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modifyVerifier cryptProviderType="rsaAES" cryptAlgorithmClass="hash" cryptAlgorithmType="typeAny" cryptAlgorithmSid="14" spinCount="100000" saltData="4Fn5+oqoFslYJLmF/O9yww==" hashData="BfgwCSvGIhHwC8G5L5DMULlyQ77BVuroUyiCycIUpZjAYqbDwkGg9u4bYHHAqrP18i7mIuzDRPq8EuYbFScCtg=="/>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5D8CA"/>
          </a:solidFill>
        </a:fill>
      </a:tcStyle>
    </a:wholeTbl>
    <a:band2H>
      <a:tcTxStyle/>
      <a:tcStyle>
        <a:tcBdr/>
        <a:fill>
          <a:solidFill>
            <a:srgbClr val="FAEC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8D0CD"/>
          </a:solidFill>
        </a:fill>
      </a:tcStyle>
    </a:wholeTbl>
    <a:band2H>
      <a:tcTxStyle/>
      <a:tcStyle>
        <a:tcBdr/>
        <a:fill>
          <a:solidFill>
            <a:srgbClr val="EDE9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CDFD9"/>
          </a:solidFill>
        </a:fill>
      </a:tcStyle>
    </a:wholeTbl>
    <a:band2H>
      <a:tcTxStyle/>
      <a:tcStyle>
        <a:tcBdr/>
        <a:fill>
          <a:solidFill>
            <a:srgbClr val="EEF0ED"/>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7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6" name="Shape 126"/>
          <p:cNvSpPr>
            <a:spLocks noGrp="1" noRot="1" noChangeAspect="1"/>
          </p:cNvSpPr>
          <p:nvPr>
            <p:ph type="sldImg"/>
          </p:nvPr>
        </p:nvSpPr>
        <p:spPr>
          <a:xfrm>
            <a:off x="1143000" y="685800"/>
            <a:ext cx="4572000" cy="3429000"/>
          </a:xfrm>
          <a:prstGeom prst="rect">
            <a:avLst/>
          </a:prstGeom>
        </p:spPr>
        <p:txBody>
          <a:bodyPr/>
          <a:lstStyle/>
          <a:p>
            <a:endParaRPr/>
          </a:p>
        </p:txBody>
      </p:sp>
      <p:sp>
        <p:nvSpPr>
          <p:cNvPr id="127" name="Shape 12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044696498"/>
      </p:ext>
    </p:extLst>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Diapositiva de título">
    <p:spTree>
      <p:nvGrpSpPr>
        <p:cNvPr id="1" name=""/>
        <p:cNvGrpSpPr/>
        <p:nvPr/>
      </p:nvGrpSpPr>
      <p:grpSpPr>
        <a:xfrm>
          <a:off x="0" y="0"/>
          <a:ext cx="0" cy="0"/>
          <a:chOff x="0" y="0"/>
          <a:chExt cx="0" cy="0"/>
        </a:xfrm>
      </p:grpSpPr>
      <p:sp>
        <p:nvSpPr>
          <p:cNvPr id="14" name="Shape 14"/>
          <p:cNvSpPr/>
          <p:nvPr/>
        </p:nvSpPr>
        <p:spPr>
          <a:xfrm>
            <a:off x="3175" y="6400800"/>
            <a:ext cx="12188825" cy="457200"/>
          </a:xfrm>
          <a:prstGeom prst="rect">
            <a:avLst/>
          </a:prstGeom>
          <a:solidFill>
            <a:schemeClr val="accent2"/>
          </a:solidFill>
          <a:ln w="12700">
            <a:miter lim="400000"/>
          </a:ln>
        </p:spPr>
        <p:txBody>
          <a:bodyPr lIns="45719" rIns="45719"/>
          <a:lstStyle/>
          <a:p>
            <a:endParaRPr/>
          </a:p>
        </p:txBody>
      </p:sp>
      <p:sp>
        <p:nvSpPr>
          <p:cNvPr id="15" name="Shape 15"/>
          <p:cNvSpPr/>
          <p:nvPr/>
        </p:nvSpPr>
        <p:spPr>
          <a:xfrm>
            <a:off x="15" y="6334316"/>
            <a:ext cx="12188825" cy="64008"/>
          </a:xfrm>
          <a:prstGeom prst="rect">
            <a:avLst/>
          </a:prstGeom>
          <a:solidFill>
            <a:schemeClr val="accent1"/>
          </a:solidFill>
          <a:ln w="12700">
            <a:miter lim="400000"/>
          </a:ln>
        </p:spPr>
        <p:txBody>
          <a:bodyPr lIns="45719" rIns="45719"/>
          <a:lstStyle/>
          <a:p>
            <a:endParaRPr/>
          </a:p>
        </p:txBody>
      </p:sp>
      <p:sp>
        <p:nvSpPr>
          <p:cNvPr id="16" name="Shape 16"/>
          <p:cNvSpPr>
            <a:spLocks noGrp="1"/>
          </p:cNvSpPr>
          <p:nvPr>
            <p:ph type="title"/>
          </p:nvPr>
        </p:nvSpPr>
        <p:spPr>
          <a:xfrm>
            <a:off x="1097279" y="758951"/>
            <a:ext cx="10058401" cy="3566161"/>
          </a:xfrm>
          <a:prstGeom prst="rect">
            <a:avLst/>
          </a:prstGeom>
        </p:spPr>
        <p:txBody>
          <a:bodyPr/>
          <a:lstStyle>
            <a:lvl1pPr>
              <a:defRPr sz="8000">
                <a:solidFill>
                  <a:srgbClr val="262626"/>
                </a:solidFill>
              </a:defRPr>
            </a:lvl1pPr>
          </a:lstStyle>
          <a:p>
            <a:r>
              <a:t>Texto del título</a:t>
            </a:r>
          </a:p>
        </p:txBody>
      </p:sp>
      <p:sp>
        <p:nvSpPr>
          <p:cNvPr id="17" name="Shape 17"/>
          <p:cNvSpPr>
            <a:spLocks noGrp="1"/>
          </p:cNvSpPr>
          <p:nvPr>
            <p:ph type="body" sz="quarter" idx="1"/>
          </p:nvPr>
        </p:nvSpPr>
        <p:spPr>
          <a:xfrm>
            <a:off x="1100051" y="4455620"/>
            <a:ext cx="10058400" cy="1143000"/>
          </a:xfrm>
          <a:prstGeom prst="rect">
            <a:avLst/>
          </a:prstGeom>
        </p:spPr>
        <p:txBody>
          <a:bodyPr lIns="45719" tIns="45719" rIns="45719" bIns="45719"/>
          <a:lstStyle>
            <a:lvl1pPr marL="0" indent="0">
              <a:buSzTx/>
              <a:buFontTx/>
              <a:buNone/>
              <a:defRPr sz="2400" cap="all" spc="200">
                <a:solidFill>
                  <a:srgbClr val="637052"/>
                </a:solidFill>
                <a:latin typeface="Calibri Light"/>
                <a:ea typeface="Calibri Light"/>
                <a:cs typeface="Calibri Light"/>
                <a:sym typeface="Calibri Light"/>
              </a:defRPr>
            </a:lvl1pPr>
            <a:lvl2pPr marL="0" indent="457200">
              <a:buSzTx/>
              <a:buFontTx/>
              <a:buNone/>
              <a:defRPr sz="2400" cap="all" spc="200">
                <a:solidFill>
                  <a:srgbClr val="637052"/>
                </a:solidFill>
                <a:latin typeface="Calibri Light"/>
                <a:ea typeface="Calibri Light"/>
                <a:cs typeface="Calibri Light"/>
                <a:sym typeface="Calibri Light"/>
              </a:defRPr>
            </a:lvl2pPr>
            <a:lvl3pPr marL="0" indent="914400">
              <a:buSzTx/>
              <a:buFontTx/>
              <a:buNone/>
              <a:defRPr sz="2400" cap="all" spc="200">
                <a:solidFill>
                  <a:srgbClr val="637052"/>
                </a:solidFill>
                <a:latin typeface="Calibri Light"/>
                <a:ea typeface="Calibri Light"/>
                <a:cs typeface="Calibri Light"/>
                <a:sym typeface="Calibri Light"/>
              </a:defRPr>
            </a:lvl3pPr>
            <a:lvl4pPr marL="0" indent="1371600">
              <a:buSzTx/>
              <a:buFontTx/>
              <a:buNone/>
              <a:defRPr sz="2400" cap="all" spc="200">
                <a:solidFill>
                  <a:srgbClr val="637052"/>
                </a:solidFill>
                <a:latin typeface="Calibri Light"/>
                <a:ea typeface="Calibri Light"/>
                <a:cs typeface="Calibri Light"/>
                <a:sym typeface="Calibri Light"/>
              </a:defRPr>
            </a:lvl4pPr>
            <a:lvl5pPr marL="0" indent="1828800">
              <a:buSzTx/>
              <a:buFontTx/>
              <a:buNone/>
              <a:defRPr sz="2400" cap="all" spc="200">
                <a:solidFill>
                  <a:srgbClr val="637052"/>
                </a:solidFill>
                <a:latin typeface="Calibri Light"/>
                <a:ea typeface="Calibri Light"/>
                <a:cs typeface="Calibri Light"/>
                <a:sym typeface="Calibri Light"/>
              </a:defRPr>
            </a:lvl5pPr>
          </a:lstStyle>
          <a:p>
            <a:r>
              <a:t>Nivel de texto 1</a:t>
            </a:r>
          </a:p>
          <a:p>
            <a:pPr lvl="1"/>
            <a:r>
              <a:t>Nivel de texto 2</a:t>
            </a:r>
          </a:p>
          <a:p>
            <a:pPr lvl="2"/>
            <a:r>
              <a:t>Nivel de texto 3</a:t>
            </a:r>
          </a:p>
          <a:p>
            <a:pPr lvl="3"/>
            <a:r>
              <a:t>Nivel de texto 4</a:t>
            </a:r>
          </a:p>
          <a:p>
            <a:pPr lvl="4"/>
            <a:r>
              <a:t>Nivel de texto 5</a:t>
            </a:r>
          </a:p>
        </p:txBody>
      </p:sp>
      <p:sp>
        <p:nvSpPr>
          <p:cNvPr id="18" name="Shape 18"/>
          <p:cNvSpPr/>
          <p:nvPr/>
        </p:nvSpPr>
        <p:spPr>
          <a:xfrm>
            <a:off x="1207658" y="4343400"/>
            <a:ext cx="9875520" cy="0"/>
          </a:xfrm>
          <a:prstGeom prst="line">
            <a:avLst/>
          </a:prstGeom>
          <a:ln w="6350">
            <a:solidFill>
              <a:srgbClr val="808080"/>
            </a:solidFill>
          </a:ln>
        </p:spPr>
        <p:txBody>
          <a:bodyPr lIns="45719" rIns="45719"/>
          <a:lstStyle/>
          <a:p>
            <a:endParaRPr/>
          </a:p>
        </p:txBody>
      </p:sp>
      <p:sp>
        <p:nvSpPr>
          <p:cNvPr id="19" name="Shape 19"/>
          <p:cNvSpPr>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ítulo y texto vertical">
    <p:spTree>
      <p:nvGrpSpPr>
        <p:cNvPr id="1" name=""/>
        <p:cNvGrpSpPr/>
        <p:nvPr/>
      </p:nvGrpSpPr>
      <p:grpSpPr>
        <a:xfrm>
          <a:off x="0" y="0"/>
          <a:ext cx="0" cy="0"/>
          <a:chOff x="0" y="0"/>
          <a:chExt cx="0" cy="0"/>
        </a:xfrm>
      </p:grpSpPr>
      <p:sp>
        <p:nvSpPr>
          <p:cNvPr id="107" name="Shape 107"/>
          <p:cNvSpPr>
            <a:spLocks noGrp="1"/>
          </p:cNvSpPr>
          <p:nvPr>
            <p:ph type="title"/>
          </p:nvPr>
        </p:nvSpPr>
        <p:spPr>
          <a:prstGeom prst="rect">
            <a:avLst/>
          </a:prstGeom>
        </p:spPr>
        <p:txBody>
          <a:bodyPr/>
          <a:lstStyle/>
          <a:p>
            <a:r>
              <a:t>Texto del título</a:t>
            </a:r>
          </a:p>
        </p:txBody>
      </p:sp>
      <p:sp>
        <p:nvSpPr>
          <p:cNvPr id="108" name="Shape 108"/>
          <p:cNvSpPr>
            <a:spLocks noGrp="1"/>
          </p:cNvSpPr>
          <p:nvPr>
            <p:ph type="body" idx="1"/>
          </p:nvPr>
        </p:nvSpPr>
        <p:spPr>
          <a:xfrm>
            <a:off x="1097279" y="1845734"/>
            <a:ext cx="10058401" cy="4023360"/>
          </a:xfrm>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109" name="Shape 109"/>
          <p:cNvSpPr>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Título vertical y texto">
    <p:spTree>
      <p:nvGrpSpPr>
        <p:cNvPr id="1" name=""/>
        <p:cNvGrpSpPr/>
        <p:nvPr/>
      </p:nvGrpSpPr>
      <p:grpSpPr>
        <a:xfrm>
          <a:off x="0" y="0"/>
          <a:ext cx="0" cy="0"/>
          <a:chOff x="0" y="0"/>
          <a:chExt cx="0" cy="0"/>
        </a:xfrm>
      </p:grpSpPr>
      <p:sp>
        <p:nvSpPr>
          <p:cNvPr id="116" name="Shape 116"/>
          <p:cNvSpPr/>
          <p:nvPr/>
        </p:nvSpPr>
        <p:spPr>
          <a:xfrm>
            <a:off x="3175" y="6400800"/>
            <a:ext cx="12188825" cy="457200"/>
          </a:xfrm>
          <a:prstGeom prst="rect">
            <a:avLst/>
          </a:prstGeom>
          <a:solidFill>
            <a:schemeClr val="accent2"/>
          </a:solidFill>
          <a:ln w="12700">
            <a:miter lim="400000"/>
          </a:ln>
        </p:spPr>
        <p:txBody>
          <a:bodyPr lIns="45719" rIns="45719"/>
          <a:lstStyle/>
          <a:p>
            <a:endParaRPr/>
          </a:p>
        </p:txBody>
      </p:sp>
      <p:sp>
        <p:nvSpPr>
          <p:cNvPr id="117" name="Shape 117"/>
          <p:cNvSpPr/>
          <p:nvPr/>
        </p:nvSpPr>
        <p:spPr>
          <a:xfrm>
            <a:off x="15" y="6334316"/>
            <a:ext cx="12188825" cy="64008"/>
          </a:xfrm>
          <a:prstGeom prst="rect">
            <a:avLst/>
          </a:prstGeom>
          <a:solidFill>
            <a:schemeClr val="accent1"/>
          </a:solidFill>
          <a:ln w="12700">
            <a:miter lim="400000"/>
          </a:ln>
        </p:spPr>
        <p:txBody>
          <a:bodyPr lIns="45719" rIns="45719"/>
          <a:lstStyle/>
          <a:p>
            <a:endParaRPr/>
          </a:p>
        </p:txBody>
      </p:sp>
      <p:sp>
        <p:nvSpPr>
          <p:cNvPr id="118" name="Shape 118"/>
          <p:cNvSpPr>
            <a:spLocks noGrp="1"/>
          </p:cNvSpPr>
          <p:nvPr>
            <p:ph type="title"/>
          </p:nvPr>
        </p:nvSpPr>
        <p:spPr>
          <a:xfrm>
            <a:off x="8724900" y="414777"/>
            <a:ext cx="2628900" cy="5757422"/>
          </a:xfrm>
          <a:prstGeom prst="rect">
            <a:avLst/>
          </a:prstGeom>
        </p:spPr>
        <p:txBody>
          <a:bodyPr/>
          <a:lstStyle/>
          <a:p>
            <a:r>
              <a:t>Texto del título</a:t>
            </a:r>
          </a:p>
        </p:txBody>
      </p:sp>
      <p:sp>
        <p:nvSpPr>
          <p:cNvPr id="119" name="Shape 119"/>
          <p:cNvSpPr>
            <a:spLocks noGrp="1"/>
          </p:cNvSpPr>
          <p:nvPr>
            <p:ph type="body" idx="1"/>
          </p:nvPr>
        </p:nvSpPr>
        <p:spPr>
          <a:xfrm>
            <a:off x="838200" y="414777"/>
            <a:ext cx="7734300" cy="5757423"/>
          </a:xfrm>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120" name="Shape 120"/>
          <p:cNvSpPr>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ítulo y objetos">
    <p:spTree>
      <p:nvGrpSpPr>
        <p:cNvPr id="1" name=""/>
        <p:cNvGrpSpPr/>
        <p:nvPr/>
      </p:nvGrpSpPr>
      <p:grpSpPr>
        <a:xfrm>
          <a:off x="0" y="0"/>
          <a:ext cx="0" cy="0"/>
          <a:chOff x="0" y="0"/>
          <a:chExt cx="0" cy="0"/>
        </a:xfrm>
      </p:grpSpPr>
      <p:sp>
        <p:nvSpPr>
          <p:cNvPr id="26" name="Shape 26"/>
          <p:cNvSpPr>
            <a:spLocks noGrp="1"/>
          </p:cNvSpPr>
          <p:nvPr>
            <p:ph type="title"/>
          </p:nvPr>
        </p:nvSpPr>
        <p:spPr>
          <a:prstGeom prst="rect">
            <a:avLst/>
          </a:prstGeom>
        </p:spPr>
        <p:txBody>
          <a:bodyPr/>
          <a:lstStyle/>
          <a:p>
            <a:r>
              <a:t>Texto del título</a:t>
            </a:r>
          </a:p>
        </p:txBody>
      </p:sp>
      <p:sp>
        <p:nvSpPr>
          <p:cNvPr id="27" name="Shape 27"/>
          <p:cNvSpPr>
            <a:spLocks noGrp="1"/>
          </p:cNvSpPr>
          <p:nvPr>
            <p:ph type="body" idx="1"/>
          </p:nvPr>
        </p:nvSpPr>
        <p:spPr>
          <a:xfrm>
            <a:off x="1097279" y="1845734"/>
            <a:ext cx="10058401" cy="4023360"/>
          </a:xfrm>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28" name="Shape 28"/>
          <p:cNvSpPr>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Encabezado de sección">
    <p:spTree>
      <p:nvGrpSpPr>
        <p:cNvPr id="1" name=""/>
        <p:cNvGrpSpPr/>
        <p:nvPr/>
      </p:nvGrpSpPr>
      <p:grpSpPr>
        <a:xfrm>
          <a:off x="0" y="0"/>
          <a:ext cx="0" cy="0"/>
          <a:chOff x="0" y="0"/>
          <a:chExt cx="0" cy="0"/>
        </a:xfrm>
      </p:grpSpPr>
      <p:sp>
        <p:nvSpPr>
          <p:cNvPr id="35" name="Shape 35"/>
          <p:cNvSpPr/>
          <p:nvPr/>
        </p:nvSpPr>
        <p:spPr>
          <a:xfrm>
            <a:off x="3175" y="6400800"/>
            <a:ext cx="12188825" cy="457200"/>
          </a:xfrm>
          <a:prstGeom prst="rect">
            <a:avLst/>
          </a:prstGeom>
          <a:solidFill>
            <a:schemeClr val="accent2"/>
          </a:solidFill>
          <a:ln w="12700">
            <a:miter lim="400000"/>
          </a:ln>
        </p:spPr>
        <p:txBody>
          <a:bodyPr lIns="45719" rIns="45719"/>
          <a:lstStyle/>
          <a:p>
            <a:endParaRPr/>
          </a:p>
        </p:txBody>
      </p:sp>
      <p:sp>
        <p:nvSpPr>
          <p:cNvPr id="36" name="Shape 36"/>
          <p:cNvSpPr/>
          <p:nvPr/>
        </p:nvSpPr>
        <p:spPr>
          <a:xfrm>
            <a:off x="15" y="6334316"/>
            <a:ext cx="12188825" cy="64008"/>
          </a:xfrm>
          <a:prstGeom prst="rect">
            <a:avLst/>
          </a:prstGeom>
          <a:solidFill>
            <a:schemeClr val="accent1"/>
          </a:solidFill>
          <a:ln w="12700">
            <a:miter lim="400000"/>
          </a:ln>
        </p:spPr>
        <p:txBody>
          <a:bodyPr lIns="45719" rIns="45719"/>
          <a:lstStyle/>
          <a:p>
            <a:endParaRPr/>
          </a:p>
        </p:txBody>
      </p:sp>
      <p:sp>
        <p:nvSpPr>
          <p:cNvPr id="37" name="Shape 37"/>
          <p:cNvSpPr>
            <a:spLocks noGrp="1"/>
          </p:cNvSpPr>
          <p:nvPr>
            <p:ph type="title"/>
          </p:nvPr>
        </p:nvSpPr>
        <p:spPr>
          <a:xfrm>
            <a:off x="1097279" y="758951"/>
            <a:ext cx="10058401" cy="3566161"/>
          </a:xfrm>
          <a:prstGeom prst="rect">
            <a:avLst/>
          </a:prstGeom>
        </p:spPr>
        <p:txBody>
          <a:bodyPr/>
          <a:lstStyle>
            <a:lvl1pPr>
              <a:defRPr sz="8000">
                <a:solidFill>
                  <a:srgbClr val="262626"/>
                </a:solidFill>
              </a:defRPr>
            </a:lvl1pPr>
          </a:lstStyle>
          <a:p>
            <a:r>
              <a:t>Texto del título</a:t>
            </a:r>
          </a:p>
        </p:txBody>
      </p:sp>
      <p:sp>
        <p:nvSpPr>
          <p:cNvPr id="38" name="Shape 38"/>
          <p:cNvSpPr>
            <a:spLocks noGrp="1"/>
          </p:cNvSpPr>
          <p:nvPr>
            <p:ph type="body" sz="quarter" idx="1"/>
          </p:nvPr>
        </p:nvSpPr>
        <p:spPr>
          <a:xfrm>
            <a:off x="1097279" y="4453128"/>
            <a:ext cx="10058401" cy="1143000"/>
          </a:xfrm>
          <a:prstGeom prst="rect">
            <a:avLst/>
          </a:prstGeom>
        </p:spPr>
        <p:txBody>
          <a:bodyPr lIns="45719" tIns="45719" rIns="45719" bIns="45719"/>
          <a:lstStyle>
            <a:lvl1pPr marL="0" indent="0">
              <a:buSzTx/>
              <a:buFontTx/>
              <a:buNone/>
              <a:defRPr sz="2400" cap="all" spc="200">
                <a:solidFill>
                  <a:srgbClr val="637052"/>
                </a:solidFill>
                <a:latin typeface="Calibri Light"/>
                <a:ea typeface="Calibri Light"/>
                <a:cs typeface="Calibri Light"/>
                <a:sym typeface="Calibri Light"/>
              </a:defRPr>
            </a:lvl1pPr>
            <a:lvl2pPr marL="0" indent="457200">
              <a:buSzTx/>
              <a:buFontTx/>
              <a:buNone/>
              <a:defRPr sz="2400" cap="all" spc="200">
                <a:solidFill>
                  <a:srgbClr val="637052"/>
                </a:solidFill>
                <a:latin typeface="Calibri Light"/>
                <a:ea typeface="Calibri Light"/>
                <a:cs typeface="Calibri Light"/>
                <a:sym typeface="Calibri Light"/>
              </a:defRPr>
            </a:lvl2pPr>
            <a:lvl3pPr marL="0" indent="914400">
              <a:buSzTx/>
              <a:buFontTx/>
              <a:buNone/>
              <a:defRPr sz="2400" cap="all" spc="200">
                <a:solidFill>
                  <a:srgbClr val="637052"/>
                </a:solidFill>
                <a:latin typeface="Calibri Light"/>
                <a:ea typeface="Calibri Light"/>
                <a:cs typeface="Calibri Light"/>
                <a:sym typeface="Calibri Light"/>
              </a:defRPr>
            </a:lvl3pPr>
            <a:lvl4pPr marL="0" indent="1371600">
              <a:buSzTx/>
              <a:buFontTx/>
              <a:buNone/>
              <a:defRPr sz="2400" cap="all" spc="200">
                <a:solidFill>
                  <a:srgbClr val="637052"/>
                </a:solidFill>
                <a:latin typeface="Calibri Light"/>
                <a:ea typeface="Calibri Light"/>
                <a:cs typeface="Calibri Light"/>
                <a:sym typeface="Calibri Light"/>
              </a:defRPr>
            </a:lvl4pPr>
            <a:lvl5pPr marL="0" indent="1828800">
              <a:buSzTx/>
              <a:buFontTx/>
              <a:buNone/>
              <a:defRPr sz="2400" cap="all" spc="200">
                <a:solidFill>
                  <a:srgbClr val="637052"/>
                </a:solidFill>
                <a:latin typeface="Calibri Light"/>
                <a:ea typeface="Calibri Light"/>
                <a:cs typeface="Calibri Light"/>
                <a:sym typeface="Calibri Light"/>
              </a:defRPr>
            </a:lvl5pPr>
          </a:lstStyle>
          <a:p>
            <a:r>
              <a:t>Nivel de texto 1</a:t>
            </a:r>
          </a:p>
          <a:p>
            <a:pPr lvl="1"/>
            <a:r>
              <a:t>Nivel de texto 2</a:t>
            </a:r>
          </a:p>
          <a:p>
            <a:pPr lvl="2"/>
            <a:r>
              <a:t>Nivel de texto 3</a:t>
            </a:r>
          </a:p>
          <a:p>
            <a:pPr lvl="3"/>
            <a:r>
              <a:t>Nivel de texto 4</a:t>
            </a:r>
          </a:p>
          <a:p>
            <a:pPr lvl="4"/>
            <a:r>
              <a:t>Nivel de texto 5</a:t>
            </a:r>
          </a:p>
        </p:txBody>
      </p:sp>
      <p:sp>
        <p:nvSpPr>
          <p:cNvPr id="39" name="Shape 39"/>
          <p:cNvSpPr/>
          <p:nvPr/>
        </p:nvSpPr>
        <p:spPr>
          <a:xfrm>
            <a:off x="1207658" y="4343400"/>
            <a:ext cx="9875520" cy="0"/>
          </a:xfrm>
          <a:prstGeom prst="line">
            <a:avLst/>
          </a:prstGeom>
          <a:ln w="6350">
            <a:solidFill>
              <a:srgbClr val="808080"/>
            </a:solidFill>
          </a:ln>
        </p:spPr>
        <p:txBody>
          <a:bodyPr lIns="45719" rIns="45719"/>
          <a:lstStyle/>
          <a:p>
            <a:endParaRPr/>
          </a:p>
        </p:txBody>
      </p:sp>
      <p:sp>
        <p:nvSpPr>
          <p:cNvPr id="40" name="Shape 40"/>
          <p:cNvSpPr>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os objetos">
    <p:spTree>
      <p:nvGrpSpPr>
        <p:cNvPr id="1" name=""/>
        <p:cNvGrpSpPr/>
        <p:nvPr/>
      </p:nvGrpSpPr>
      <p:grpSpPr>
        <a:xfrm>
          <a:off x="0" y="0"/>
          <a:ext cx="0" cy="0"/>
          <a:chOff x="0" y="0"/>
          <a:chExt cx="0" cy="0"/>
        </a:xfrm>
      </p:grpSpPr>
      <p:sp>
        <p:nvSpPr>
          <p:cNvPr id="47" name="Shape 47"/>
          <p:cNvSpPr>
            <a:spLocks noGrp="1"/>
          </p:cNvSpPr>
          <p:nvPr>
            <p:ph type="title"/>
          </p:nvPr>
        </p:nvSpPr>
        <p:spPr>
          <a:prstGeom prst="rect">
            <a:avLst/>
          </a:prstGeom>
        </p:spPr>
        <p:txBody>
          <a:bodyPr/>
          <a:lstStyle/>
          <a:p>
            <a:r>
              <a:t>Texto del título</a:t>
            </a:r>
          </a:p>
        </p:txBody>
      </p:sp>
      <p:sp>
        <p:nvSpPr>
          <p:cNvPr id="48" name="Shape 48"/>
          <p:cNvSpPr>
            <a:spLocks noGrp="1"/>
          </p:cNvSpPr>
          <p:nvPr>
            <p:ph type="body" sz="half" idx="1"/>
          </p:nvPr>
        </p:nvSpPr>
        <p:spPr>
          <a:xfrm>
            <a:off x="1097279" y="1845734"/>
            <a:ext cx="4937760" cy="4023360"/>
          </a:xfrm>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49" name="Shape 49"/>
          <p:cNvSpPr>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ación">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Texto del título</a:t>
            </a:r>
          </a:p>
        </p:txBody>
      </p:sp>
      <p:sp>
        <p:nvSpPr>
          <p:cNvPr id="57" name="Shape 57"/>
          <p:cNvSpPr>
            <a:spLocks noGrp="1"/>
          </p:cNvSpPr>
          <p:nvPr>
            <p:ph type="body" sz="quarter" idx="1"/>
          </p:nvPr>
        </p:nvSpPr>
        <p:spPr>
          <a:xfrm>
            <a:off x="1097279" y="1846052"/>
            <a:ext cx="4937761" cy="736282"/>
          </a:xfrm>
          <a:prstGeom prst="rect">
            <a:avLst/>
          </a:prstGeom>
        </p:spPr>
        <p:txBody>
          <a:bodyPr lIns="45719" tIns="45719" rIns="45719" bIns="45719" anchor="ctr"/>
          <a:lstStyle>
            <a:lvl1pPr marL="0" indent="0">
              <a:buSzTx/>
              <a:buFontTx/>
              <a:buNone/>
              <a:defRPr cap="all">
                <a:solidFill>
                  <a:srgbClr val="637052"/>
                </a:solidFill>
              </a:defRPr>
            </a:lvl1pPr>
            <a:lvl2pPr marL="0" indent="457200">
              <a:buSzTx/>
              <a:buFontTx/>
              <a:buNone/>
              <a:defRPr cap="all">
                <a:solidFill>
                  <a:srgbClr val="637052"/>
                </a:solidFill>
              </a:defRPr>
            </a:lvl2pPr>
            <a:lvl3pPr marL="0" indent="914400">
              <a:buSzTx/>
              <a:buFontTx/>
              <a:buNone/>
              <a:defRPr cap="all">
                <a:solidFill>
                  <a:srgbClr val="637052"/>
                </a:solidFill>
              </a:defRPr>
            </a:lvl3pPr>
            <a:lvl4pPr marL="0" indent="1371600">
              <a:buSzTx/>
              <a:buFontTx/>
              <a:buNone/>
              <a:defRPr cap="all">
                <a:solidFill>
                  <a:srgbClr val="637052"/>
                </a:solidFill>
              </a:defRPr>
            </a:lvl4pPr>
            <a:lvl5pPr marL="0" indent="1828800">
              <a:buSzTx/>
              <a:buFontTx/>
              <a:buNone/>
              <a:defRPr cap="all">
                <a:solidFill>
                  <a:srgbClr val="637052"/>
                </a:solidFill>
              </a:defRPr>
            </a:lvl5pPr>
          </a:lstStyle>
          <a:p>
            <a:r>
              <a:t>Nivel de texto 1</a:t>
            </a:r>
          </a:p>
          <a:p>
            <a:pPr lvl="1"/>
            <a:r>
              <a:t>Nivel de texto 2</a:t>
            </a:r>
          </a:p>
          <a:p>
            <a:pPr lvl="2"/>
            <a:r>
              <a:t>Nivel de texto 3</a:t>
            </a:r>
          </a:p>
          <a:p>
            <a:pPr lvl="3"/>
            <a:r>
              <a:t>Nivel de texto 4</a:t>
            </a:r>
          </a:p>
          <a:p>
            <a:pPr lvl="4"/>
            <a:r>
              <a:t>Nivel de texto 5</a:t>
            </a:r>
          </a:p>
        </p:txBody>
      </p:sp>
      <p:sp>
        <p:nvSpPr>
          <p:cNvPr id="58" name="Shape 58"/>
          <p:cNvSpPr>
            <a:spLocks noGrp="1"/>
          </p:cNvSpPr>
          <p:nvPr>
            <p:ph type="body" sz="quarter" idx="13"/>
          </p:nvPr>
        </p:nvSpPr>
        <p:spPr>
          <a:xfrm>
            <a:off x="6217919" y="1846052"/>
            <a:ext cx="4937761" cy="736282"/>
          </a:xfrm>
          <a:prstGeom prst="rect">
            <a:avLst/>
          </a:prstGeom>
        </p:spPr>
        <p:txBody>
          <a:bodyPr lIns="45719" tIns="45719" rIns="45719" bIns="45719" anchor="ctr"/>
          <a:lstStyle/>
          <a:p>
            <a:pPr marL="0" indent="0">
              <a:buSzTx/>
              <a:buFontTx/>
              <a:buNone/>
              <a:defRPr cap="all">
                <a:solidFill>
                  <a:srgbClr val="637052"/>
                </a:solidFill>
              </a:defRPr>
            </a:pPr>
            <a:endParaRPr/>
          </a:p>
        </p:txBody>
      </p:sp>
      <p:sp>
        <p:nvSpPr>
          <p:cNvPr id="59" name="Shape 59"/>
          <p:cNvSpPr>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Solo el título">
    <p:spTree>
      <p:nvGrpSpPr>
        <p:cNvPr id="1" name=""/>
        <p:cNvGrpSpPr/>
        <p:nvPr/>
      </p:nvGrpSpPr>
      <p:grpSpPr>
        <a:xfrm>
          <a:off x="0" y="0"/>
          <a:ext cx="0" cy="0"/>
          <a:chOff x="0" y="0"/>
          <a:chExt cx="0" cy="0"/>
        </a:xfrm>
      </p:grpSpPr>
      <p:sp>
        <p:nvSpPr>
          <p:cNvPr id="66" name="Shape 66"/>
          <p:cNvSpPr>
            <a:spLocks noGrp="1"/>
          </p:cNvSpPr>
          <p:nvPr>
            <p:ph type="title"/>
          </p:nvPr>
        </p:nvSpPr>
        <p:spPr>
          <a:prstGeom prst="rect">
            <a:avLst/>
          </a:prstGeom>
        </p:spPr>
        <p:txBody>
          <a:bodyPr/>
          <a:lstStyle/>
          <a:p>
            <a:r>
              <a:t>Texto del título</a:t>
            </a:r>
          </a:p>
        </p:txBody>
      </p:sp>
      <p:sp>
        <p:nvSpPr>
          <p:cNvPr id="67" name="Shape 67"/>
          <p:cNvSpPr>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En blanco">
    <p:spTree>
      <p:nvGrpSpPr>
        <p:cNvPr id="1" name=""/>
        <p:cNvGrpSpPr/>
        <p:nvPr/>
      </p:nvGrpSpPr>
      <p:grpSpPr>
        <a:xfrm>
          <a:off x="0" y="0"/>
          <a:ext cx="0" cy="0"/>
          <a:chOff x="0" y="0"/>
          <a:chExt cx="0" cy="0"/>
        </a:xfrm>
      </p:grpSpPr>
      <p:sp>
        <p:nvSpPr>
          <p:cNvPr id="74" name="Shape 74"/>
          <p:cNvSpPr/>
          <p:nvPr/>
        </p:nvSpPr>
        <p:spPr>
          <a:xfrm>
            <a:off x="3175" y="6400800"/>
            <a:ext cx="12188825" cy="457200"/>
          </a:xfrm>
          <a:prstGeom prst="rect">
            <a:avLst/>
          </a:prstGeom>
          <a:solidFill>
            <a:schemeClr val="accent2"/>
          </a:solidFill>
          <a:ln w="12700">
            <a:miter lim="400000"/>
          </a:ln>
        </p:spPr>
        <p:txBody>
          <a:bodyPr lIns="45719" rIns="45719"/>
          <a:lstStyle/>
          <a:p>
            <a:endParaRPr/>
          </a:p>
        </p:txBody>
      </p:sp>
      <p:sp>
        <p:nvSpPr>
          <p:cNvPr id="75" name="Shape 75"/>
          <p:cNvSpPr/>
          <p:nvPr/>
        </p:nvSpPr>
        <p:spPr>
          <a:xfrm>
            <a:off x="15" y="6334316"/>
            <a:ext cx="12188825" cy="64008"/>
          </a:xfrm>
          <a:prstGeom prst="rect">
            <a:avLst/>
          </a:prstGeom>
          <a:solidFill>
            <a:schemeClr val="accent1"/>
          </a:solidFill>
          <a:ln w="12700">
            <a:miter lim="400000"/>
          </a:ln>
        </p:spPr>
        <p:txBody>
          <a:bodyPr lIns="45719" rIns="45719"/>
          <a:lstStyle/>
          <a:p>
            <a:endParaRPr/>
          </a:p>
        </p:txBody>
      </p:sp>
      <p:sp>
        <p:nvSpPr>
          <p:cNvPr id="76" name="Shape 76"/>
          <p:cNvSpPr>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Contenido con título">
    <p:spTree>
      <p:nvGrpSpPr>
        <p:cNvPr id="1" name=""/>
        <p:cNvGrpSpPr/>
        <p:nvPr/>
      </p:nvGrpSpPr>
      <p:grpSpPr>
        <a:xfrm>
          <a:off x="0" y="0"/>
          <a:ext cx="0" cy="0"/>
          <a:chOff x="0" y="0"/>
          <a:chExt cx="0" cy="0"/>
        </a:xfrm>
      </p:grpSpPr>
      <p:sp>
        <p:nvSpPr>
          <p:cNvPr id="83" name="Shape 83"/>
          <p:cNvSpPr/>
          <p:nvPr/>
        </p:nvSpPr>
        <p:spPr>
          <a:xfrm>
            <a:off x="16" y="0"/>
            <a:ext cx="4050791" cy="6858000"/>
          </a:xfrm>
          <a:prstGeom prst="rect">
            <a:avLst/>
          </a:prstGeom>
          <a:solidFill>
            <a:schemeClr val="accent2"/>
          </a:solidFill>
          <a:ln w="12700">
            <a:miter lim="400000"/>
          </a:ln>
        </p:spPr>
        <p:txBody>
          <a:bodyPr lIns="45719" rIns="45719"/>
          <a:lstStyle/>
          <a:p>
            <a:endParaRPr/>
          </a:p>
        </p:txBody>
      </p:sp>
      <p:sp>
        <p:nvSpPr>
          <p:cNvPr id="84" name="Shape 84"/>
          <p:cNvSpPr/>
          <p:nvPr/>
        </p:nvSpPr>
        <p:spPr>
          <a:xfrm>
            <a:off x="4040070" y="0"/>
            <a:ext cx="64009" cy="6858000"/>
          </a:xfrm>
          <a:prstGeom prst="rect">
            <a:avLst/>
          </a:prstGeom>
          <a:solidFill>
            <a:schemeClr val="accent1"/>
          </a:solidFill>
          <a:ln w="12700">
            <a:miter lim="400000"/>
          </a:ln>
        </p:spPr>
        <p:txBody>
          <a:bodyPr lIns="45719" rIns="45719"/>
          <a:lstStyle/>
          <a:p>
            <a:endParaRPr/>
          </a:p>
        </p:txBody>
      </p:sp>
      <p:sp>
        <p:nvSpPr>
          <p:cNvPr id="85" name="Shape 85"/>
          <p:cNvSpPr>
            <a:spLocks noGrp="1"/>
          </p:cNvSpPr>
          <p:nvPr>
            <p:ph type="title"/>
          </p:nvPr>
        </p:nvSpPr>
        <p:spPr>
          <a:xfrm>
            <a:off x="457200" y="594359"/>
            <a:ext cx="3200400" cy="2286000"/>
          </a:xfrm>
          <a:prstGeom prst="rect">
            <a:avLst/>
          </a:prstGeom>
        </p:spPr>
        <p:txBody>
          <a:bodyPr/>
          <a:lstStyle>
            <a:lvl1pPr>
              <a:defRPr sz="3600">
                <a:solidFill>
                  <a:srgbClr val="FFFFFF"/>
                </a:solidFill>
              </a:defRPr>
            </a:lvl1pPr>
          </a:lstStyle>
          <a:p>
            <a:r>
              <a:t>Texto del título</a:t>
            </a:r>
          </a:p>
        </p:txBody>
      </p:sp>
      <p:sp>
        <p:nvSpPr>
          <p:cNvPr id="86" name="Shape 86"/>
          <p:cNvSpPr>
            <a:spLocks noGrp="1"/>
          </p:cNvSpPr>
          <p:nvPr>
            <p:ph type="body" idx="1"/>
          </p:nvPr>
        </p:nvSpPr>
        <p:spPr>
          <a:xfrm>
            <a:off x="4800599" y="731520"/>
            <a:ext cx="6492241" cy="5257800"/>
          </a:xfrm>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87" name="Shape 87"/>
          <p:cNvSpPr>
            <a:spLocks noGrp="1"/>
          </p:cNvSpPr>
          <p:nvPr>
            <p:ph type="body" sz="quarter" idx="13"/>
          </p:nvPr>
        </p:nvSpPr>
        <p:spPr>
          <a:xfrm>
            <a:off x="457200" y="2926080"/>
            <a:ext cx="3200400" cy="3379124"/>
          </a:xfrm>
          <a:prstGeom prst="rect">
            <a:avLst/>
          </a:prstGeom>
        </p:spPr>
        <p:txBody>
          <a:bodyPr lIns="45719" tIns="45719" rIns="45719" bIns="45719"/>
          <a:lstStyle/>
          <a:p>
            <a:pPr marL="0" indent="0">
              <a:buSzTx/>
              <a:buFontTx/>
              <a:buNone/>
              <a:defRPr sz="1500">
                <a:solidFill>
                  <a:srgbClr val="FFFFFF"/>
                </a:solidFill>
              </a:defRPr>
            </a:pPr>
            <a:endParaRPr/>
          </a:p>
        </p:txBody>
      </p:sp>
      <p:sp>
        <p:nvSpPr>
          <p:cNvPr id="88" name="Shape 88"/>
          <p:cNvSpPr>
            <a:spLocks noGrp="1"/>
          </p:cNvSpPr>
          <p:nvPr>
            <p:ph type="sldNum" sz="quarter" idx="2"/>
          </p:nvPr>
        </p:nvSpPr>
        <p:spPr>
          <a:prstGeom prst="rect">
            <a:avLst/>
          </a:prstGeom>
        </p:spPr>
        <p:txBody>
          <a:bodyPr/>
          <a:lstStyle>
            <a:lvl1pPr>
              <a:defRPr>
                <a:solidFill>
                  <a:srgbClr val="637052"/>
                </a:solidFill>
              </a:defRPr>
            </a:lvl1pPr>
          </a:lstStyle>
          <a:p>
            <a:fld id="{86CB4B4D-7CA3-9044-876B-883B54F8677D}" type="slidenum">
              <a:t>‹Nº›</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Imagen con título">
    <p:spTree>
      <p:nvGrpSpPr>
        <p:cNvPr id="1" name=""/>
        <p:cNvGrpSpPr/>
        <p:nvPr/>
      </p:nvGrpSpPr>
      <p:grpSpPr>
        <a:xfrm>
          <a:off x="0" y="0"/>
          <a:ext cx="0" cy="0"/>
          <a:chOff x="0" y="0"/>
          <a:chExt cx="0" cy="0"/>
        </a:xfrm>
      </p:grpSpPr>
      <p:sp>
        <p:nvSpPr>
          <p:cNvPr id="95" name="Shape 95"/>
          <p:cNvSpPr/>
          <p:nvPr/>
        </p:nvSpPr>
        <p:spPr>
          <a:xfrm>
            <a:off x="0" y="4953000"/>
            <a:ext cx="12188825" cy="1905000"/>
          </a:xfrm>
          <a:prstGeom prst="rect">
            <a:avLst/>
          </a:prstGeom>
          <a:solidFill>
            <a:schemeClr val="accent2"/>
          </a:solidFill>
          <a:ln w="12700">
            <a:miter lim="400000"/>
          </a:ln>
        </p:spPr>
        <p:txBody>
          <a:bodyPr lIns="45719" rIns="45719"/>
          <a:lstStyle/>
          <a:p>
            <a:endParaRPr/>
          </a:p>
        </p:txBody>
      </p:sp>
      <p:sp>
        <p:nvSpPr>
          <p:cNvPr id="96" name="Shape 96"/>
          <p:cNvSpPr/>
          <p:nvPr/>
        </p:nvSpPr>
        <p:spPr>
          <a:xfrm>
            <a:off x="15" y="4915076"/>
            <a:ext cx="12188825" cy="64008"/>
          </a:xfrm>
          <a:prstGeom prst="rect">
            <a:avLst/>
          </a:prstGeom>
          <a:solidFill>
            <a:schemeClr val="accent1"/>
          </a:solidFill>
          <a:ln w="12700">
            <a:miter lim="400000"/>
          </a:ln>
        </p:spPr>
        <p:txBody>
          <a:bodyPr lIns="45719" rIns="45719"/>
          <a:lstStyle/>
          <a:p>
            <a:endParaRPr/>
          </a:p>
        </p:txBody>
      </p:sp>
      <p:sp>
        <p:nvSpPr>
          <p:cNvPr id="97" name="Shape 97"/>
          <p:cNvSpPr>
            <a:spLocks noGrp="1"/>
          </p:cNvSpPr>
          <p:nvPr>
            <p:ph type="title"/>
          </p:nvPr>
        </p:nvSpPr>
        <p:spPr>
          <a:xfrm>
            <a:off x="1097279" y="5074920"/>
            <a:ext cx="10113265" cy="822960"/>
          </a:xfrm>
          <a:prstGeom prst="rect">
            <a:avLst/>
          </a:prstGeom>
        </p:spPr>
        <p:txBody>
          <a:bodyPr lIns="0" tIns="0" rIns="0" bIns="0"/>
          <a:lstStyle>
            <a:lvl1pPr>
              <a:defRPr sz="3600">
                <a:solidFill>
                  <a:srgbClr val="FFFFFF"/>
                </a:solidFill>
              </a:defRPr>
            </a:lvl1pPr>
          </a:lstStyle>
          <a:p>
            <a:r>
              <a:t>Texto del título</a:t>
            </a:r>
          </a:p>
        </p:txBody>
      </p:sp>
      <p:sp>
        <p:nvSpPr>
          <p:cNvPr id="98" name="Shape 98"/>
          <p:cNvSpPr>
            <a:spLocks noGrp="1"/>
          </p:cNvSpPr>
          <p:nvPr>
            <p:ph type="pic" idx="13"/>
          </p:nvPr>
        </p:nvSpPr>
        <p:spPr>
          <a:xfrm>
            <a:off x="15" y="0"/>
            <a:ext cx="12191985" cy="4915076"/>
          </a:xfrm>
          <a:prstGeom prst="rect">
            <a:avLst/>
          </a:prstGeom>
        </p:spPr>
        <p:txBody>
          <a:bodyPr lIns="91439" tIns="45719" rIns="91439" bIns="45719">
            <a:noAutofit/>
          </a:bodyPr>
          <a:lstStyle/>
          <a:p>
            <a:endParaRPr/>
          </a:p>
        </p:txBody>
      </p:sp>
      <p:sp>
        <p:nvSpPr>
          <p:cNvPr id="99" name="Shape 99"/>
          <p:cNvSpPr>
            <a:spLocks noGrp="1"/>
          </p:cNvSpPr>
          <p:nvPr>
            <p:ph type="body" sz="quarter" idx="1"/>
          </p:nvPr>
        </p:nvSpPr>
        <p:spPr>
          <a:xfrm>
            <a:off x="1097279" y="5907023"/>
            <a:ext cx="10113265" cy="594360"/>
          </a:xfrm>
          <a:prstGeom prst="rect">
            <a:avLst/>
          </a:prstGeom>
        </p:spPr>
        <p:txBody>
          <a:bodyPr/>
          <a:lstStyle>
            <a:lvl1pPr marL="0" indent="0">
              <a:spcBef>
                <a:spcPts val="600"/>
              </a:spcBef>
              <a:buSzTx/>
              <a:buFontTx/>
              <a:buNone/>
              <a:defRPr sz="1500">
                <a:solidFill>
                  <a:srgbClr val="FFFFFF"/>
                </a:solidFill>
              </a:defRPr>
            </a:lvl1pPr>
            <a:lvl2pPr marL="0" indent="457200">
              <a:spcBef>
                <a:spcPts val="600"/>
              </a:spcBef>
              <a:buSzTx/>
              <a:buFontTx/>
              <a:buNone/>
              <a:defRPr sz="1500">
                <a:solidFill>
                  <a:srgbClr val="FFFFFF"/>
                </a:solidFill>
              </a:defRPr>
            </a:lvl2pPr>
            <a:lvl3pPr marL="0" indent="914400">
              <a:spcBef>
                <a:spcPts val="600"/>
              </a:spcBef>
              <a:buSzTx/>
              <a:buFontTx/>
              <a:buNone/>
              <a:defRPr sz="1500">
                <a:solidFill>
                  <a:srgbClr val="FFFFFF"/>
                </a:solidFill>
              </a:defRPr>
            </a:lvl3pPr>
            <a:lvl4pPr marL="0" indent="1371600">
              <a:spcBef>
                <a:spcPts val="600"/>
              </a:spcBef>
              <a:buSzTx/>
              <a:buFontTx/>
              <a:buNone/>
              <a:defRPr sz="1500">
                <a:solidFill>
                  <a:srgbClr val="FFFFFF"/>
                </a:solidFill>
              </a:defRPr>
            </a:lvl4pPr>
            <a:lvl5pPr marL="0" indent="1828800">
              <a:spcBef>
                <a:spcPts val="600"/>
              </a:spcBef>
              <a:buSzTx/>
              <a:buFontTx/>
              <a:buNone/>
              <a:defRPr sz="1500">
                <a:solidFill>
                  <a:srgbClr val="FFFFFF"/>
                </a:solidFill>
              </a:defRPr>
            </a:lvl5pPr>
          </a:lstStyle>
          <a:p>
            <a:r>
              <a:t>Nivel de texto 1</a:t>
            </a:r>
          </a:p>
          <a:p>
            <a:pPr lvl="1"/>
            <a:r>
              <a:t>Nivel de texto 2</a:t>
            </a:r>
          </a:p>
          <a:p>
            <a:pPr lvl="2"/>
            <a:r>
              <a:t>Nivel de texto 3</a:t>
            </a:r>
          </a:p>
          <a:p>
            <a:pPr lvl="3"/>
            <a:r>
              <a:t>Nivel de texto 4</a:t>
            </a:r>
          </a:p>
          <a:p>
            <a:pPr lvl="4"/>
            <a:r>
              <a:t>Nivel de texto 5</a:t>
            </a:r>
          </a:p>
        </p:txBody>
      </p:sp>
      <p:sp>
        <p:nvSpPr>
          <p:cNvPr id="100" name="Shape 100"/>
          <p:cNvSpPr>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1" y="6400800"/>
            <a:ext cx="12192000" cy="457200"/>
          </a:xfrm>
          <a:prstGeom prst="rect">
            <a:avLst/>
          </a:prstGeom>
          <a:solidFill>
            <a:schemeClr val="accent2"/>
          </a:solidFill>
          <a:ln w="12700">
            <a:miter lim="400000"/>
          </a:ln>
        </p:spPr>
        <p:txBody>
          <a:bodyPr lIns="45719" rIns="45719"/>
          <a:lstStyle/>
          <a:p>
            <a:endParaRPr/>
          </a:p>
        </p:txBody>
      </p:sp>
      <p:sp>
        <p:nvSpPr>
          <p:cNvPr id="3" name="Shape 3"/>
          <p:cNvSpPr/>
          <p:nvPr/>
        </p:nvSpPr>
        <p:spPr>
          <a:xfrm>
            <a:off x="-1" y="6334316"/>
            <a:ext cx="12192003" cy="65998"/>
          </a:xfrm>
          <a:prstGeom prst="rect">
            <a:avLst/>
          </a:prstGeom>
          <a:solidFill>
            <a:schemeClr val="accent1"/>
          </a:solidFill>
          <a:ln w="12700">
            <a:miter lim="400000"/>
          </a:ln>
        </p:spPr>
        <p:txBody>
          <a:bodyPr lIns="45719" rIns="45719"/>
          <a:lstStyle/>
          <a:p>
            <a:endParaRPr/>
          </a:p>
        </p:txBody>
      </p:sp>
      <p:sp>
        <p:nvSpPr>
          <p:cNvPr id="4" name="Shape 4"/>
          <p:cNvSpPr/>
          <p:nvPr/>
        </p:nvSpPr>
        <p:spPr>
          <a:xfrm>
            <a:off x="1193531" y="1737845"/>
            <a:ext cx="9966962" cy="1"/>
          </a:xfrm>
          <a:prstGeom prst="line">
            <a:avLst/>
          </a:prstGeom>
          <a:ln w="6350">
            <a:solidFill>
              <a:srgbClr val="808080"/>
            </a:solidFill>
          </a:ln>
        </p:spPr>
        <p:txBody>
          <a:bodyPr lIns="45719" rIns="45719"/>
          <a:lstStyle/>
          <a:p>
            <a:endParaRPr/>
          </a:p>
        </p:txBody>
      </p:sp>
      <p:sp>
        <p:nvSpPr>
          <p:cNvPr id="5" name="Shape 5"/>
          <p:cNvSpPr>
            <a:spLocks noGrp="1"/>
          </p:cNvSpPr>
          <p:nvPr>
            <p:ph type="title"/>
          </p:nvPr>
        </p:nvSpPr>
        <p:spPr>
          <a:xfrm>
            <a:off x="1097279" y="286602"/>
            <a:ext cx="10058401" cy="1450758"/>
          </a:xfrm>
          <a:prstGeom prst="rect">
            <a:avLst/>
          </a:prstGeom>
          <a:ln w="12700">
            <a:miter lim="400000"/>
          </a:ln>
          <a:extLst>
            <a:ext uri="{C572A759-6A51-4108-AA02-DFA0A04FC94B}">
              <ma14:wrappingTextBoxFlag xmlns:ma14="http://schemas.microsoft.com/office/mac/drawingml/2011/main" xmlns="" val="1"/>
            </a:ext>
          </a:extLst>
        </p:spPr>
        <p:txBody>
          <a:bodyPr lIns="45719" rIns="45719" anchor="b">
            <a:normAutofit/>
          </a:bodyPr>
          <a:lstStyle/>
          <a:p>
            <a:r>
              <a:t>Texto del título</a:t>
            </a:r>
          </a:p>
        </p:txBody>
      </p:sp>
      <p:sp>
        <p:nvSpPr>
          <p:cNvPr id="6" name="Shape 6"/>
          <p:cNvSpPr>
            <a:spLocks noGrp="1"/>
          </p:cNvSpPr>
          <p:nvPr>
            <p:ph type="body" idx="1"/>
          </p:nvPr>
        </p:nvSpPr>
        <p:spPr>
          <a:xfrm>
            <a:off x="609600" y="1600200"/>
            <a:ext cx="10972800" cy="4525963"/>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r>
              <a:t>Nivel de texto 1</a:t>
            </a:r>
          </a:p>
          <a:p>
            <a:pPr lvl="1"/>
            <a:r>
              <a:t>Nivel de texto 2</a:t>
            </a:r>
          </a:p>
          <a:p>
            <a:pPr lvl="2"/>
            <a:r>
              <a:t>Nivel de texto 3</a:t>
            </a:r>
          </a:p>
          <a:p>
            <a:pPr lvl="3"/>
            <a:r>
              <a:t>Nivel de texto 4</a:t>
            </a:r>
          </a:p>
          <a:p>
            <a:pPr lvl="4"/>
            <a:r>
              <a:t>Nivel de texto 5</a:t>
            </a:r>
          </a:p>
        </p:txBody>
      </p:sp>
      <p:sp>
        <p:nvSpPr>
          <p:cNvPr id="7" name="Shape 7"/>
          <p:cNvSpPr>
            <a:spLocks noGrp="1"/>
          </p:cNvSpPr>
          <p:nvPr>
            <p:ph type="sldNum" sz="quarter" idx="2"/>
          </p:nvPr>
        </p:nvSpPr>
        <p:spPr>
          <a:xfrm>
            <a:off x="10975142" y="6526778"/>
            <a:ext cx="237341" cy="231141"/>
          </a:xfrm>
          <a:prstGeom prst="rect">
            <a:avLst/>
          </a:prstGeom>
          <a:ln w="12700">
            <a:miter lim="400000"/>
          </a:ln>
        </p:spPr>
        <p:txBody>
          <a:bodyPr wrap="none" lIns="45719" rIns="45719" anchor="ctr">
            <a:spAutoFit/>
          </a:bodyPr>
          <a:lstStyle>
            <a:lvl1pPr algn="r">
              <a:defRPr sz="1000">
                <a:solidFill>
                  <a:srgbClr val="FFFFFF"/>
                </a:solidFill>
              </a:defRPr>
            </a:lvl1pPr>
          </a:lstStyle>
          <a:p>
            <a:fld id="{86CB4B4D-7CA3-9044-876B-883B54F8677D}" type="slidenum">
              <a:t>‹Nº›</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l" defTabSz="914400" rtl="0" latinLnBrk="0">
        <a:lnSpc>
          <a:spcPct val="85000"/>
        </a:lnSpc>
        <a:spcBef>
          <a:spcPts val="0"/>
        </a:spcBef>
        <a:spcAft>
          <a:spcPts val="0"/>
        </a:spcAft>
        <a:buClrTx/>
        <a:buSzTx/>
        <a:buFontTx/>
        <a:buNone/>
        <a:tabLst/>
        <a:defRPr sz="4800" b="0" i="0" u="none" strike="noStrike" cap="none" spc="-50" baseline="0">
          <a:ln>
            <a:noFill/>
          </a:ln>
          <a:solidFill>
            <a:srgbClr val="404040"/>
          </a:solidFill>
          <a:uFillTx/>
          <a:latin typeface="Calibri Light"/>
          <a:ea typeface="Calibri Light"/>
          <a:cs typeface="Calibri Light"/>
          <a:sym typeface="Calibri Light"/>
        </a:defRPr>
      </a:lvl1pPr>
      <a:lvl2pPr marL="0" marR="0" indent="0" algn="l" defTabSz="914400" rtl="0" latinLnBrk="0">
        <a:lnSpc>
          <a:spcPct val="85000"/>
        </a:lnSpc>
        <a:spcBef>
          <a:spcPts val="0"/>
        </a:spcBef>
        <a:spcAft>
          <a:spcPts val="0"/>
        </a:spcAft>
        <a:buClrTx/>
        <a:buSzTx/>
        <a:buFontTx/>
        <a:buNone/>
        <a:tabLst/>
        <a:defRPr sz="4800" b="0" i="0" u="none" strike="noStrike" cap="none" spc="-50" baseline="0">
          <a:ln>
            <a:noFill/>
          </a:ln>
          <a:solidFill>
            <a:srgbClr val="404040"/>
          </a:solidFill>
          <a:uFillTx/>
          <a:latin typeface="Calibri Light"/>
          <a:ea typeface="Calibri Light"/>
          <a:cs typeface="Calibri Light"/>
          <a:sym typeface="Calibri Light"/>
        </a:defRPr>
      </a:lvl2pPr>
      <a:lvl3pPr marL="0" marR="0" indent="0" algn="l" defTabSz="914400" rtl="0" latinLnBrk="0">
        <a:lnSpc>
          <a:spcPct val="85000"/>
        </a:lnSpc>
        <a:spcBef>
          <a:spcPts val="0"/>
        </a:spcBef>
        <a:spcAft>
          <a:spcPts val="0"/>
        </a:spcAft>
        <a:buClrTx/>
        <a:buSzTx/>
        <a:buFontTx/>
        <a:buNone/>
        <a:tabLst/>
        <a:defRPr sz="4800" b="0" i="0" u="none" strike="noStrike" cap="none" spc="-50" baseline="0">
          <a:ln>
            <a:noFill/>
          </a:ln>
          <a:solidFill>
            <a:srgbClr val="404040"/>
          </a:solidFill>
          <a:uFillTx/>
          <a:latin typeface="Calibri Light"/>
          <a:ea typeface="Calibri Light"/>
          <a:cs typeface="Calibri Light"/>
          <a:sym typeface="Calibri Light"/>
        </a:defRPr>
      </a:lvl3pPr>
      <a:lvl4pPr marL="0" marR="0" indent="0" algn="l" defTabSz="914400" rtl="0" latinLnBrk="0">
        <a:lnSpc>
          <a:spcPct val="85000"/>
        </a:lnSpc>
        <a:spcBef>
          <a:spcPts val="0"/>
        </a:spcBef>
        <a:spcAft>
          <a:spcPts val="0"/>
        </a:spcAft>
        <a:buClrTx/>
        <a:buSzTx/>
        <a:buFontTx/>
        <a:buNone/>
        <a:tabLst/>
        <a:defRPr sz="4800" b="0" i="0" u="none" strike="noStrike" cap="none" spc="-50" baseline="0">
          <a:ln>
            <a:noFill/>
          </a:ln>
          <a:solidFill>
            <a:srgbClr val="404040"/>
          </a:solidFill>
          <a:uFillTx/>
          <a:latin typeface="Calibri Light"/>
          <a:ea typeface="Calibri Light"/>
          <a:cs typeface="Calibri Light"/>
          <a:sym typeface="Calibri Light"/>
        </a:defRPr>
      </a:lvl4pPr>
      <a:lvl5pPr marL="0" marR="0" indent="0" algn="l" defTabSz="914400" rtl="0" latinLnBrk="0">
        <a:lnSpc>
          <a:spcPct val="85000"/>
        </a:lnSpc>
        <a:spcBef>
          <a:spcPts val="0"/>
        </a:spcBef>
        <a:spcAft>
          <a:spcPts val="0"/>
        </a:spcAft>
        <a:buClrTx/>
        <a:buSzTx/>
        <a:buFontTx/>
        <a:buNone/>
        <a:tabLst/>
        <a:defRPr sz="4800" b="0" i="0" u="none" strike="noStrike" cap="none" spc="-50" baseline="0">
          <a:ln>
            <a:noFill/>
          </a:ln>
          <a:solidFill>
            <a:srgbClr val="404040"/>
          </a:solidFill>
          <a:uFillTx/>
          <a:latin typeface="Calibri Light"/>
          <a:ea typeface="Calibri Light"/>
          <a:cs typeface="Calibri Light"/>
          <a:sym typeface="Calibri Light"/>
        </a:defRPr>
      </a:lvl5pPr>
      <a:lvl6pPr marL="0" marR="0" indent="0" algn="l" defTabSz="914400" rtl="0" latinLnBrk="0">
        <a:lnSpc>
          <a:spcPct val="85000"/>
        </a:lnSpc>
        <a:spcBef>
          <a:spcPts val="0"/>
        </a:spcBef>
        <a:spcAft>
          <a:spcPts val="0"/>
        </a:spcAft>
        <a:buClrTx/>
        <a:buSzTx/>
        <a:buFontTx/>
        <a:buNone/>
        <a:tabLst/>
        <a:defRPr sz="4800" b="0" i="0" u="none" strike="noStrike" cap="none" spc="-50" baseline="0">
          <a:ln>
            <a:noFill/>
          </a:ln>
          <a:solidFill>
            <a:srgbClr val="404040"/>
          </a:solidFill>
          <a:uFillTx/>
          <a:latin typeface="Calibri Light"/>
          <a:ea typeface="Calibri Light"/>
          <a:cs typeface="Calibri Light"/>
          <a:sym typeface="Calibri Light"/>
        </a:defRPr>
      </a:lvl6pPr>
      <a:lvl7pPr marL="0" marR="0" indent="0" algn="l" defTabSz="914400" rtl="0" latinLnBrk="0">
        <a:lnSpc>
          <a:spcPct val="85000"/>
        </a:lnSpc>
        <a:spcBef>
          <a:spcPts val="0"/>
        </a:spcBef>
        <a:spcAft>
          <a:spcPts val="0"/>
        </a:spcAft>
        <a:buClrTx/>
        <a:buSzTx/>
        <a:buFontTx/>
        <a:buNone/>
        <a:tabLst/>
        <a:defRPr sz="4800" b="0" i="0" u="none" strike="noStrike" cap="none" spc="-50" baseline="0">
          <a:ln>
            <a:noFill/>
          </a:ln>
          <a:solidFill>
            <a:srgbClr val="404040"/>
          </a:solidFill>
          <a:uFillTx/>
          <a:latin typeface="Calibri Light"/>
          <a:ea typeface="Calibri Light"/>
          <a:cs typeface="Calibri Light"/>
          <a:sym typeface="Calibri Light"/>
        </a:defRPr>
      </a:lvl7pPr>
      <a:lvl8pPr marL="0" marR="0" indent="0" algn="l" defTabSz="914400" rtl="0" latinLnBrk="0">
        <a:lnSpc>
          <a:spcPct val="85000"/>
        </a:lnSpc>
        <a:spcBef>
          <a:spcPts val="0"/>
        </a:spcBef>
        <a:spcAft>
          <a:spcPts val="0"/>
        </a:spcAft>
        <a:buClrTx/>
        <a:buSzTx/>
        <a:buFontTx/>
        <a:buNone/>
        <a:tabLst/>
        <a:defRPr sz="4800" b="0" i="0" u="none" strike="noStrike" cap="none" spc="-50" baseline="0">
          <a:ln>
            <a:noFill/>
          </a:ln>
          <a:solidFill>
            <a:srgbClr val="404040"/>
          </a:solidFill>
          <a:uFillTx/>
          <a:latin typeface="Calibri Light"/>
          <a:ea typeface="Calibri Light"/>
          <a:cs typeface="Calibri Light"/>
          <a:sym typeface="Calibri Light"/>
        </a:defRPr>
      </a:lvl8pPr>
      <a:lvl9pPr marL="0" marR="0" indent="0" algn="l" defTabSz="914400" rtl="0" latinLnBrk="0">
        <a:lnSpc>
          <a:spcPct val="85000"/>
        </a:lnSpc>
        <a:spcBef>
          <a:spcPts val="0"/>
        </a:spcBef>
        <a:spcAft>
          <a:spcPts val="0"/>
        </a:spcAft>
        <a:buClrTx/>
        <a:buSzTx/>
        <a:buFontTx/>
        <a:buNone/>
        <a:tabLst/>
        <a:defRPr sz="4800" b="0" i="0" u="none" strike="noStrike" cap="none" spc="-50" baseline="0">
          <a:ln>
            <a:noFill/>
          </a:ln>
          <a:solidFill>
            <a:srgbClr val="404040"/>
          </a:solidFill>
          <a:uFillTx/>
          <a:latin typeface="Calibri Light"/>
          <a:ea typeface="Calibri Light"/>
          <a:cs typeface="Calibri Light"/>
          <a:sym typeface="Calibri Light"/>
        </a:defRPr>
      </a:lvl9pPr>
    </p:titleStyle>
    <p:bodyStyle>
      <a:lvl1pPr marL="91439" marR="0" indent="-91439" algn="l" defTabSz="914400" rtl="0" latinLnBrk="0">
        <a:lnSpc>
          <a:spcPct val="90000"/>
        </a:lnSpc>
        <a:spcBef>
          <a:spcPts val="1200"/>
        </a:spcBef>
        <a:spcAft>
          <a:spcPts val="0"/>
        </a:spcAft>
        <a:buClrTx/>
        <a:buSzPct val="100000"/>
        <a:buFont typeface="Trebuchet MS"/>
        <a:buChar char=" "/>
        <a:tabLst/>
        <a:defRPr sz="2000" b="0" i="0" u="none" strike="noStrike" cap="none" spc="0" baseline="0">
          <a:ln>
            <a:noFill/>
          </a:ln>
          <a:solidFill>
            <a:srgbClr val="404040"/>
          </a:solidFill>
          <a:uFillTx/>
          <a:latin typeface="+mj-lt"/>
          <a:ea typeface="+mj-ea"/>
          <a:cs typeface="+mj-cs"/>
          <a:sym typeface="Calibri"/>
        </a:defRPr>
      </a:lvl1pPr>
      <a:lvl2pPr marL="404368" marR="0" indent="-203200" algn="l" defTabSz="914400" rtl="0" latinLnBrk="0">
        <a:lnSpc>
          <a:spcPct val="90000"/>
        </a:lnSpc>
        <a:spcBef>
          <a:spcPts val="1200"/>
        </a:spcBef>
        <a:spcAft>
          <a:spcPts val="0"/>
        </a:spcAft>
        <a:buClrTx/>
        <a:buSzPct val="100000"/>
        <a:buFont typeface="Trebuchet MS"/>
        <a:buChar char="◦"/>
        <a:tabLst/>
        <a:defRPr sz="2000" b="0" i="0" u="none" strike="noStrike" cap="none" spc="0" baseline="0">
          <a:ln>
            <a:noFill/>
          </a:ln>
          <a:solidFill>
            <a:srgbClr val="404040"/>
          </a:solidFill>
          <a:uFillTx/>
          <a:latin typeface="+mj-lt"/>
          <a:ea typeface="+mj-ea"/>
          <a:cs typeface="+mj-cs"/>
          <a:sym typeface="Calibri"/>
        </a:defRPr>
      </a:lvl2pPr>
      <a:lvl3pPr marL="645305" marR="0" indent="-261257" algn="l" defTabSz="914400" rtl="0" latinLnBrk="0">
        <a:lnSpc>
          <a:spcPct val="90000"/>
        </a:lnSpc>
        <a:spcBef>
          <a:spcPts val="1200"/>
        </a:spcBef>
        <a:spcAft>
          <a:spcPts val="0"/>
        </a:spcAft>
        <a:buClrTx/>
        <a:buSzPct val="100000"/>
        <a:buFont typeface="Trebuchet MS"/>
        <a:buChar char="◦"/>
        <a:tabLst/>
        <a:defRPr sz="2000" b="0" i="0" u="none" strike="noStrike" cap="none" spc="0" baseline="0">
          <a:ln>
            <a:noFill/>
          </a:ln>
          <a:solidFill>
            <a:srgbClr val="404040"/>
          </a:solidFill>
          <a:uFillTx/>
          <a:latin typeface="+mj-lt"/>
          <a:ea typeface="+mj-ea"/>
          <a:cs typeface="+mj-cs"/>
          <a:sym typeface="Calibri"/>
        </a:defRPr>
      </a:lvl3pPr>
      <a:lvl4pPr marL="828185" marR="0" indent="-261257" algn="l" defTabSz="914400" rtl="0" latinLnBrk="0">
        <a:lnSpc>
          <a:spcPct val="90000"/>
        </a:lnSpc>
        <a:spcBef>
          <a:spcPts val="1200"/>
        </a:spcBef>
        <a:spcAft>
          <a:spcPts val="0"/>
        </a:spcAft>
        <a:buClrTx/>
        <a:buSzPct val="100000"/>
        <a:buFont typeface="Trebuchet MS"/>
        <a:buChar char="◦"/>
        <a:tabLst/>
        <a:defRPr sz="2000" b="0" i="0" u="none" strike="noStrike" cap="none" spc="0" baseline="0">
          <a:ln>
            <a:noFill/>
          </a:ln>
          <a:solidFill>
            <a:srgbClr val="404040"/>
          </a:solidFill>
          <a:uFillTx/>
          <a:latin typeface="+mj-lt"/>
          <a:ea typeface="+mj-ea"/>
          <a:cs typeface="+mj-cs"/>
          <a:sym typeface="Calibri"/>
        </a:defRPr>
      </a:lvl4pPr>
      <a:lvl5pPr marL="1011065" marR="0" indent="-261257" algn="l" defTabSz="914400" rtl="0" latinLnBrk="0">
        <a:lnSpc>
          <a:spcPct val="90000"/>
        </a:lnSpc>
        <a:spcBef>
          <a:spcPts val="1200"/>
        </a:spcBef>
        <a:spcAft>
          <a:spcPts val="0"/>
        </a:spcAft>
        <a:buClrTx/>
        <a:buSzPct val="100000"/>
        <a:buFont typeface="Trebuchet MS"/>
        <a:buChar char="◦"/>
        <a:tabLst/>
        <a:defRPr sz="2000" b="0" i="0" u="none" strike="noStrike" cap="none" spc="0" baseline="0">
          <a:ln>
            <a:noFill/>
          </a:ln>
          <a:solidFill>
            <a:srgbClr val="404040"/>
          </a:solidFill>
          <a:uFillTx/>
          <a:latin typeface="+mj-lt"/>
          <a:ea typeface="+mj-ea"/>
          <a:cs typeface="+mj-cs"/>
          <a:sym typeface="Calibri"/>
        </a:defRPr>
      </a:lvl5pPr>
      <a:lvl6pPr marL="1197971" marR="0" indent="-326571" algn="l" defTabSz="914400" rtl="0" latinLnBrk="0">
        <a:lnSpc>
          <a:spcPct val="90000"/>
        </a:lnSpc>
        <a:spcBef>
          <a:spcPts val="1200"/>
        </a:spcBef>
        <a:spcAft>
          <a:spcPts val="0"/>
        </a:spcAft>
        <a:buClrTx/>
        <a:buSzPct val="100000"/>
        <a:buFont typeface="Trebuchet MS"/>
        <a:buChar char="◦"/>
        <a:tabLst/>
        <a:defRPr sz="2000" b="0" i="0" u="none" strike="noStrike" cap="none" spc="0" baseline="0">
          <a:ln>
            <a:noFill/>
          </a:ln>
          <a:solidFill>
            <a:srgbClr val="404040"/>
          </a:solidFill>
          <a:uFillTx/>
          <a:latin typeface="+mj-lt"/>
          <a:ea typeface="+mj-ea"/>
          <a:cs typeface="+mj-cs"/>
          <a:sym typeface="Calibri"/>
        </a:defRPr>
      </a:lvl6pPr>
      <a:lvl7pPr marL="1397971" marR="0" indent="-326571" algn="l" defTabSz="914400" rtl="0" latinLnBrk="0">
        <a:lnSpc>
          <a:spcPct val="90000"/>
        </a:lnSpc>
        <a:spcBef>
          <a:spcPts val="1200"/>
        </a:spcBef>
        <a:spcAft>
          <a:spcPts val="0"/>
        </a:spcAft>
        <a:buClrTx/>
        <a:buSzPct val="100000"/>
        <a:buFont typeface="Trebuchet MS"/>
        <a:buChar char="◦"/>
        <a:tabLst/>
        <a:defRPr sz="2000" b="0" i="0" u="none" strike="noStrike" cap="none" spc="0" baseline="0">
          <a:ln>
            <a:noFill/>
          </a:ln>
          <a:solidFill>
            <a:srgbClr val="404040"/>
          </a:solidFill>
          <a:uFillTx/>
          <a:latin typeface="+mj-lt"/>
          <a:ea typeface="+mj-ea"/>
          <a:cs typeface="+mj-cs"/>
          <a:sym typeface="Calibri"/>
        </a:defRPr>
      </a:lvl7pPr>
      <a:lvl8pPr marL="1597971" marR="0" indent="-326571" algn="l" defTabSz="914400" rtl="0" latinLnBrk="0">
        <a:lnSpc>
          <a:spcPct val="90000"/>
        </a:lnSpc>
        <a:spcBef>
          <a:spcPts val="1200"/>
        </a:spcBef>
        <a:spcAft>
          <a:spcPts val="0"/>
        </a:spcAft>
        <a:buClrTx/>
        <a:buSzPct val="100000"/>
        <a:buFont typeface="Trebuchet MS"/>
        <a:buChar char="◦"/>
        <a:tabLst/>
        <a:defRPr sz="2000" b="0" i="0" u="none" strike="noStrike" cap="none" spc="0" baseline="0">
          <a:ln>
            <a:noFill/>
          </a:ln>
          <a:solidFill>
            <a:srgbClr val="404040"/>
          </a:solidFill>
          <a:uFillTx/>
          <a:latin typeface="+mj-lt"/>
          <a:ea typeface="+mj-ea"/>
          <a:cs typeface="+mj-cs"/>
          <a:sym typeface="Calibri"/>
        </a:defRPr>
      </a:lvl8pPr>
      <a:lvl9pPr marL="1797971" marR="0" indent="-326571" algn="l" defTabSz="914400" rtl="0" latinLnBrk="0">
        <a:lnSpc>
          <a:spcPct val="90000"/>
        </a:lnSpc>
        <a:spcBef>
          <a:spcPts val="1200"/>
        </a:spcBef>
        <a:spcAft>
          <a:spcPts val="0"/>
        </a:spcAft>
        <a:buClrTx/>
        <a:buSzPct val="100000"/>
        <a:buFont typeface="Trebuchet MS"/>
        <a:buChar char="◦"/>
        <a:tabLst/>
        <a:defRPr sz="2000" b="0" i="0" u="none" strike="noStrike" cap="none" spc="0" baseline="0">
          <a:ln>
            <a:noFill/>
          </a:ln>
          <a:solidFill>
            <a:srgbClr val="40404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Shape 129"/>
          <p:cNvSpPr>
            <a:spLocks noGrp="1"/>
          </p:cNvSpPr>
          <p:nvPr>
            <p:ph type="ctrTitle"/>
          </p:nvPr>
        </p:nvSpPr>
        <p:spPr>
          <a:xfrm>
            <a:off x="677095" y="1414794"/>
            <a:ext cx="10320077" cy="2922843"/>
          </a:xfrm>
          <a:prstGeom prst="rect">
            <a:avLst/>
          </a:prstGeom>
        </p:spPr>
        <p:txBody>
          <a:bodyPr/>
          <a:lstStyle>
            <a:lvl1pPr>
              <a:defRPr sz="10000" spc="-100">
                <a:solidFill>
                  <a:srgbClr val="5F2C16"/>
                </a:solidFill>
                <a:latin typeface="Perpetua Titling MT Light"/>
                <a:ea typeface="Perpetua Titling MT Light"/>
                <a:cs typeface="Perpetua Titling MT Light"/>
                <a:sym typeface="Perpetua Titling MT Light"/>
              </a:defRPr>
            </a:lvl1pPr>
          </a:lstStyle>
          <a:p>
            <a:r>
              <a:t>"SI OBEDECES LA VOZ DE DIOS"</a:t>
            </a:r>
          </a:p>
        </p:txBody>
      </p:sp>
      <p:sp>
        <p:nvSpPr>
          <p:cNvPr id="130" name="Shape 130"/>
          <p:cNvSpPr/>
          <p:nvPr/>
        </p:nvSpPr>
        <p:spPr>
          <a:xfrm>
            <a:off x="8183284" y="5230003"/>
            <a:ext cx="3316320" cy="902253"/>
          </a:xfrm>
          <a:prstGeom prst="rect">
            <a:avLst/>
          </a:prstGeom>
          <a:ln w="12700">
            <a:miter lim="400000"/>
          </a:ln>
          <a:extLst>
            <a:ext uri="{C572A759-6A51-4108-AA02-DFA0A04FC94B}">
              <ma14:wrappingTextBoxFlag xmlns:ma14="http://schemas.microsoft.com/office/mac/drawingml/2011/main" xmlns="" val="1"/>
            </a:ext>
          </a:extLst>
        </p:spPr>
        <p:txBody>
          <a:bodyPr lIns="45719" rIns="45719" anchor="b">
            <a:normAutofit/>
          </a:bodyPr>
          <a:lstStyle/>
          <a:p>
            <a:pPr algn="ctr" defTabSz="758951">
              <a:lnSpc>
                <a:spcPct val="85000"/>
              </a:lnSpc>
              <a:defRPr sz="2075" spc="-20">
                <a:solidFill>
                  <a:srgbClr val="5F2C16"/>
                </a:solidFill>
                <a:latin typeface="Perpetua Titling MT Light"/>
                <a:ea typeface="Perpetua Titling MT Light"/>
                <a:cs typeface="Perpetua Titling MT Light"/>
                <a:sym typeface="Perpetua Titling MT Light"/>
              </a:defRPr>
            </a:pPr>
            <a:r>
              <a:t>Pr.  Diego Doria</a:t>
            </a:r>
          </a:p>
          <a:p>
            <a:pPr algn="ctr" defTabSz="758951">
              <a:lnSpc>
                <a:spcPct val="85000"/>
              </a:lnSpc>
              <a:defRPr sz="2075" spc="-20">
                <a:solidFill>
                  <a:srgbClr val="5F2C16"/>
                </a:solidFill>
                <a:latin typeface="Perpetua Titling MT Light"/>
                <a:ea typeface="Perpetua Titling MT Light"/>
                <a:cs typeface="Perpetua Titling MT Light"/>
                <a:sym typeface="Perpetua Titling MT Light"/>
              </a:defRPr>
            </a:pPr>
            <a:r>
              <a:t>Departamento de Mayordomía</a:t>
            </a:r>
          </a:p>
          <a:p>
            <a:pPr algn="ctr" defTabSz="758951">
              <a:lnSpc>
                <a:spcPct val="85000"/>
              </a:lnSpc>
              <a:defRPr sz="2075" spc="-20">
                <a:solidFill>
                  <a:srgbClr val="5F2C16"/>
                </a:solidFill>
                <a:latin typeface="Perpetua Titling MT Light"/>
                <a:ea typeface="Perpetua Titling MT Light"/>
                <a:cs typeface="Perpetua Titling MT Light"/>
                <a:sym typeface="Perpetua Titling MT Light"/>
              </a:defRPr>
            </a:pPr>
            <a:r>
              <a:t>Unión Colombiana del Norte.</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Shape 149"/>
          <p:cNvSpPr/>
          <p:nvPr/>
        </p:nvSpPr>
        <p:spPr>
          <a:xfrm>
            <a:off x="1676616" y="1517624"/>
            <a:ext cx="8529292" cy="40284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4800" b="1" i="1">
                <a:latin typeface="Palatino"/>
                <a:ea typeface="Palatino"/>
                <a:cs typeface="Palatino"/>
                <a:sym typeface="Palatino"/>
              </a:defRPr>
            </a:lvl1pPr>
          </a:lstStyle>
          <a:p>
            <a:r>
              <a:t>Ligad el Santo Volumen a vuestros corazones. Resultará para vosotros un amigo y un guía en la perplejidad".  {CM 131.1}</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Shape 151"/>
          <p:cNvSpPr/>
          <p:nvPr/>
        </p:nvSpPr>
        <p:spPr>
          <a:xfrm>
            <a:off x="1416306" y="1838582"/>
            <a:ext cx="10456758" cy="32410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4800" b="1" i="1">
                <a:solidFill>
                  <a:srgbClr val="4E422C"/>
                </a:solidFill>
                <a:latin typeface="Palatino"/>
                <a:ea typeface="Palatino"/>
                <a:cs typeface="Palatino"/>
                <a:sym typeface="Palatino"/>
              </a:defRPr>
            </a:lvl1pPr>
          </a:lstStyle>
          <a:p>
            <a:r>
              <a:t>"Dios cuida de nosotros como seres inteligentes, y nos ha dado su Palabra como lámpara a nuestros pies y luz para nuestro sendero. </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Shape 153"/>
          <p:cNvSpPr/>
          <p:nvPr/>
        </p:nvSpPr>
        <p:spPr>
          <a:xfrm>
            <a:off x="1503281" y="186389"/>
            <a:ext cx="9847891" cy="56032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4800" b="1" i="1">
                <a:solidFill>
                  <a:srgbClr val="4E422C"/>
                </a:solidFill>
                <a:latin typeface="Palatino"/>
                <a:ea typeface="Palatino"/>
                <a:cs typeface="Palatino"/>
                <a:sym typeface="Palatino"/>
              </a:defRPr>
            </a:lvl1pPr>
          </a:lstStyle>
          <a:p>
            <a:r>
              <a:t>Sus enseñanzas tienen una influencia vital sobre nuestra prosperidad y en todas las relaciones de la vida. Aun en nuestros asuntos temporales será un guía más sabio que cualquier otro consejero. </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Shape 155"/>
          <p:cNvSpPr/>
          <p:nvPr/>
        </p:nvSpPr>
        <p:spPr>
          <a:xfrm>
            <a:off x="1319230" y="210499"/>
            <a:ext cx="10350878" cy="56032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4800" b="1" i="1">
                <a:solidFill>
                  <a:srgbClr val="4E422C"/>
                </a:solidFill>
                <a:latin typeface="Palatino"/>
                <a:ea typeface="Palatino"/>
                <a:cs typeface="Palatino"/>
                <a:sym typeface="Palatino"/>
              </a:defRPr>
            </a:lvl1pPr>
          </a:lstStyle>
          <a:p>
            <a:r>
              <a:t>Sus instrucciones divinas señalan el único camino que conduce al verdadero éxito. No hay posición social, ni fase de la experiencia humana, para la cual el estudio de la Biblia no sea una preparación esencial".  – {CM 408.3}</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Shape 157"/>
          <p:cNvSpPr/>
          <p:nvPr/>
        </p:nvSpPr>
        <p:spPr>
          <a:xfrm>
            <a:off x="1685821" y="2290395"/>
            <a:ext cx="9021697" cy="1350986"/>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nSpc>
                <a:spcPct val="90000"/>
              </a:lnSpc>
              <a:defRPr sz="9000">
                <a:solidFill>
                  <a:srgbClr val="5F2C16"/>
                </a:solidFill>
                <a:latin typeface="Perpetua Titling MT Light"/>
                <a:ea typeface="Perpetua Titling MT Light"/>
                <a:cs typeface="Perpetua Titling MT Light"/>
                <a:sym typeface="Perpetua Titling MT Light"/>
              </a:defRPr>
            </a:lvl1pPr>
          </a:lstStyle>
          <a:p>
            <a:r>
              <a:t>2-  Orad sin cesar... </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Shape 159"/>
          <p:cNvSpPr/>
          <p:nvPr/>
        </p:nvSpPr>
        <p:spPr>
          <a:xfrm>
            <a:off x="1317914" y="1345459"/>
            <a:ext cx="9556170" cy="305816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228600" indent="-228600">
              <a:lnSpc>
                <a:spcPct val="90000"/>
              </a:lnSpc>
              <a:spcBef>
                <a:spcPts val="1000"/>
              </a:spcBef>
              <a:buSzPct val="100000"/>
              <a:buFont typeface="Arial"/>
              <a:buChar char="•"/>
              <a:defRPr sz="4800" b="1">
                <a:solidFill>
                  <a:srgbClr val="5F2C16"/>
                </a:solidFill>
                <a:latin typeface="Candara"/>
                <a:ea typeface="Candara"/>
                <a:cs typeface="Candara"/>
                <a:sym typeface="Candara"/>
              </a:defRPr>
            </a:pPr>
            <a:r>
              <a:t>" Orad sin cesar.  Dad gracias a Dios en todo, porque esta es la voluntad de Dios para con vosotros en Cristo Jesús".</a:t>
            </a:r>
            <a:r>
              <a:rPr sz="2800">
                <a:latin typeface="+mj-lt"/>
                <a:ea typeface="+mj-ea"/>
                <a:cs typeface="+mj-cs"/>
                <a:sym typeface="Calibri"/>
              </a:rPr>
              <a:t>  1Tesalonicenses 5:17</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Shape 161"/>
          <p:cNvSpPr/>
          <p:nvPr/>
        </p:nvSpPr>
        <p:spPr>
          <a:xfrm>
            <a:off x="1311980" y="1583824"/>
            <a:ext cx="9568039" cy="25298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5500" b="1" i="1">
                <a:latin typeface="Candara"/>
                <a:ea typeface="Candara"/>
                <a:cs typeface="Candara"/>
                <a:sym typeface="Candara"/>
              </a:defRPr>
            </a:lvl1pPr>
          </a:lstStyle>
          <a:p>
            <a:r>
              <a:t>Y todo lo que pidáis en oración, creyendo, lo recibiréis.  Mateo 21:22</a:t>
            </a: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Shape 163"/>
          <p:cNvSpPr/>
          <p:nvPr/>
        </p:nvSpPr>
        <p:spPr>
          <a:xfrm>
            <a:off x="739349" y="0"/>
            <a:ext cx="10887268" cy="56032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4800" b="1" i="1">
                <a:latin typeface="Palatino"/>
                <a:ea typeface="Palatino"/>
                <a:cs typeface="Palatino"/>
                <a:sym typeface="Palatino"/>
              </a:defRPr>
            </a:lvl1pPr>
          </a:lstStyle>
          <a:p>
            <a:r>
              <a:t>"Orar es el acto de abrir nuestro corazón a Dios como a un amigo. No es que se necesite esto para que Dios sepa lo que somos, sino a fin de capacitarnos para recibirlo. La oración no baja a Dios hasta nosotros, antes bien nos eleva a él". – {Or 335.2}</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Shape 165"/>
          <p:cNvSpPr/>
          <p:nvPr/>
        </p:nvSpPr>
        <p:spPr>
          <a:xfrm>
            <a:off x="1348224" y="427600"/>
            <a:ext cx="10336381" cy="56032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4800" b="1" i="1">
                <a:latin typeface="Palatino"/>
                <a:ea typeface="Palatino"/>
                <a:cs typeface="Palatino"/>
                <a:sym typeface="Palatino"/>
              </a:defRPr>
            </a:pPr>
            <a:r>
              <a:t>"El enemigo no puede vencer al humilde alumno de Cristo, </a:t>
            </a:r>
            <a:r>
              <a:rPr u="sng"/>
              <a:t>al que ora</a:t>
            </a:r>
            <a:r>
              <a:t> y anda en presencia del Señor. Cristo se interpone entre ambos como un escudo, un refugio, para desviar los ataques del maligno".  La oración, 108.</a:t>
            </a: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Shape 167"/>
          <p:cNvSpPr/>
          <p:nvPr/>
        </p:nvSpPr>
        <p:spPr>
          <a:xfrm>
            <a:off x="1541397" y="799576"/>
            <a:ext cx="9109205" cy="40284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4800" b="1" i="1">
                <a:solidFill>
                  <a:srgbClr val="0D0D0D"/>
                </a:solidFill>
                <a:latin typeface="Palatino"/>
                <a:ea typeface="Palatino"/>
                <a:cs typeface="Palatino"/>
                <a:sym typeface="Palatino"/>
              </a:defRPr>
            </a:pPr>
            <a:r>
              <a:t>Orad, pues; orad sin cesar. El Señor que oyó la oración de Daniel, oirá la vuestra si os acercáis a él como Daniel lo hizo. – ELC 77.(</a:t>
            </a:r>
            <a:r>
              <a:rPr sz="2400"/>
              <a:t>En Lugares Celestiales)</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CE6DD"/>
        </a:solidFill>
        <a:effectLst/>
      </p:bgPr>
    </p:bg>
    <p:spTree>
      <p:nvGrpSpPr>
        <p:cNvPr id="1" name=""/>
        <p:cNvGrpSpPr/>
        <p:nvPr/>
      </p:nvGrpSpPr>
      <p:grpSpPr>
        <a:xfrm>
          <a:off x="0" y="0"/>
          <a:ext cx="0" cy="0"/>
          <a:chOff x="0" y="0"/>
          <a:chExt cx="0" cy="0"/>
        </a:xfrm>
      </p:grpSpPr>
      <p:sp>
        <p:nvSpPr>
          <p:cNvPr id="132" name="Shape 132"/>
          <p:cNvSpPr/>
          <p:nvPr/>
        </p:nvSpPr>
        <p:spPr>
          <a:xfrm>
            <a:off x="607561" y="20493"/>
            <a:ext cx="10976878" cy="186963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lnSpc>
                <a:spcPct val="90000"/>
              </a:lnSpc>
              <a:defRPr sz="6500">
                <a:solidFill>
                  <a:srgbClr val="5F2C16"/>
                </a:solidFill>
                <a:latin typeface="Perpetua Titling MT Light"/>
                <a:ea typeface="Perpetua Titling MT Light"/>
                <a:cs typeface="Perpetua Titling MT Light"/>
                <a:sym typeface="Perpetua Titling MT Light"/>
              </a:defRPr>
            </a:lvl1pPr>
          </a:lstStyle>
          <a:p>
            <a:r>
              <a:t>¿CÓMO  IDENTIFICAR LA VOZ DE DIOS?</a:t>
            </a:r>
          </a:p>
        </p:txBody>
      </p:sp>
      <p:sp>
        <p:nvSpPr>
          <p:cNvPr id="133" name="Shape 133"/>
          <p:cNvSpPr/>
          <p:nvPr/>
        </p:nvSpPr>
        <p:spPr>
          <a:xfrm>
            <a:off x="793437" y="1760991"/>
            <a:ext cx="10295519" cy="436626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514350" indent="-514350">
              <a:lnSpc>
                <a:spcPct val="90000"/>
              </a:lnSpc>
              <a:spcBef>
                <a:spcPts val="1000"/>
              </a:spcBef>
              <a:buSzPct val="100000"/>
              <a:buAutoNum type="arabicPeriod"/>
              <a:defRPr sz="3600" b="1"/>
            </a:pPr>
            <a:r>
              <a:t>La voz de Dios está acorde con la enseñanza de la Biblia.</a:t>
            </a:r>
            <a:endParaRPr sz="2800"/>
          </a:p>
          <a:p>
            <a:pPr marL="514350" indent="-514350">
              <a:lnSpc>
                <a:spcPct val="90000"/>
              </a:lnSpc>
              <a:spcBef>
                <a:spcPts val="1000"/>
              </a:spcBef>
              <a:buSzPct val="100000"/>
              <a:buAutoNum type="arabicPeriod"/>
              <a:defRPr sz="3600" b="1"/>
            </a:pPr>
            <a:r>
              <a:t>La voz de Dios está en armonía con el don profético.</a:t>
            </a:r>
            <a:endParaRPr sz="2800"/>
          </a:p>
          <a:p>
            <a:pPr marL="514350" indent="-514350">
              <a:lnSpc>
                <a:spcPct val="90000"/>
              </a:lnSpc>
              <a:spcBef>
                <a:spcPts val="1000"/>
              </a:spcBef>
              <a:buSzPct val="100000"/>
              <a:buAutoNum type="arabicPeriod"/>
              <a:defRPr sz="3600" b="1"/>
            </a:pPr>
            <a:r>
              <a:t>La voz de Dios no te invita a la desobediencia.</a:t>
            </a:r>
            <a:endParaRPr sz="2800"/>
          </a:p>
          <a:p>
            <a:pPr marL="514350" indent="-514350">
              <a:lnSpc>
                <a:spcPct val="90000"/>
              </a:lnSpc>
              <a:spcBef>
                <a:spcPts val="1000"/>
              </a:spcBef>
              <a:buSzPct val="100000"/>
              <a:buAutoNum type="arabicPeriod"/>
              <a:defRPr sz="3600" b="1"/>
            </a:pPr>
            <a:r>
              <a:t>La voz de Dios tiene un mensaje que te invita a la fidelidad.</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133">
                                            <p:bg/>
                                          </p:spTgt>
                                        </p:tgtEl>
                                        <p:attrNameLst>
                                          <p:attrName>style.visibility</p:attrName>
                                        </p:attrNameLst>
                                      </p:cBhvr>
                                      <p:to>
                                        <p:strVal val="visible"/>
                                      </p:to>
                                    </p:set>
                                    <p:animEffect transition="in" filter="dissolve">
                                      <p:cBhvr>
                                        <p:cTn id="7" dur="500"/>
                                        <p:tgtEl>
                                          <p:spTgt spid="133">
                                            <p:bg/>
                                          </p:spTgt>
                                        </p:tgtEl>
                                      </p:cBhvr>
                                    </p:animEffect>
                                  </p:childTnLst>
                                </p:cTn>
                              </p:par>
                              <p:par>
                                <p:cTn id="8" presetID="9" presetClass="entr" presetSubtype="0" fill="hold" grpId="1" nodeType="withEffect">
                                  <p:stCondLst>
                                    <p:cond delay="0"/>
                                  </p:stCondLst>
                                  <p:iterate>
                                    <p:tmAbs val="0"/>
                                  </p:iterate>
                                  <p:childTnLst>
                                    <p:set>
                                      <p:cBhvr>
                                        <p:cTn id="9" fill="hold"/>
                                        <p:tgtEl>
                                          <p:spTgt spid="133">
                                            <p:txEl>
                                              <p:pRg st="0" end="0"/>
                                            </p:txEl>
                                          </p:spTgt>
                                        </p:tgtEl>
                                        <p:attrNameLst>
                                          <p:attrName>style.visibility</p:attrName>
                                        </p:attrNameLst>
                                      </p:cBhvr>
                                      <p:to>
                                        <p:strVal val="visible"/>
                                      </p:to>
                                    </p:set>
                                    <p:animEffect transition="in" filter="dissolve">
                                      <p:cBhvr>
                                        <p:cTn id="10" dur="500"/>
                                        <p:tgtEl>
                                          <p:spTgt spid="13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fill="hold" grpId="1" nodeType="clickEffect">
                                  <p:stCondLst>
                                    <p:cond delay="0"/>
                                  </p:stCondLst>
                                  <p:iterate>
                                    <p:tmAbs val="0"/>
                                  </p:iterate>
                                  <p:childTnLst>
                                    <p:set>
                                      <p:cBhvr>
                                        <p:cTn id="14" fill="hold"/>
                                        <p:tgtEl>
                                          <p:spTgt spid="133">
                                            <p:txEl>
                                              <p:pRg st="1" end="1"/>
                                            </p:txEl>
                                          </p:spTgt>
                                        </p:tgtEl>
                                        <p:attrNameLst>
                                          <p:attrName>style.visibility</p:attrName>
                                        </p:attrNameLst>
                                      </p:cBhvr>
                                      <p:to>
                                        <p:strVal val="visible"/>
                                      </p:to>
                                    </p:set>
                                    <p:animEffect transition="in" filter="dissolve">
                                      <p:cBhvr>
                                        <p:cTn id="15" dur="500"/>
                                        <p:tgtEl>
                                          <p:spTgt spid="13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fill="hold" grpId="1" nodeType="clickEffect">
                                  <p:stCondLst>
                                    <p:cond delay="0"/>
                                  </p:stCondLst>
                                  <p:iterate>
                                    <p:tmAbs val="0"/>
                                  </p:iterate>
                                  <p:childTnLst>
                                    <p:set>
                                      <p:cBhvr>
                                        <p:cTn id="19" fill="hold"/>
                                        <p:tgtEl>
                                          <p:spTgt spid="133">
                                            <p:txEl>
                                              <p:pRg st="2" end="2"/>
                                            </p:txEl>
                                          </p:spTgt>
                                        </p:tgtEl>
                                        <p:attrNameLst>
                                          <p:attrName>style.visibility</p:attrName>
                                        </p:attrNameLst>
                                      </p:cBhvr>
                                      <p:to>
                                        <p:strVal val="visible"/>
                                      </p:to>
                                    </p:set>
                                    <p:animEffect transition="in" filter="dissolve">
                                      <p:cBhvr>
                                        <p:cTn id="20" dur="500"/>
                                        <p:tgtEl>
                                          <p:spTgt spid="13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fill="hold" grpId="1" nodeType="clickEffect">
                                  <p:stCondLst>
                                    <p:cond delay="0"/>
                                  </p:stCondLst>
                                  <p:iterate>
                                    <p:tmAbs val="0"/>
                                  </p:iterate>
                                  <p:childTnLst>
                                    <p:set>
                                      <p:cBhvr>
                                        <p:cTn id="24" fill="hold"/>
                                        <p:tgtEl>
                                          <p:spTgt spid="133">
                                            <p:txEl>
                                              <p:pRg st="3" end="3"/>
                                            </p:txEl>
                                          </p:spTgt>
                                        </p:tgtEl>
                                        <p:attrNameLst>
                                          <p:attrName>style.visibility</p:attrName>
                                        </p:attrNameLst>
                                      </p:cBhvr>
                                      <p:to>
                                        <p:strVal val="visible"/>
                                      </p:to>
                                    </p:set>
                                    <p:animEffect transition="in" filter="dissolve">
                                      <p:cBhvr>
                                        <p:cTn id="25" dur="500"/>
                                        <p:tgtEl>
                                          <p:spTgt spid="13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 grpId="1" build="p" bldLvl="5" animBg="1" advAuto="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Shape 169"/>
          <p:cNvSpPr/>
          <p:nvPr/>
        </p:nvSpPr>
        <p:spPr>
          <a:xfrm>
            <a:off x="1246744" y="514671"/>
            <a:ext cx="9915967" cy="56032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4800" b="1" i="1">
                <a:solidFill>
                  <a:srgbClr val="404040"/>
                </a:solidFill>
                <a:latin typeface="Palatino"/>
                <a:ea typeface="Palatino"/>
                <a:cs typeface="Palatino"/>
                <a:sym typeface="Palatino"/>
              </a:defRPr>
            </a:lvl1pPr>
          </a:lstStyle>
          <a:p>
            <a:r>
              <a:t>Las oraciones que elevéis en la soledad, en el cansancio, en la prueba, Dios las contestará, no siempre según lo esperabais, pero siempre para vuestro bien.—Obreros Evangélicos, 271, 272. – {Or 10.1}</a:t>
            </a: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Shape 171"/>
          <p:cNvSpPr/>
          <p:nvPr/>
        </p:nvSpPr>
        <p:spPr>
          <a:xfrm>
            <a:off x="838200" y="1681655"/>
            <a:ext cx="10515600" cy="253313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lnSpc>
                <a:spcPct val="90000"/>
              </a:lnSpc>
              <a:defRPr sz="9000">
                <a:solidFill>
                  <a:srgbClr val="5F2C16"/>
                </a:solidFill>
                <a:latin typeface="Perpetua Titling MT Light"/>
                <a:ea typeface="Perpetua Titling MT Light"/>
                <a:cs typeface="Perpetua Titling MT Light"/>
                <a:sym typeface="Perpetua Titling MT Light"/>
              </a:defRPr>
            </a:lvl1pPr>
          </a:lstStyle>
          <a:p>
            <a:r>
              <a:t>3-  Id y predicad el evangelio...</a:t>
            </a: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Shape 173"/>
          <p:cNvSpPr/>
          <p:nvPr/>
        </p:nvSpPr>
        <p:spPr>
          <a:xfrm>
            <a:off x="1461572" y="1637955"/>
            <a:ext cx="9570667" cy="208280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228600" indent="-228600">
              <a:lnSpc>
                <a:spcPct val="90000"/>
              </a:lnSpc>
              <a:spcBef>
                <a:spcPts val="1000"/>
              </a:spcBef>
              <a:buSzPct val="100000"/>
              <a:buFont typeface="Arial"/>
              <a:buChar char="•"/>
              <a:defRPr sz="4800" b="1" i="1">
                <a:solidFill>
                  <a:srgbClr val="262626"/>
                </a:solidFill>
                <a:latin typeface="Candara"/>
                <a:ea typeface="Candara"/>
                <a:cs typeface="Candara"/>
                <a:sym typeface="Candara"/>
              </a:defRPr>
            </a:pPr>
            <a:r>
              <a:t>"Y les dijo: Id por todo el mundo y predicad el evangelio a toda criatura..."</a:t>
            </a:r>
            <a:r>
              <a:rPr sz="2800" i="0">
                <a:latin typeface="+mj-lt"/>
                <a:ea typeface="+mj-ea"/>
                <a:cs typeface="+mj-cs"/>
                <a:sym typeface="Calibri"/>
              </a:rPr>
              <a:t>  </a:t>
            </a:r>
            <a:r>
              <a:rPr sz="2400" i="0">
                <a:latin typeface="+mj-lt"/>
                <a:ea typeface="+mj-ea"/>
                <a:cs typeface="+mj-cs"/>
                <a:sym typeface="Calibri"/>
              </a:rPr>
              <a:t>Marcos 16:15</a:t>
            </a:r>
            <a:r>
              <a:rPr sz="2800" i="0">
                <a:latin typeface="+mj-lt"/>
                <a:ea typeface="+mj-ea"/>
                <a:cs typeface="+mj-cs"/>
                <a:sym typeface="Calibri"/>
              </a:rPr>
              <a:t>.</a:t>
            </a: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Shape 175"/>
          <p:cNvSpPr/>
          <p:nvPr/>
        </p:nvSpPr>
        <p:spPr>
          <a:xfrm>
            <a:off x="1594673" y="0"/>
            <a:ext cx="10278393" cy="63906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4800" b="1" i="1">
                <a:latin typeface="Palatino"/>
                <a:ea typeface="Palatino"/>
                <a:cs typeface="Palatino"/>
                <a:sym typeface="Palatino"/>
              </a:defRPr>
            </a:lvl1pPr>
          </a:lstStyle>
          <a:p>
            <a:r>
              <a:t>Estando a sólo un paso de su trono celestial, Cristo dio su mandato a sus discípulos: “Toda potestad me es dada en el cielo y en la tierra—dijo.—Por tanto, id, y doctrinad a todos los Gentiles.” “Id por todo el mundo; predicad el evangelio a toda criatura.”</a:t>
            </a: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Shape 177"/>
          <p:cNvSpPr/>
          <p:nvPr/>
        </p:nvSpPr>
        <p:spPr>
          <a:xfrm>
            <a:off x="1797633" y="187886"/>
            <a:ext cx="9481055" cy="61493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4000" b="1" i="1">
                <a:latin typeface="Palatino"/>
                <a:ea typeface="Palatino"/>
                <a:cs typeface="Palatino"/>
                <a:sym typeface="Palatino"/>
              </a:defRPr>
            </a:lvl1pPr>
          </a:lstStyle>
          <a:p>
            <a:r>
              <a:t>Repitió varias veces estas palabras a fin de que los discípulos comprendiesen su significado. La luz del cielo debía resplandecer con rayos claros y fuertes sobre todos los habitantes de la tierra, encumbrados y humildes, ricos y pobres. Los discípulos habían de colaborar con su Redentor en la obra de salvar al mundo. –DTG 575.</a:t>
            </a: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Shape 179"/>
          <p:cNvSpPr/>
          <p:nvPr/>
        </p:nvSpPr>
        <p:spPr>
          <a:xfrm>
            <a:off x="1779233" y="1125342"/>
            <a:ext cx="9093538" cy="40284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4800" b="1" i="1">
                <a:solidFill>
                  <a:srgbClr val="262626"/>
                </a:solidFill>
                <a:latin typeface="Palatino"/>
                <a:ea typeface="Palatino"/>
                <a:cs typeface="Palatino"/>
                <a:sym typeface="Palatino"/>
              </a:defRPr>
            </a:lvl1pPr>
          </a:lstStyle>
          <a:p>
            <a:r>
              <a:t>A los que actualmente siguen a Cristo, tanto como a los primeros discípulos, van dirigidas estas palabras: – {MC 73.6}</a:t>
            </a: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Shape 181"/>
          <p:cNvSpPr/>
          <p:nvPr/>
        </p:nvSpPr>
        <p:spPr>
          <a:xfrm>
            <a:off x="1217750" y="1335304"/>
            <a:ext cx="9828985" cy="40284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4800" b="1" i="1">
                <a:solidFill>
                  <a:srgbClr val="0D0D0D"/>
                </a:solidFill>
                <a:latin typeface="Palatino"/>
                <a:ea typeface="Palatino"/>
                <a:cs typeface="Palatino"/>
                <a:sym typeface="Palatino"/>
              </a:defRPr>
            </a:lvl1pPr>
          </a:lstStyle>
          <a:p>
            <a:r>
              <a:t>Y para nosotros también es la promesa de su presencia: “Y he aquí, yo estoy con vosotros todos los días, hasta el fin del mundo.” Mateo 28:20. – {MC 74.1}</a:t>
            </a: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Shape 183"/>
          <p:cNvSpPr/>
          <p:nvPr/>
        </p:nvSpPr>
        <p:spPr>
          <a:xfrm>
            <a:off x="1065531" y="420234"/>
            <a:ext cx="10060937" cy="50698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4800" b="1" i="1">
                <a:solidFill>
                  <a:srgbClr val="203A4E"/>
                </a:solidFill>
                <a:latin typeface="Candara"/>
                <a:ea typeface="Candara"/>
                <a:cs typeface="Candara"/>
                <a:sym typeface="Candara"/>
              </a:defRPr>
            </a:lvl1pPr>
          </a:lstStyle>
          <a:p>
            <a:r>
              <a:t>“¡Cuán hermosos son sobre los montes los pies del que trae alegres nuevas, del que publica la paz, del que trae nuevas del bien, del que publica salud, del que dice a Sión: Tu Dios reina!” – {MC 74.4}</a:t>
            </a: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Shape 185"/>
          <p:cNvSpPr/>
          <p:nvPr/>
        </p:nvSpPr>
        <p:spPr>
          <a:xfrm>
            <a:off x="142286" y="2148320"/>
            <a:ext cx="11369874" cy="253313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lnSpc>
                <a:spcPct val="90000"/>
              </a:lnSpc>
              <a:defRPr sz="9000">
                <a:solidFill>
                  <a:srgbClr val="5F2C16"/>
                </a:solidFill>
                <a:latin typeface="Perpetua Titling MT Light"/>
                <a:ea typeface="Perpetua Titling MT Light"/>
                <a:cs typeface="Perpetua Titling MT Light"/>
                <a:sym typeface="Perpetua Titling MT Light"/>
              </a:defRPr>
            </a:lvl1pPr>
          </a:lstStyle>
          <a:p>
            <a:r>
              <a:t>4-  Buscad el reino de Dios y su justicia...</a:t>
            </a:r>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Shape 187"/>
          <p:cNvSpPr/>
          <p:nvPr/>
        </p:nvSpPr>
        <p:spPr>
          <a:xfrm>
            <a:off x="1186129" y="1768636"/>
            <a:ext cx="10515600" cy="2722880"/>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lvl1pPr marL="228600" indent="-228600">
              <a:lnSpc>
                <a:spcPct val="90000"/>
              </a:lnSpc>
              <a:spcBef>
                <a:spcPts val="1000"/>
              </a:spcBef>
              <a:buSzPct val="100000"/>
              <a:buFont typeface="Arial"/>
              <a:buChar char="•"/>
              <a:defRPr sz="4800" b="1" i="1">
                <a:solidFill>
                  <a:srgbClr val="0D0D0D"/>
                </a:solidFill>
                <a:latin typeface="Candara"/>
                <a:ea typeface="Candara"/>
                <a:cs typeface="Candara"/>
                <a:sym typeface="Candara"/>
              </a:defRPr>
            </a:lvl1pPr>
          </a:lstStyle>
          <a:p>
            <a:r>
              <a:t>"Mas buscad primeramente el reino de Dios y su justicia, y todas estas cosas os serán añadidas".  Mateo 6:33</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135" name="Shape 135"/>
          <p:cNvSpPr/>
          <p:nvPr/>
        </p:nvSpPr>
        <p:spPr>
          <a:xfrm>
            <a:off x="797338" y="304438"/>
            <a:ext cx="10887268" cy="59207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4400" b="1"/>
            </a:pPr>
            <a:r>
              <a:t>5.  La voz de Dios no es contrario al: "así está escrito".</a:t>
            </a:r>
          </a:p>
          <a:p>
            <a:pPr>
              <a:defRPr sz="4400" b="1"/>
            </a:pPr>
            <a:r>
              <a:t>6.  La voz de Dios siempre contiene una esperanza.</a:t>
            </a:r>
          </a:p>
          <a:p>
            <a:pPr marL="914400" indent="-914400">
              <a:buSzPct val="100000"/>
              <a:buAutoNum type="arabicPeriod" startAt="7"/>
              <a:defRPr sz="4400" b="1"/>
            </a:pPr>
            <a:r>
              <a:t>La voz de Dios no insta al desánimo.</a:t>
            </a:r>
          </a:p>
          <a:p>
            <a:pPr marL="914400" indent="-914400">
              <a:buSzPct val="100000"/>
              <a:buAutoNum type="arabicPeriod" startAt="7"/>
              <a:defRPr sz="4400" b="1"/>
            </a:pPr>
            <a:r>
              <a:t>La voz de Dios no te invita a abandonar la iglesia.</a:t>
            </a:r>
          </a:p>
          <a:p>
            <a:pPr>
              <a:defRPr sz="4400" b="1"/>
            </a:pPr>
            <a:r>
              <a:t>8.  La voz de Dios te conduce a la salvación. </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135">
                                            <p:bg/>
                                          </p:spTgt>
                                        </p:tgtEl>
                                        <p:attrNameLst>
                                          <p:attrName>style.visibility</p:attrName>
                                        </p:attrNameLst>
                                      </p:cBhvr>
                                      <p:to>
                                        <p:strVal val="visible"/>
                                      </p:to>
                                    </p:set>
                                    <p:animEffect transition="in" filter="dissolve">
                                      <p:cBhvr>
                                        <p:cTn id="7" dur="500"/>
                                        <p:tgtEl>
                                          <p:spTgt spid="135">
                                            <p:bg/>
                                          </p:spTgt>
                                        </p:tgtEl>
                                      </p:cBhvr>
                                    </p:animEffect>
                                  </p:childTnLst>
                                </p:cTn>
                              </p:par>
                              <p:par>
                                <p:cTn id="8" presetID="9" presetClass="entr" presetSubtype="0" fill="hold" grpId="1" nodeType="withEffect">
                                  <p:stCondLst>
                                    <p:cond delay="0"/>
                                  </p:stCondLst>
                                  <p:iterate>
                                    <p:tmAbs val="0"/>
                                  </p:iterate>
                                  <p:childTnLst>
                                    <p:set>
                                      <p:cBhvr>
                                        <p:cTn id="9" fill="hold"/>
                                        <p:tgtEl>
                                          <p:spTgt spid="135">
                                            <p:txEl>
                                              <p:pRg st="0" end="0"/>
                                            </p:txEl>
                                          </p:spTgt>
                                        </p:tgtEl>
                                        <p:attrNameLst>
                                          <p:attrName>style.visibility</p:attrName>
                                        </p:attrNameLst>
                                      </p:cBhvr>
                                      <p:to>
                                        <p:strVal val="visible"/>
                                      </p:to>
                                    </p:set>
                                    <p:animEffect transition="in" filter="dissolve">
                                      <p:cBhvr>
                                        <p:cTn id="10" dur="500"/>
                                        <p:tgtEl>
                                          <p:spTgt spid="13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fill="hold" grpId="1" nodeType="clickEffect">
                                  <p:stCondLst>
                                    <p:cond delay="0"/>
                                  </p:stCondLst>
                                  <p:iterate>
                                    <p:tmAbs val="0"/>
                                  </p:iterate>
                                  <p:childTnLst>
                                    <p:set>
                                      <p:cBhvr>
                                        <p:cTn id="14" fill="hold"/>
                                        <p:tgtEl>
                                          <p:spTgt spid="135">
                                            <p:txEl>
                                              <p:pRg st="1" end="1"/>
                                            </p:txEl>
                                          </p:spTgt>
                                        </p:tgtEl>
                                        <p:attrNameLst>
                                          <p:attrName>style.visibility</p:attrName>
                                        </p:attrNameLst>
                                      </p:cBhvr>
                                      <p:to>
                                        <p:strVal val="visible"/>
                                      </p:to>
                                    </p:set>
                                    <p:animEffect transition="in" filter="dissolve">
                                      <p:cBhvr>
                                        <p:cTn id="15" dur="500"/>
                                        <p:tgtEl>
                                          <p:spTgt spid="13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fill="hold" grpId="1" nodeType="clickEffect">
                                  <p:stCondLst>
                                    <p:cond delay="0"/>
                                  </p:stCondLst>
                                  <p:iterate>
                                    <p:tmAbs val="0"/>
                                  </p:iterate>
                                  <p:childTnLst>
                                    <p:set>
                                      <p:cBhvr>
                                        <p:cTn id="19" fill="hold"/>
                                        <p:tgtEl>
                                          <p:spTgt spid="135">
                                            <p:txEl>
                                              <p:pRg st="2" end="2"/>
                                            </p:txEl>
                                          </p:spTgt>
                                        </p:tgtEl>
                                        <p:attrNameLst>
                                          <p:attrName>style.visibility</p:attrName>
                                        </p:attrNameLst>
                                      </p:cBhvr>
                                      <p:to>
                                        <p:strVal val="visible"/>
                                      </p:to>
                                    </p:set>
                                    <p:animEffect transition="in" filter="dissolve">
                                      <p:cBhvr>
                                        <p:cTn id="20" dur="500"/>
                                        <p:tgtEl>
                                          <p:spTgt spid="13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fill="hold" grpId="1" nodeType="clickEffect">
                                  <p:stCondLst>
                                    <p:cond delay="0"/>
                                  </p:stCondLst>
                                  <p:iterate>
                                    <p:tmAbs val="0"/>
                                  </p:iterate>
                                  <p:childTnLst>
                                    <p:set>
                                      <p:cBhvr>
                                        <p:cTn id="24" fill="hold"/>
                                        <p:tgtEl>
                                          <p:spTgt spid="135">
                                            <p:txEl>
                                              <p:pRg st="3" end="3"/>
                                            </p:txEl>
                                          </p:spTgt>
                                        </p:tgtEl>
                                        <p:attrNameLst>
                                          <p:attrName>style.visibility</p:attrName>
                                        </p:attrNameLst>
                                      </p:cBhvr>
                                      <p:to>
                                        <p:strVal val="visible"/>
                                      </p:to>
                                    </p:set>
                                    <p:animEffect transition="in" filter="dissolve">
                                      <p:cBhvr>
                                        <p:cTn id="25" dur="500"/>
                                        <p:tgtEl>
                                          <p:spTgt spid="135">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fill="hold" grpId="1" nodeType="clickEffect">
                                  <p:stCondLst>
                                    <p:cond delay="0"/>
                                  </p:stCondLst>
                                  <p:iterate>
                                    <p:tmAbs val="0"/>
                                  </p:iterate>
                                  <p:childTnLst>
                                    <p:set>
                                      <p:cBhvr>
                                        <p:cTn id="29" fill="hold"/>
                                        <p:tgtEl>
                                          <p:spTgt spid="135">
                                            <p:txEl>
                                              <p:pRg st="4" end="4"/>
                                            </p:txEl>
                                          </p:spTgt>
                                        </p:tgtEl>
                                        <p:attrNameLst>
                                          <p:attrName>style.visibility</p:attrName>
                                        </p:attrNameLst>
                                      </p:cBhvr>
                                      <p:to>
                                        <p:strVal val="visible"/>
                                      </p:to>
                                    </p:set>
                                    <p:animEffect transition="in" filter="dissolve">
                                      <p:cBhvr>
                                        <p:cTn id="30" dur="500"/>
                                        <p:tgtEl>
                                          <p:spTgt spid="1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 grpId="1" build="p" bldLvl="5" animBg="1" advAuto="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Shape 189"/>
          <p:cNvSpPr/>
          <p:nvPr/>
        </p:nvSpPr>
        <p:spPr>
          <a:xfrm>
            <a:off x="687293" y="0"/>
            <a:ext cx="11171276" cy="1106696"/>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nSpc>
                <a:spcPct val="90000"/>
              </a:lnSpc>
              <a:defRPr sz="7200" b="1" u="sng">
                <a:solidFill>
                  <a:srgbClr val="5F2C16"/>
                </a:solidFill>
                <a:latin typeface="Cambria"/>
                <a:ea typeface="Cambria"/>
                <a:cs typeface="Cambria"/>
                <a:sym typeface="Cambria"/>
              </a:defRPr>
            </a:lvl1pPr>
          </a:lstStyle>
          <a:p>
            <a:r>
              <a:t>Los reinos de este mundo:</a:t>
            </a:r>
          </a:p>
        </p:txBody>
      </p:sp>
      <p:sp>
        <p:nvSpPr>
          <p:cNvPr id="190" name="Shape 190"/>
          <p:cNvSpPr/>
          <p:nvPr/>
        </p:nvSpPr>
        <p:spPr>
          <a:xfrm>
            <a:off x="973608" y="2105690"/>
            <a:ext cx="10598646" cy="331216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228600" indent="-228600">
              <a:lnSpc>
                <a:spcPct val="90000"/>
              </a:lnSpc>
              <a:spcBef>
                <a:spcPts val="1000"/>
              </a:spcBef>
              <a:buSzPct val="100000"/>
              <a:buFont typeface="Wingdings"/>
              <a:buChar char="✓"/>
              <a:defRPr sz="4800" b="1">
                <a:solidFill>
                  <a:srgbClr val="4E422C"/>
                </a:solidFill>
                <a:latin typeface="Candara"/>
                <a:ea typeface="Candara"/>
                <a:cs typeface="Candara"/>
                <a:sym typeface="Candara"/>
              </a:defRPr>
            </a:pPr>
            <a:r>
              <a:t>El reino de la fama y la popularidad.</a:t>
            </a:r>
            <a:endParaRPr sz="2800"/>
          </a:p>
          <a:p>
            <a:pPr marL="228600" indent="-228600">
              <a:lnSpc>
                <a:spcPct val="90000"/>
              </a:lnSpc>
              <a:spcBef>
                <a:spcPts val="1000"/>
              </a:spcBef>
              <a:buSzPct val="100000"/>
              <a:buFont typeface="Wingdings"/>
              <a:buChar char="✓"/>
              <a:defRPr sz="4800" b="1">
                <a:solidFill>
                  <a:srgbClr val="4E422C"/>
                </a:solidFill>
                <a:latin typeface="Candara"/>
                <a:ea typeface="Candara"/>
                <a:cs typeface="Candara"/>
                <a:sym typeface="Candara"/>
              </a:defRPr>
            </a:pPr>
            <a:r>
              <a:t>El reino del poder, aunque maltrate a los demás.</a:t>
            </a:r>
            <a:endParaRPr sz="2800"/>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190">
                                            <p:bg/>
                                          </p:spTgt>
                                        </p:tgtEl>
                                        <p:attrNameLst>
                                          <p:attrName>style.visibility</p:attrName>
                                        </p:attrNameLst>
                                      </p:cBhvr>
                                      <p:to>
                                        <p:strVal val="visible"/>
                                      </p:to>
                                    </p:set>
                                    <p:animEffect transition="in" filter="dissolve">
                                      <p:cBhvr>
                                        <p:cTn id="7" dur="500"/>
                                        <p:tgtEl>
                                          <p:spTgt spid="190">
                                            <p:bg/>
                                          </p:spTgt>
                                        </p:tgtEl>
                                      </p:cBhvr>
                                    </p:animEffect>
                                  </p:childTnLst>
                                </p:cTn>
                              </p:par>
                              <p:par>
                                <p:cTn id="8" presetID="9" presetClass="entr" presetSubtype="0" fill="hold" grpId="1" nodeType="withEffect">
                                  <p:stCondLst>
                                    <p:cond delay="0"/>
                                  </p:stCondLst>
                                  <p:iterate>
                                    <p:tmAbs val="0"/>
                                  </p:iterate>
                                  <p:childTnLst>
                                    <p:set>
                                      <p:cBhvr>
                                        <p:cTn id="9" fill="hold"/>
                                        <p:tgtEl>
                                          <p:spTgt spid="190">
                                            <p:txEl>
                                              <p:pRg st="0" end="0"/>
                                            </p:txEl>
                                          </p:spTgt>
                                        </p:tgtEl>
                                        <p:attrNameLst>
                                          <p:attrName>style.visibility</p:attrName>
                                        </p:attrNameLst>
                                      </p:cBhvr>
                                      <p:to>
                                        <p:strVal val="visible"/>
                                      </p:to>
                                    </p:set>
                                    <p:animEffect transition="in" filter="dissolve">
                                      <p:cBhvr>
                                        <p:cTn id="10" dur="500"/>
                                        <p:tgtEl>
                                          <p:spTgt spid="190">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fill="hold" grpId="1" nodeType="clickEffect">
                                  <p:stCondLst>
                                    <p:cond delay="0"/>
                                  </p:stCondLst>
                                  <p:iterate>
                                    <p:tmAbs val="0"/>
                                  </p:iterate>
                                  <p:childTnLst>
                                    <p:set>
                                      <p:cBhvr>
                                        <p:cTn id="14" fill="hold"/>
                                        <p:tgtEl>
                                          <p:spTgt spid="190">
                                            <p:txEl>
                                              <p:pRg st="1" end="1"/>
                                            </p:txEl>
                                          </p:spTgt>
                                        </p:tgtEl>
                                        <p:attrNameLst>
                                          <p:attrName>style.visibility</p:attrName>
                                        </p:attrNameLst>
                                      </p:cBhvr>
                                      <p:to>
                                        <p:strVal val="visible"/>
                                      </p:to>
                                    </p:set>
                                    <p:animEffect transition="in" filter="dissolve">
                                      <p:cBhvr>
                                        <p:cTn id="15" dur="500"/>
                                        <p:tgtEl>
                                          <p:spTgt spid="190">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fill="hold" grpId="1" nodeType="clickEffect">
                                  <p:stCondLst>
                                    <p:cond delay="0"/>
                                  </p:stCondLst>
                                  <p:iterate>
                                    <p:tmAbs val="0"/>
                                  </p:iterate>
                                  <p:childTnLst>
                                    <p:set>
                                      <p:cBhvr>
                                        <p:cTn id="19" fill="hold"/>
                                        <p:tgtEl>
                                          <p:spTgt spid="190">
                                            <p:txEl>
                                              <p:pRg st="2" end="2"/>
                                            </p:txEl>
                                          </p:spTgt>
                                        </p:tgtEl>
                                        <p:attrNameLst>
                                          <p:attrName>style.visibility</p:attrName>
                                        </p:attrNameLst>
                                      </p:cBhvr>
                                      <p:to>
                                        <p:strVal val="visible"/>
                                      </p:to>
                                    </p:set>
                                    <p:animEffect transition="in" filter="dissolve">
                                      <p:cBhvr>
                                        <p:cTn id="20" dur="500"/>
                                        <p:tgtEl>
                                          <p:spTgt spid="19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 grpId="1" build="p" bldLvl="5" animBg="1" advAuto="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Shape 192"/>
          <p:cNvSpPr/>
          <p:nvPr/>
        </p:nvSpPr>
        <p:spPr>
          <a:xfrm>
            <a:off x="1728770" y="929726"/>
            <a:ext cx="9245480" cy="43586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buSzPct val="100000"/>
              <a:buFont typeface="Wingdings"/>
              <a:buChar char="✓"/>
              <a:defRPr sz="4800" b="1">
                <a:solidFill>
                  <a:srgbClr val="4E422C"/>
                </a:solidFill>
                <a:latin typeface="Candara"/>
                <a:ea typeface="Candara"/>
                <a:cs typeface="Candara"/>
                <a:sym typeface="Candara"/>
              </a:defRPr>
            </a:pPr>
            <a:r>
              <a:t>El reino del dinero y las cosas materiales, por encima de las espirituales.</a:t>
            </a:r>
          </a:p>
          <a:p>
            <a:pPr>
              <a:buSzPct val="100000"/>
              <a:buFont typeface="Wingdings"/>
              <a:buChar char="✓"/>
              <a:defRPr sz="4800" b="1">
                <a:solidFill>
                  <a:srgbClr val="4E422C"/>
                </a:solidFill>
                <a:latin typeface="Candara"/>
                <a:ea typeface="Candara"/>
                <a:cs typeface="Candara"/>
                <a:sym typeface="Candara"/>
              </a:defRPr>
            </a:pPr>
            <a:r>
              <a:t> El reino de la supremacía sobre los demás, a cualquier costo.</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192">
                                            <p:bg/>
                                          </p:spTgt>
                                        </p:tgtEl>
                                        <p:attrNameLst>
                                          <p:attrName>style.visibility</p:attrName>
                                        </p:attrNameLst>
                                      </p:cBhvr>
                                      <p:to>
                                        <p:strVal val="visible"/>
                                      </p:to>
                                    </p:set>
                                    <p:animEffect transition="in" filter="dissolve">
                                      <p:cBhvr>
                                        <p:cTn id="7" dur="500"/>
                                        <p:tgtEl>
                                          <p:spTgt spid="192">
                                            <p:bg/>
                                          </p:spTgt>
                                        </p:tgtEl>
                                      </p:cBhvr>
                                    </p:animEffect>
                                  </p:childTnLst>
                                </p:cTn>
                              </p:par>
                              <p:par>
                                <p:cTn id="8" presetID="9" presetClass="entr" presetSubtype="0" fill="hold" grpId="1" nodeType="withEffect">
                                  <p:stCondLst>
                                    <p:cond delay="0"/>
                                  </p:stCondLst>
                                  <p:iterate>
                                    <p:tmAbs val="0"/>
                                  </p:iterate>
                                  <p:childTnLst>
                                    <p:set>
                                      <p:cBhvr>
                                        <p:cTn id="9" fill="hold"/>
                                        <p:tgtEl>
                                          <p:spTgt spid="192">
                                            <p:txEl>
                                              <p:pRg st="0" end="0"/>
                                            </p:txEl>
                                          </p:spTgt>
                                        </p:tgtEl>
                                        <p:attrNameLst>
                                          <p:attrName>style.visibility</p:attrName>
                                        </p:attrNameLst>
                                      </p:cBhvr>
                                      <p:to>
                                        <p:strVal val="visible"/>
                                      </p:to>
                                    </p:set>
                                    <p:animEffect transition="in" filter="dissolve">
                                      <p:cBhvr>
                                        <p:cTn id="10" dur="500"/>
                                        <p:tgtEl>
                                          <p:spTgt spid="19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fill="hold" grpId="1" nodeType="clickEffect">
                                  <p:stCondLst>
                                    <p:cond delay="0"/>
                                  </p:stCondLst>
                                  <p:iterate>
                                    <p:tmAbs val="0"/>
                                  </p:iterate>
                                  <p:childTnLst>
                                    <p:set>
                                      <p:cBhvr>
                                        <p:cTn id="14" fill="hold"/>
                                        <p:tgtEl>
                                          <p:spTgt spid="192">
                                            <p:txEl>
                                              <p:pRg st="1" end="1"/>
                                            </p:txEl>
                                          </p:spTgt>
                                        </p:tgtEl>
                                        <p:attrNameLst>
                                          <p:attrName>style.visibility</p:attrName>
                                        </p:attrNameLst>
                                      </p:cBhvr>
                                      <p:to>
                                        <p:strVal val="visible"/>
                                      </p:to>
                                    </p:set>
                                    <p:animEffect transition="in" filter="dissolve">
                                      <p:cBhvr>
                                        <p:cTn id="15" dur="500"/>
                                        <p:tgtEl>
                                          <p:spTgt spid="19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 grpId="1" build="p" bldLvl="5" animBg="1" advAuto="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Shape 194"/>
          <p:cNvSpPr/>
          <p:nvPr/>
        </p:nvSpPr>
        <p:spPr>
          <a:xfrm>
            <a:off x="1241644" y="477174"/>
            <a:ext cx="10282262" cy="50698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buSzPct val="100000"/>
              <a:buFont typeface="Wingdings"/>
              <a:buChar char="✓"/>
              <a:defRPr sz="4800" b="1">
                <a:solidFill>
                  <a:srgbClr val="4E422C"/>
                </a:solidFill>
                <a:latin typeface="Candara"/>
                <a:ea typeface="Candara"/>
                <a:cs typeface="Candara"/>
                <a:sym typeface="Candara"/>
              </a:defRPr>
            </a:pPr>
            <a:r>
              <a:t>El reino de la moda y lo moderno.</a:t>
            </a:r>
          </a:p>
          <a:p>
            <a:pPr>
              <a:buSzPct val="100000"/>
              <a:buFont typeface="Wingdings"/>
              <a:buChar char="✓"/>
              <a:defRPr sz="4800" b="1">
                <a:solidFill>
                  <a:srgbClr val="4E422C"/>
                </a:solidFill>
                <a:latin typeface="Candara"/>
                <a:ea typeface="Candara"/>
                <a:cs typeface="Candara"/>
                <a:sym typeface="Candara"/>
              </a:defRPr>
            </a:pPr>
            <a:r>
              <a:t>El reino de la falsa libertad.</a:t>
            </a:r>
          </a:p>
          <a:p>
            <a:pPr>
              <a:buSzPct val="100000"/>
              <a:buFont typeface="Wingdings"/>
              <a:buChar char="✓"/>
              <a:defRPr sz="4800" b="1">
                <a:solidFill>
                  <a:srgbClr val="4E422C"/>
                </a:solidFill>
                <a:latin typeface="Candara"/>
                <a:ea typeface="Candara"/>
                <a:cs typeface="Candara"/>
                <a:sym typeface="Candara"/>
              </a:defRPr>
            </a:pPr>
            <a:r>
              <a:t> El reino de la ventaja personal aunque se pisoteen los principios.</a:t>
            </a:r>
          </a:p>
          <a:p>
            <a:pPr>
              <a:buSzPct val="100000"/>
              <a:buFont typeface="Wingdings"/>
              <a:buChar char="✓"/>
              <a:defRPr sz="4800" b="1">
                <a:solidFill>
                  <a:srgbClr val="4E422C"/>
                </a:solidFill>
                <a:latin typeface="Candara"/>
                <a:ea typeface="Candara"/>
                <a:cs typeface="Candara"/>
                <a:sym typeface="Candara"/>
              </a:defRPr>
            </a:pPr>
            <a:r>
              <a:t>El reino de la vida sin principios.</a:t>
            </a:r>
          </a:p>
          <a:p>
            <a:pPr>
              <a:buSzPct val="100000"/>
              <a:buFont typeface="Wingdings"/>
              <a:buChar char="✓"/>
              <a:defRPr sz="4800" b="1">
                <a:solidFill>
                  <a:srgbClr val="4E422C"/>
                </a:solidFill>
                <a:latin typeface="Candara"/>
                <a:ea typeface="Candara"/>
                <a:cs typeface="Candara"/>
                <a:sym typeface="Candara"/>
              </a:defRPr>
            </a:pPr>
            <a:r>
              <a:t>El Reino de la vida sin esperanza.</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194">
                                            <p:bg/>
                                          </p:spTgt>
                                        </p:tgtEl>
                                        <p:attrNameLst>
                                          <p:attrName>style.visibility</p:attrName>
                                        </p:attrNameLst>
                                      </p:cBhvr>
                                      <p:to>
                                        <p:strVal val="visible"/>
                                      </p:to>
                                    </p:set>
                                    <p:animEffect transition="in" filter="dissolve">
                                      <p:cBhvr>
                                        <p:cTn id="7" dur="500"/>
                                        <p:tgtEl>
                                          <p:spTgt spid="194">
                                            <p:bg/>
                                          </p:spTgt>
                                        </p:tgtEl>
                                      </p:cBhvr>
                                    </p:animEffect>
                                  </p:childTnLst>
                                </p:cTn>
                              </p:par>
                              <p:par>
                                <p:cTn id="8" presetID="9" presetClass="entr" presetSubtype="0" fill="hold" grpId="1" nodeType="withEffect">
                                  <p:stCondLst>
                                    <p:cond delay="0"/>
                                  </p:stCondLst>
                                  <p:iterate>
                                    <p:tmAbs val="0"/>
                                  </p:iterate>
                                  <p:childTnLst>
                                    <p:set>
                                      <p:cBhvr>
                                        <p:cTn id="9" fill="hold"/>
                                        <p:tgtEl>
                                          <p:spTgt spid="194">
                                            <p:txEl>
                                              <p:pRg st="0" end="0"/>
                                            </p:txEl>
                                          </p:spTgt>
                                        </p:tgtEl>
                                        <p:attrNameLst>
                                          <p:attrName>style.visibility</p:attrName>
                                        </p:attrNameLst>
                                      </p:cBhvr>
                                      <p:to>
                                        <p:strVal val="visible"/>
                                      </p:to>
                                    </p:set>
                                    <p:animEffect transition="in" filter="dissolve">
                                      <p:cBhvr>
                                        <p:cTn id="10" dur="500"/>
                                        <p:tgtEl>
                                          <p:spTgt spid="19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fill="hold" grpId="1" nodeType="clickEffect">
                                  <p:stCondLst>
                                    <p:cond delay="0"/>
                                  </p:stCondLst>
                                  <p:iterate>
                                    <p:tmAbs val="0"/>
                                  </p:iterate>
                                  <p:childTnLst>
                                    <p:set>
                                      <p:cBhvr>
                                        <p:cTn id="14" fill="hold"/>
                                        <p:tgtEl>
                                          <p:spTgt spid="194">
                                            <p:txEl>
                                              <p:pRg st="1" end="1"/>
                                            </p:txEl>
                                          </p:spTgt>
                                        </p:tgtEl>
                                        <p:attrNameLst>
                                          <p:attrName>style.visibility</p:attrName>
                                        </p:attrNameLst>
                                      </p:cBhvr>
                                      <p:to>
                                        <p:strVal val="visible"/>
                                      </p:to>
                                    </p:set>
                                    <p:animEffect transition="in" filter="dissolve">
                                      <p:cBhvr>
                                        <p:cTn id="15" dur="500"/>
                                        <p:tgtEl>
                                          <p:spTgt spid="194">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fill="hold" grpId="1" nodeType="clickEffect">
                                  <p:stCondLst>
                                    <p:cond delay="0"/>
                                  </p:stCondLst>
                                  <p:iterate>
                                    <p:tmAbs val="0"/>
                                  </p:iterate>
                                  <p:childTnLst>
                                    <p:set>
                                      <p:cBhvr>
                                        <p:cTn id="19" fill="hold"/>
                                        <p:tgtEl>
                                          <p:spTgt spid="194">
                                            <p:txEl>
                                              <p:pRg st="2" end="2"/>
                                            </p:txEl>
                                          </p:spTgt>
                                        </p:tgtEl>
                                        <p:attrNameLst>
                                          <p:attrName>style.visibility</p:attrName>
                                        </p:attrNameLst>
                                      </p:cBhvr>
                                      <p:to>
                                        <p:strVal val="visible"/>
                                      </p:to>
                                    </p:set>
                                    <p:animEffect transition="in" filter="dissolve">
                                      <p:cBhvr>
                                        <p:cTn id="20" dur="500"/>
                                        <p:tgtEl>
                                          <p:spTgt spid="194">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fill="hold" grpId="1" nodeType="clickEffect">
                                  <p:stCondLst>
                                    <p:cond delay="0"/>
                                  </p:stCondLst>
                                  <p:iterate>
                                    <p:tmAbs val="0"/>
                                  </p:iterate>
                                  <p:childTnLst>
                                    <p:set>
                                      <p:cBhvr>
                                        <p:cTn id="24" fill="hold"/>
                                        <p:tgtEl>
                                          <p:spTgt spid="194">
                                            <p:txEl>
                                              <p:pRg st="3" end="3"/>
                                            </p:txEl>
                                          </p:spTgt>
                                        </p:tgtEl>
                                        <p:attrNameLst>
                                          <p:attrName>style.visibility</p:attrName>
                                        </p:attrNameLst>
                                      </p:cBhvr>
                                      <p:to>
                                        <p:strVal val="visible"/>
                                      </p:to>
                                    </p:set>
                                    <p:animEffect transition="in" filter="dissolve">
                                      <p:cBhvr>
                                        <p:cTn id="25" dur="500"/>
                                        <p:tgtEl>
                                          <p:spTgt spid="194">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fill="hold" grpId="1" nodeType="clickEffect">
                                  <p:stCondLst>
                                    <p:cond delay="0"/>
                                  </p:stCondLst>
                                  <p:iterate>
                                    <p:tmAbs val="0"/>
                                  </p:iterate>
                                  <p:childTnLst>
                                    <p:set>
                                      <p:cBhvr>
                                        <p:cTn id="29" fill="hold"/>
                                        <p:tgtEl>
                                          <p:spTgt spid="194">
                                            <p:txEl>
                                              <p:pRg st="4" end="4"/>
                                            </p:txEl>
                                          </p:spTgt>
                                        </p:tgtEl>
                                        <p:attrNameLst>
                                          <p:attrName>style.visibility</p:attrName>
                                        </p:attrNameLst>
                                      </p:cBhvr>
                                      <p:to>
                                        <p:strVal val="visible"/>
                                      </p:to>
                                    </p:set>
                                    <p:animEffect transition="in" filter="dissolve">
                                      <p:cBhvr>
                                        <p:cTn id="30" dur="500"/>
                                        <p:tgtEl>
                                          <p:spTgt spid="19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 grpId="1" build="p" bldLvl="5" animBg="1" advAuto="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Shape 196"/>
          <p:cNvSpPr/>
          <p:nvPr/>
        </p:nvSpPr>
        <p:spPr>
          <a:xfrm>
            <a:off x="2070447" y="408616"/>
            <a:ext cx="7251142" cy="1106696"/>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lvl1pPr>
              <a:lnSpc>
                <a:spcPct val="90000"/>
              </a:lnSpc>
              <a:defRPr sz="7200" b="1" u="sng">
                <a:solidFill>
                  <a:srgbClr val="5F2C16"/>
                </a:solidFill>
                <a:latin typeface="Cambria"/>
                <a:ea typeface="Cambria"/>
                <a:cs typeface="Cambria"/>
                <a:sym typeface="Cambria"/>
              </a:defRPr>
            </a:lvl1pPr>
          </a:lstStyle>
          <a:p>
            <a:r>
              <a:t>El Reino de Dios:</a:t>
            </a:r>
          </a:p>
        </p:txBody>
      </p:sp>
      <p:sp>
        <p:nvSpPr>
          <p:cNvPr id="197" name="Shape 197"/>
          <p:cNvSpPr/>
          <p:nvPr/>
        </p:nvSpPr>
        <p:spPr>
          <a:xfrm>
            <a:off x="506081" y="2205785"/>
            <a:ext cx="11179837" cy="284988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228600" indent="-228600">
              <a:lnSpc>
                <a:spcPct val="90000"/>
              </a:lnSpc>
              <a:spcBef>
                <a:spcPts val="1000"/>
              </a:spcBef>
              <a:buSzPct val="100000"/>
              <a:buFont typeface="Wingdings"/>
              <a:buChar char="➢"/>
              <a:defRPr sz="4800" b="1">
                <a:solidFill>
                  <a:srgbClr val="4E422C"/>
                </a:solidFill>
                <a:latin typeface="Candara"/>
                <a:ea typeface="Candara"/>
                <a:cs typeface="Candara"/>
                <a:sym typeface="Candara"/>
              </a:defRPr>
            </a:pPr>
            <a:r>
              <a:t>  Es el Reino del servicio en favor de los demás.</a:t>
            </a:r>
            <a:endParaRPr sz="2800"/>
          </a:p>
          <a:p>
            <a:pPr marL="228600" indent="-228600">
              <a:lnSpc>
                <a:spcPct val="90000"/>
              </a:lnSpc>
              <a:spcBef>
                <a:spcPts val="1000"/>
              </a:spcBef>
              <a:buSzPct val="100000"/>
              <a:buFont typeface="Wingdings"/>
              <a:buChar char="➢"/>
              <a:defRPr sz="4800" b="1">
                <a:solidFill>
                  <a:srgbClr val="4E422C"/>
                </a:solidFill>
                <a:latin typeface="Candara"/>
                <a:ea typeface="Candara"/>
                <a:cs typeface="Candara"/>
                <a:sym typeface="Candara"/>
              </a:defRPr>
            </a:pPr>
            <a:r>
              <a:t>  Demanda obediencia a su Santa Palabra.</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197">
                                            <p:bg/>
                                          </p:spTgt>
                                        </p:tgtEl>
                                        <p:attrNameLst>
                                          <p:attrName>style.visibility</p:attrName>
                                        </p:attrNameLst>
                                      </p:cBhvr>
                                      <p:to>
                                        <p:strVal val="visible"/>
                                      </p:to>
                                    </p:set>
                                    <p:animEffect transition="in" filter="dissolve">
                                      <p:cBhvr>
                                        <p:cTn id="7" dur="500"/>
                                        <p:tgtEl>
                                          <p:spTgt spid="197">
                                            <p:bg/>
                                          </p:spTgt>
                                        </p:tgtEl>
                                      </p:cBhvr>
                                    </p:animEffect>
                                  </p:childTnLst>
                                </p:cTn>
                              </p:par>
                              <p:par>
                                <p:cTn id="8" presetID="9" presetClass="entr" presetSubtype="0" fill="hold" grpId="1" nodeType="withEffect">
                                  <p:stCondLst>
                                    <p:cond delay="0"/>
                                  </p:stCondLst>
                                  <p:iterate>
                                    <p:tmAbs val="0"/>
                                  </p:iterate>
                                  <p:childTnLst>
                                    <p:set>
                                      <p:cBhvr>
                                        <p:cTn id="9" fill="hold"/>
                                        <p:tgtEl>
                                          <p:spTgt spid="197">
                                            <p:txEl>
                                              <p:pRg st="0" end="0"/>
                                            </p:txEl>
                                          </p:spTgt>
                                        </p:tgtEl>
                                        <p:attrNameLst>
                                          <p:attrName>style.visibility</p:attrName>
                                        </p:attrNameLst>
                                      </p:cBhvr>
                                      <p:to>
                                        <p:strVal val="visible"/>
                                      </p:to>
                                    </p:set>
                                    <p:animEffect transition="in" filter="dissolve">
                                      <p:cBhvr>
                                        <p:cTn id="10" dur="500"/>
                                        <p:tgtEl>
                                          <p:spTgt spid="19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fill="hold" grpId="1" nodeType="clickEffect">
                                  <p:stCondLst>
                                    <p:cond delay="0"/>
                                  </p:stCondLst>
                                  <p:iterate>
                                    <p:tmAbs val="0"/>
                                  </p:iterate>
                                  <p:childTnLst>
                                    <p:set>
                                      <p:cBhvr>
                                        <p:cTn id="14" fill="hold"/>
                                        <p:tgtEl>
                                          <p:spTgt spid="197">
                                            <p:txEl>
                                              <p:pRg st="1" end="1"/>
                                            </p:txEl>
                                          </p:spTgt>
                                        </p:tgtEl>
                                        <p:attrNameLst>
                                          <p:attrName>style.visibility</p:attrName>
                                        </p:attrNameLst>
                                      </p:cBhvr>
                                      <p:to>
                                        <p:strVal val="visible"/>
                                      </p:to>
                                    </p:set>
                                    <p:animEffect transition="in" filter="dissolve">
                                      <p:cBhvr>
                                        <p:cTn id="15" dur="500"/>
                                        <p:tgtEl>
                                          <p:spTgt spid="19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 grpId="1" build="p" bldLvl="5" animBg="1" advAuto="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Shape 199"/>
          <p:cNvSpPr/>
          <p:nvPr/>
        </p:nvSpPr>
        <p:spPr>
          <a:xfrm>
            <a:off x="1551181" y="1749583"/>
            <a:ext cx="10075435" cy="36474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buSzPct val="100000"/>
              <a:buFont typeface="Wingdings"/>
              <a:buChar char="➢"/>
              <a:defRPr sz="4800" b="1">
                <a:solidFill>
                  <a:srgbClr val="4E422C"/>
                </a:solidFill>
                <a:latin typeface="Candara"/>
                <a:ea typeface="Candara"/>
                <a:cs typeface="Candara"/>
                <a:sym typeface="Candara"/>
              </a:defRPr>
            </a:pPr>
            <a:r>
              <a:t>  Implica humildad.</a:t>
            </a:r>
          </a:p>
          <a:p>
            <a:pPr>
              <a:buSzPct val="100000"/>
              <a:buFont typeface="Wingdings"/>
              <a:buChar char="➢"/>
              <a:defRPr sz="4800" b="1">
                <a:solidFill>
                  <a:srgbClr val="4E422C"/>
                </a:solidFill>
                <a:latin typeface="Candara"/>
                <a:ea typeface="Candara"/>
                <a:cs typeface="Candara"/>
                <a:sym typeface="Candara"/>
              </a:defRPr>
            </a:pPr>
            <a:r>
              <a:t>  Muchas veces requiere sacrificios.</a:t>
            </a:r>
          </a:p>
          <a:p>
            <a:pPr>
              <a:buSzPct val="100000"/>
              <a:buFont typeface="Wingdings"/>
              <a:buChar char="➢"/>
              <a:defRPr sz="4800" b="1">
                <a:solidFill>
                  <a:srgbClr val="4E422C"/>
                </a:solidFill>
                <a:latin typeface="Candara"/>
                <a:ea typeface="Candara"/>
                <a:cs typeface="Candara"/>
                <a:sym typeface="Candara"/>
              </a:defRPr>
            </a:pPr>
            <a:r>
              <a:t>  Es sinónimo de renunciamiento al yo.</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199">
                                            <p:bg/>
                                          </p:spTgt>
                                        </p:tgtEl>
                                        <p:attrNameLst>
                                          <p:attrName>style.visibility</p:attrName>
                                        </p:attrNameLst>
                                      </p:cBhvr>
                                      <p:to>
                                        <p:strVal val="visible"/>
                                      </p:to>
                                    </p:set>
                                    <p:animEffect transition="in" filter="dissolve">
                                      <p:cBhvr>
                                        <p:cTn id="7" dur="500"/>
                                        <p:tgtEl>
                                          <p:spTgt spid="199">
                                            <p:bg/>
                                          </p:spTgt>
                                        </p:tgtEl>
                                      </p:cBhvr>
                                    </p:animEffect>
                                  </p:childTnLst>
                                </p:cTn>
                              </p:par>
                              <p:par>
                                <p:cTn id="8" presetID="9" presetClass="entr" presetSubtype="0" fill="hold" grpId="1" nodeType="withEffect">
                                  <p:stCondLst>
                                    <p:cond delay="0"/>
                                  </p:stCondLst>
                                  <p:iterate>
                                    <p:tmAbs val="0"/>
                                  </p:iterate>
                                  <p:childTnLst>
                                    <p:set>
                                      <p:cBhvr>
                                        <p:cTn id="9" fill="hold"/>
                                        <p:tgtEl>
                                          <p:spTgt spid="199">
                                            <p:txEl>
                                              <p:pRg st="0" end="0"/>
                                            </p:txEl>
                                          </p:spTgt>
                                        </p:tgtEl>
                                        <p:attrNameLst>
                                          <p:attrName>style.visibility</p:attrName>
                                        </p:attrNameLst>
                                      </p:cBhvr>
                                      <p:to>
                                        <p:strVal val="visible"/>
                                      </p:to>
                                    </p:set>
                                    <p:animEffect transition="in" filter="dissolve">
                                      <p:cBhvr>
                                        <p:cTn id="10" dur="500"/>
                                        <p:tgtEl>
                                          <p:spTgt spid="19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fill="hold" grpId="1" nodeType="clickEffect">
                                  <p:stCondLst>
                                    <p:cond delay="0"/>
                                  </p:stCondLst>
                                  <p:iterate>
                                    <p:tmAbs val="0"/>
                                  </p:iterate>
                                  <p:childTnLst>
                                    <p:set>
                                      <p:cBhvr>
                                        <p:cTn id="14" fill="hold"/>
                                        <p:tgtEl>
                                          <p:spTgt spid="199">
                                            <p:txEl>
                                              <p:pRg st="1" end="1"/>
                                            </p:txEl>
                                          </p:spTgt>
                                        </p:tgtEl>
                                        <p:attrNameLst>
                                          <p:attrName>style.visibility</p:attrName>
                                        </p:attrNameLst>
                                      </p:cBhvr>
                                      <p:to>
                                        <p:strVal val="visible"/>
                                      </p:to>
                                    </p:set>
                                    <p:animEffect transition="in" filter="dissolve">
                                      <p:cBhvr>
                                        <p:cTn id="15" dur="500"/>
                                        <p:tgtEl>
                                          <p:spTgt spid="199">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fill="hold" grpId="1" nodeType="clickEffect">
                                  <p:stCondLst>
                                    <p:cond delay="0"/>
                                  </p:stCondLst>
                                  <p:iterate>
                                    <p:tmAbs val="0"/>
                                  </p:iterate>
                                  <p:childTnLst>
                                    <p:set>
                                      <p:cBhvr>
                                        <p:cTn id="19" fill="hold"/>
                                        <p:tgtEl>
                                          <p:spTgt spid="199">
                                            <p:txEl>
                                              <p:pRg st="2" end="2"/>
                                            </p:txEl>
                                          </p:spTgt>
                                        </p:tgtEl>
                                        <p:attrNameLst>
                                          <p:attrName>style.visibility</p:attrName>
                                        </p:attrNameLst>
                                      </p:cBhvr>
                                      <p:to>
                                        <p:strVal val="visible"/>
                                      </p:to>
                                    </p:set>
                                    <p:animEffect transition="in" filter="dissolve">
                                      <p:cBhvr>
                                        <p:cTn id="20" dur="500"/>
                                        <p:tgtEl>
                                          <p:spTgt spid="1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 grpId="1" build="p" bldLvl="5" animBg="1" advAuto="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Shape 201"/>
          <p:cNvSpPr/>
          <p:nvPr/>
        </p:nvSpPr>
        <p:spPr>
          <a:xfrm>
            <a:off x="1159761" y="0"/>
            <a:ext cx="10640819" cy="72034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buSzPct val="100000"/>
              <a:buFont typeface="Wingdings"/>
              <a:buChar char="➢"/>
              <a:defRPr sz="4800" b="1">
                <a:solidFill>
                  <a:srgbClr val="4E422C"/>
                </a:solidFill>
                <a:latin typeface="Candara"/>
                <a:ea typeface="Candara"/>
                <a:cs typeface="Candara"/>
                <a:sym typeface="Candara"/>
              </a:defRPr>
            </a:pPr>
            <a:r>
              <a:t>Tiene una misión que cumplir.</a:t>
            </a:r>
          </a:p>
          <a:p>
            <a:pPr>
              <a:buSzPct val="100000"/>
              <a:buFont typeface="Wingdings"/>
              <a:buChar char="➢"/>
              <a:defRPr sz="4800" b="1">
                <a:solidFill>
                  <a:srgbClr val="4E422C"/>
                </a:solidFill>
                <a:latin typeface="Candara"/>
                <a:ea typeface="Candara"/>
                <a:cs typeface="Candara"/>
                <a:sym typeface="Candara"/>
              </a:defRPr>
            </a:pPr>
            <a:r>
              <a:t>Tiene como objetivo exaltar a Dios por encima del hombre.</a:t>
            </a:r>
          </a:p>
          <a:p>
            <a:pPr>
              <a:buSzPct val="100000"/>
              <a:buFont typeface="Wingdings"/>
              <a:buChar char="➢"/>
              <a:defRPr sz="4800" b="1">
                <a:solidFill>
                  <a:srgbClr val="4E422C"/>
                </a:solidFill>
                <a:latin typeface="Candara"/>
                <a:ea typeface="Candara"/>
                <a:cs typeface="Candara"/>
                <a:sym typeface="Candara"/>
              </a:defRPr>
            </a:pPr>
            <a:r>
              <a:t> Exige del creyente fidelidad.</a:t>
            </a:r>
          </a:p>
          <a:p>
            <a:pPr>
              <a:buSzPct val="100000"/>
              <a:buFont typeface="Wingdings"/>
              <a:buChar char="➢"/>
              <a:defRPr sz="4800" b="1">
                <a:solidFill>
                  <a:srgbClr val="4E422C"/>
                </a:solidFill>
                <a:latin typeface="Candara"/>
                <a:ea typeface="Candara"/>
                <a:cs typeface="Candara"/>
                <a:sym typeface="Candara"/>
              </a:defRPr>
            </a:pPr>
            <a:r>
              <a:t>Está fundamentado en un: así dice Jehová. </a:t>
            </a:r>
          </a:p>
          <a:p>
            <a:pPr>
              <a:buSzPct val="100000"/>
              <a:buFont typeface="Wingdings"/>
              <a:buChar char="➢"/>
              <a:defRPr sz="4800" b="1">
                <a:solidFill>
                  <a:srgbClr val="4E422C"/>
                </a:solidFill>
                <a:latin typeface="Candara"/>
                <a:ea typeface="Candara"/>
                <a:cs typeface="Candara"/>
                <a:sym typeface="Candara"/>
              </a:defRPr>
            </a:pPr>
            <a:r>
              <a:t>Es el reino de la esperanza, que tiene a Jesús como centro de la vida.</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201">
                                            <p:bg/>
                                          </p:spTgt>
                                        </p:tgtEl>
                                        <p:attrNameLst>
                                          <p:attrName>style.visibility</p:attrName>
                                        </p:attrNameLst>
                                      </p:cBhvr>
                                      <p:to>
                                        <p:strVal val="visible"/>
                                      </p:to>
                                    </p:set>
                                    <p:animEffect transition="in" filter="dissolve">
                                      <p:cBhvr>
                                        <p:cTn id="7" dur="500"/>
                                        <p:tgtEl>
                                          <p:spTgt spid="201">
                                            <p:bg/>
                                          </p:spTgt>
                                        </p:tgtEl>
                                      </p:cBhvr>
                                    </p:animEffect>
                                  </p:childTnLst>
                                </p:cTn>
                              </p:par>
                              <p:par>
                                <p:cTn id="8" presetID="9" presetClass="entr" presetSubtype="0" fill="hold" grpId="1" nodeType="withEffect">
                                  <p:stCondLst>
                                    <p:cond delay="0"/>
                                  </p:stCondLst>
                                  <p:iterate>
                                    <p:tmAbs val="0"/>
                                  </p:iterate>
                                  <p:childTnLst>
                                    <p:set>
                                      <p:cBhvr>
                                        <p:cTn id="9" fill="hold"/>
                                        <p:tgtEl>
                                          <p:spTgt spid="201">
                                            <p:txEl>
                                              <p:pRg st="0" end="0"/>
                                            </p:txEl>
                                          </p:spTgt>
                                        </p:tgtEl>
                                        <p:attrNameLst>
                                          <p:attrName>style.visibility</p:attrName>
                                        </p:attrNameLst>
                                      </p:cBhvr>
                                      <p:to>
                                        <p:strVal val="visible"/>
                                      </p:to>
                                    </p:set>
                                    <p:animEffect transition="in" filter="dissolve">
                                      <p:cBhvr>
                                        <p:cTn id="10" dur="500"/>
                                        <p:tgtEl>
                                          <p:spTgt spid="201">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fill="hold" grpId="1" nodeType="clickEffect">
                                  <p:stCondLst>
                                    <p:cond delay="0"/>
                                  </p:stCondLst>
                                  <p:iterate>
                                    <p:tmAbs val="0"/>
                                  </p:iterate>
                                  <p:childTnLst>
                                    <p:set>
                                      <p:cBhvr>
                                        <p:cTn id="14" fill="hold"/>
                                        <p:tgtEl>
                                          <p:spTgt spid="201">
                                            <p:txEl>
                                              <p:pRg st="1" end="1"/>
                                            </p:txEl>
                                          </p:spTgt>
                                        </p:tgtEl>
                                        <p:attrNameLst>
                                          <p:attrName>style.visibility</p:attrName>
                                        </p:attrNameLst>
                                      </p:cBhvr>
                                      <p:to>
                                        <p:strVal val="visible"/>
                                      </p:to>
                                    </p:set>
                                    <p:animEffect transition="in" filter="dissolve">
                                      <p:cBhvr>
                                        <p:cTn id="15" dur="500"/>
                                        <p:tgtEl>
                                          <p:spTgt spid="201">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fill="hold" grpId="1" nodeType="clickEffect">
                                  <p:stCondLst>
                                    <p:cond delay="0"/>
                                  </p:stCondLst>
                                  <p:iterate>
                                    <p:tmAbs val="0"/>
                                  </p:iterate>
                                  <p:childTnLst>
                                    <p:set>
                                      <p:cBhvr>
                                        <p:cTn id="19" fill="hold"/>
                                        <p:tgtEl>
                                          <p:spTgt spid="201">
                                            <p:txEl>
                                              <p:pRg st="2" end="2"/>
                                            </p:txEl>
                                          </p:spTgt>
                                        </p:tgtEl>
                                        <p:attrNameLst>
                                          <p:attrName>style.visibility</p:attrName>
                                        </p:attrNameLst>
                                      </p:cBhvr>
                                      <p:to>
                                        <p:strVal val="visible"/>
                                      </p:to>
                                    </p:set>
                                    <p:animEffect transition="in" filter="dissolve">
                                      <p:cBhvr>
                                        <p:cTn id="20" dur="500"/>
                                        <p:tgtEl>
                                          <p:spTgt spid="201">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fill="hold" grpId="1" nodeType="clickEffect">
                                  <p:stCondLst>
                                    <p:cond delay="0"/>
                                  </p:stCondLst>
                                  <p:iterate>
                                    <p:tmAbs val="0"/>
                                  </p:iterate>
                                  <p:childTnLst>
                                    <p:set>
                                      <p:cBhvr>
                                        <p:cTn id="24" fill="hold"/>
                                        <p:tgtEl>
                                          <p:spTgt spid="201">
                                            <p:txEl>
                                              <p:pRg st="3" end="3"/>
                                            </p:txEl>
                                          </p:spTgt>
                                        </p:tgtEl>
                                        <p:attrNameLst>
                                          <p:attrName>style.visibility</p:attrName>
                                        </p:attrNameLst>
                                      </p:cBhvr>
                                      <p:to>
                                        <p:strVal val="visible"/>
                                      </p:to>
                                    </p:set>
                                    <p:animEffect transition="in" filter="dissolve">
                                      <p:cBhvr>
                                        <p:cTn id="25" dur="500"/>
                                        <p:tgtEl>
                                          <p:spTgt spid="201">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fill="hold" grpId="1" nodeType="clickEffect">
                                  <p:stCondLst>
                                    <p:cond delay="0"/>
                                  </p:stCondLst>
                                  <p:iterate>
                                    <p:tmAbs val="0"/>
                                  </p:iterate>
                                  <p:childTnLst>
                                    <p:set>
                                      <p:cBhvr>
                                        <p:cTn id="29" fill="hold"/>
                                        <p:tgtEl>
                                          <p:spTgt spid="201">
                                            <p:txEl>
                                              <p:pRg st="4" end="4"/>
                                            </p:txEl>
                                          </p:spTgt>
                                        </p:tgtEl>
                                        <p:attrNameLst>
                                          <p:attrName>style.visibility</p:attrName>
                                        </p:attrNameLst>
                                      </p:cBhvr>
                                      <p:to>
                                        <p:strVal val="visible"/>
                                      </p:to>
                                    </p:set>
                                    <p:animEffect transition="in" filter="dissolve">
                                      <p:cBhvr>
                                        <p:cTn id="30" dur="500"/>
                                        <p:tgtEl>
                                          <p:spTgt spid="201">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fill="hold" grpId="1" nodeType="clickEffect">
                                  <p:stCondLst>
                                    <p:cond delay="0"/>
                                  </p:stCondLst>
                                  <p:iterate>
                                    <p:tmAbs val="0"/>
                                  </p:iterate>
                                  <p:childTnLst>
                                    <p:set>
                                      <p:cBhvr>
                                        <p:cTn id="34" fill="hold"/>
                                        <p:tgtEl>
                                          <p:spTgt spid="201">
                                            <p:txEl>
                                              <p:pRg st="5" end="5"/>
                                            </p:txEl>
                                          </p:spTgt>
                                        </p:tgtEl>
                                        <p:attrNameLst>
                                          <p:attrName>style.visibility</p:attrName>
                                        </p:attrNameLst>
                                      </p:cBhvr>
                                      <p:to>
                                        <p:strVal val="visible"/>
                                      </p:to>
                                    </p:set>
                                    <p:animEffect transition="in" filter="dissolve">
                                      <p:cBhvr>
                                        <p:cTn id="35" dur="500"/>
                                        <p:tgtEl>
                                          <p:spTgt spid="20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 grpId="1" build="p" bldLvl="5" animBg="1" advAuto="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Shape 203"/>
          <p:cNvSpPr/>
          <p:nvPr/>
        </p:nvSpPr>
        <p:spPr>
          <a:xfrm>
            <a:off x="1067830" y="826330"/>
            <a:ext cx="10500798" cy="48031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4000" b="1" i="1">
                <a:solidFill>
                  <a:srgbClr val="6D6834"/>
                </a:solidFill>
                <a:latin typeface="Palatino"/>
                <a:ea typeface="Palatino"/>
                <a:cs typeface="Palatino"/>
                <a:sym typeface="Palatino"/>
              </a:defRPr>
            </a:lvl1pPr>
          </a:lstStyle>
          <a:p>
            <a:r>
              <a:t>"Esto significa que hay que apartar la vista de este mundo para dirigirla hacia lo que es eterno. Realizad vuestros esfuerzos más diligentes para obtener las cosas que Dios estima de valor y por las cuales Cristo dio su vida preciosa a fin de que vosotros podáis obtenerlas. CMC 237. </a:t>
            </a:r>
          </a:p>
        </p:txBody>
      </p:sp>
    </p:spTree>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Shape 205"/>
          <p:cNvSpPr/>
          <p:nvPr/>
        </p:nvSpPr>
        <p:spPr>
          <a:xfrm>
            <a:off x="1271565" y="573284"/>
            <a:ext cx="9601201" cy="52476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4400" b="1" i="1">
                <a:solidFill>
                  <a:srgbClr val="4E422C"/>
                </a:solidFill>
                <a:latin typeface="Palatino"/>
                <a:ea typeface="Palatino"/>
                <a:cs typeface="Palatino"/>
                <a:sym typeface="Palatino"/>
              </a:defRPr>
            </a:lvl1pPr>
          </a:lstStyle>
          <a:p>
            <a:r>
              <a:t>"Los cristianos no deberían permitir ser perturbados por preocupaciones ansiosas por las necesidades de la vida. Si los hombres aman y obedecen a Dios, y cumplen su parte, Dios satisfará todas sus necesidades".  CMC 239.</a:t>
            </a:r>
          </a:p>
        </p:txBody>
      </p:sp>
    </p:spTree>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Shape 207"/>
          <p:cNvSpPr/>
          <p:nvPr/>
        </p:nvSpPr>
        <p:spPr>
          <a:xfrm>
            <a:off x="533762" y="1394413"/>
            <a:ext cx="10063566" cy="3715277"/>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lnSpc>
                <a:spcPct val="90000"/>
              </a:lnSpc>
              <a:defRPr sz="9000">
                <a:solidFill>
                  <a:srgbClr val="5F2C16"/>
                </a:solidFill>
                <a:latin typeface="Perpetua Titling MT Light"/>
                <a:ea typeface="Perpetua Titling MT Light"/>
                <a:cs typeface="Perpetua Titling MT Light"/>
                <a:sym typeface="Perpetua Titling MT Light"/>
              </a:defRPr>
            </a:lvl1pPr>
          </a:lstStyle>
          <a:p>
            <a:r>
              <a:t>5-  Acuérdate del día Sábado para santificarlo...</a:t>
            </a:r>
          </a:p>
        </p:txBody>
      </p:sp>
    </p:spTree>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Shape 209"/>
          <p:cNvSpPr/>
          <p:nvPr/>
        </p:nvSpPr>
        <p:spPr>
          <a:xfrm>
            <a:off x="3347499" y="0"/>
            <a:ext cx="5497001" cy="1350985"/>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nSpc>
                <a:spcPct val="90000"/>
              </a:lnSpc>
              <a:defRPr sz="9000" u="sng">
                <a:solidFill>
                  <a:srgbClr val="5F2C16"/>
                </a:solidFill>
                <a:latin typeface="Cambria"/>
                <a:ea typeface="Cambria"/>
                <a:cs typeface="Cambria"/>
                <a:sym typeface="Cambria"/>
              </a:defRPr>
            </a:lvl1pPr>
          </a:lstStyle>
          <a:p>
            <a:r>
              <a:t>Acuérdate:</a:t>
            </a:r>
          </a:p>
        </p:txBody>
      </p:sp>
      <p:sp>
        <p:nvSpPr>
          <p:cNvPr id="210" name="Shape 210"/>
          <p:cNvSpPr/>
          <p:nvPr/>
        </p:nvSpPr>
        <p:spPr>
          <a:xfrm>
            <a:off x="1055656" y="1608170"/>
            <a:ext cx="10515600" cy="441960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228600" indent="-228600">
              <a:lnSpc>
                <a:spcPct val="90000"/>
              </a:lnSpc>
              <a:spcBef>
                <a:spcPts val="1000"/>
              </a:spcBef>
              <a:buSzPct val="100000"/>
              <a:buFont typeface="Courier New"/>
              <a:buChar char="o"/>
              <a:defRPr sz="4000" b="1">
                <a:solidFill>
                  <a:srgbClr val="4E422C"/>
                </a:solidFill>
                <a:latin typeface="Candara"/>
                <a:ea typeface="Candara"/>
                <a:cs typeface="Candara"/>
                <a:sym typeface="Candara"/>
              </a:defRPr>
            </a:pPr>
            <a:r>
              <a:t>  Que el sábado es para adorar a Dios.</a:t>
            </a:r>
            <a:endParaRPr sz="2800"/>
          </a:p>
          <a:p>
            <a:pPr marL="228600" indent="-228600">
              <a:lnSpc>
                <a:spcPct val="90000"/>
              </a:lnSpc>
              <a:spcBef>
                <a:spcPts val="1000"/>
              </a:spcBef>
              <a:buSzPct val="100000"/>
              <a:buFont typeface="Courier New"/>
              <a:buChar char="o"/>
              <a:defRPr sz="4000" b="1">
                <a:solidFill>
                  <a:srgbClr val="4E422C"/>
                </a:solidFill>
                <a:latin typeface="Candara"/>
                <a:ea typeface="Candara"/>
                <a:cs typeface="Candara"/>
                <a:sym typeface="Candara"/>
              </a:defRPr>
            </a:pPr>
            <a:r>
              <a:t>  Que debes ir a la iglesia para encontrarte con Dios y con tus hermanos.</a:t>
            </a:r>
            <a:endParaRPr sz="2800"/>
          </a:p>
          <a:p>
            <a:pPr marL="228600" indent="-228600">
              <a:lnSpc>
                <a:spcPct val="90000"/>
              </a:lnSpc>
              <a:spcBef>
                <a:spcPts val="1000"/>
              </a:spcBef>
              <a:buSzPct val="100000"/>
              <a:buFont typeface="Courier New"/>
              <a:buChar char="o"/>
              <a:defRPr sz="4000" b="1">
                <a:solidFill>
                  <a:srgbClr val="4E422C"/>
                </a:solidFill>
                <a:latin typeface="Candara"/>
                <a:ea typeface="Candara"/>
                <a:cs typeface="Candara"/>
                <a:sym typeface="Candara"/>
              </a:defRPr>
            </a:pPr>
            <a:r>
              <a:t>  De invitar a tus familiares o amigos.</a:t>
            </a:r>
            <a:endParaRPr sz="2800"/>
          </a:p>
          <a:p>
            <a:pPr marL="228600" indent="-228600">
              <a:lnSpc>
                <a:spcPct val="90000"/>
              </a:lnSpc>
              <a:spcBef>
                <a:spcPts val="1000"/>
              </a:spcBef>
              <a:buSzPct val="100000"/>
              <a:buFont typeface="Courier New"/>
              <a:buChar char="o"/>
              <a:defRPr sz="4000" b="1">
                <a:solidFill>
                  <a:srgbClr val="4E422C"/>
                </a:solidFill>
                <a:latin typeface="Candara"/>
                <a:ea typeface="Candara"/>
                <a:cs typeface="Candara"/>
                <a:sym typeface="Candara"/>
              </a:defRPr>
            </a:pPr>
            <a:r>
              <a:t>  De llevar tu ofrenda al altar.</a:t>
            </a:r>
            <a:endParaRPr sz="2800"/>
          </a:p>
          <a:p>
            <a:pPr marL="228600" indent="-228600">
              <a:lnSpc>
                <a:spcPct val="90000"/>
              </a:lnSpc>
              <a:spcBef>
                <a:spcPts val="1000"/>
              </a:spcBef>
              <a:buSzPct val="100000"/>
              <a:buFont typeface="Courier New"/>
              <a:buChar char="o"/>
              <a:defRPr sz="4000" b="1">
                <a:solidFill>
                  <a:srgbClr val="4E422C"/>
                </a:solidFill>
                <a:latin typeface="Candara"/>
                <a:ea typeface="Candara"/>
                <a:cs typeface="Candara"/>
                <a:sym typeface="Candara"/>
              </a:defRPr>
            </a:pPr>
            <a:r>
              <a:t>  Que seis días trabajarás, pero el sábado es de Jehová tu Dios</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210">
                                            <p:bg/>
                                          </p:spTgt>
                                        </p:tgtEl>
                                        <p:attrNameLst>
                                          <p:attrName>style.visibility</p:attrName>
                                        </p:attrNameLst>
                                      </p:cBhvr>
                                      <p:to>
                                        <p:strVal val="visible"/>
                                      </p:to>
                                    </p:set>
                                    <p:animEffect transition="in" filter="dissolve">
                                      <p:cBhvr>
                                        <p:cTn id="7" dur="500"/>
                                        <p:tgtEl>
                                          <p:spTgt spid="210">
                                            <p:bg/>
                                          </p:spTgt>
                                        </p:tgtEl>
                                      </p:cBhvr>
                                    </p:animEffect>
                                  </p:childTnLst>
                                </p:cTn>
                              </p:par>
                              <p:par>
                                <p:cTn id="8" presetID="9" presetClass="entr" presetSubtype="0" fill="hold" grpId="1" nodeType="withEffect">
                                  <p:stCondLst>
                                    <p:cond delay="0"/>
                                  </p:stCondLst>
                                  <p:iterate>
                                    <p:tmAbs val="0"/>
                                  </p:iterate>
                                  <p:childTnLst>
                                    <p:set>
                                      <p:cBhvr>
                                        <p:cTn id="9" fill="hold"/>
                                        <p:tgtEl>
                                          <p:spTgt spid="210">
                                            <p:txEl>
                                              <p:pRg st="0" end="0"/>
                                            </p:txEl>
                                          </p:spTgt>
                                        </p:tgtEl>
                                        <p:attrNameLst>
                                          <p:attrName>style.visibility</p:attrName>
                                        </p:attrNameLst>
                                      </p:cBhvr>
                                      <p:to>
                                        <p:strVal val="visible"/>
                                      </p:to>
                                    </p:set>
                                    <p:animEffect transition="in" filter="dissolve">
                                      <p:cBhvr>
                                        <p:cTn id="10" dur="500"/>
                                        <p:tgtEl>
                                          <p:spTgt spid="210">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fill="hold" grpId="1" nodeType="clickEffect">
                                  <p:stCondLst>
                                    <p:cond delay="0"/>
                                  </p:stCondLst>
                                  <p:iterate>
                                    <p:tmAbs val="0"/>
                                  </p:iterate>
                                  <p:childTnLst>
                                    <p:set>
                                      <p:cBhvr>
                                        <p:cTn id="14" fill="hold"/>
                                        <p:tgtEl>
                                          <p:spTgt spid="210">
                                            <p:txEl>
                                              <p:pRg st="1" end="1"/>
                                            </p:txEl>
                                          </p:spTgt>
                                        </p:tgtEl>
                                        <p:attrNameLst>
                                          <p:attrName>style.visibility</p:attrName>
                                        </p:attrNameLst>
                                      </p:cBhvr>
                                      <p:to>
                                        <p:strVal val="visible"/>
                                      </p:to>
                                    </p:set>
                                    <p:animEffect transition="in" filter="dissolve">
                                      <p:cBhvr>
                                        <p:cTn id="15" dur="500"/>
                                        <p:tgtEl>
                                          <p:spTgt spid="210">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fill="hold" grpId="1" nodeType="clickEffect">
                                  <p:stCondLst>
                                    <p:cond delay="0"/>
                                  </p:stCondLst>
                                  <p:iterate>
                                    <p:tmAbs val="0"/>
                                  </p:iterate>
                                  <p:childTnLst>
                                    <p:set>
                                      <p:cBhvr>
                                        <p:cTn id="19" fill="hold"/>
                                        <p:tgtEl>
                                          <p:spTgt spid="210">
                                            <p:txEl>
                                              <p:pRg st="2" end="2"/>
                                            </p:txEl>
                                          </p:spTgt>
                                        </p:tgtEl>
                                        <p:attrNameLst>
                                          <p:attrName>style.visibility</p:attrName>
                                        </p:attrNameLst>
                                      </p:cBhvr>
                                      <p:to>
                                        <p:strVal val="visible"/>
                                      </p:to>
                                    </p:set>
                                    <p:animEffect transition="in" filter="dissolve">
                                      <p:cBhvr>
                                        <p:cTn id="20" dur="500"/>
                                        <p:tgtEl>
                                          <p:spTgt spid="210">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fill="hold" grpId="1" nodeType="clickEffect">
                                  <p:stCondLst>
                                    <p:cond delay="0"/>
                                  </p:stCondLst>
                                  <p:iterate>
                                    <p:tmAbs val="0"/>
                                  </p:iterate>
                                  <p:childTnLst>
                                    <p:set>
                                      <p:cBhvr>
                                        <p:cTn id="24" fill="hold"/>
                                        <p:tgtEl>
                                          <p:spTgt spid="210">
                                            <p:txEl>
                                              <p:pRg st="3" end="3"/>
                                            </p:txEl>
                                          </p:spTgt>
                                        </p:tgtEl>
                                        <p:attrNameLst>
                                          <p:attrName>style.visibility</p:attrName>
                                        </p:attrNameLst>
                                      </p:cBhvr>
                                      <p:to>
                                        <p:strVal val="visible"/>
                                      </p:to>
                                    </p:set>
                                    <p:animEffect transition="in" filter="dissolve">
                                      <p:cBhvr>
                                        <p:cTn id="25" dur="500"/>
                                        <p:tgtEl>
                                          <p:spTgt spid="210">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fill="hold" grpId="1" nodeType="clickEffect">
                                  <p:stCondLst>
                                    <p:cond delay="0"/>
                                  </p:stCondLst>
                                  <p:iterate>
                                    <p:tmAbs val="0"/>
                                  </p:iterate>
                                  <p:childTnLst>
                                    <p:set>
                                      <p:cBhvr>
                                        <p:cTn id="29" fill="hold"/>
                                        <p:tgtEl>
                                          <p:spTgt spid="210">
                                            <p:txEl>
                                              <p:pRg st="4" end="4"/>
                                            </p:txEl>
                                          </p:spTgt>
                                        </p:tgtEl>
                                        <p:attrNameLst>
                                          <p:attrName>style.visibility</p:attrName>
                                        </p:attrNameLst>
                                      </p:cBhvr>
                                      <p:to>
                                        <p:strVal val="visible"/>
                                      </p:to>
                                    </p:set>
                                    <p:animEffect transition="in" filter="dissolve">
                                      <p:cBhvr>
                                        <p:cTn id="30" dur="500"/>
                                        <p:tgtEl>
                                          <p:spTgt spid="2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 grpId="1" build="p" bldLvl="5"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p:nvPr/>
        </p:nvSpPr>
        <p:spPr>
          <a:xfrm>
            <a:off x="1316601" y="274441"/>
            <a:ext cx="9991081" cy="492760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228600" indent="-228600">
              <a:lnSpc>
                <a:spcPct val="90000"/>
              </a:lnSpc>
              <a:spcBef>
                <a:spcPts val="1000"/>
              </a:spcBef>
              <a:buSzPct val="100000"/>
              <a:buFont typeface="Arial"/>
              <a:buChar char="•"/>
              <a:defRPr sz="4800" b="1" i="1">
                <a:latin typeface="Candara"/>
                <a:ea typeface="Candara"/>
                <a:cs typeface="Candara"/>
                <a:sym typeface="Candara"/>
              </a:defRPr>
            </a:pPr>
            <a:r>
              <a:t>Y acontecerá que si oyeres atentamente </a:t>
            </a:r>
            <a:r>
              <a:rPr u="sng"/>
              <a:t>la voz de Jehová tu Dios,</a:t>
            </a:r>
            <a:r>
              <a:t> para guardar y poner por obra todos sus mandamientos que yo te prescribo hoy, también Jehová tu Dios te exaltará sobre todas las naciones de la tierra".  </a:t>
            </a:r>
            <a:r>
              <a:rPr sz="2400"/>
              <a:t>Deuteronomio  28:1</a:t>
            </a:r>
          </a:p>
        </p:txBody>
      </p:sp>
    </p:spTree>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Shape 212"/>
          <p:cNvSpPr/>
          <p:nvPr/>
        </p:nvSpPr>
        <p:spPr>
          <a:xfrm>
            <a:off x="1024757" y="172913"/>
            <a:ext cx="10746830" cy="56032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4800" b="1" i="1">
                <a:solidFill>
                  <a:srgbClr val="4E422C"/>
                </a:solidFill>
                <a:latin typeface="Palatino"/>
                <a:ea typeface="Palatino"/>
                <a:cs typeface="Palatino"/>
                <a:sym typeface="Palatino"/>
              </a:defRPr>
            </a:lvl1pPr>
          </a:lstStyle>
          <a:p>
            <a:r>
              <a:t>Así como el sábado fue la señal que distinguía a Israel cuando salió de Egipto para entrar en la Canaán terrenal, así también es la señal que ahora distingue al pueblo de Dios cuando sale del mundo para entrar en el reposo celestial. </a:t>
            </a:r>
          </a:p>
        </p:txBody>
      </p:sp>
    </p:spTree>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Shape 214"/>
          <p:cNvSpPr/>
          <p:nvPr/>
        </p:nvSpPr>
        <p:spPr>
          <a:xfrm>
            <a:off x="1227272" y="443047"/>
            <a:ext cx="9442539" cy="56032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4800" b="1" i="1">
                <a:solidFill>
                  <a:srgbClr val="4E422C"/>
                </a:solidFill>
                <a:latin typeface="Palatino"/>
                <a:ea typeface="Palatino"/>
                <a:cs typeface="Palatino"/>
                <a:sym typeface="Palatino"/>
              </a:defRPr>
            </a:pPr>
            <a:r>
              <a:t>El sábado es una señal de la relación que existe entre Dios y su pueblo, una señal de que éste honra la ley de su Creador. Hace distinción entre los </a:t>
            </a:r>
            <a:r>
              <a:rPr u="sng"/>
              <a:t>súbditos leales</a:t>
            </a:r>
            <a:r>
              <a:t> y los transgresores. – {CPI 472.1}</a:t>
            </a:r>
          </a:p>
        </p:txBody>
      </p:sp>
    </p:spTree>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 name="Shape 216"/>
          <p:cNvSpPr/>
          <p:nvPr/>
        </p:nvSpPr>
        <p:spPr>
          <a:xfrm>
            <a:off x="1009906" y="0"/>
            <a:ext cx="10457243" cy="63906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4800" b="1" i="1">
                <a:solidFill>
                  <a:srgbClr val="4E422C"/>
                </a:solidFill>
                <a:latin typeface="Palatino"/>
                <a:ea typeface="Palatino"/>
                <a:cs typeface="Palatino"/>
                <a:sym typeface="Palatino"/>
              </a:defRPr>
            </a:lvl1pPr>
          </a:lstStyle>
          <a:p>
            <a:r>
              <a:t>"El sábado será la gran piedra de toque de la lealtad; pues es el punto especialmente controvertido. Cuando esta piedra de toque les sea aplicada finalmente a los hombres, entonces se trazará la línea de demarcación entre los que sirven a Dios y los que no le sirven".  CS 591.</a:t>
            </a:r>
          </a:p>
        </p:txBody>
      </p:sp>
    </p:spTree>
  </p:cSld>
  <p:clrMapOvr>
    <a:masterClrMapping/>
  </p:clrMapOvr>
  <p:transition spd="slow"/>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Shape 218"/>
          <p:cNvSpPr/>
          <p:nvPr/>
        </p:nvSpPr>
        <p:spPr>
          <a:xfrm>
            <a:off x="838200" y="1829325"/>
            <a:ext cx="10515600" cy="253313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lnSpc>
                <a:spcPct val="90000"/>
              </a:lnSpc>
              <a:defRPr sz="9000">
                <a:solidFill>
                  <a:srgbClr val="5F2C16"/>
                </a:solidFill>
                <a:latin typeface="Perpetua Titling MT Light"/>
                <a:ea typeface="Perpetua Titling MT Light"/>
                <a:cs typeface="Perpetua Titling MT Light"/>
                <a:sym typeface="Perpetua Titling MT Light"/>
              </a:defRPr>
            </a:lvl1pPr>
          </a:lstStyle>
          <a:p>
            <a:r>
              <a:t>6-  Traed todos los Diezmos al alfolí...</a:t>
            </a:r>
          </a:p>
        </p:txBody>
      </p:sp>
    </p:spTree>
  </p:cSld>
  <p:clrMapOvr>
    <a:masterClrMapping/>
  </p:clrMapOvr>
  <p:transition spd="slow"/>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Shape 220"/>
          <p:cNvSpPr/>
          <p:nvPr/>
        </p:nvSpPr>
        <p:spPr>
          <a:xfrm>
            <a:off x="983170" y="536389"/>
            <a:ext cx="10515600" cy="528320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marL="228600" indent="-228600">
              <a:lnSpc>
                <a:spcPct val="90000"/>
              </a:lnSpc>
              <a:spcBef>
                <a:spcPts val="1000"/>
              </a:spcBef>
              <a:buSzPct val="100000"/>
              <a:buFont typeface="Arial"/>
              <a:buChar char="•"/>
              <a:defRPr sz="4800" b="1" i="1">
                <a:solidFill>
                  <a:srgbClr val="4E422C"/>
                </a:solidFill>
                <a:latin typeface="Candara"/>
                <a:ea typeface="Candara"/>
                <a:cs typeface="Candara"/>
                <a:sym typeface="Candara"/>
              </a:defRPr>
            </a:lvl1pPr>
          </a:lstStyle>
          <a:p>
            <a:r>
              <a:t> "Traed todos los diezmos al alfolí y haya alimento en mi casa; y probadme ahora en esto, dice Jehová de los ejércitos, si no os abriré las ventanas de los cielos, y derramaré sobre vosotros bendición hasta que sobreabunde".  Mal. 3:10</a:t>
            </a:r>
          </a:p>
        </p:txBody>
      </p:sp>
    </p:spTree>
  </p:cSld>
  <p:clrMapOvr>
    <a:masterClrMapping/>
  </p:clrMapOvr>
  <p:transition spd="slow"/>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Shape 222"/>
          <p:cNvSpPr/>
          <p:nvPr/>
        </p:nvSpPr>
        <p:spPr>
          <a:xfrm>
            <a:off x="884318" y="130473"/>
            <a:ext cx="10423363" cy="56032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4800" b="1" i="1">
                <a:solidFill>
                  <a:srgbClr val="4E422C"/>
                </a:solidFill>
                <a:latin typeface="Palatino"/>
                <a:ea typeface="Palatino"/>
                <a:cs typeface="Palatino"/>
                <a:sym typeface="Palatino"/>
              </a:defRPr>
            </a:pPr>
            <a:r>
              <a:t>"El Señor ha exigido siempre esta respuesta a los planes que ha trazado para adelantar su obra en nuestro mundo. </a:t>
            </a:r>
            <a:r>
              <a:rPr u="sng"/>
              <a:t>Nunca ha cambiado el plan que trazó</a:t>
            </a:r>
            <a:r>
              <a:t>. Declara que todo es suyo y reclama su porción de lo que confió al hombre" </a:t>
            </a:r>
          </a:p>
        </p:txBody>
      </p:sp>
    </p:spTree>
  </p:cSld>
  <p:clrMapOvr>
    <a:masterClrMapping/>
  </p:clrMapOvr>
  <p:transition spd="slow"/>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Shape 224"/>
          <p:cNvSpPr/>
          <p:nvPr/>
        </p:nvSpPr>
        <p:spPr>
          <a:xfrm>
            <a:off x="898815" y="450775"/>
            <a:ext cx="10191411" cy="48158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4800" b="1" i="1">
                <a:solidFill>
                  <a:srgbClr val="4E422C"/>
                </a:solidFill>
                <a:latin typeface="Palatino"/>
                <a:ea typeface="Palatino"/>
                <a:cs typeface="Palatino"/>
                <a:sym typeface="Palatino"/>
              </a:defRPr>
            </a:lvl1pPr>
          </a:lstStyle>
          <a:p>
            <a:r>
              <a:t>"Traed ahora mismo todos los diezmos que por descuido no habéis devuelto. El nuevo año debe comenzar para vosotros de tal manera que seáis hombres honrados en su trato con Dios".  TM. 306.</a:t>
            </a:r>
          </a:p>
        </p:txBody>
      </p:sp>
    </p:spTree>
  </p:cSld>
  <p:clrMapOvr>
    <a:masterClrMapping/>
  </p:clrMapOvr>
  <p:transition spd="slow"/>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 name="Shape 226"/>
          <p:cNvSpPr/>
          <p:nvPr/>
        </p:nvSpPr>
        <p:spPr>
          <a:xfrm>
            <a:off x="1179379" y="224698"/>
            <a:ext cx="9833241" cy="56032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4800" b="1" i="1">
                <a:solidFill>
                  <a:srgbClr val="4E422C"/>
                </a:solidFill>
                <a:latin typeface="Palatino"/>
                <a:ea typeface="Palatino"/>
                <a:cs typeface="Palatino"/>
                <a:sym typeface="Palatino"/>
              </a:defRPr>
            </a:lvl1pPr>
          </a:lstStyle>
          <a:p>
            <a:r>
              <a:t>"Se me ha mostrado que muchos en nuestras iglesias están robando a Dios en los diezmos y las ofrendas. El Señor cumplirá en ellos lo que ha declarado. A los obedientes dará ricas bendiciones; a los transgresores, maldición".  TM 306</a:t>
            </a:r>
          </a:p>
        </p:txBody>
      </p:sp>
    </p:spTree>
  </p:cSld>
  <p:clrMapOvr>
    <a:masterClrMapping/>
  </p:clrMapOvr>
  <p:transition spd="slow"/>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Shape 228"/>
          <p:cNvSpPr/>
          <p:nvPr/>
        </p:nvSpPr>
        <p:spPr>
          <a:xfrm>
            <a:off x="1435206" y="737306"/>
            <a:ext cx="9524547" cy="40284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4800" b="1" i="1">
                <a:solidFill>
                  <a:srgbClr val="4E422C"/>
                </a:solidFill>
                <a:latin typeface="Palatino"/>
                <a:ea typeface="Palatino"/>
                <a:cs typeface="Palatino"/>
                <a:sym typeface="Palatino"/>
              </a:defRPr>
            </a:lvl1pPr>
          </a:lstStyle>
          <a:p>
            <a:r>
              <a:t>“El diezmo no es fondo para gastos de iglesia. La porción que Dios se ha reservado no debe usarse para ningún otro propósito fuera del que él ha especificado. </a:t>
            </a:r>
          </a:p>
        </p:txBody>
      </p:sp>
    </p:spTree>
  </p:cSld>
  <p:clrMapOvr>
    <a:masterClrMapping/>
  </p:clrMapOvr>
  <p:transition spd="slow"/>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Shape 230"/>
          <p:cNvSpPr/>
          <p:nvPr/>
        </p:nvSpPr>
        <p:spPr>
          <a:xfrm>
            <a:off x="1228497" y="138883"/>
            <a:ext cx="10050189" cy="56032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4800" b="1" i="1">
                <a:solidFill>
                  <a:srgbClr val="4E422C"/>
                </a:solidFill>
                <a:latin typeface="Palatino"/>
                <a:ea typeface="Palatino"/>
                <a:cs typeface="Palatino"/>
                <a:sym typeface="Palatino"/>
              </a:defRPr>
            </a:lvl1pPr>
          </a:lstStyle>
          <a:p>
            <a:r>
              <a:t>Que nadie se sienta libre para retener sus diezmos a fin de usarlos según su propio juicio. No debe emplearse en casos de emergencia, ni como parezca conveniente, aún en cosas que conciernan a la obra de Dios”. CMC.pág.106</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Shape 139"/>
          <p:cNvSpPr/>
          <p:nvPr/>
        </p:nvSpPr>
        <p:spPr>
          <a:xfrm>
            <a:off x="1084648" y="1028288"/>
            <a:ext cx="10515601" cy="3098800"/>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pPr marL="228600" indent="-228600">
              <a:lnSpc>
                <a:spcPct val="90000"/>
              </a:lnSpc>
              <a:spcBef>
                <a:spcPts val="1000"/>
              </a:spcBef>
              <a:buSzPct val="100000"/>
              <a:buFont typeface="Arial"/>
              <a:buChar char="•"/>
              <a:defRPr sz="5500" b="1" i="1">
                <a:latin typeface="Candara"/>
                <a:ea typeface="Candara"/>
                <a:cs typeface="Candara"/>
                <a:sym typeface="Candara"/>
              </a:defRPr>
            </a:pPr>
            <a:r>
              <a:t>Y vendrán sobre ti todas estas bendiciones, y te alcanzarán, </a:t>
            </a:r>
            <a:r>
              <a:rPr u="sng"/>
              <a:t>si oyeres la voz de Jehová tu Dios.</a:t>
            </a:r>
            <a:r>
              <a:t>  </a:t>
            </a:r>
            <a:r>
              <a:rPr sz="2800"/>
              <a:t>Deuteronomio 28:2</a:t>
            </a:r>
          </a:p>
        </p:txBody>
      </p:sp>
    </p:spTree>
  </p:cSld>
  <p:clrMapOvr>
    <a:masterClrMapping/>
  </p:clrMapOvr>
  <p:transition spd="slow"/>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 name="Shape 232"/>
          <p:cNvSpPr/>
          <p:nvPr/>
        </p:nvSpPr>
        <p:spPr>
          <a:xfrm>
            <a:off x="490270" y="1565679"/>
            <a:ext cx="10515601" cy="253313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lnSpc>
                <a:spcPct val="90000"/>
              </a:lnSpc>
              <a:defRPr sz="9000">
                <a:solidFill>
                  <a:srgbClr val="5F2C16"/>
                </a:solidFill>
                <a:latin typeface="Perpetua Titling MT Light"/>
                <a:ea typeface="Perpetua Titling MT Light"/>
                <a:cs typeface="Perpetua Titling MT Light"/>
                <a:sym typeface="Perpetua Titling MT Light"/>
              </a:defRPr>
            </a:lvl1pPr>
          </a:lstStyle>
          <a:p>
            <a:r>
              <a:t>7-  Se fiel hasta la muerte...</a:t>
            </a:r>
          </a:p>
        </p:txBody>
      </p:sp>
    </p:spTree>
  </p:cSld>
  <p:clrMapOvr>
    <a:masterClrMapping/>
  </p:clrMapOvr>
  <p:transition spd="slow"/>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 name="Shape 234"/>
          <p:cNvSpPr/>
          <p:nvPr/>
        </p:nvSpPr>
        <p:spPr>
          <a:xfrm>
            <a:off x="1447075" y="1782971"/>
            <a:ext cx="9860606" cy="208280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228600" indent="-228600">
              <a:lnSpc>
                <a:spcPct val="90000"/>
              </a:lnSpc>
              <a:spcBef>
                <a:spcPts val="1000"/>
              </a:spcBef>
              <a:buSzPct val="100000"/>
              <a:buFont typeface="Arial"/>
              <a:buChar char="•"/>
              <a:defRPr sz="4800" b="1" i="1">
                <a:solidFill>
                  <a:srgbClr val="262626"/>
                </a:solidFill>
                <a:latin typeface="Candara"/>
                <a:ea typeface="Candara"/>
                <a:cs typeface="Candara"/>
                <a:sym typeface="Candara"/>
              </a:defRPr>
            </a:pPr>
            <a:r>
              <a:t>"... A los fieles guarda Jehová, y paga abundantemente al que procede con soberbia".</a:t>
            </a:r>
            <a:r>
              <a:rPr sz="2800" i="0">
                <a:latin typeface="+mj-lt"/>
                <a:ea typeface="+mj-ea"/>
                <a:cs typeface="+mj-cs"/>
                <a:sym typeface="Calibri"/>
              </a:rPr>
              <a:t>  Salmos 31:23</a:t>
            </a:r>
          </a:p>
        </p:txBody>
      </p:sp>
    </p:spTree>
  </p:cSld>
  <p:clrMapOvr>
    <a:masterClrMapping/>
  </p:clrMapOvr>
  <p:transition spd="slow"/>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Shape 236"/>
          <p:cNvSpPr/>
          <p:nvPr/>
        </p:nvSpPr>
        <p:spPr>
          <a:xfrm>
            <a:off x="1215123" y="1478697"/>
            <a:ext cx="9672145" cy="336296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228600" indent="-228600">
              <a:lnSpc>
                <a:spcPct val="90000"/>
              </a:lnSpc>
              <a:spcBef>
                <a:spcPts val="1000"/>
              </a:spcBef>
              <a:buSzPct val="100000"/>
              <a:buFont typeface="Arial"/>
              <a:buChar char="•"/>
              <a:defRPr sz="4800" b="1" i="1">
                <a:solidFill>
                  <a:srgbClr val="404040"/>
                </a:solidFill>
                <a:latin typeface="Candara"/>
                <a:ea typeface="Candara"/>
                <a:cs typeface="Candara"/>
                <a:sym typeface="Candara"/>
              </a:defRPr>
            </a:pPr>
            <a:r>
              <a:t>" Mis ojos pondré sobre los fieles de la tierra, para que estén conmigo; el que anda en el camino de la perfección, este me servirá".</a:t>
            </a:r>
            <a:r>
              <a:rPr sz="2800">
                <a:latin typeface="+mj-lt"/>
                <a:ea typeface="+mj-ea"/>
                <a:cs typeface="+mj-cs"/>
                <a:sym typeface="Calibri"/>
              </a:rPr>
              <a:t>  Salmos 101:6.</a:t>
            </a:r>
          </a:p>
        </p:txBody>
      </p:sp>
    </p:spTree>
  </p:cSld>
  <p:clrMapOvr>
    <a:masterClrMapping/>
  </p:clrMapOvr>
  <p:transition spd="slow"/>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Shape 238"/>
          <p:cNvSpPr/>
          <p:nvPr/>
        </p:nvSpPr>
        <p:spPr>
          <a:xfrm>
            <a:off x="1331099" y="1825624"/>
            <a:ext cx="9947589" cy="2692401"/>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pPr marL="228600" indent="-228600">
              <a:lnSpc>
                <a:spcPct val="90000"/>
              </a:lnSpc>
              <a:spcBef>
                <a:spcPts val="1000"/>
              </a:spcBef>
              <a:buSzPct val="100000"/>
              <a:buFont typeface="Arial"/>
              <a:buChar char="•"/>
              <a:defRPr sz="5500" b="1" i="1">
                <a:solidFill>
                  <a:srgbClr val="0D0D0D"/>
                </a:solidFill>
                <a:latin typeface="Candara"/>
                <a:ea typeface="Candara"/>
                <a:cs typeface="Candara"/>
                <a:sym typeface="Candara"/>
              </a:defRPr>
            </a:pPr>
            <a:r>
              <a:t>"Ahora bien, se requiere de los administradores, </a:t>
            </a:r>
            <a:r>
              <a:rPr u="sng"/>
              <a:t>que cada uno sea hallado fiel"</a:t>
            </a:r>
            <a:r>
              <a:t>. </a:t>
            </a:r>
            <a:r>
              <a:rPr i="0">
                <a:latin typeface="+mj-lt"/>
                <a:ea typeface="+mj-ea"/>
                <a:cs typeface="+mj-cs"/>
                <a:sym typeface="Calibri"/>
              </a:rPr>
              <a:t> </a:t>
            </a:r>
            <a:r>
              <a:rPr sz="2800" i="0">
                <a:latin typeface="+mj-lt"/>
                <a:ea typeface="+mj-ea"/>
                <a:cs typeface="+mj-cs"/>
                <a:sym typeface="Calibri"/>
              </a:rPr>
              <a:t>1 Corintios 4:2</a:t>
            </a:r>
          </a:p>
        </p:txBody>
      </p:sp>
    </p:spTree>
  </p:cSld>
  <p:clrMapOvr>
    <a:masterClrMapping/>
  </p:clrMapOvr>
  <p:transition spd="slow"/>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Shape 240"/>
          <p:cNvSpPr/>
          <p:nvPr/>
        </p:nvSpPr>
        <p:spPr>
          <a:xfrm>
            <a:off x="1490567" y="1405210"/>
            <a:ext cx="9773625" cy="3362960"/>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lvl1pPr marL="228600" indent="-228600">
              <a:lnSpc>
                <a:spcPct val="90000"/>
              </a:lnSpc>
              <a:spcBef>
                <a:spcPts val="1000"/>
              </a:spcBef>
              <a:buSzPct val="100000"/>
              <a:buFont typeface="Arial"/>
              <a:buChar char="•"/>
              <a:defRPr sz="4800" b="1" i="1">
                <a:solidFill>
                  <a:srgbClr val="0D171F"/>
                </a:solidFill>
                <a:latin typeface="Candara"/>
                <a:ea typeface="Candara"/>
                <a:cs typeface="Candara"/>
                <a:sym typeface="Candara"/>
              </a:defRPr>
            </a:lvl1pPr>
          </a:lstStyle>
          <a:p>
            <a:r>
              <a:t>"Y su señor le dijo: Bien buen siervo y fiel; sobre poco has sido fiel, sobre mucho te pondré; entra en el gozo de tu señor".  Mateo 25:21</a:t>
            </a:r>
          </a:p>
        </p:txBody>
      </p:sp>
    </p:spTree>
  </p:cSld>
  <p:clrMapOvr>
    <a:masterClrMapping/>
  </p:clrMapOvr>
  <p:transition spd="slow"/>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Shape 242"/>
          <p:cNvSpPr/>
          <p:nvPr/>
        </p:nvSpPr>
        <p:spPr>
          <a:xfrm>
            <a:off x="3257550" y="426746"/>
            <a:ext cx="5676900" cy="177930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nSpc>
                <a:spcPct val="90000"/>
              </a:lnSpc>
              <a:defRPr sz="12000" b="1" u="sng">
                <a:solidFill>
                  <a:srgbClr val="5F2C16"/>
                </a:solidFill>
                <a:latin typeface="Perpetua Titling MT Light"/>
                <a:ea typeface="Perpetua Titling MT Light"/>
                <a:cs typeface="Perpetua Titling MT Light"/>
                <a:sym typeface="Perpetua Titling MT Light"/>
              </a:defRPr>
            </a:lvl1pPr>
          </a:lstStyle>
          <a:p>
            <a:r>
              <a:t>Sé fiel</a:t>
            </a:r>
          </a:p>
        </p:txBody>
      </p:sp>
      <p:sp>
        <p:nvSpPr>
          <p:cNvPr id="243" name="Shape 243"/>
          <p:cNvSpPr/>
          <p:nvPr/>
        </p:nvSpPr>
        <p:spPr>
          <a:xfrm>
            <a:off x="686246" y="2492066"/>
            <a:ext cx="11034867" cy="362271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257175" indent="-257175">
              <a:lnSpc>
                <a:spcPct val="90000"/>
              </a:lnSpc>
              <a:spcBef>
                <a:spcPts val="1000"/>
              </a:spcBef>
              <a:buSzPct val="100000"/>
              <a:buFont typeface="Wingdings"/>
              <a:buChar char="✓"/>
              <a:defRPr sz="4500" b="1">
                <a:solidFill>
                  <a:srgbClr val="595959"/>
                </a:solidFill>
                <a:latin typeface="Cambria"/>
                <a:ea typeface="Cambria"/>
                <a:cs typeface="Cambria"/>
                <a:sym typeface="Cambria"/>
              </a:defRPr>
            </a:pPr>
            <a:r>
              <a:t>  En el estudio de las escrituras.</a:t>
            </a:r>
          </a:p>
          <a:p>
            <a:pPr marL="257175" indent="-257175">
              <a:lnSpc>
                <a:spcPct val="90000"/>
              </a:lnSpc>
              <a:spcBef>
                <a:spcPts val="1000"/>
              </a:spcBef>
              <a:buSzPct val="100000"/>
              <a:buFont typeface="Wingdings"/>
              <a:buChar char="✓"/>
              <a:defRPr sz="4500" b="1">
                <a:solidFill>
                  <a:srgbClr val="595959"/>
                </a:solidFill>
                <a:latin typeface="Cambria"/>
                <a:ea typeface="Cambria"/>
                <a:cs typeface="Cambria"/>
                <a:sym typeface="Cambria"/>
              </a:defRPr>
            </a:pPr>
            <a:r>
              <a:t>  En la oración constante.</a:t>
            </a:r>
          </a:p>
          <a:p>
            <a:pPr marL="257175" indent="-257175">
              <a:lnSpc>
                <a:spcPct val="90000"/>
              </a:lnSpc>
              <a:spcBef>
                <a:spcPts val="1000"/>
              </a:spcBef>
              <a:buSzPct val="100000"/>
              <a:buFont typeface="Wingdings"/>
              <a:buChar char="✓"/>
              <a:defRPr sz="4500" b="1">
                <a:solidFill>
                  <a:srgbClr val="595959"/>
                </a:solidFill>
                <a:latin typeface="Cambria"/>
                <a:ea typeface="Cambria"/>
                <a:cs typeface="Cambria"/>
                <a:sym typeface="Cambria"/>
              </a:defRPr>
            </a:pPr>
            <a:r>
              <a:t>  En la proclamación del evangelio.</a:t>
            </a:r>
          </a:p>
          <a:p>
            <a:pPr marL="257175" indent="-257175">
              <a:lnSpc>
                <a:spcPct val="90000"/>
              </a:lnSpc>
              <a:spcBef>
                <a:spcPts val="1000"/>
              </a:spcBef>
              <a:buSzPct val="100000"/>
              <a:buFont typeface="Wingdings"/>
              <a:buChar char="✓"/>
              <a:defRPr sz="4500" b="1">
                <a:solidFill>
                  <a:srgbClr val="595959"/>
                </a:solidFill>
                <a:latin typeface="Cambria"/>
                <a:ea typeface="Cambria"/>
                <a:cs typeface="Cambria"/>
                <a:sym typeface="Cambria"/>
              </a:defRPr>
            </a:pPr>
            <a:r>
              <a:t>  En buscar el Reino de Dios y su justicia.</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243">
                                            <p:bg/>
                                          </p:spTgt>
                                        </p:tgtEl>
                                        <p:attrNameLst>
                                          <p:attrName>style.visibility</p:attrName>
                                        </p:attrNameLst>
                                      </p:cBhvr>
                                      <p:to>
                                        <p:strVal val="visible"/>
                                      </p:to>
                                    </p:set>
                                    <p:animEffect transition="in" filter="dissolve">
                                      <p:cBhvr>
                                        <p:cTn id="7" dur="500"/>
                                        <p:tgtEl>
                                          <p:spTgt spid="243">
                                            <p:bg/>
                                          </p:spTgt>
                                        </p:tgtEl>
                                      </p:cBhvr>
                                    </p:animEffect>
                                  </p:childTnLst>
                                </p:cTn>
                              </p:par>
                              <p:par>
                                <p:cTn id="8" presetID="9" presetClass="entr" presetSubtype="0" fill="hold" grpId="1" nodeType="withEffect">
                                  <p:stCondLst>
                                    <p:cond delay="0"/>
                                  </p:stCondLst>
                                  <p:iterate>
                                    <p:tmAbs val="0"/>
                                  </p:iterate>
                                  <p:childTnLst>
                                    <p:set>
                                      <p:cBhvr>
                                        <p:cTn id="9" fill="hold"/>
                                        <p:tgtEl>
                                          <p:spTgt spid="243">
                                            <p:txEl>
                                              <p:pRg st="0" end="0"/>
                                            </p:txEl>
                                          </p:spTgt>
                                        </p:tgtEl>
                                        <p:attrNameLst>
                                          <p:attrName>style.visibility</p:attrName>
                                        </p:attrNameLst>
                                      </p:cBhvr>
                                      <p:to>
                                        <p:strVal val="visible"/>
                                      </p:to>
                                    </p:set>
                                    <p:animEffect transition="in" filter="dissolve">
                                      <p:cBhvr>
                                        <p:cTn id="10" dur="500"/>
                                        <p:tgtEl>
                                          <p:spTgt spid="24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fill="hold" grpId="1" nodeType="clickEffect">
                                  <p:stCondLst>
                                    <p:cond delay="0"/>
                                  </p:stCondLst>
                                  <p:iterate>
                                    <p:tmAbs val="0"/>
                                  </p:iterate>
                                  <p:childTnLst>
                                    <p:set>
                                      <p:cBhvr>
                                        <p:cTn id="14" fill="hold"/>
                                        <p:tgtEl>
                                          <p:spTgt spid="243">
                                            <p:txEl>
                                              <p:pRg st="1" end="1"/>
                                            </p:txEl>
                                          </p:spTgt>
                                        </p:tgtEl>
                                        <p:attrNameLst>
                                          <p:attrName>style.visibility</p:attrName>
                                        </p:attrNameLst>
                                      </p:cBhvr>
                                      <p:to>
                                        <p:strVal val="visible"/>
                                      </p:to>
                                    </p:set>
                                    <p:animEffect transition="in" filter="dissolve">
                                      <p:cBhvr>
                                        <p:cTn id="15" dur="500"/>
                                        <p:tgtEl>
                                          <p:spTgt spid="24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fill="hold" grpId="1" nodeType="clickEffect">
                                  <p:stCondLst>
                                    <p:cond delay="0"/>
                                  </p:stCondLst>
                                  <p:iterate>
                                    <p:tmAbs val="0"/>
                                  </p:iterate>
                                  <p:childTnLst>
                                    <p:set>
                                      <p:cBhvr>
                                        <p:cTn id="19" fill="hold"/>
                                        <p:tgtEl>
                                          <p:spTgt spid="243">
                                            <p:txEl>
                                              <p:pRg st="2" end="2"/>
                                            </p:txEl>
                                          </p:spTgt>
                                        </p:tgtEl>
                                        <p:attrNameLst>
                                          <p:attrName>style.visibility</p:attrName>
                                        </p:attrNameLst>
                                      </p:cBhvr>
                                      <p:to>
                                        <p:strVal val="visible"/>
                                      </p:to>
                                    </p:set>
                                    <p:animEffect transition="in" filter="dissolve">
                                      <p:cBhvr>
                                        <p:cTn id="20" dur="500"/>
                                        <p:tgtEl>
                                          <p:spTgt spid="24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fill="hold" grpId="1" nodeType="clickEffect">
                                  <p:stCondLst>
                                    <p:cond delay="0"/>
                                  </p:stCondLst>
                                  <p:iterate>
                                    <p:tmAbs val="0"/>
                                  </p:iterate>
                                  <p:childTnLst>
                                    <p:set>
                                      <p:cBhvr>
                                        <p:cTn id="24" fill="hold"/>
                                        <p:tgtEl>
                                          <p:spTgt spid="243">
                                            <p:txEl>
                                              <p:pRg st="3" end="3"/>
                                            </p:txEl>
                                          </p:spTgt>
                                        </p:tgtEl>
                                        <p:attrNameLst>
                                          <p:attrName>style.visibility</p:attrName>
                                        </p:attrNameLst>
                                      </p:cBhvr>
                                      <p:to>
                                        <p:strVal val="visible"/>
                                      </p:to>
                                    </p:set>
                                    <p:animEffect transition="in" filter="dissolve">
                                      <p:cBhvr>
                                        <p:cTn id="25" dur="500"/>
                                        <p:tgtEl>
                                          <p:spTgt spid="24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fill="hold" grpId="1" nodeType="clickEffect">
                                  <p:stCondLst>
                                    <p:cond delay="0"/>
                                  </p:stCondLst>
                                  <p:iterate>
                                    <p:tmAbs val="0"/>
                                  </p:iterate>
                                  <p:childTnLst>
                                    <p:set>
                                      <p:cBhvr>
                                        <p:cTn id="29" fill="hold"/>
                                        <p:tgtEl>
                                          <p:spTgt spid="243">
                                            <p:txEl>
                                              <p:pRg st="4" end="4"/>
                                            </p:txEl>
                                          </p:spTgt>
                                        </p:tgtEl>
                                        <p:attrNameLst>
                                          <p:attrName>style.visibility</p:attrName>
                                        </p:attrNameLst>
                                      </p:cBhvr>
                                      <p:to>
                                        <p:strVal val="visible"/>
                                      </p:to>
                                    </p:set>
                                    <p:animEffect transition="in" filter="dissolve">
                                      <p:cBhvr>
                                        <p:cTn id="30" dur="500"/>
                                        <p:tgtEl>
                                          <p:spTgt spid="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 grpId="1" build="p" bldLvl="5" animBg="1" advAuto="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Shape 245"/>
          <p:cNvSpPr/>
          <p:nvPr/>
        </p:nvSpPr>
        <p:spPr>
          <a:xfrm>
            <a:off x="1305311" y="1495804"/>
            <a:ext cx="9930465" cy="3558045"/>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685800" indent="-685800">
              <a:buSzPct val="100000"/>
              <a:buFont typeface="Wingdings"/>
              <a:buChar char="✓"/>
              <a:defRPr sz="4800" b="1">
                <a:solidFill>
                  <a:srgbClr val="0D0D0D"/>
                </a:solidFill>
                <a:latin typeface="Cambria"/>
                <a:ea typeface="Cambria"/>
                <a:cs typeface="Cambria"/>
                <a:sym typeface="Cambria"/>
              </a:defRPr>
            </a:pPr>
            <a:r>
              <a:t>En la observancia del sábado.</a:t>
            </a:r>
          </a:p>
          <a:p>
            <a:pPr>
              <a:buSzPct val="100000"/>
              <a:buFont typeface="Wingdings"/>
              <a:buChar char="✓"/>
              <a:defRPr sz="4800" b="1">
                <a:solidFill>
                  <a:srgbClr val="0D0D0D"/>
                </a:solidFill>
                <a:latin typeface="Cambria"/>
                <a:ea typeface="Cambria"/>
                <a:cs typeface="Cambria"/>
                <a:sym typeface="Cambria"/>
              </a:defRPr>
            </a:pPr>
            <a:r>
              <a:t>  En la devolución de los diezmos. y la entrega de tus ofrendas.</a:t>
            </a:r>
          </a:p>
          <a:p>
            <a:pPr>
              <a:buSzPct val="100000"/>
              <a:buFont typeface="Wingdings"/>
              <a:buChar char="✓"/>
              <a:defRPr sz="4800" b="1">
                <a:solidFill>
                  <a:srgbClr val="0D0D0D"/>
                </a:solidFill>
                <a:latin typeface="Cambria"/>
                <a:ea typeface="Cambria"/>
                <a:cs typeface="Cambria"/>
                <a:sym typeface="Cambria"/>
              </a:defRPr>
            </a:pPr>
            <a:r>
              <a:t>  Se fiel hasta la muerte y el Señor te dará la corona de la vida.</a:t>
            </a:r>
          </a:p>
        </p:txBody>
      </p:sp>
      <p:sp>
        <p:nvSpPr>
          <p:cNvPr id="246" name="Shape 246"/>
          <p:cNvSpPr/>
          <p:nvPr/>
        </p:nvSpPr>
        <p:spPr>
          <a:xfrm>
            <a:off x="3072558" y="-111979"/>
            <a:ext cx="5676900" cy="177930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nSpc>
                <a:spcPct val="90000"/>
              </a:lnSpc>
              <a:defRPr sz="12000" b="1" u="sng">
                <a:solidFill>
                  <a:srgbClr val="5F2C16"/>
                </a:solidFill>
                <a:latin typeface="Perpetua Titling MT Light"/>
                <a:ea typeface="Perpetua Titling MT Light"/>
                <a:cs typeface="Perpetua Titling MT Light"/>
                <a:sym typeface="Perpetua Titling MT Light"/>
              </a:defRPr>
            </a:lvl1pPr>
          </a:lstStyle>
          <a:p>
            <a:r>
              <a:t>Sé fiel</a:t>
            </a:r>
          </a:p>
        </p:txBody>
      </p:sp>
      <p:sp>
        <p:nvSpPr>
          <p:cNvPr id="247" name="Shape 247"/>
          <p:cNvSpPr/>
          <p:nvPr/>
        </p:nvSpPr>
        <p:spPr>
          <a:xfrm>
            <a:off x="8758541" y="5470347"/>
            <a:ext cx="3316320" cy="902253"/>
          </a:xfrm>
          <a:prstGeom prst="rect">
            <a:avLst/>
          </a:prstGeom>
          <a:ln w="12700">
            <a:miter lim="400000"/>
          </a:ln>
          <a:extLst>
            <a:ext uri="{C572A759-6A51-4108-AA02-DFA0A04FC94B}">
              <ma14:wrappingTextBoxFlag xmlns:ma14="http://schemas.microsoft.com/office/mac/drawingml/2011/main" xmlns="" val="1"/>
            </a:ext>
          </a:extLst>
        </p:spPr>
        <p:txBody>
          <a:bodyPr lIns="45719" rIns="45719" anchor="b">
            <a:normAutofit/>
          </a:bodyPr>
          <a:lstStyle/>
          <a:p>
            <a:pPr algn="ctr" defTabSz="758951">
              <a:lnSpc>
                <a:spcPct val="85000"/>
              </a:lnSpc>
              <a:defRPr sz="2075" spc="-20">
                <a:solidFill>
                  <a:srgbClr val="5F2C16"/>
                </a:solidFill>
                <a:latin typeface="Perpetua Titling MT Light"/>
                <a:ea typeface="Perpetua Titling MT Light"/>
                <a:cs typeface="Perpetua Titling MT Light"/>
                <a:sym typeface="Perpetua Titling MT Light"/>
              </a:defRPr>
            </a:pPr>
            <a:r>
              <a:t>Pr.  Diego Doria</a:t>
            </a:r>
          </a:p>
          <a:p>
            <a:pPr algn="ctr" defTabSz="758951">
              <a:lnSpc>
                <a:spcPct val="85000"/>
              </a:lnSpc>
              <a:defRPr sz="2075" spc="-20">
                <a:solidFill>
                  <a:srgbClr val="5F2C16"/>
                </a:solidFill>
                <a:latin typeface="Perpetua Titling MT Light"/>
                <a:ea typeface="Perpetua Titling MT Light"/>
                <a:cs typeface="Perpetua Titling MT Light"/>
                <a:sym typeface="Perpetua Titling MT Light"/>
              </a:defRPr>
            </a:pPr>
            <a:r>
              <a:t>Departamento de Mayordomía</a:t>
            </a:r>
          </a:p>
          <a:p>
            <a:pPr algn="ctr" defTabSz="758951">
              <a:lnSpc>
                <a:spcPct val="85000"/>
              </a:lnSpc>
              <a:defRPr sz="2075" spc="-20">
                <a:solidFill>
                  <a:srgbClr val="5F2C16"/>
                </a:solidFill>
                <a:latin typeface="Perpetua Titling MT Light"/>
                <a:ea typeface="Perpetua Titling MT Light"/>
                <a:cs typeface="Perpetua Titling MT Light"/>
                <a:sym typeface="Perpetua Titling MT Light"/>
              </a:defRPr>
            </a:pPr>
            <a:r>
              <a:t>Unión Colombiana del Norte.</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245">
                                            <p:bg/>
                                          </p:spTgt>
                                        </p:tgtEl>
                                        <p:attrNameLst>
                                          <p:attrName>style.visibility</p:attrName>
                                        </p:attrNameLst>
                                      </p:cBhvr>
                                      <p:to>
                                        <p:strVal val="visible"/>
                                      </p:to>
                                    </p:set>
                                    <p:animEffect transition="in" filter="dissolve">
                                      <p:cBhvr>
                                        <p:cTn id="7" dur="500"/>
                                        <p:tgtEl>
                                          <p:spTgt spid="245">
                                            <p:bg/>
                                          </p:spTgt>
                                        </p:tgtEl>
                                      </p:cBhvr>
                                    </p:animEffect>
                                  </p:childTnLst>
                                </p:cTn>
                              </p:par>
                              <p:par>
                                <p:cTn id="8" presetID="9" presetClass="entr" presetSubtype="0" fill="hold" grpId="1" nodeType="withEffect">
                                  <p:stCondLst>
                                    <p:cond delay="0"/>
                                  </p:stCondLst>
                                  <p:iterate>
                                    <p:tmAbs val="0"/>
                                  </p:iterate>
                                  <p:childTnLst>
                                    <p:set>
                                      <p:cBhvr>
                                        <p:cTn id="9" fill="hold"/>
                                        <p:tgtEl>
                                          <p:spTgt spid="245">
                                            <p:txEl>
                                              <p:pRg st="0" end="0"/>
                                            </p:txEl>
                                          </p:spTgt>
                                        </p:tgtEl>
                                        <p:attrNameLst>
                                          <p:attrName>style.visibility</p:attrName>
                                        </p:attrNameLst>
                                      </p:cBhvr>
                                      <p:to>
                                        <p:strVal val="visible"/>
                                      </p:to>
                                    </p:set>
                                    <p:animEffect transition="in" filter="dissolve">
                                      <p:cBhvr>
                                        <p:cTn id="10" dur="500"/>
                                        <p:tgtEl>
                                          <p:spTgt spid="24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fill="hold" grpId="1" nodeType="clickEffect">
                                  <p:stCondLst>
                                    <p:cond delay="0"/>
                                  </p:stCondLst>
                                  <p:iterate>
                                    <p:tmAbs val="0"/>
                                  </p:iterate>
                                  <p:childTnLst>
                                    <p:set>
                                      <p:cBhvr>
                                        <p:cTn id="14" fill="hold"/>
                                        <p:tgtEl>
                                          <p:spTgt spid="245">
                                            <p:txEl>
                                              <p:pRg st="1" end="1"/>
                                            </p:txEl>
                                          </p:spTgt>
                                        </p:tgtEl>
                                        <p:attrNameLst>
                                          <p:attrName>style.visibility</p:attrName>
                                        </p:attrNameLst>
                                      </p:cBhvr>
                                      <p:to>
                                        <p:strVal val="visible"/>
                                      </p:to>
                                    </p:set>
                                    <p:animEffect transition="in" filter="dissolve">
                                      <p:cBhvr>
                                        <p:cTn id="15" dur="500"/>
                                        <p:tgtEl>
                                          <p:spTgt spid="24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fill="hold" grpId="1" nodeType="clickEffect">
                                  <p:stCondLst>
                                    <p:cond delay="0"/>
                                  </p:stCondLst>
                                  <p:iterate>
                                    <p:tmAbs val="0"/>
                                  </p:iterate>
                                  <p:childTnLst>
                                    <p:set>
                                      <p:cBhvr>
                                        <p:cTn id="19" fill="hold"/>
                                        <p:tgtEl>
                                          <p:spTgt spid="245">
                                            <p:txEl>
                                              <p:pRg st="2" end="2"/>
                                            </p:txEl>
                                          </p:spTgt>
                                        </p:tgtEl>
                                        <p:attrNameLst>
                                          <p:attrName>style.visibility</p:attrName>
                                        </p:attrNameLst>
                                      </p:cBhvr>
                                      <p:to>
                                        <p:strVal val="visible"/>
                                      </p:to>
                                    </p:set>
                                    <p:animEffect transition="in" filter="dissolve">
                                      <p:cBhvr>
                                        <p:cTn id="20" dur="500"/>
                                        <p:tgtEl>
                                          <p:spTgt spid="24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 grpId="1" build="p" bldLvl="5" animBg="1" advAuto="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9" name="pasted-image.png"/>
          <p:cNvPicPr>
            <a:picLocks noChangeAspect="1"/>
          </p:cNvPicPr>
          <p:nvPr/>
        </p:nvPicPr>
        <p:blipFill>
          <a:blip r:embed="rId2">
            <a:extLst/>
          </a:blip>
          <a:stretch>
            <a:fillRect/>
          </a:stretch>
        </p:blipFill>
        <p:spPr>
          <a:xfrm>
            <a:off x="1393513" y="824420"/>
            <a:ext cx="9764752" cy="4446892"/>
          </a:xfrm>
          <a:prstGeom prst="rect">
            <a:avLst/>
          </a:prstGeom>
          <a:ln w="12700">
            <a:miter lim="400000"/>
          </a:ln>
        </p:spPr>
      </p:pic>
    </p:spTree>
  </p:cSld>
  <p:clrMapOvr>
    <a:masterClrMapping/>
  </p:clrMapOvr>
  <p:transition spd="slow"/>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1" name="pasted-image.png"/>
          <p:cNvPicPr>
            <a:picLocks noChangeAspect="1"/>
          </p:cNvPicPr>
          <p:nvPr/>
        </p:nvPicPr>
        <p:blipFill>
          <a:blip r:embed="rId2">
            <a:extLst/>
          </a:blip>
          <a:stretch>
            <a:fillRect/>
          </a:stretch>
        </p:blipFill>
        <p:spPr>
          <a:xfrm>
            <a:off x="390024" y="237365"/>
            <a:ext cx="10635354" cy="1370732"/>
          </a:xfrm>
          <a:prstGeom prst="rect">
            <a:avLst/>
          </a:prstGeom>
          <a:ln w="12700">
            <a:miter lim="400000"/>
          </a:ln>
        </p:spPr>
      </p:pic>
      <p:pic>
        <p:nvPicPr>
          <p:cNvPr id="252" name="pasted-image.png"/>
          <p:cNvPicPr>
            <a:picLocks noChangeAspect="1"/>
          </p:cNvPicPr>
          <p:nvPr/>
        </p:nvPicPr>
        <p:blipFill>
          <a:blip r:embed="rId3">
            <a:extLst/>
          </a:blip>
          <a:stretch>
            <a:fillRect/>
          </a:stretch>
        </p:blipFill>
        <p:spPr>
          <a:xfrm>
            <a:off x="1467202" y="1910115"/>
            <a:ext cx="9257595" cy="3889839"/>
          </a:xfrm>
          <a:prstGeom prst="rect">
            <a:avLst/>
          </a:prstGeom>
          <a:ln w="12700">
            <a:miter lim="400000"/>
          </a:ln>
        </p:spPr>
      </p:pic>
    </p:spTree>
  </p:cSld>
  <p:clrMapOvr>
    <a:masterClrMapping/>
  </p:clrMapOvr>
  <p:transition spd="slow"/>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Shape 141"/>
          <p:cNvSpPr/>
          <p:nvPr/>
        </p:nvSpPr>
        <p:spPr>
          <a:xfrm>
            <a:off x="838200" y="1825625"/>
            <a:ext cx="10515600" cy="3149600"/>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lvl1pPr algn="ctr">
              <a:lnSpc>
                <a:spcPct val="90000"/>
              </a:lnSpc>
              <a:spcBef>
                <a:spcPts val="1000"/>
              </a:spcBef>
              <a:defRPr sz="7200" b="1">
                <a:solidFill>
                  <a:srgbClr val="5F2C16"/>
                </a:solidFill>
                <a:latin typeface="Meiryo"/>
                <a:ea typeface="Meiryo"/>
                <a:cs typeface="Meiryo"/>
                <a:sym typeface="Meiryo"/>
              </a:defRPr>
            </a:lvl1pPr>
          </a:lstStyle>
          <a:p>
            <a:r>
              <a:t>Entre tantas cosas: ¿Qué nos dice la voz de Dios?</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Shape 143"/>
          <p:cNvSpPr/>
          <p:nvPr/>
        </p:nvSpPr>
        <p:spPr>
          <a:xfrm>
            <a:off x="1412417" y="1900769"/>
            <a:ext cx="8329623" cy="253313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r">
              <a:lnSpc>
                <a:spcPct val="90000"/>
              </a:lnSpc>
              <a:defRPr sz="9000">
                <a:solidFill>
                  <a:srgbClr val="5F2C16"/>
                </a:solidFill>
                <a:latin typeface="Perpetua Titling MT Light"/>
                <a:ea typeface="Perpetua Titling MT Light"/>
                <a:cs typeface="Perpetua Titling MT Light"/>
                <a:sym typeface="Perpetua Titling MT Light"/>
              </a:defRPr>
            </a:lvl1pPr>
          </a:lstStyle>
          <a:p>
            <a:r>
              <a:t>1-  Escudriñad las Escrituras...</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Shape 145"/>
          <p:cNvSpPr/>
          <p:nvPr/>
        </p:nvSpPr>
        <p:spPr>
          <a:xfrm>
            <a:off x="1267176" y="1898787"/>
            <a:ext cx="9251732" cy="4130041"/>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lvl1pPr marL="228600" indent="-228600">
              <a:lnSpc>
                <a:spcPct val="90000"/>
              </a:lnSpc>
              <a:spcBef>
                <a:spcPts val="1000"/>
              </a:spcBef>
              <a:buSzPct val="100000"/>
              <a:buFont typeface="Arial"/>
              <a:buChar char="•"/>
              <a:defRPr sz="4800" b="1" i="1">
                <a:latin typeface="Candara"/>
                <a:ea typeface="Candara"/>
                <a:cs typeface="Candara"/>
                <a:sym typeface="Candara"/>
              </a:defRPr>
            </a:lvl1pPr>
          </a:lstStyle>
          <a:p>
            <a:r>
              <a:t>"Escudriñad las Escrituras, porque os parece que en ellas tenéis vida eterna, y ellas son las que dan testimonio de mí".  Juan 5:39</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Shape 147"/>
          <p:cNvSpPr/>
          <p:nvPr/>
        </p:nvSpPr>
        <p:spPr>
          <a:xfrm>
            <a:off x="1717897" y="681359"/>
            <a:ext cx="9604281" cy="40284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4800" b="1" i="1">
                <a:latin typeface="Palatino"/>
                <a:ea typeface="Palatino"/>
                <a:cs typeface="Palatino"/>
                <a:sym typeface="Palatino"/>
              </a:defRPr>
            </a:lvl1pPr>
          </a:lstStyle>
          <a:p>
            <a:r>
              <a:t>"Sobre todo, tomad tiempo para leer la Biblia, el Libro de los libros. Un estudio diario de las Escrituras tiene una influencia santificadora y elevadora sobre la mente. </a:t>
            </a:r>
          </a:p>
        </p:txBody>
      </p:sp>
    </p:spTree>
  </p:cSld>
  <p:clrMapOvr>
    <a:masterClrMapping/>
  </p:clrMapOvr>
  <p:transition spd="slow"/>
</p:sld>
</file>

<file path=ppt/theme/theme1.xml><?xml version="1.0" encoding="utf-8"?>
<a:theme xmlns:a="http://schemas.openxmlformats.org/drawingml/2006/main" name="Retrospección">
  <a:themeElements>
    <a:clrScheme name="Retrospección">
      <a:dk1>
        <a:srgbClr val="000000"/>
      </a:dk1>
      <a:lt1>
        <a:srgbClr val="FFFFFF"/>
      </a:lt1>
      <a:dk2>
        <a:srgbClr val="A7A7A7"/>
      </a:dk2>
      <a:lt2>
        <a:srgbClr val="535353"/>
      </a:lt2>
      <a:accent1>
        <a:srgbClr val="E48312"/>
      </a:accent1>
      <a:accent2>
        <a:srgbClr val="BD582C"/>
      </a:accent2>
      <a:accent3>
        <a:srgbClr val="865640"/>
      </a:accent3>
      <a:accent4>
        <a:srgbClr val="9B8357"/>
      </a:accent4>
      <a:accent5>
        <a:srgbClr val="C2BC80"/>
      </a:accent5>
      <a:accent6>
        <a:srgbClr val="94A088"/>
      </a:accent6>
      <a:hlink>
        <a:srgbClr val="0000FF"/>
      </a:hlink>
      <a:folHlink>
        <a:srgbClr val="FF00FF"/>
      </a:folHlink>
    </a:clrScheme>
    <a:fontScheme name="Retrospección">
      <a:majorFont>
        <a:latin typeface="Calibri"/>
        <a:ea typeface="Calibri"/>
        <a:cs typeface="Calibri"/>
      </a:majorFont>
      <a:minorFont>
        <a:latin typeface="Helvetica"/>
        <a:ea typeface="Helvetica"/>
        <a:cs typeface="Helvetica"/>
      </a:minorFont>
    </a:fontScheme>
    <a:fmtScheme name="Retrospecció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2700000" rotWithShape="0">
              <a:srgbClr val="000000">
                <a:alpha val="60000"/>
              </a:srgbClr>
            </a:outerShdw>
          </a:effectLst>
        </a:effectStyle>
        <a:effectStyle>
          <a:effectLst>
            <a:outerShdw blurRad="38100" dist="25400" dir="2700000" rotWithShape="0">
              <a:srgbClr val="000000">
                <a:alpha val="6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flat">
          <a:solidFill>
            <a:schemeClr val="accent1"/>
          </a:solidFill>
          <a:prstDash val="solid"/>
          <a:round/>
        </a:ln>
        <a:effectLst>
          <a:outerShdw blurRad="38100" dist="25400" dir="2700000" rotWithShape="0">
            <a:srgbClr val="000000">
              <a:alpha val="60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5875"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Retrospección">
  <a:themeElements>
    <a:clrScheme name="Retrospección">
      <a:dk1>
        <a:srgbClr val="000000"/>
      </a:dk1>
      <a:lt1>
        <a:srgbClr val="FFFFFF"/>
      </a:lt1>
      <a:dk2>
        <a:srgbClr val="A7A7A7"/>
      </a:dk2>
      <a:lt2>
        <a:srgbClr val="535353"/>
      </a:lt2>
      <a:accent1>
        <a:srgbClr val="E48312"/>
      </a:accent1>
      <a:accent2>
        <a:srgbClr val="BD582C"/>
      </a:accent2>
      <a:accent3>
        <a:srgbClr val="865640"/>
      </a:accent3>
      <a:accent4>
        <a:srgbClr val="9B8357"/>
      </a:accent4>
      <a:accent5>
        <a:srgbClr val="C2BC80"/>
      </a:accent5>
      <a:accent6>
        <a:srgbClr val="94A088"/>
      </a:accent6>
      <a:hlink>
        <a:srgbClr val="0000FF"/>
      </a:hlink>
      <a:folHlink>
        <a:srgbClr val="FF00FF"/>
      </a:folHlink>
    </a:clrScheme>
    <a:fontScheme name="Retrospección">
      <a:majorFont>
        <a:latin typeface="Calibri"/>
        <a:ea typeface="Calibri"/>
        <a:cs typeface="Calibri"/>
      </a:majorFont>
      <a:minorFont>
        <a:latin typeface="Helvetica"/>
        <a:ea typeface="Helvetica"/>
        <a:cs typeface="Helvetica"/>
      </a:minorFont>
    </a:fontScheme>
    <a:fmtScheme name="Retrospecció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2700000" rotWithShape="0">
              <a:srgbClr val="000000">
                <a:alpha val="60000"/>
              </a:srgbClr>
            </a:outerShdw>
          </a:effectLst>
        </a:effectStyle>
        <a:effectStyle>
          <a:effectLst>
            <a:outerShdw blurRad="38100" dist="25400" dir="2700000" rotWithShape="0">
              <a:srgbClr val="000000">
                <a:alpha val="6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flat">
          <a:solidFill>
            <a:schemeClr val="accent1"/>
          </a:solidFill>
          <a:prstDash val="solid"/>
          <a:round/>
        </a:ln>
        <a:effectLst>
          <a:outerShdw blurRad="38100" dist="25400" dir="2700000" rotWithShape="0">
            <a:srgbClr val="000000">
              <a:alpha val="60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5875"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1894</Words>
  <Application>Microsoft Office PowerPoint</Application>
  <PresentationFormat>Panorámica</PresentationFormat>
  <Paragraphs>97</Paragraphs>
  <Slides>59</Slides>
  <Notes>0</Notes>
  <HiddenSlides>0</HiddenSlides>
  <MMClips>0</MMClips>
  <ScaleCrop>false</ScaleCrop>
  <HeadingPairs>
    <vt:vector size="6" baseType="variant">
      <vt:variant>
        <vt:lpstr>Fuentes usadas</vt:lpstr>
      </vt:variant>
      <vt:variant>
        <vt:i4>11</vt:i4>
      </vt:variant>
      <vt:variant>
        <vt:lpstr>Tema</vt:lpstr>
      </vt:variant>
      <vt:variant>
        <vt:i4>1</vt:i4>
      </vt:variant>
      <vt:variant>
        <vt:lpstr>Títulos de diapositiva</vt:lpstr>
      </vt:variant>
      <vt:variant>
        <vt:i4>59</vt:i4>
      </vt:variant>
    </vt:vector>
  </HeadingPairs>
  <TitlesOfParts>
    <vt:vector size="71" baseType="lpstr">
      <vt:lpstr>Arial</vt:lpstr>
      <vt:lpstr>Calibri</vt:lpstr>
      <vt:lpstr>Calibri Light</vt:lpstr>
      <vt:lpstr>Cambria</vt:lpstr>
      <vt:lpstr>Candara</vt:lpstr>
      <vt:lpstr>Courier New</vt:lpstr>
      <vt:lpstr>Meiryo</vt:lpstr>
      <vt:lpstr>Palatino</vt:lpstr>
      <vt:lpstr>Perpetua Titling MT Light</vt:lpstr>
      <vt:lpstr>Trebuchet MS</vt:lpstr>
      <vt:lpstr>Wingdings</vt:lpstr>
      <vt:lpstr>Retrospección</vt:lpstr>
      <vt:lpstr>"SI OBEDECES LA VOZ DE DIOS"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 OBEDECES LA VOZ DE DIOS"</dc:title>
  <dc:creator>Jonathan Pacheco</dc:creator>
  <cp:lastModifiedBy>Jonathan Pacheco</cp:lastModifiedBy>
  <cp:revision>1</cp:revision>
  <dcterms:modified xsi:type="dcterms:W3CDTF">2016-06-08T17:34:13Z</dcterms:modified>
</cp:coreProperties>
</file>