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4"/>
  </p:sldMasterIdLst>
  <p:notesMasterIdLst>
    <p:notesMasterId r:id="rId15"/>
  </p:notesMasterIdLst>
  <p:handoutMasterIdLst>
    <p:handoutMasterId r:id="rId16"/>
  </p:handoutMasterIdLst>
  <p:sldIdLst>
    <p:sldId id="260" r:id="rId5"/>
    <p:sldId id="262" r:id="rId6"/>
    <p:sldId id="259" r:id="rId7"/>
    <p:sldId id="261" r:id="rId8"/>
    <p:sldId id="265" r:id="rId9"/>
    <p:sldId id="264" r:id="rId10"/>
    <p:sldId id="258" r:id="rId11"/>
    <p:sldId id="263" r:id="rId12"/>
    <p:sldId id="266" r:id="rId13"/>
    <p:sldId id="267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BA76"/>
    <a:srgbClr val="AAF096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2307E9B-203A-43D2-834B-0D68798D7C21}" v="7" dt="2022-05-04T16:28:29.16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0972" autoAdjust="0"/>
    <p:restoredTop sz="94658" autoAdjust="0"/>
  </p:normalViewPr>
  <p:slideViewPr>
    <p:cSldViewPr snapToGrid="0">
      <p:cViewPr varScale="1">
        <p:scale>
          <a:sx n="116" d="100"/>
          <a:sy n="116" d="100"/>
        </p:scale>
        <p:origin x="984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1" d="100"/>
          <a:sy n="51" d="100"/>
        </p:scale>
        <p:origin x="2692" y="4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rrin, David W." userId="ac4f2c10-4858-4b43-98cf-dda6996c7d22" providerId="ADAL" clId="{82307E9B-203A-43D2-834B-0D68798D7C21}"/>
    <pc:docChg chg="custSel modMainMaster">
      <pc:chgData name="Herrin, David W." userId="ac4f2c10-4858-4b43-98cf-dda6996c7d22" providerId="ADAL" clId="{82307E9B-203A-43D2-834B-0D68798D7C21}" dt="2022-05-04T16:28:29.166" v="31"/>
      <pc:docMkLst>
        <pc:docMk/>
      </pc:docMkLst>
      <pc:sldMasterChg chg="modSldLayout">
        <pc:chgData name="Herrin, David W." userId="ac4f2c10-4858-4b43-98cf-dda6996c7d22" providerId="ADAL" clId="{82307E9B-203A-43D2-834B-0D68798D7C21}" dt="2022-05-04T16:28:29.166" v="31"/>
        <pc:sldMasterMkLst>
          <pc:docMk/>
          <pc:sldMasterMk cId="3670077616" sldId="2147483648"/>
        </pc:sldMasterMkLst>
        <pc:sldLayoutChg chg="addSp delSp modSp mod">
          <pc:chgData name="Herrin, David W." userId="ac4f2c10-4858-4b43-98cf-dda6996c7d22" providerId="ADAL" clId="{82307E9B-203A-43D2-834B-0D68798D7C21}" dt="2022-05-04T16:27:02.675" v="5" actId="1076"/>
          <pc:sldLayoutMkLst>
            <pc:docMk/>
            <pc:sldMasterMk cId="3670077616" sldId="2147483648"/>
            <pc:sldLayoutMk cId="1772548479" sldId="2147483649"/>
          </pc:sldLayoutMkLst>
          <pc:picChg chg="del">
            <ac:chgData name="Herrin, David W." userId="ac4f2c10-4858-4b43-98cf-dda6996c7d22" providerId="ADAL" clId="{82307E9B-203A-43D2-834B-0D68798D7C21}" dt="2022-05-04T16:26:59.587" v="4" actId="478"/>
            <ac:picMkLst>
              <pc:docMk/>
              <pc:sldMasterMk cId="3670077616" sldId="2147483648"/>
              <pc:sldLayoutMk cId="1772548479" sldId="2147483649"/>
              <ac:picMk id="4" creationId="{E8EC8488-3388-4731-A336-3C417A581513}"/>
            </ac:picMkLst>
          </pc:picChg>
          <pc:picChg chg="add mod">
            <ac:chgData name="Herrin, David W." userId="ac4f2c10-4858-4b43-98cf-dda6996c7d22" providerId="ADAL" clId="{82307E9B-203A-43D2-834B-0D68798D7C21}" dt="2022-05-04T16:27:02.675" v="5" actId="1076"/>
            <ac:picMkLst>
              <pc:docMk/>
              <pc:sldMasterMk cId="3670077616" sldId="2147483648"/>
              <pc:sldLayoutMk cId="1772548479" sldId="2147483649"/>
              <ac:picMk id="9" creationId="{1DA1FA28-5EFD-F817-C8F1-6980BAD3C232}"/>
            </ac:picMkLst>
          </pc:picChg>
        </pc:sldLayoutChg>
        <pc:sldLayoutChg chg="addSp delSp modSp mod">
          <pc:chgData name="Herrin, David W." userId="ac4f2c10-4858-4b43-98cf-dda6996c7d22" providerId="ADAL" clId="{82307E9B-203A-43D2-834B-0D68798D7C21}" dt="2022-05-04T16:28:02.847" v="21" actId="1036"/>
          <pc:sldLayoutMkLst>
            <pc:docMk/>
            <pc:sldMasterMk cId="3670077616" sldId="2147483648"/>
            <pc:sldLayoutMk cId="2352487951" sldId="2147483650"/>
          </pc:sldLayoutMkLst>
          <pc:picChg chg="del">
            <ac:chgData name="Herrin, David W." userId="ac4f2c10-4858-4b43-98cf-dda6996c7d22" providerId="ADAL" clId="{82307E9B-203A-43D2-834B-0D68798D7C21}" dt="2022-05-04T16:27:52.004" v="10" actId="478"/>
            <ac:picMkLst>
              <pc:docMk/>
              <pc:sldMasterMk cId="3670077616" sldId="2147483648"/>
              <pc:sldLayoutMk cId="2352487951" sldId="2147483650"/>
              <ac:picMk id="7" creationId="{92303350-0C7A-4954-A73D-F2D9DA5D0DC3}"/>
            </ac:picMkLst>
          </pc:picChg>
          <pc:picChg chg="add mod">
            <ac:chgData name="Herrin, David W." userId="ac4f2c10-4858-4b43-98cf-dda6996c7d22" providerId="ADAL" clId="{82307E9B-203A-43D2-834B-0D68798D7C21}" dt="2022-05-04T16:28:02.847" v="21" actId="1036"/>
            <ac:picMkLst>
              <pc:docMk/>
              <pc:sldMasterMk cId="3670077616" sldId="2147483648"/>
              <pc:sldLayoutMk cId="2352487951" sldId="2147483650"/>
              <ac:picMk id="8" creationId="{C5024611-7E46-3BB7-4995-23424AAAD7BC}"/>
            </ac:picMkLst>
          </pc:picChg>
        </pc:sldLayoutChg>
        <pc:sldLayoutChg chg="addSp delSp modSp mod">
          <pc:chgData name="Herrin, David W." userId="ac4f2c10-4858-4b43-98cf-dda6996c7d22" providerId="ADAL" clId="{82307E9B-203A-43D2-834B-0D68798D7C21}" dt="2022-05-04T16:28:12.822" v="25"/>
          <pc:sldLayoutMkLst>
            <pc:docMk/>
            <pc:sldMasterMk cId="3670077616" sldId="2147483648"/>
            <pc:sldLayoutMk cId="4193192653" sldId="2147483652"/>
          </pc:sldLayoutMkLst>
          <pc:picChg chg="del">
            <ac:chgData name="Herrin, David W." userId="ac4f2c10-4858-4b43-98cf-dda6996c7d22" providerId="ADAL" clId="{82307E9B-203A-43D2-834B-0D68798D7C21}" dt="2022-05-04T16:28:12.101" v="24" actId="478"/>
            <ac:picMkLst>
              <pc:docMk/>
              <pc:sldMasterMk cId="3670077616" sldId="2147483648"/>
              <pc:sldLayoutMk cId="4193192653" sldId="2147483652"/>
              <ac:picMk id="8" creationId="{DEC58B1E-52D8-424F-94A7-E17125E552CC}"/>
            </ac:picMkLst>
          </pc:picChg>
          <pc:picChg chg="add mod">
            <ac:chgData name="Herrin, David W." userId="ac4f2c10-4858-4b43-98cf-dda6996c7d22" providerId="ADAL" clId="{82307E9B-203A-43D2-834B-0D68798D7C21}" dt="2022-05-04T16:28:12.822" v="25"/>
            <ac:picMkLst>
              <pc:docMk/>
              <pc:sldMasterMk cId="3670077616" sldId="2147483648"/>
              <pc:sldLayoutMk cId="4193192653" sldId="2147483652"/>
              <ac:picMk id="9" creationId="{0D5AC82B-E5F5-AA61-E2F3-46C6828F4C07}"/>
            </ac:picMkLst>
          </pc:picChg>
        </pc:sldLayoutChg>
        <pc:sldLayoutChg chg="addSp delSp modSp mod">
          <pc:chgData name="Herrin, David W." userId="ac4f2c10-4858-4b43-98cf-dda6996c7d22" providerId="ADAL" clId="{82307E9B-203A-43D2-834B-0D68798D7C21}" dt="2022-05-04T16:28:18.016" v="27"/>
          <pc:sldLayoutMkLst>
            <pc:docMk/>
            <pc:sldMasterMk cId="3670077616" sldId="2147483648"/>
            <pc:sldLayoutMk cId="4176990257" sldId="2147483653"/>
          </pc:sldLayoutMkLst>
          <pc:picChg chg="add mod">
            <ac:chgData name="Herrin, David W." userId="ac4f2c10-4858-4b43-98cf-dda6996c7d22" providerId="ADAL" clId="{82307E9B-203A-43D2-834B-0D68798D7C21}" dt="2022-05-04T16:28:18.016" v="27"/>
            <ac:picMkLst>
              <pc:docMk/>
              <pc:sldMasterMk cId="3670077616" sldId="2147483648"/>
              <pc:sldLayoutMk cId="4176990257" sldId="2147483653"/>
              <ac:picMk id="10" creationId="{B50B8363-60F1-1A62-210C-B36D2A95F3E3}"/>
            </ac:picMkLst>
          </pc:picChg>
          <pc:picChg chg="del">
            <ac:chgData name="Herrin, David W." userId="ac4f2c10-4858-4b43-98cf-dda6996c7d22" providerId="ADAL" clId="{82307E9B-203A-43D2-834B-0D68798D7C21}" dt="2022-05-04T16:28:17.381" v="26" actId="478"/>
            <ac:picMkLst>
              <pc:docMk/>
              <pc:sldMasterMk cId="3670077616" sldId="2147483648"/>
              <pc:sldLayoutMk cId="4176990257" sldId="2147483653"/>
              <ac:picMk id="11" creationId="{26447F81-7885-435A-8213-2AF626232C86}"/>
            </ac:picMkLst>
          </pc:picChg>
        </pc:sldLayoutChg>
        <pc:sldLayoutChg chg="addSp delSp modSp mod">
          <pc:chgData name="Herrin, David W." userId="ac4f2c10-4858-4b43-98cf-dda6996c7d22" providerId="ADAL" clId="{82307E9B-203A-43D2-834B-0D68798D7C21}" dt="2022-05-04T16:28:23.916" v="29"/>
          <pc:sldLayoutMkLst>
            <pc:docMk/>
            <pc:sldMasterMk cId="3670077616" sldId="2147483648"/>
            <pc:sldLayoutMk cId="3234509201" sldId="2147483654"/>
          </pc:sldLayoutMkLst>
          <pc:picChg chg="del">
            <ac:chgData name="Herrin, David W." userId="ac4f2c10-4858-4b43-98cf-dda6996c7d22" providerId="ADAL" clId="{82307E9B-203A-43D2-834B-0D68798D7C21}" dt="2022-05-04T16:28:22.918" v="28" actId="478"/>
            <ac:picMkLst>
              <pc:docMk/>
              <pc:sldMasterMk cId="3670077616" sldId="2147483648"/>
              <pc:sldLayoutMk cId="3234509201" sldId="2147483654"/>
              <ac:picMk id="6" creationId="{29D97E15-59DA-44D1-B15D-9F23B2079E4D}"/>
            </ac:picMkLst>
          </pc:picChg>
          <pc:picChg chg="add mod">
            <ac:chgData name="Herrin, David W." userId="ac4f2c10-4858-4b43-98cf-dda6996c7d22" providerId="ADAL" clId="{82307E9B-203A-43D2-834B-0D68798D7C21}" dt="2022-05-04T16:28:23.916" v="29"/>
            <ac:picMkLst>
              <pc:docMk/>
              <pc:sldMasterMk cId="3670077616" sldId="2147483648"/>
              <pc:sldLayoutMk cId="3234509201" sldId="2147483654"/>
              <ac:picMk id="7" creationId="{72ECFE90-4D59-4799-D78B-A853F9C1A9B3}"/>
            </ac:picMkLst>
          </pc:picChg>
        </pc:sldLayoutChg>
        <pc:sldLayoutChg chg="addSp delSp modSp mod">
          <pc:chgData name="Herrin, David W." userId="ac4f2c10-4858-4b43-98cf-dda6996c7d22" providerId="ADAL" clId="{82307E9B-203A-43D2-834B-0D68798D7C21}" dt="2022-05-04T16:28:29.166" v="31"/>
          <pc:sldLayoutMkLst>
            <pc:docMk/>
            <pc:sldMasterMk cId="3670077616" sldId="2147483648"/>
            <pc:sldLayoutMk cId="885551204" sldId="2147483655"/>
          </pc:sldLayoutMkLst>
          <pc:picChg chg="del">
            <ac:chgData name="Herrin, David W." userId="ac4f2c10-4858-4b43-98cf-dda6996c7d22" providerId="ADAL" clId="{82307E9B-203A-43D2-834B-0D68798D7C21}" dt="2022-05-04T16:28:28.251" v="30" actId="478"/>
            <ac:picMkLst>
              <pc:docMk/>
              <pc:sldMasterMk cId="3670077616" sldId="2147483648"/>
              <pc:sldLayoutMk cId="885551204" sldId="2147483655"/>
              <ac:picMk id="5" creationId="{9F57597A-C4DD-4D30-9765-1BE0C95389BB}"/>
            </ac:picMkLst>
          </pc:picChg>
          <pc:picChg chg="add mod">
            <ac:chgData name="Herrin, David W." userId="ac4f2c10-4858-4b43-98cf-dda6996c7d22" providerId="ADAL" clId="{82307E9B-203A-43D2-834B-0D68798D7C21}" dt="2022-05-04T16:28:29.166" v="31"/>
            <ac:picMkLst>
              <pc:docMk/>
              <pc:sldMasterMk cId="3670077616" sldId="2147483648"/>
              <pc:sldLayoutMk cId="885551204" sldId="2147483655"/>
              <ac:picMk id="6" creationId="{9B57DE6B-98AD-FD60-0AD1-DD0543FFB152}"/>
            </ac:picMkLst>
          </pc:picChg>
        </pc:sldLayoutChg>
        <pc:sldLayoutChg chg="addSp delSp modSp mod">
          <pc:chgData name="Herrin, David W." userId="ac4f2c10-4858-4b43-98cf-dda6996c7d22" providerId="ADAL" clId="{82307E9B-203A-43D2-834B-0D68798D7C21}" dt="2022-05-04T16:28:08.025" v="23"/>
          <pc:sldLayoutMkLst>
            <pc:docMk/>
            <pc:sldMasterMk cId="3670077616" sldId="2147483648"/>
            <pc:sldLayoutMk cId="1364082107" sldId="2147483656"/>
          </pc:sldLayoutMkLst>
          <pc:picChg chg="add mod">
            <ac:chgData name="Herrin, David W." userId="ac4f2c10-4858-4b43-98cf-dda6996c7d22" providerId="ADAL" clId="{82307E9B-203A-43D2-834B-0D68798D7C21}" dt="2022-05-04T16:28:08.025" v="23"/>
            <ac:picMkLst>
              <pc:docMk/>
              <pc:sldMasterMk cId="3670077616" sldId="2147483648"/>
              <pc:sldLayoutMk cId="1364082107" sldId="2147483656"/>
              <ac:picMk id="8" creationId="{45D258FB-5079-7523-AA24-2D6A38E9C04B}"/>
            </ac:picMkLst>
          </pc:picChg>
          <pc:picChg chg="del">
            <ac:chgData name="Herrin, David W." userId="ac4f2c10-4858-4b43-98cf-dda6996c7d22" providerId="ADAL" clId="{82307E9B-203A-43D2-834B-0D68798D7C21}" dt="2022-05-04T16:28:07.248" v="22" actId="478"/>
            <ac:picMkLst>
              <pc:docMk/>
              <pc:sldMasterMk cId="3670077616" sldId="2147483648"/>
              <pc:sldLayoutMk cId="1364082107" sldId="2147483656"/>
              <ac:picMk id="9" creationId="{54BE312A-7ABD-4519-91DF-BA42BCBEF1F1}"/>
            </ac:picMkLst>
          </pc:pic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A1179AA-37C6-4831-8534-C1157500A67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DCCF5AE-5805-42C9-AFEF-F59D5C3B9C4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122467-46C4-4700-8200-07B69B464D4D}" type="datetimeFigureOut">
              <a:rPr lang="en-US" smtClean="0"/>
              <a:t>1/14/25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B1A79D-6DF1-4314-97FC-2C58DC7C717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16C32E-3E39-412D-B86B-30BE1004DB5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55F6A1-BEE1-48B9-B04A-30820CC2B2D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30410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3D4693-75EC-4FF9-962C-598E6811A2B6}" type="datetimeFigureOut">
              <a:rPr lang="en-US" smtClean="0"/>
              <a:t>1/14/25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940163-BB89-4099-A2FF-FDB3ABE5471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14035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i="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940163-BB89-4099-A2FF-FDB3ABE54717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2897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2871212" y="564154"/>
            <a:ext cx="5834023" cy="2658731"/>
          </a:xfrm>
          <a:prstGeom prst="rect">
            <a:avLst/>
          </a:prstGeom>
        </p:spPr>
        <p:txBody>
          <a:bodyPr vert="horz"/>
          <a:lstStyle>
            <a:lvl1pPr algn="ctr">
              <a:defRPr sz="3300" baseline="0"/>
            </a:lvl1pPr>
          </a:lstStyle>
          <a:p>
            <a:r>
              <a:rPr lang="en-US" dirty="0"/>
              <a:t>Click to edit paper title</a:t>
            </a:r>
            <a:br>
              <a:rPr lang="en-US" dirty="0"/>
            </a:br>
            <a:br>
              <a:rPr lang="en-US" dirty="0"/>
            </a:br>
            <a:r>
              <a:rPr lang="en-US" dirty="0"/>
              <a:t> </a:t>
            </a:r>
            <a:br>
              <a:rPr lang="en-US" dirty="0"/>
            </a:b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2896648" y="3837482"/>
            <a:ext cx="5834023" cy="230848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400">
                <a:latin typeface="+mj-lt"/>
              </a:defRPr>
            </a:lvl1pPr>
          </a:lstStyle>
          <a:p>
            <a:pPr lvl="0"/>
            <a:r>
              <a:rPr lang="en-US" dirty="0"/>
              <a:t>Click to Edit Authors Names and Affiliations, </a:t>
            </a:r>
            <a:r>
              <a:rPr lang="en-US" dirty="0" err="1"/>
              <a:t>etc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A9ABF71-3A0F-3DA4-2265-810C272997E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510" y="564154"/>
            <a:ext cx="2754351" cy="1856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610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4pPr marL="1371600" indent="0">
              <a:buNone/>
              <a:defRPr/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45163" y="6481879"/>
            <a:ext cx="2057400" cy="365125"/>
          </a:xfrm>
        </p:spPr>
        <p:txBody>
          <a:bodyPr/>
          <a:lstStyle/>
          <a:p>
            <a:fld id="{657E2D9F-BDBC-4006-ACC2-1178DE856CB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06D19C6-A44D-3322-ACCD-0207F3251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588" y="409730"/>
            <a:ext cx="6724914" cy="123444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71B4881-91D8-473D-84FC-DF57C5C06CA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37861" y="484684"/>
            <a:ext cx="1642400" cy="1106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9033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6720003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033407" y="6477224"/>
            <a:ext cx="2057400" cy="365125"/>
          </a:xfrm>
        </p:spPr>
        <p:txBody>
          <a:bodyPr/>
          <a:lstStyle/>
          <a:p>
            <a:fld id="{657E2D9F-BDBC-4006-ACC2-1178DE856CB2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6BA48E3-62D6-35D8-E2E7-466052F853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49017" y="474695"/>
            <a:ext cx="1641790" cy="110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1247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460" y="251460"/>
            <a:ext cx="7281098" cy="73152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" y="1300265"/>
            <a:ext cx="5426065" cy="5152759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b="0" i="0">
                <a:latin typeface="+mj-lt"/>
              </a:defRPr>
            </a:lvl4pPr>
            <a:lvl5pPr>
              <a:defRPr b="0" i="0"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990918" y="6513931"/>
            <a:ext cx="2057400" cy="365125"/>
          </a:xfrm>
        </p:spPr>
        <p:txBody>
          <a:bodyPr/>
          <a:lstStyle/>
          <a:p>
            <a:fld id="{657E2D9F-BDBC-4006-ACC2-1178DE856CB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29A5C5D-889F-27D0-295C-A72F995797B7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5817709" y="1300265"/>
            <a:ext cx="3230609" cy="5152759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b="0" i="0">
                <a:latin typeface="+mj-lt"/>
              </a:defRPr>
            </a:lvl4pPr>
            <a:lvl5pPr>
              <a:defRPr b="0" i="0"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65F141-1A85-1C7E-5F56-726C35955BB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85362" y="125373"/>
            <a:ext cx="1362956" cy="918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068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6819174" cy="1325563"/>
          </a:xfrm>
        </p:spPr>
        <p:txBody>
          <a:bodyPr/>
          <a:lstStyle>
            <a:lvl1pPr>
              <a:defRPr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848428"/>
            <a:ext cx="3868340" cy="823912"/>
          </a:xfrm>
        </p:spPr>
        <p:txBody>
          <a:bodyPr anchor="b">
            <a:noAutofit/>
          </a:bodyPr>
          <a:lstStyle>
            <a:lvl1pPr marL="0" indent="0">
              <a:buNone/>
              <a:defRPr sz="2800" b="0" i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672340"/>
            <a:ext cx="3868340" cy="36845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848428"/>
            <a:ext cx="3887391" cy="823912"/>
          </a:xfrm>
        </p:spPr>
        <p:txBody>
          <a:bodyPr anchor="b">
            <a:noAutofit/>
          </a:bodyPr>
          <a:lstStyle>
            <a:lvl1pPr marL="0" indent="0">
              <a:buNone/>
              <a:defRPr sz="2800" b="0" i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672340"/>
            <a:ext cx="3887391" cy="36845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044556" y="6483820"/>
            <a:ext cx="2057400" cy="365125"/>
          </a:xfrm>
        </p:spPr>
        <p:txBody>
          <a:bodyPr/>
          <a:lstStyle/>
          <a:p>
            <a:fld id="{657E2D9F-BDBC-4006-ACC2-1178DE856CB2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7ECE420-C04E-3E02-C156-2200A4739CF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49015" y="474695"/>
            <a:ext cx="1641790" cy="110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6304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588" y="409730"/>
            <a:ext cx="6724914" cy="123444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034009" y="6473675"/>
            <a:ext cx="2057400" cy="365125"/>
          </a:xfrm>
        </p:spPr>
        <p:txBody>
          <a:bodyPr/>
          <a:lstStyle/>
          <a:p>
            <a:fld id="{657E2D9F-BDBC-4006-ACC2-1178DE856CB2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AFBCC0A-9566-81B0-C772-C7A2CF52E76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37861" y="484684"/>
            <a:ext cx="1642400" cy="1106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3223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022861" y="6470728"/>
            <a:ext cx="2057400" cy="365125"/>
          </a:xfrm>
        </p:spPr>
        <p:txBody>
          <a:bodyPr/>
          <a:lstStyle/>
          <a:p>
            <a:fld id="{657E2D9F-BDBC-4006-ACC2-1178DE856CB2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AFBCC0A-9566-81B0-C772-C7A2CF52E76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37861" y="484684"/>
            <a:ext cx="1642400" cy="1106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466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48964" y="647932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7E2D9F-BDBC-4006-ACC2-1178DE856CB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1861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59" r:id="rId2"/>
    <p:sldLayoutId id="2147483661" r:id="rId3"/>
    <p:sldLayoutId id="2147483670" r:id="rId4"/>
    <p:sldLayoutId id="2147483662" r:id="rId5"/>
    <p:sldLayoutId id="2147483663" r:id="rId6"/>
    <p:sldLayoutId id="2147483671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657E2D9F-BDBC-4006-ACC2-1178DE856CB2}" type="slidenum">
              <a:rPr lang="en-US" smtClean="0"/>
              <a:t>1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36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2896648" y="3735361"/>
            <a:ext cx="5834023" cy="1904676"/>
          </a:xfrm>
        </p:spPr>
        <p:txBody>
          <a:bodyPr>
            <a:normAutofit fontScale="85000" lnSpcReduction="10000"/>
          </a:bodyPr>
          <a:lstStyle/>
          <a:p>
            <a:r>
              <a:rPr lang="en-US" sz="1600" dirty="0"/>
              <a:t>Author &amp; Affiliation list.  If any authors are INCE Fellows</a:t>
            </a:r>
            <a:r>
              <a:rPr lang="en-US" sz="1600" baseline="30000" dirty="0"/>
              <a:t>*</a:t>
            </a:r>
            <a:r>
              <a:rPr lang="en-US" sz="1600" dirty="0"/>
              <a:t>  and/or INCE Bd. Cert</a:t>
            </a:r>
            <a:r>
              <a:rPr lang="en-US" sz="1600" baseline="30000" dirty="0"/>
              <a:t>.#,</a:t>
            </a:r>
            <a:r>
              <a:rPr lang="en-US" sz="1600" dirty="0"/>
              <a:t> indicate that if you wish.  Underline the speaker’s name.  For example: </a:t>
            </a:r>
            <a:br>
              <a:rPr lang="en-US" sz="1500" dirty="0"/>
            </a:br>
            <a:br>
              <a:rPr lang="en-US" dirty="0"/>
            </a:br>
            <a:r>
              <a:rPr lang="en-US" sz="2600" dirty="0"/>
              <a:t>Author 1</a:t>
            </a:r>
            <a:r>
              <a:rPr lang="en-US" sz="2600" baseline="30000" dirty="0"/>
              <a:t>*#</a:t>
            </a:r>
            <a:r>
              <a:rPr lang="en-US" sz="2600" dirty="0"/>
              <a:t>, </a:t>
            </a:r>
            <a:r>
              <a:rPr lang="en-US" sz="2600" u="sng" dirty="0"/>
              <a:t>Author 2</a:t>
            </a:r>
            <a:r>
              <a:rPr lang="en-US" sz="2600" dirty="0"/>
              <a:t>, Affiliation of Authors 1&amp;2 </a:t>
            </a:r>
            <a:br>
              <a:rPr lang="en-US" sz="2600" dirty="0"/>
            </a:br>
            <a:r>
              <a:rPr lang="en-US" sz="2600" dirty="0"/>
              <a:t>Author 3</a:t>
            </a:r>
            <a:r>
              <a:rPr lang="en-US" sz="2600" baseline="30000" dirty="0"/>
              <a:t>#</a:t>
            </a:r>
            <a:r>
              <a:rPr lang="en-US" sz="2600" dirty="0"/>
              <a:t>, Affiliation of Author 3</a:t>
            </a:r>
            <a:br>
              <a:rPr lang="en-US" sz="2600" dirty="0"/>
            </a:br>
            <a:br>
              <a:rPr lang="en-US" sz="2600" dirty="0"/>
            </a:br>
            <a:r>
              <a:rPr lang="en-US" sz="2600" baseline="30000" dirty="0"/>
              <a:t>*</a:t>
            </a:r>
            <a:r>
              <a:rPr lang="en-US" sz="2600" dirty="0"/>
              <a:t>INCE Fellow, </a:t>
            </a:r>
            <a:r>
              <a:rPr lang="en-US" sz="2600" baseline="30000" dirty="0"/>
              <a:t>#</a:t>
            </a:r>
            <a:r>
              <a:rPr lang="en-US" sz="2600" dirty="0"/>
              <a:t>INCE Bd. Cert.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FB0B65-5445-5F61-B2BF-ECFAFC8650E0}"/>
              </a:ext>
            </a:extLst>
          </p:cNvPr>
          <p:cNvSpPr txBox="1"/>
          <p:nvPr/>
        </p:nvSpPr>
        <p:spPr>
          <a:xfrm>
            <a:off x="281065" y="3715509"/>
            <a:ext cx="245523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You can put your company/organization logo here.  </a:t>
            </a:r>
            <a:b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b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Only include that on this slide.</a:t>
            </a:r>
            <a:b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endParaRPr 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7933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06247-4D07-6A57-4294-FEC810E1BA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Conclusions and/or Future 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B6F4CD-5CA4-3624-404D-9523DB683A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1822" y="1308694"/>
            <a:ext cx="3706453" cy="5175310"/>
          </a:xfrm>
        </p:spPr>
        <p:txBody>
          <a:bodyPr/>
          <a:lstStyle/>
          <a:p>
            <a:endParaRPr 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A464C-36E8-5735-6C83-C0739E757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10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A5D39BE-DA7C-049B-698D-F29D566F0775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4352193" y="1308693"/>
            <a:ext cx="4673607" cy="5175311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Note: A 15-minute presentation should not be more than 15 slides, could be fewer – it depends on how much information is </a:t>
            </a:r>
            <a:r>
              <a:rPr lang="en-US" sz="2400" dirty="0"/>
              <a:t>on</a:t>
            </a:r>
            <a:r>
              <a:rPr lang="en-US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 each slide. </a:t>
            </a:r>
            <a:br>
              <a:rPr lang="en-US" sz="24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endParaRPr lang="en-US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9525" indent="-9525">
              <a:lnSpc>
                <a:spcPct val="100000"/>
              </a:lnSpc>
              <a:spcBef>
                <a:spcPts val="0"/>
              </a:spcBef>
              <a:buNone/>
            </a:pPr>
            <a:r>
              <a:rPr lang="en-US" dirty="0">
                <a:solidFill>
                  <a:srgbClr val="25BA7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Rough Guide on time needed for 1 slide:</a:t>
            </a:r>
          </a:p>
          <a:p>
            <a:pPr marL="1147763" indent="-1147763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1-2 mins	Lots of information on slide</a:t>
            </a:r>
          </a:p>
          <a:p>
            <a:pPr marL="1147763" indent="-1147763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1 min	Less information on slide but still needs explanation</a:t>
            </a:r>
          </a:p>
          <a:p>
            <a:pPr marL="1147763" indent="-1147763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&lt;30 secs	Not so much information on slide.  Very clear with little need for explanation.</a:t>
            </a:r>
          </a:p>
          <a:p>
            <a:pPr marL="0" indent="0">
              <a:buNone/>
            </a:pPr>
            <a:endParaRPr lang="en-US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4353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3ACA88-7082-E2A3-5970-BB83C0D300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072172" cy="1325563"/>
          </a:xfrm>
        </p:spPr>
        <p:txBody>
          <a:bodyPr/>
          <a:lstStyle/>
          <a:p>
            <a:r>
              <a:rPr lang="en-US" dirty="0"/>
              <a:t>Acknowledgements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CD5D5C-7FFE-3FB0-6ABE-2895604680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461" y="1971753"/>
            <a:ext cx="5617190" cy="36016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5E1433-86E6-EDF5-261A-762F89D905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34146" y="6481879"/>
            <a:ext cx="2057400" cy="365125"/>
          </a:xfrm>
        </p:spPr>
        <p:txBody>
          <a:bodyPr/>
          <a:lstStyle/>
          <a:p>
            <a:fld id="{657E2D9F-BDBC-4006-ACC2-1178DE856CB2}" type="slidenum">
              <a:rPr lang="en-US" smtClean="0"/>
              <a:t>2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1085D5-DE13-B0D4-9DCE-02F3D5183A76}"/>
              </a:ext>
            </a:extLst>
          </p:cNvPr>
          <p:cNvSpPr txBox="1"/>
          <p:nvPr/>
        </p:nvSpPr>
        <p:spPr>
          <a:xfrm>
            <a:off x="6389396" y="2341412"/>
            <a:ext cx="250314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NB. Might be nice to include some graphics or a picture here</a:t>
            </a:r>
          </a:p>
          <a:p>
            <a:br>
              <a:rPr lang="en-US" sz="20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Of course, feel free to adjust sizes of boxes and to remove conference logo if you need the space. </a:t>
            </a:r>
          </a:p>
        </p:txBody>
      </p:sp>
    </p:spTree>
    <p:extLst>
      <p:ext uri="{BB962C8B-B14F-4D97-AF65-F5344CB8AC3E}">
        <p14:creationId xmlns:p14="http://schemas.microsoft.com/office/powerpoint/2010/main" val="39431409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A9ED477-5EA8-1DAD-4B7F-369B83A84E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072172" cy="1325563"/>
          </a:xfrm>
        </p:spPr>
        <p:txBody>
          <a:bodyPr/>
          <a:lstStyle/>
          <a:p>
            <a:r>
              <a:rPr lang="en-US" dirty="0"/>
              <a:t>Motivation and Background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4EF5955-9360-393C-78C5-63ABE69F8C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199" y="2006922"/>
            <a:ext cx="5853284" cy="3601640"/>
          </a:xfrm>
        </p:spPr>
        <p:txBody>
          <a:bodyPr/>
          <a:lstStyle/>
          <a:p>
            <a:r>
              <a:rPr lang="en-US" dirty="0"/>
              <a:t>Why did you do this work?</a:t>
            </a:r>
          </a:p>
          <a:p>
            <a:r>
              <a:rPr lang="en-US" dirty="0"/>
              <a:t>What had been done before (by whom)?</a:t>
            </a:r>
          </a:p>
          <a:p>
            <a:r>
              <a:rPr lang="en-US" dirty="0"/>
              <a:t>What are the gaps you are trying to address?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55467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FAEF8-F00A-B25B-5BD5-7EBF1F022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072172" cy="1325563"/>
          </a:xfrm>
        </p:spPr>
        <p:txBody>
          <a:bodyPr/>
          <a:lstStyle/>
          <a:p>
            <a:r>
              <a:rPr lang="en-US" dirty="0"/>
              <a:t>Goals and Approach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5275AFAE-D55C-9163-2556-66641DD454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460" y="1971753"/>
            <a:ext cx="6460386" cy="36016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29677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6FDFB-BF24-59C4-DE73-08C048E8F9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Theory and/or Experiments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31BA8C-11B3-49B8-8FEA-96D7277EF74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If you do have an equation, make sure everything within it is readable from the back of a typical session room, and explain the terms.</a:t>
            </a:r>
            <a:br>
              <a:rPr lang="en-US" dirty="0"/>
            </a:br>
            <a:endParaRPr lang="en-US" dirty="0"/>
          </a:p>
          <a:p>
            <a:r>
              <a:rPr lang="en-US" dirty="0"/>
              <a:t>Similarly for text on graphs: axis numbers, axis labels, annotation – can the audience read them?  </a:t>
            </a:r>
            <a:br>
              <a:rPr lang="en-US" dirty="0"/>
            </a:br>
            <a:r>
              <a:rPr lang="en-US" dirty="0"/>
              <a:t>Use self explanatory axis labels </a:t>
            </a:r>
            <a:br>
              <a:rPr lang="en-US" dirty="0"/>
            </a:br>
            <a:r>
              <a:rPr lang="en-US" dirty="0"/>
              <a:t>(words with variables).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BAA603-B99F-E0AF-3FBA-4E6CA0DA18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5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A4600CB-C3C3-4153-9DF6-95760CDECD18}"/>
              </a:ext>
            </a:extLst>
          </p:cNvPr>
          <p:cNvSpPr>
            <a:spLocks noGrp="1"/>
          </p:cNvSpPr>
          <p:nvPr>
            <p:ph sz="half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29556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6FDFB-BF24-59C4-DE73-08C048E8F9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Theory and/or Experiments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31BA8C-11B3-49B8-8FEA-96D7277EF74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BAA603-B99F-E0AF-3FBA-4E6CA0DA18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6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A4600CB-C3C3-4153-9DF6-95760CDECD18}"/>
              </a:ext>
            </a:extLst>
          </p:cNvPr>
          <p:cNvSpPr>
            <a:spLocks noGrp="1"/>
          </p:cNvSpPr>
          <p:nvPr>
            <p:ph sz="half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0550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/>
              <a:t>Avoid a lot of text, try to make the (annotated?) pictures tell the story.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04369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60A0E13B-81A6-EA42-8EE4-A1F0D6286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D52A51FF-E9F7-4441-77DE-C3E5A35D20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51460" y="1186599"/>
            <a:ext cx="5426065" cy="52664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4691C7-555E-7D43-74F7-0B6BC19EA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8</a:t>
            </a:fld>
            <a:endParaRPr lang="en-US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15EC7241-40CD-2539-3CA9-71C8AB5E2785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5817709" y="1186599"/>
            <a:ext cx="3230609" cy="5266425"/>
          </a:xfrm>
        </p:spPr>
        <p:txBody>
          <a:bodyPr/>
          <a:lstStyle/>
          <a:p>
            <a:endParaRPr 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43341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06247-4D07-6A57-4294-FEC810E1BA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Conclusions and/or Future 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B6F4CD-5CA4-3624-404D-9523DB683A5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A464C-36E8-5735-6C83-C0739E757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9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A5D39BE-DA7C-049B-698D-F29D566F0775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5817709" y="1300265"/>
            <a:ext cx="3230609" cy="5152759"/>
          </a:xfrm>
        </p:spPr>
        <p:txBody>
          <a:bodyPr/>
          <a:lstStyle/>
          <a:p>
            <a:endParaRPr 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81494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750FAA76491A64796CD5C170DC73448" ma:contentTypeVersion="12" ma:contentTypeDescription="Create a new document." ma:contentTypeScope="" ma:versionID="1ffd209bde2f1d9471ee116f9d7250f0">
  <xsd:schema xmlns:xsd="http://www.w3.org/2001/XMLSchema" xmlns:xs="http://www.w3.org/2001/XMLSchema" xmlns:p="http://schemas.microsoft.com/office/2006/metadata/properties" xmlns:ns2="9a3ae754-39ee-40a3-81f0-4047adb63a8b" xmlns:ns3="3835ab3f-314c-4ed9-b606-8b6dfb0188a7" targetNamespace="http://schemas.microsoft.com/office/2006/metadata/properties" ma:root="true" ma:fieldsID="19a97af1dc0482cba7db3bb13bf03e85" ns2:_="" ns3:_="">
    <xsd:import namespace="9a3ae754-39ee-40a3-81f0-4047adb63a8b"/>
    <xsd:import namespace="3835ab3f-314c-4ed9-b606-8b6dfb0188a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3ae754-39ee-40a3-81f0-4047adb63a8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35ab3f-314c-4ed9-b606-8b6dfb0188a7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A7A2529-4723-4C92-8045-4401B63395B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3ae754-39ee-40a3-81f0-4047adb63a8b"/>
    <ds:schemaRef ds:uri="3835ab3f-314c-4ed9-b606-8b6dfb0188a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C70109F-B6B5-4B60-9C38-B98D23C8204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97FE4D6-EE5F-43F9-A5DB-ADB64A92B1FF}">
  <ds:schemaRefs>
    <ds:schemaRef ds:uri="http://schemas.microsoft.com/office/2006/documentManagement/types"/>
    <ds:schemaRef ds:uri="http://purl.org/dc/dcmitype/"/>
    <ds:schemaRef ds:uri="http://purl.org/dc/elements/1.1/"/>
    <ds:schemaRef ds:uri="http://purl.org/dc/terms/"/>
    <ds:schemaRef ds:uri="http://schemas.microsoft.com/office/infopath/2007/PartnerControls"/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3835ab3f-314c-4ed9-b606-8b6dfb0188a7"/>
    <ds:schemaRef ds:uri="9a3ae754-39ee-40a3-81f0-4047adb63a8b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292</TotalTime>
  <Words>344</Words>
  <Application>Microsoft Macintosh PowerPoint</Application>
  <PresentationFormat>On-screen Show (4:3)</PresentationFormat>
  <Paragraphs>35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2013 - 2022 Theme</vt:lpstr>
      <vt:lpstr>PowerPoint Presentation</vt:lpstr>
      <vt:lpstr>Acknowledgements</vt:lpstr>
      <vt:lpstr>Motivation and Background</vt:lpstr>
      <vt:lpstr>Goals and Approach</vt:lpstr>
      <vt:lpstr>Theory and/or Experiments</vt:lpstr>
      <vt:lpstr>Theory and/or Experiments</vt:lpstr>
      <vt:lpstr>Results</vt:lpstr>
      <vt:lpstr>Results</vt:lpstr>
      <vt:lpstr>Conclusions and/or Future Work</vt:lpstr>
      <vt:lpstr>Conclusions and/or Future Work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Joe Cuschieri</dc:creator>
  <cp:lastModifiedBy>Davies, Patricia</cp:lastModifiedBy>
  <cp:revision>32</cp:revision>
  <dcterms:created xsi:type="dcterms:W3CDTF">2015-06-24T01:51:51Z</dcterms:created>
  <dcterms:modified xsi:type="dcterms:W3CDTF">2025-01-14T20:39:19Z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0x0101007750FAA76491A64796CD5C170DC73448</vt:lpwstr>
  </property>
  <property fmtid="{D5CDD505-2E9C-101B-9397-08002B2CF9AE}" pid="3" name="MSIP_Label_4044bd30-2ed7-4c9d-9d12-46200872a97b_Enabled">
    <vt:lpwstr>true</vt:lpwstr>
  </property>
  <property fmtid="{D5CDD505-2E9C-101B-9397-08002B2CF9AE}" pid="4" name="MSIP_Label_4044bd30-2ed7-4c9d-9d12-46200872a97b_SetDate">
    <vt:lpwstr>2024-07-16T21:32:10Z</vt:lpwstr>
  </property>
  <property fmtid="{D5CDD505-2E9C-101B-9397-08002B2CF9AE}" pid="5" name="MSIP_Label_4044bd30-2ed7-4c9d-9d12-46200872a97b_Method">
    <vt:lpwstr>Standard</vt:lpwstr>
  </property>
  <property fmtid="{D5CDD505-2E9C-101B-9397-08002B2CF9AE}" pid="6" name="MSIP_Label_4044bd30-2ed7-4c9d-9d12-46200872a97b_Name">
    <vt:lpwstr>defa4170-0d19-0005-0004-bc88714345d2</vt:lpwstr>
  </property>
  <property fmtid="{D5CDD505-2E9C-101B-9397-08002B2CF9AE}" pid="7" name="MSIP_Label_4044bd30-2ed7-4c9d-9d12-46200872a97b_SiteId">
    <vt:lpwstr>4130bd39-7c53-419c-b1e5-8758d6d63f21</vt:lpwstr>
  </property>
  <property fmtid="{D5CDD505-2E9C-101B-9397-08002B2CF9AE}" pid="8" name="MSIP_Label_4044bd30-2ed7-4c9d-9d12-46200872a97b_ActionId">
    <vt:lpwstr>bd35d0de-aad7-473d-87d4-b289ccc7d7e4</vt:lpwstr>
  </property>
  <property fmtid="{D5CDD505-2E9C-101B-9397-08002B2CF9AE}" pid="9" name="MSIP_Label_4044bd30-2ed7-4c9d-9d12-46200872a97b_ContentBits">
    <vt:lpwstr>0</vt:lpwstr>
  </property>
</Properties>
</file>