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sldIdLst>
    <p:sldId id="256" r:id="rId5"/>
  </p:sldIdLst>
  <p:sldSz cx="25603200" cy="37490400"/>
  <p:notesSz cx="7019925" cy="9305925"/>
  <p:defaultTextStyle>
    <a:defPPr>
      <a:defRPr lang="en-US"/>
    </a:defPPr>
    <a:lvl1pPr algn="l" rtl="0" fontAlgn="base">
      <a:spcBef>
        <a:spcPct val="0"/>
      </a:spcBef>
      <a:spcAft>
        <a:spcPct val="0"/>
      </a:spcAft>
      <a:defRPr sz="8200" kern="1200">
        <a:solidFill>
          <a:schemeClr val="tx1"/>
        </a:solidFill>
        <a:latin typeface="Arial" charset="0"/>
        <a:ea typeface="+mn-ea"/>
        <a:cs typeface="Arial" charset="0"/>
      </a:defRPr>
    </a:lvl1pPr>
    <a:lvl2pPr marL="332242" indent="499807" algn="l" rtl="0" fontAlgn="base">
      <a:spcBef>
        <a:spcPct val="0"/>
      </a:spcBef>
      <a:spcAft>
        <a:spcPct val="0"/>
      </a:spcAft>
      <a:defRPr sz="8200" kern="1200">
        <a:solidFill>
          <a:schemeClr val="tx1"/>
        </a:solidFill>
        <a:latin typeface="Arial" charset="0"/>
        <a:ea typeface="+mn-ea"/>
        <a:cs typeface="Arial" charset="0"/>
      </a:defRPr>
    </a:lvl2pPr>
    <a:lvl3pPr marL="667371" indent="996723" algn="l" rtl="0" fontAlgn="base">
      <a:spcBef>
        <a:spcPct val="0"/>
      </a:spcBef>
      <a:spcAft>
        <a:spcPct val="0"/>
      </a:spcAft>
      <a:defRPr sz="8200" kern="1200">
        <a:solidFill>
          <a:schemeClr val="tx1"/>
        </a:solidFill>
        <a:latin typeface="Arial" charset="0"/>
        <a:ea typeface="+mn-ea"/>
        <a:cs typeface="Arial" charset="0"/>
      </a:defRPr>
    </a:lvl3pPr>
    <a:lvl4pPr marL="999612" indent="1496528" algn="l" rtl="0" fontAlgn="base">
      <a:spcBef>
        <a:spcPct val="0"/>
      </a:spcBef>
      <a:spcAft>
        <a:spcPct val="0"/>
      </a:spcAft>
      <a:defRPr sz="8200" kern="1200">
        <a:solidFill>
          <a:schemeClr val="tx1"/>
        </a:solidFill>
        <a:latin typeface="Arial" charset="0"/>
        <a:ea typeface="+mn-ea"/>
        <a:cs typeface="Arial" charset="0"/>
      </a:defRPr>
    </a:lvl4pPr>
    <a:lvl5pPr marL="1334742" indent="1993446" algn="l" rtl="0" fontAlgn="base">
      <a:spcBef>
        <a:spcPct val="0"/>
      </a:spcBef>
      <a:spcAft>
        <a:spcPct val="0"/>
      </a:spcAft>
      <a:defRPr sz="8200" kern="1200">
        <a:solidFill>
          <a:schemeClr val="tx1"/>
        </a:solidFill>
        <a:latin typeface="Arial" charset="0"/>
        <a:ea typeface="+mn-ea"/>
        <a:cs typeface="Arial" charset="0"/>
      </a:defRPr>
    </a:lvl5pPr>
    <a:lvl6pPr marL="4160234" algn="l" defTabSz="1664094" rtl="0" eaLnBrk="1" latinLnBrk="0" hangingPunct="1">
      <a:defRPr sz="8200" kern="1200">
        <a:solidFill>
          <a:schemeClr val="tx1"/>
        </a:solidFill>
        <a:latin typeface="Arial" charset="0"/>
        <a:ea typeface="+mn-ea"/>
        <a:cs typeface="Arial" charset="0"/>
      </a:defRPr>
    </a:lvl6pPr>
    <a:lvl7pPr marL="4992281" algn="l" defTabSz="1664094" rtl="0" eaLnBrk="1" latinLnBrk="0" hangingPunct="1">
      <a:defRPr sz="8200" kern="1200">
        <a:solidFill>
          <a:schemeClr val="tx1"/>
        </a:solidFill>
        <a:latin typeface="Arial" charset="0"/>
        <a:ea typeface="+mn-ea"/>
        <a:cs typeface="Arial" charset="0"/>
      </a:defRPr>
    </a:lvl7pPr>
    <a:lvl8pPr marL="5824328" algn="l" defTabSz="1664094" rtl="0" eaLnBrk="1" latinLnBrk="0" hangingPunct="1">
      <a:defRPr sz="8200" kern="1200">
        <a:solidFill>
          <a:schemeClr val="tx1"/>
        </a:solidFill>
        <a:latin typeface="Arial" charset="0"/>
        <a:ea typeface="+mn-ea"/>
        <a:cs typeface="Arial" charset="0"/>
      </a:defRPr>
    </a:lvl8pPr>
    <a:lvl9pPr marL="6656375" algn="l" defTabSz="1664094" rtl="0" eaLnBrk="1" latinLnBrk="0" hangingPunct="1">
      <a:defRPr sz="82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1809">
          <p15:clr>
            <a:srgbClr val="A4A3A4"/>
          </p15:clr>
        </p15:guide>
        <p15:guide id="2" pos="8064" userDrawn="1">
          <p15:clr>
            <a:srgbClr val="A4A3A4"/>
          </p15:clr>
        </p15:guide>
        <p15:guide id="3" orient="horz" pos="118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B771"/>
    <a:srgbClr val="FAC021"/>
    <a:srgbClr val="9C48FD"/>
    <a:srgbClr val="A7927B"/>
    <a:srgbClr val="8338D4"/>
    <a:srgbClr val="51257F"/>
    <a:srgbClr val="AAF297"/>
    <a:srgbClr val="009DCB"/>
    <a:srgbClr val="A9DAFD"/>
    <a:srgbClr val="D8F2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591" autoAdjust="0"/>
    <p:restoredTop sz="50000" autoAdjust="0"/>
  </p:normalViewPr>
  <p:slideViewPr>
    <p:cSldViewPr>
      <p:cViewPr>
        <p:scale>
          <a:sx n="81" d="100"/>
          <a:sy n="81" d="100"/>
        </p:scale>
        <p:origin x="-1656" y="144"/>
      </p:cViewPr>
      <p:guideLst>
        <p:guide orient="horz" pos="11809"/>
        <p:guide pos="8064"/>
        <p:guide orient="horz" pos="1180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541" tIns="45770" rIns="91541" bIns="45770" rtlCol="0"/>
          <a:lstStyle>
            <a:lvl1pPr algn="l">
              <a:defRPr sz="1200"/>
            </a:lvl1pPr>
          </a:lstStyle>
          <a:p>
            <a:pPr>
              <a:defRPr/>
            </a:pPr>
            <a:endParaRPr lang="en-US" dirty="0"/>
          </a:p>
        </p:txBody>
      </p:sp>
      <p:sp>
        <p:nvSpPr>
          <p:cNvPr id="3" name="Date Placeholder 2"/>
          <p:cNvSpPr>
            <a:spLocks noGrp="1"/>
          </p:cNvSpPr>
          <p:nvPr>
            <p:ph type="dt" idx="1"/>
          </p:nvPr>
        </p:nvSpPr>
        <p:spPr>
          <a:xfrm>
            <a:off x="3975100" y="0"/>
            <a:ext cx="3043238" cy="465138"/>
          </a:xfrm>
          <a:prstGeom prst="rect">
            <a:avLst/>
          </a:prstGeom>
        </p:spPr>
        <p:txBody>
          <a:bodyPr vert="horz" lIns="91541" tIns="45770" rIns="91541" bIns="45770" rtlCol="0"/>
          <a:lstStyle>
            <a:lvl1pPr algn="r">
              <a:defRPr sz="1200"/>
            </a:lvl1pPr>
          </a:lstStyle>
          <a:p>
            <a:pPr>
              <a:defRPr/>
            </a:pPr>
            <a:fld id="{9A227F03-138A-41D8-AA63-074B06EFACFE}" type="datetimeFigureOut">
              <a:rPr lang="en-US"/>
              <a:pPr>
                <a:defRPr/>
              </a:pPr>
              <a:t>1/14/25</a:t>
            </a:fld>
            <a:endParaRPr lang="en-US" dirty="0"/>
          </a:p>
        </p:txBody>
      </p:sp>
      <p:sp>
        <p:nvSpPr>
          <p:cNvPr id="4" name="Slide Image Placeholder 3"/>
          <p:cNvSpPr>
            <a:spLocks noGrp="1" noRot="1" noChangeAspect="1"/>
          </p:cNvSpPr>
          <p:nvPr>
            <p:ph type="sldImg" idx="2"/>
          </p:nvPr>
        </p:nvSpPr>
        <p:spPr>
          <a:xfrm>
            <a:off x="2319338" y="696913"/>
            <a:ext cx="2381250" cy="3490912"/>
          </a:xfrm>
          <a:prstGeom prst="rect">
            <a:avLst/>
          </a:prstGeom>
          <a:noFill/>
          <a:ln w="12700">
            <a:solidFill>
              <a:prstClr val="black"/>
            </a:solidFill>
          </a:ln>
        </p:spPr>
        <p:txBody>
          <a:bodyPr vert="horz" lIns="91541" tIns="45770" rIns="91541" bIns="45770" rtlCol="0" anchor="ctr"/>
          <a:lstStyle/>
          <a:p>
            <a:pPr lvl="0"/>
            <a:endParaRPr lang="en-US" noProof="0" dirty="0"/>
          </a:p>
        </p:txBody>
      </p:sp>
      <p:sp>
        <p:nvSpPr>
          <p:cNvPr id="5" name="Notes Placeholder 4"/>
          <p:cNvSpPr>
            <a:spLocks noGrp="1"/>
          </p:cNvSpPr>
          <p:nvPr>
            <p:ph type="body" sz="quarter" idx="3"/>
          </p:nvPr>
        </p:nvSpPr>
        <p:spPr>
          <a:xfrm>
            <a:off x="703263" y="4421188"/>
            <a:ext cx="5613400" cy="4187825"/>
          </a:xfrm>
          <a:prstGeom prst="rect">
            <a:avLst/>
          </a:prstGeom>
        </p:spPr>
        <p:txBody>
          <a:bodyPr vert="horz" lIns="91541" tIns="45770" rIns="91541" bIns="4577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39200"/>
            <a:ext cx="3043238" cy="465138"/>
          </a:xfrm>
          <a:prstGeom prst="rect">
            <a:avLst/>
          </a:prstGeom>
        </p:spPr>
        <p:txBody>
          <a:bodyPr vert="horz" lIns="91541" tIns="45770" rIns="91541" bIns="4577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975100" y="8839200"/>
            <a:ext cx="3043238" cy="465138"/>
          </a:xfrm>
          <a:prstGeom prst="rect">
            <a:avLst/>
          </a:prstGeom>
        </p:spPr>
        <p:txBody>
          <a:bodyPr vert="horz" lIns="91541" tIns="45770" rIns="91541" bIns="45770" rtlCol="0" anchor="b"/>
          <a:lstStyle>
            <a:lvl1pPr algn="r">
              <a:defRPr sz="1200"/>
            </a:lvl1pPr>
          </a:lstStyle>
          <a:p>
            <a:pPr>
              <a:defRPr/>
            </a:pPr>
            <a:fld id="{6BDAD2A4-8CF2-481C-9181-3AFA89783FAB}" type="slidenum">
              <a:rPr lang="en-US"/>
              <a:pPr>
                <a:defRPr/>
              </a:pPr>
              <a:t>‹#›</a:t>
            </a:fld>
            <a:endParaRPr lang="en-US" dirty="0"/>
          </a:p>
        </p:txBody>
      </p:sp>
    </p:spTree>
    <p:extLst>
      <p:ext uri="{BB962C8B-B14F-4D97-AF65-F5344CB8AC3E}">
        <p14:creationId xmlns:p14="http://schemas.microsoft.com/office/powerpoint/2010/main" val="310701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32242" algn="l" rtl="0" eaLnBrk="0" fontAlgn="base" hangingPunct="0">
      <a:spcBef>
        <a:spcPct val="30000"/>
      </a:spcBef>
      <a:spcAft>
        <a:spcPct val="0"/>
      </a:spcAft>
      <a:defRPr sz="900" kern="1200">
        <a:solidFill>
          <a:schemeClr val="tx1"/>
        </a:solidFill>
        <a:latin typeface="+mn-lt"/>
        <a:ea typeface="+mn-ea"/>
        <a:cs typeface="+mn-cs"/>
      </a:defRPr>
    </a:lvl2pPr>
    <a:lvl3pPr marL="667371" algn="l" rtl="0" eaLnBrk="0" fontAlgn="base" hangingPunct="0">
      <a:spcBef>
        <a:spcPct val="30000"/>
      </a:spcBef>
      <a:spcAft>
        <a:spcPct val="0"/>
      </a:spcAft>
      <a:defRPr sz="900" kern="1200">
        <a:solidFill>
          <a:schemeClr val="tx1"/>
        </a:solidFill>
        <a:latin typeface="+mn-lt"/>
        <a:ea typeface="+mn-ea"/>
        <a:cs typeface="+mn-cs"/>
      </a:defRPr>
    </a:lvl3pPr>
    <a:lvl4pPr marL="999612" algn="l" rtl="0" eaLnBrk="0" fontAlgn="base" hangingPunct="0">
      <a:spcBef>
        <a:spcPct val="30000"/>
      </a:spcBef>
      <a:spcAft>
        <a:spcPct val="0"/>
      </a:spcAft>
      <a:defRPr sz="900" kern="1200">
        <a:solidFill>
          <a:schemeClr val="tx1"/>
        </a:solidFill>
        <a:latin typeface="+mn-lt"/>
        <a:ea typeface="+mn-ea"/>
        <a:cs typeface="+mn-cs"/>
      </a:defRPr>
    </a:lvl4pPr>
    <a:lvl5pPr marL="1334742" algn="l" rtl="0" eaLnBrk="0" fontAlgn="base" hangingPunct="0">
      <a:spcBef>
        <a:spcPct val="30000"/>
      </a:spcBef>
      <a:spcAft>
        <a:spcPct val="0"/>
      </a:spcAft>
      <a:defRPr sz="900" kern="1200">
        <a:solidFill>
          <a:schemeClr val="tx1"/>
        </a:solidFill>
        <a:latin typeface="+mn-lt"/>
        <a:ea typeface="+mn-ea"/>
        <a:cs typeface="+mn-cs"/>
      </a:defRPr>
    </a:lvl5pPr>
    <a:lvl6pPr marL="1669168" algn="l" defTabSz="667667" rtl="0" eaLnBrk="1" latinLnBrk="0" hangingPunct="1">
      <a:defRPr sz="900" kern="1200">
        <a:solidFill>
          <a:schemeClr val="tx1"/>
        </a:solidFill>
        <a:latin typeface="+mn-lt"/>
        <a:ea typeface="+mn-ea"/>
        <a:cs typeface="+mn-cs"/>
      </a:defRPr>
    </a:lvl6pPr>
    <a:lvl7pPr marL="2003000" algn="l" defTabSz="667667" rtl="0" eaLnBrk="1" latinLnBrk="0" hangingPunct="1">
      <a:defRPr sz="900" kern="1200">
        <a:solidFill>
          <a:schemeClr val="tx1"/>
        </a:solidFill>
        <a:latin typeface="+mn-lt"/>
        <a:ea typeface="+mn-ea"/>
        <a:cs typeface="+mn-cs"/>
      </a:defRPr>
    </a:lvl7pPr>
    <a:lvl8pPr marL="2336832" algn="l" defTabSz="667667" rtl="0" eaLnBrk="1" latinLnBrk="0" hangingPunct="1">
      <a:defRPr sz="900" kern="1200">
        <a:solidFill>
          <a:schemeClr val="tx1"/>
        </a:solidFill>
        <a:latin typeface="+mn-lt"/>
        <a:ea typeface="+mn-ea"/>
        <a:cs typeface="+mn-cs"/>
      </a:defRPr>
    </a:lvl8pPr>
    <a:lvl9pPr marL="2670667" algn="l" defTabSz="66766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2319338" y="696913"/>
            <a:ext cx="2381250" cy="3490912"/>
          </a:xfrm>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Add References to the Graphs in the preliminary results</a:t>
            </a:r>
          </a:p>
          <a:p>
            <a:pPr eaLnBrk="1" hangingPunct="1">
              <a:spcBef>
                <a:spcPct val="0"/>
              </a:spcBef>
            </a:pPr>
            <a:endParaRPr lang="en-US" dirty="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854D7B-6D20-4879-886E-2F1CC5BA8D18}" type="slidenum">
              <a:rPr lang="en-US" smtClean="0"/>
              <a:pPr/>
              <a:t>1</a:t>
            </a:fld>
            <a:endParaRPr lang="en-US" dirty="0"/>
          </a:p>
        </p:txBody>
      </p:sp>
    </p:spTree>
    <p:extLst>
      <p:ext uri="{BB962C8B-B14F-4D97-AF65-F5344CB8AC3E}">
        <p14:creationId xmlns:p14="http://schemas.microsoft.com/office/powerpoint/2010/main" val="376652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5874" y="4696452"/>
            <a:ext cx="8682106" cy="3240315"/>
          </a:xfrm>
        </p:spPr>
        <p:txBody>
          <a:bodyPr/>
          <a:lstStyle/>
          <a:p>
            <a:r>
              <a:rPr lang="en-US"/>
              <a:t>Click to edit Master title style</a:t>
            </a:r>
          </a:p>
        </p:txBody>
      </p:sp>
      <p:sp>
        <p:nvSpPr>
          <p:cNvPr id="3" name="Subtitle 2"/>
          <p:cNvSpPr>
            <a:spLocks noGrp="1"/>
          </p:cNvSpPr>
          <p:nvPr>
            <p:ph type="subTitle" idx="1"/>
          </p:nvPr>
        </p:nvSpPr>
        <p:spPr>
          <a:xfrm>
            <a:off x="1531752" y="8566417"/>
            <a:ext cx="7150357" cy="3862556"/>
          </a:xfrm>
        </p:spPr>
        <p:txBody>
          <a:bodyPr/>
          <a:lstStyle>
            <a:lvl1pPr marL="0" indent="0" algn="ctr">
              <a:buNone/>
              <a:defRPr/>
            </a:lvl1pPr>
            <a:lvl2pPr marL="333832" indent="0" algn="ctr">
              <a:buNone/>
              <a:defRPr/>
            </a:lvl2pPr>
            <a:lvl3pPr marL="667667" indent="0" algn="ctr">
              <a:buNone/>
              <a:defRPr/>
            </a:lvl3pPr>
            <a:lvl4pPr marL="1001499" indent="0" algn="ctr">
              <a:buNone/>
              <a:defRPr/>
            </a:lvl4pPr>
            <a:lvl5pPr marL="1335332" indent="0" algn="ctr">
              <a:buNone/>
              <a:defRPr/>
            </a:lvl5pPr>
            <a:lvl6pPr marL="1669168" indent="0" algn="ctr">
              <a:buNone/>
              <a:defRPr/>
            </a:lvl6pPr>
            <a:lvl7pPr marL="2003000" indent="0" algn="ctr">
              <a:buNone/>
              <a:defRPr/>
            </a:lvl7pPr>
            <a:lvl8pPr marL="2336832" indent="0" algn="ctr">
              <a:buNone/>
              <a:defRPr/>
            </a:lvl8pPr>
            <a:lvl9pPr marL="2670667"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E70E7C0-B21D-4D39-98BE-E8DE97EEBF2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E7B44B5-0BFF-423F-A6F8-58878D1D841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05968" y="605313"/>
            <a:ext cx="2297621" cy="128988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10270" y="605313"/>
            <a:ext cx="6805148" cy="128988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57919B5-F332-4C8D-BA5C-69463B77B1D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AE94D2B-1B70-45AD-B6D3-9AB6F03A09C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6434" y="9713538"/>
            <a:ext cx="8682105" cy="3003271"/>
          </a:xfrm>
        </p:spPr>
        <p:txBody>
          <a:bodyPr anchor="t"/>
          <a:lstStyle>
            <a:lvl1pPr algn="l">
              <a:defRPr sz="2900" b="1" cap="all"/>
            </a:lvl1pPr>
          </a:lstStyle>
          <a:p>
            <a:r>
              <a:rPr lang="en-US"/>
              <a:t>Click to edit Master title style</a:t>
            </a:r>
          </a:p>
        </p:txBody>
      </p:sp>
      <p:sp>
        <p:nvSpPr>
          <p:cNvPr id="3" name="Text Placeholder 2"/>
          <p:cNvSpPr>
            <a:spLocks noGrp="1"/>
          </p:cNvSpPr>
          <p:nvPr>
            <p:ph type="body" idx="1"/>
          </p:nvPr>
        </p:nvSpPr>
        <p:spPr>
          <a:xfrm>
            <a:off x="806434" y="6407612"/>
            <a:ext cx="8682105" cy="3305926"/>
          </a:xfrm>
        </p:spPr>
        <p:txBody>
          <a:bodyPr anchor="b"/>
          <a:lstStyle>
            <a:lvl1pPr marL="0" indent="0">
              <a:buNone/>
              <a:defRPr sz="1500"/>
            </a:lvl1pPr>
            <a:lvl2pPr marL="333832" indent="0">
              <a:buNone/>
              <a:defRPr sz="1300"/>
            </a:lvl2pPr>
            <a:lvl3pPr marL="667667" indent="0">
              <a:buNone/>
              <a:defRPr sz="1000"/>
            </a:lvl3pPr>
            <a:lvl4pPr marL="1001499" indent="0">
              <a:buNone/>
              <a:defRPr sz="1000"/>
            </a:lvl4pPr>
            <a:lvl5pPr marL="1335332" indent="0">
              <a:buNone/>
              <a:defRPr sz="1000"/>
            </a:lvl5pPr>
            <a:lvl6pPr marL="1669168" indent="0">
              <a:buNone/>
              <a:defRPr sz="1000"/>
            </a:lvl6pPr>
            <a:lvl7pPr marL="2003000" indent="0">
              <a:buNone/>
              <a:defRPr sz="1000"/>
            </a:lvl7pPr>
            <a:lvl8pPr marL="2336832" indent="0">
              <a:buNone/>
              <a:defRPr sz="1000"/>
            </a:lvl8pPr>
            <a:lvl9pPr marL="2670667" indent="0">
              <a:buNone/>
              <a:defRPr sz="1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FF267D0-3C0E-4B34-821F-0FA68BD6324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10269" y="3527096"/>
            <a:ext cx="4550914" cy="9977038"/>
          </a:xfrm>
        </p:spPr>
        <p:txBody>
          <a:bodyPr/>
          <a:lstStyle>
            <a:lvl1pPr>
              <a:defRPr sz="20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51731" y="3527096"/>
            <a:ext cx="4551856" cy="9977038"/>
          </a:xfrm>
        </p:spPr>
        <p:txBody>
          <a:bodyPr/>
          <a:lstStyle>
            <a:lvl1pPr>
              <a:defRPr sz="20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DA2BB1F-7F32-45A4-915D-841308DB016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10269" y="3384239"/>
            <a:ext cx="4513186" cy="1409567"/>
          </a:xfrm>
        </p:spPr>
        <p:txBody>
          <a:bodyPr anchor="b"/>
          <a:lstStyle>
            <a:lvl1pPr marL="0" indent="0">
              <a:buNone/>
              <a:defRPr sz="1800" b="1"/>
            </a:lvl1pPr>
            <a:lvl2pPr marL="333832" indent="0">
              <a:buNone/>
              <a:defRPr sz="1500" b="1"/>
            </a:lvl2pPr>
            <a:lvl3pPr marL="667667" indent="0">
              <a:buNone/>
              <a:defRPr sz="1300" b="1"/>
            </a:lvl3pPr>
            <a:lvl4pPr marL="1001499" indent="0">
              <a:buNone/>
              <a:defRPr sz="1000" b="1"/>
            </a:lvl4pPr>
            <a:lvl5pPr marL="1335332" indent="0">
              <a:buNone/>
              <a:defRPr sz="1000" b="1"/>
            </a:lvl5pPr>
            <a:lvl6pPr marL="1669168" indent="0">
              <a:buNone/>
              <a:defRPr sz="1000" b="1"/>
            </a:lvl6pPr>
            <a:lvl7pPr marL="2003000" indent="0">
              <a:buNone/>
              <a:defRPr sz="1000" b="1"/>
            </a:lvl7pPr>
            <a:lvl8pPr marL="2336832" indent="0">
              <a:buNone/>
              <a:defRPr sz="1000" b="1"/>
            </a:lvl8pPr>
            <a:lvl9pPr marL="2670667" indent="0">
              <a:buNone/>
              <a:defRPr sz="1000" b="1"/>
            </a:lvl9pPr>
          </a:lstStyle>
          <a:p>
            <a:pPr lvl="0"/>
            <a:r>
              <a:rPr lang="en-US"/>
              <a:t>Click to edit Master text styles</a:t>
            </a:r>
          </a:p>
        </p:txBody>
      </p:sp>
      <p:sp>
        <p:nvSpPr>
          <p:cNvPr id="4" name="Content Placeholder 3"/>
          <p:cNvSpPr>
            <a:spLocks noGrp="1"/>
          </p:cNvSpPr>
          <p:nvPr>
            <p:ph sz="half" idx="2"/>
          </p:nvPr>
        </p:nvSpPr>
        <p:spPr>
          <a:xfrm>
            <a:off x="510269" y="4793805"/>
            <a:ext cx="4513186" cy="8710332"/>
          </a:xfrm>
        </p:spPr>
        <p:txBody>
          <a:bodyPr/>
          <a:lstStyle>
            <a:lvl1pPr>
              <a:defRPr sz="1800"/>
            </a:lvl1pPr>
            <a:lvl2pPr>
              <a:defRPr sz="1500"/>
            </a:lvl2pPr>
            <a:lvl3pPr>
              <a:defRPr sz="13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88515" y="3384239"/>
            <a:ext cx="4515071" cy="1409567"/>
          </a:xfrm>
        </p:spPr>
        <p:txBody>
          <a:bodyPr anchor="b"/>
          <a:lstStyle>
            <a:lvl1pPr marL="0" indent="0">
              <a:buNone/>
              <a:defRPr sz="1800" b="1"/>
            </a:lvl1pPr>
            <a:lvl2pPr marL="333832" indent="0">
              <a:buNone/>
              <a:defRPr sz="1500" b="1"/>
            </a:lvl2pPr>
            <a:lvl3pPr marL="667667" indent="0">
              <a:buNone/>
              <a:defRPr sz="1300" b="1"/>
            </a:lvl3pPr>
            <a:lvl4pPr marL="1001499" indent="0">
              <a:buNone/>
              <a:defRPr sz="1000" b="1"/>
            </a:lvl4pPr>
            <a:lvl5pPr marL="1335332" indent="0">
              <a:buNone/>
              <a:defRPr sz="1000" b="1"/>
            </a:lvl5pPr>
            <a:lvl6pPr marL="1669168" indent="0">
              <a:buNone/>
              <a:defRPr sz="1000" b="1"/>
            </a:lvl6pPr>
            <a:lvl7pPr marL="2003000" indent="0">
              <a:buNone/>
              <a:defRPr sz="1000" b="1"/>
            </a:lvl7pPr>
            <a:lvl8pPr marL="2336832" indent="0">
              <a:buNone/>
              <a:defRPr sz="1000" b="1"/>
            </a:lvl8pPr>
            <a:lvl9pPr marL="2670667" indent="0">
              <a:buNone/>
              <a:defRPr sz="1000" b="1"/>
            </a:lvl9pPr>
          </a:lstStyle>
          <a:p>
            <a:pPr lvl="0"/>
            <a:r>
              <a:rPr lang="en-US"/>
              <a:t>Click to edit Master text styles</a:t>
            </a:r>
          </a:p>
        </p:txBody>
      </p:sp>
      <p:sp>
        <p:nvSpPr>
          <p:cNvPr id="6" name="Content Placeholder 5"/>
          <p:cNvSpPr>
            <a:spLocks noGrp="1"/>
          </p:cNvSpPr>
          <p:nvPr>
            <p:ph sz="quarter" idx="4"/>
          </p:nvPr>
        </p:nvSpPr>
        <p:spPr>
          <a:xfrm>
            <a:off x="5188515" y="4793805"/>
            <a:ext cx="4515071" cy="8710332"/>
          </a:xfrm>
        </p:spPr>
        <p:txBody>
          <a:bodyPr/>
          <a:lstStyle>
            <a:lvl1pPr>
              <a:defRPr sz="1800"/>
            </a:lvl1pPr>
            <a:lvl2pPr>
              <a:defRPr sz="1500"/>
            </a:lvl2pPr>
            <a:lvl3pPr>
              <a:defRPr sz="1300"/>
            </a:lvl3pPr>
            <a:lvl4pPr>
              <a:defRPr sz="1000"/>
            </a:lvl4pPr>
            <a:lvl5pPr>
              <a:defRPr sz="1000"/>
            </a:lvl5pPr>
            <a:lvl6pPr>
              <a:defRPr sz="1000"/>
            </a:lvl6pPr>
            <a:lvl7pPr>
              <a:defRPr sz="1000"/>
            </a:lvl7pPr>
            <a:lvl8pPr>
              <a:defRPr sz="1000"/>
            </a:lvl8pPr>
            <a:lvl9pPr>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AE81CBDB-0A84-4B4F-BB3D-1C54F0F120A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3BFBA6A-551A-4EAA-83E5-D03BA1B08CE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1CFAAEAB-8769-448C-869C-CBEC2315D9E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0268" y="602138"/>
            <a:ext cx="3360602" cy="256092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993489" y="602139"/>
            <a:ext cx="5710100" cy="12901998"/>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0268" y="3163064"/>
            <a:ext cx="3360602" cy="10341070"/>
          </a:xfrm>
        </p:spPr>
        <p:txBody>
          <a:bodyPr/>
          <a:lstStyle>
            <a:lvl1pPr marL="0" indent="0">
              <a:buNone/>
              <a:defRPr sz="1000"/>
            </a:lvl1pPr>
            <a:lvl2pPr marL="333832" indent="0">
              <a:buNone/>
              <a:defRPr sz="900"/>
            </a:lvl2pPr>
            <a:lvl3pPr marL="667667" indent="0">
              <a:buNone/>
              <a:defRPr sz="700"/>
            </a:lvl3pPr>
            <a:lvl4pPr marL="1001499" indent="0">
              <a:buNone/>
              <a:defRPr sz="700"/>
            </a:lvl4pPr>
            <a:lvl5pPr marL="1335332" indent="0">
              <a:buNone/>
              <a:defRPr sz="700"/>
            </a:lvl5pPr>
            <a:lvl6pPr marL="1669168" indent="0">
              <a:buNone/>
              <a:defRPr sz="700"/>
            </a:lvl6pPr>
            <a:lvl7pPr marL="2003000" indent="0">
              <a:buNone/>
              <a:defRPr sz="700"/>
            </a:lvl7pPr>
            <a:lvl8pPr marL="2336832" indent="0">
              <a:buNone/>
              <a:defRPr sz="700"/>
            </a:lvl8pPr>
            <a:lvl9pPr marL="2670667" indent="0">
              <a:buNone/>
              <a:defRPr sz="7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7AD86AF-C7A8-41E1-B9B1-7E0CD18AB9D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02403" y="10582348"/>
            <a:ext cx="6127934" cy="1248717"/>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002403" y="1350311"/>
            <a:ext cx="6127934" cy="9070130"/>
          </a:xfrm>
        </p:spPr>
        <p:txBody>
          <a:bodyPr lIns="166344" tIns="83171" rIns="166344" bIns="83171"/>
          <a:lstStyle>
            <a:lvl1pPr marL="0" indent="0">
              <a:buNone/>
              <a:defRPr sz="2400"/>
            </a:lvl1pPr>
            <a:lvl2pPr marL="333832" indent="0">
              <a:buNone/>
              <a:defRPr sz="2000"/>
            </a:lvl2pPr>
            <a:lvl3pPr marL="667667" indent="0">
              <a:buNone/>
              <a:defRPr sz="1800"/>
            </a:lvl3pPr>
            <a:lvl4pPr marL="1001499" indent="0">
              <a:buNone/>
              <a:defRPr sz="1500"/>
            </a:lvl4pPr>
            <a:lvl5pPr marL="1335332" indent="0">
              <a:buNone/>
              <a:defRPr sz="1500"/>
            </a:lvl5pPr>
            <a:lvl6pPr marL="1669168" indent="0">
              <a:buNone/>
              <a:defRPr sz="1500"/>
            </a:lvl6pPr>
            <a:lvl7pPr marL="2003000" indent="0">
              <a:buNone/>
              <a:defRPr sz="1500"/>
            </a:lvl7pPr>
            <a:lvl8pPr marL="2336832" indent="0">
              <a:buNone/>
              <a:defRPr sz="1500"/>
            </a:lvl8pPr>
            <a:lvl9pPr marL="2670667" indent="0">
              <a:buNone/>
              <a:defRPr sz="1500"/>
            </a:lvl9pPr>
          </a:lstStyle>
          <a:p>
            <a:pPr lvl="0"/>
            <a:endParaRPr lang="en-US" noProof="0" dirty="0"/>
          </a:p>
        </p:txBody>
      </p:sp>
      <p:sp>
        <p:nvSpPr>
          <p:cNvPr id="4" name="Text Placeholder 3"/>
          <p:cNvSpPr>
            <a:spLocks noGrp="1"/>
          </p:cNvSpPr>
          <p:nvPr>
            <p:ph type="body" sz="half" idx="2"/>
          </p:nvPr>
        </p:nvSpPr>
        <p:spPr>
          <a:xfrm>
            <a:off x="2002403" y="11831065"/>
            <a:ext cx="6127934" cy="1774660"/>
          </a:xfrm>
        </p:spPr>
        <p:txBody>
          <a:bodyPr/>
          <a:lstStyle>
            <a:lvl1pPr marL="0" indent="0">
              <a:buNone/>
              <a:defRPr sz="1000"/>
            </a:lvl1pPr>
            <a:lvl2pPr marL="333832" indent="0">
              <a:buNone/>
              <a:defRPr sz="900"/>
            </a:lvl2pPr>
            <a:lvl3pPr marL="667667" indent="0">
              <a:buNone/>
              <a:defRPr sz="700"/>
            </a:lvl3pPr>
            <a:lvl4pPr marL="1001499" indent="0">
              <a:buNone/>
              <a:defRPr sz="700"/>
            </a:lvl4pPr>
            <a:lvl5pPr marL="1335332" indent="0">
              <a:buNone/>
              <a:defRPr sz="700"/>
            </a:lvl5pPr>
            <a:lvl6pPr marL="1669168" indent="0">
              <a:buNone/>
              <a:defRPr sz="700"/>
            </a:lvl6pPr>
            <a:lvl7pPr marL="2003000" indent="0">
              <a:buNone/>
              <a:defRPr sz="700"/>
            </a:lvl7pPr>
            <a:lvl8pPr marL="2336832" indent="0">
              <a:buNone/>
              <a:defRPr sz="700"/>
            </a:lvl8pPr>
            <a:lvl9pPr marL="2670667" indent="0">
              <a:buNone/>
              <a:defRPr sz="7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8A7D8A4-A2EB-422B-9887-205FBD7BCCA7}"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81461" y="1503818"/>
            <a:ext cx="23040280" cy="6248836"/>
          </a:xfrm>
          <a:prstGeom prst="rect">
            <a:avLst/>
          </a:prstGeom>
          <a:noFill/>
          <a:ln w="9525">
            <a:noFill/>
            <a:miter lim="800000"/>
            <a:headEnd/>
            <a:tailEnd/>
          </a:ln>
        </p:spPr>
        <p:txBody>
          <a:bodyPr vert="horz" wrap="square" lIns="414373" tIns="207185" rIns="414373" bIns="207185"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281461" y="8747323"/>
            <a:ext cx="23040280" cy="24740776"/>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281462" y="34138965"/>
            <a:ext cx="5972267" cy="260346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defRPr sz="6300"/>
            </a:lvl1pPr>
          </a:lstStyle>
          <a:p>
            <a:pPr>
              <a:defRPr/>
            </a:pPr>
            <a:endParaRPr lang="en-US" dirty="0"/>
          </a:p>
        </p:txBody>
      </p:sp>
      <p:sp>
        <p:nvSpPr>
          <p:cNvPr id="1029" name="Rectangle 5"/>
          <p:cNvSpPr>
            <a:spLocks noGrp="1" noChangeArrowheads="1"/>
          </p:cNvSpPr>
          <p:nvPr>
            <p:ph type="ftr" sz="quarter" idx="3"/>
          </p:nvPr>
        </p:nvSpPr>
        <p:spPr bwMode="auto">
          <a:xfrm>
            <a:off x="8747979" y="34138965"/>
            <a:ext cx="8107247" cy="260346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ctr">
              <a:defRPr sz="6300"/>
            </a:lvl1pPr>
          </a:lstStyle>
          <a:p>
            <a:pPr>
              <a:defRPr/>
            </a:pPr>
            <a:endParaRPr lang="en-US" dirty="0"/>
          </a:p>
        </p:txBody>
      </p:sp>
      <p:sp>
        <p:nvSpPr>
          <p:cNvPr id="1030" name="Rectangle 6"/>
          <p:cNvSpPr>
            <a:spLocks noGrp="1" noChangeArrowheads="1"/>
          </p:cNvSpPr>
          <p:nvPr>
            <p:ph type="sldNum" sz="quarter" idx="4"/>
          </p:nvPr>
        </p:nvSpPr>
        <p:spPr bwMode="auto">
          <a:xfrm>
            <a:off x="18349473" y="34138965"/>
            <a:ext cx="5972267" cy="260346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r">
              <a:defRPr sz="6300"/>
            </a:lvl1pPr>
          </a:lstStyle>
          <a:p>
            <a:pPr>
              <a:defRPr/>
            </a:pPr>
            <a:fld id="{88406629-D30E-449D-9DF9-0110B97052E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40012" rtl="0" eaLnBrk="0" fontAlgn="base" hangingPunct="0">
        <a:spcBef>
          <a:spcPct val="0"/>
        </a:spcBef>
        <a:spcAft>
          <a:spcPct val="0"/>
        </a:spcAft>
        <a:defRPr sz="20000">
          <a:solidFill>
            <a:schemeClr val="tx2"/>
          </a:solidFill>
          <a:latin typeface="+mj-lt"/>
          <a:ea typeface="+mj-ea"/>
          <a:cs typeface="+mj-cs"/>
        </a:defRPr>
      </a:lvl1pPr>
      <a:lvl2pPr algn="ctr" defTabSz="4140012" rtl="0" eaLnBrk="0" fontAlgn="base" hangingPunct="0">
        <a:spcBef>
          <a:spcPct val="0"/>
        </a:spcBef>
        <a:spcAft>
          <a:spcPct val="0"/>
        </a:spcAft>
        <a:defRPr sz="20000">
          <a:solidFill>
            <a:schemeClr val="tx2"/>
          </a:solidFill>
          <a:latin typeface="Arial" charset="0"/>
          <a:cs typeface="Arial" charset="0"/>
        </a:defRPr>
      </a:lvl2pPr>
      <a:lvl3pPr algn="ctr" defTabSz="4140012" rtl="0" eaLnBrk="0" fontAlgn="base" hangingPunct="0">
        <a:spcBef>
          <a:spcPct val="0"/>
        </a:spcBef>
        <a:spcAft>
          <a:spcPct val="0"/>
        </a:spcAft>
        <a:defRPr sz="20000">
          <a:solidFill>
            <a:schemeClr val="tx2"/>
          </a:solidFill>
          <a:latin typeface="Arial" charset="0"/>
          <a:cs typeface="Arial" charset="0"/>
        </a:defRPr>
      </a:lvl3pPr>
      <a:lvl4pPr algn="ctr" defTabSz="4140012" rtl="0" eaLnBrk="0" fontAlgn="base" hangingPunct="0">
        <a:spcBef>
          <a:spcPct val="0"/>
        </a:spcBef>
        <a:spcAft>
          <a:spcPct val="0"/>
        </a:spcAft>
        <a:defRPr sz="20000">
          <a:solidFill>
            <a:schemeClr val="tx2"/>
          </a:solidFill>
          <a:latin typeface="Arial" charset="0"/>
          <a:cs typeface="Arial" charset="0"/>
        </a:defRPr>
      </a:lvl4pPr>
      <a:lvl5pPr algn="ctr" defTabSz="4140012" rtl="0" eaLnBrk="0" fontAlgn="base" hangingPunct="0">
        <a:spcBef>
          <a:spcPct val="0"/>
        </a:spcBef>
        <a:spcAft>
          <a:spcPct val="0"/>
        </a:spcAft>
        <a:defRPr sz="20000">
          <a:solidFill>
            <a:schemeClr val="tx2"/>
          </a:solidFill>
          <a:latin typeface="Arial" charset="0"/>
          <a:cs typeface="Arial" charset="0"/>
        </a:defRPr>
      </a:lvl5pPr>
      <a:lvl6pPr marL="333832" algn="ctr" defTabSz="1663372" rtl="0" fontAlgn="base">
        <a:spcBef>
          <a:spcPct val="0"/>
        </a:spcBef>
        <a:spcAft>
          <a:spcPct val="0"/>
        </a:spcAft>
        <a:defRPr sz="8100">
          <a:solidFill>
            <a:schemeClr val="tx2"/>
          </a:solidFill>
          <a:latin typeface="Arial" charset="0"/>
          <a:cs typeface="Arial" charset="0"/>
        </a:defRPr>
      </a:lvl6pPr>
      <a:lvl7pPr marL="667667" algn="ctr" defTabSz="1663372" rtl="0" fontAlgn="base">
        <a:spcBef>
          <a:spcPct val="0"/>
        </a:spcBef>
        <a:spcAft>
          <a:spcPct val="0"/>
        </a:spcAft>
        <a:defRPr sz="8100">
          <a:solidFill>
            <a:schemeClr val="tx2"/>
          </a:solidFill>
          <a:latin typeface="Arial" charset="0"/>
          <a:cs typeface="Arial" charset="0"/>
        </a:defRPr>
      </a:lvl7pPr>
      <a:lvl8pPr marL="1001499" algn="ctr" defTabSz="1663372" rtl="0" fontAlgn="base">
        <a:spcBef>
          <a:spcPct val="0"/>
        </a:spcBef>
        <a:spcAft>
          <a:spcPct val="0"/>
        </a:spcAft>
        <a:defRPr sz="8100">
          <a:solidFill>
            <a:schemeClr val="tx2"/>
          </a:solidFill>
          <a:latin typeface="Arial" charset="0"/>
          <a:cs typeface="Arial" charset="0"/>
        </a:defRPr>
      </a:lvl8pPr>
      <a:lvl9pPr marL="1335332" algn="ctr" defTabSz="1663372" rtl="0" fontAlgn="base">
        <a:spcBef>
          <a:spcPct val="0"/>
        </a:spcBef>
        <a:spcAft>
          <a:spcPct val="0"/>
        </a:spcAft>
        <a:defRPr sz="8100">
          <a:solidFill>
            <a:schemeClr val="tx2"/>
          </a:solidFill>
          <a:latin typeface="Arial" charset="0"/>
          <a:cs typeface="Arial" charset="0"/>
        </a:defRPr>
      </a:lvl9pPr>
    </p:titleStyle>
    <p:bodyStyle>
      <a:lvl1pPr marL="1548531" indent="-1548531" algn="l" defTabSz="4140012" rtl="0" eaLnBrk="0" fontAlgn="base" hangingPunct="0">
        <a:spcBef>
          <a:spcPct val="20000"/>
        </a:spcBef>
        <a:spcAft>
          <a:spcPct val="0"/>
        </a:spcAft>
        <a:buChar char="•"/>
        <a:defRPr sz="14600">
          <a:solidFill>
            <a:schemeClr val="tx1"/>
          </a:solidFill>
          <a:latin typeface="+mn-lt"/>
          <a:ea typeface="+mn-ea"/>
          <a:cs typeface="+mn-cs"/>
        </a:defRPr>
      </a:lvl1pPr>
      <a:lvl2pPr marL="3359968" indent="-1285629" algn="l" defTabSz="4140012" rtl="0" eaLnBrk="0" fontAlgn="base" hangingPunct="0">
        <a:spcBef>
          <a:spcPct val="20000"/>
        </a:spcBef>
        <a:spcAft>
          <a:spcPct val="0"/>
        </a:spcAft>
        <a:buChar char="–"/>
        <a:defRPr sz="12800">
          <a:solidFill>
            <a:schemeClr val="tx1"/>
          </a:solidFill>
          <a:latin typeface="+mn-lt"/>
          <a:cs typeface="+mn-cs"/>
        </a:defRPr>
      </a:lvl2pPr>
      <a:lvl3pPr marL="5171403" indent="-1031392" algn="l" defTabSz="4140012" rtl="0" eaLnBrk="0" fontAlgn="base" hangingPunct="0">
        <a:spcBef>
          <a:spcPct val="20000"/>
        </a:spcBef>
        <a:spcAft>
          <a:spcPct val="0"/>
        </a:spcAft>
        <a:buChar char="•"/>
        <a:defRPr sz="10900">
          <a:solidFill>
            <a:schemeClr val="tx1"/>
          </a:solidFill>
          <a:latin typeface="+mn-lt"/>
          <a:cs typeface="+mn-cs"/>
        </a:defRPr>
      </a:lvl3pPr>
      <a:lvl4pPr marL="7248632" indent="-1028503" algn="l" defTabSz="4140012" rtl="0" eaLnBrk="0" fontAlgn="base" hangingPunct="0">
        <a:spcBef>
          <a:spcPct val="20000"/>
        </a:spcBef>
        <a:spcAft>
          <a:spcPct val="0"/>
        </a:spcAft>
        <a:buChar char="–"/>
        <a:defRPr sz="9100">
          <a:solidFill>
            <a:schemeClr val="tx1"/>
          </a:solidFill>
          <a:latin typeface="+mn-lt"/>
          <a:cs typeface="+mn-cs"/>
        </a:defRPr>
      </a:lvl4pPr>
      <a:lvl5pPr marL="9317192" indent="-1031392" algn="l" defTabSz="4140012" rtl="0" eaLnBrk="0" fontAlgn="base" hangingPunct="0">
        <a:spcBef>
          <a:spcPct val="20000"/>
        </a:spcBef>
        <a:spcAft>
          <a:spcPct val="0"/>
        </a:spcAft>
        <a:buChar char="»"/>
        <a:defRPr sz="9100">
          <a:solidFill>
            <a:schemeClr val="tx1"/>
          </a:solidFill>
          <a:latin typeface="+mn-lt"/>
          <a:cs typeface="+mn-cs"/>
        </a:defRPr>
      </a:lvl5pPr>
      <a:lvl6pPr marL="4076705" indent="-416132" algn="l" defTabSz="1663372" rtl="0" fontAlgn="base">
        <a:spcBef>
          <a:spcPct val="20000"/>
        </a:spcBef>
        <a:spcAft>
          <a:spcPct val="0"/>
        </a:spcAft>
        <a:buChar char="»"/>
        <a:defRPr sz="3700">
          <a:solidFill>
            <a:schemeClr val="tx1"/>
          </a:solidFill>
          <a:latin typeface="+mn-lt"/>
          <a:cs typeface="+mn-cs"/>
        </a:defRPr>
      </a:lvl6pPr>
      <a:lvl7pPr marL="4410540" indent="-416132" algn="l" defTabSz="1663372" rtl="0" fontAlgn="base">
        <a:spcBef>
          <a:spcPct val="20000"/>
        </a:spcBef>
        <a:spcAft>
          <a:spcPct val="0"/>
        </a:spcAft>
        <a:buChar char="»"/>
        <a:defRPr sz="3700">
          <a:solidFill>
            <a:schemeClr val="tx1"/>
          </a:solidFill>
          <a:latin typeface="+mn-lt"/>
          <a:cs typeface="+mn-cs"/>
        </a:defRPr>
      </a:lvl7pPr>
      <a:lvl8pPr marL="4744372" indent="-416132" algn="l" defTabSz="1663372" rtl="0" fontAlgn="base">
        <a:spcBef>
          <a:spcPct val="20000"/>
        </a:spcBef>
        <a:spcAft>
          <a:spcPct val="0"/>
        </a:spcAft>
        <a:buChar char="»"/>
        <a:defRPr sz="3700">
          <a:solidFill>
            <a:schemeClr val="tx1"/>
          </a:solidFill>
          <a:latin typeface="+mn-lt"/>
          <a:cs typeface="+mn-cs"/>
        </a:defRPr>
      </a:lvl8pPr>
      <a:lvl9pPr marL="5078207" indent="-416132" algn="l" defTabSz="1663372" rtl="0" fontAlgn="base">
        <a:spcBef>
          <a:spcPct val="20000"/>
        </a:spcBef>
        <a:spcAft>
          <a:spcPct val="0"/>
        </a:spcAft>
        <a:buChar char="»"/>
        <a:defRPr sz="3700">
          <a:solidFill>
            <a:schemeClr val="tx1"/>
          </a:solidFill>
          <a:latin typeface="+mn-lt"/>
          <a:cs typeface="+mn-cs"/>
        </a:defRPr>
      </a:lvl9pPr>
    </p:bodyStyle>
    <p:otherStyle>
      <a:defPPr>
        <a:defRPr lang="en-US"/>
      </a:defPPr>
      <a:lvl1pPr marL="0" algn="l" defTabSz="667667" rtl="0" eaLnBrk="1" latinLnBrk="0" hangingPunct="1">
        <a:defRPr sz="1300" kern="1200">
          <a:solidFill>
            <a:schemeClr val="tx1"/>
          </a:solidFill>
          <a:latin typeface="+mn-lt"/>
          <a:ea typeface="+mn-ea"/>
          <a:cs typeface="+mn-cs"/>
        </a:defRPr>
      </a:lvl1pPr>
      <a:lvl2pPr marL="333832" algn="l" defTabSz="667667" rtl="0" eaLnBrk="1" latinLnBrk="0" hangingPunct="1">
        <a:defRPr sz="1300" kern="1200">
          <a:solidFill>
            <a:schemeClr val="tx1"/>
          </a:solidFill>
          <a:latin typeface="+mn-lt"/>
          <a:ea typeface="+mn-ea"/>
          <a:cs typeface="+mn-cs"/>
        </a:defRPr>
      </a:lvl2pPr>
      <a:lvl3pPr marL="667667" algn="l" defTabSz="667667" rtl="0" eaLnBrk="1" latinLnBrk="0" hangingPunct="1">
        <a:defRPr sz="1300" kern="1200">
          <a:solidFill>
            <a:schemeClr val="tx1"/>
          </a:solidFill>
          <a:latin typeface="+mn-lt"/>
          <a:ea typeface="+mn-ea"/>
          <a:cs typeface="+mn-cs"/>
        </a:defRPr>
      </a:lvl3pPr>
      <a:lvl4pPr marL="1001499" algn="l" defTabSz="667667" rtl="0" eaLnBrk="1" latinLnBrk="0" hangingPunct="1">
        <a:defRPr sz="1300" kern="1200">
          <a:solidFill>
            <a:schemeClr val="tx1"/>
          </a:solidFill>
          <a:latin typeface="+mn-lt"/>
          <a:ea typeface="+mn-ea"/>
          <a:cs typeface="+mn-cs"/>
        </a:defRPr>
      </a:lvl4pPr>
      <a:lvl5pPr marL="1335332" algn="l" defTabSz="667667" rtl="0" eaLnBrk="1" latinLnBrk="0" hangingPunct="1">
        <a:defRPr sz="1300" kern="1200">
          <a:solidFill>
            <a:schemeClr val="tx1"/>
          </a:solidFill>
          <a:latin typeface="+mn-lt"/>
          <a:ea typeface="+mn-ea"/>
          <a:cs typeface="+mn-cs"/>
        </a:defRPr>
      </a:lvl5pPr>
      <a:lvl6pPr marL="1669168" algn="l" defTabSz="667667" rtl="0" eaLnBrk="1" latinLnBrk="0" hangingPunct="1">
        <a:defRPr sz="1300" kern="1200">
          <a:solidFill>
            <a:schemeClr val="tx1"/>
          </a:solidFill>
          <a:latin typeface="+mn-lt"/>
          <a:ea typeface="+mn-ea"/>
          <a:cs typeface="+mn-cs"/>
        </a:defRPr>
      </a:lvl6pPr>
      <a:lvl7pPr marL="2003000" algn="l" defTabSz="667667" rtl="0" eaLnBrk="1" latinLnBrk="0" hangingPunct="1">
        <a:defRPr sz="1300" kern="1200">
          <a:solidFill>
            <a:schemeClr val="tx1"/>
          </a:solidFill>
          <a:latin typeface="+mn-lt"/>
          <a:ea typeface="+mn-ea"/>
          <a:cs typeface="+mn-cs"/>
        </a:defRPr>
      </a:lvl7pPr>
      <a:lvl8pPr marL="2336832" algn="l" defTabSz="667667" rtl="0" eaLnBrk="1" latinLnBrk="0" hangingPunct="1">
        <a:defRPr sz="1300" kern="1200">
          <a:solidFill>
            <a:schemeClr val="tx1"/>
          </a:solidFill>
          <a:latin typeface="+mn-lt"/>
          <a:ea typeface="+mn-ea"/>
          <a:cs typeface="+mn-cs"/>
        </a:defRPr>
      </a:lvl8pPr>
      <a:lvl9pPr marL="2670667" algn="l" defTabSz="66766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 name="Rectangle 70"/>
          <p:cNvSpPr>
            <a:spLocks noChangeArrowheads="1"/>
          </p:cNvSpPr>
          <p:nvPr/>
        </p:nvSpPr>
        <p:spPr bwMode="auto">
          <a:xfrm>
            <a:off x="0" y="0"/>
            <a:ext cx="25603200" cy="3200400"/>
          </a:xfrm>
          <a:prstGeom prst="rect">
            <a:avLst/>
          </a:prstGeom>
          <a:solidFill>
            <a:srgbClr val="1BB771"/>
          </a:solidFill>
          <a:ln w="9525">
            <a:noFill/>
            <a:miter lim="800000"/>
            <a:headEnd/>
            <a:tailEnd/>
          </a:ln>
          <a:effectLst/>
        </p:spPr>
        <p:txBody>
          <a:bodyPr wrap="none" lIns="105156" tIns="52578" rIns="105156" bIns="52578" anchor="ctr"/>
          <a:lstStyle/>
          <a:p>
            <a:endParaRPr lang="en-US" dirty="0">
              <a:solidFill>
                <a:srgbClr val="FF0000"/>
              </a:solidFill>
              <a:latin typeface="+mj-lt"/>
            </a:endParaRPr>
          </a:p>
        </p:txBody>
      </p:sp>
      <p:sp>
        <p:nvSpPr>
          <p:cNvPr id="2058" name="Rectangle 10"/>
          <p:cNvSpPr>
            <a:spLocks noChangeArrowheads="1"/>
          </p:cNvSpPr>
          <p:nvPr/>
        </p:nvSpPr>
        <p:spPr bwMode="auto">
          <a:xfrm>
            <a:off x="0" y="3200400"/>
            <a:ext cx="25573640" cy="1891558"/>
          </a:xfrm>
          <a:prstGeom prst="rect">
            <a:avLst/>
          </a:prstGeom>
          <a:noFill/>
          <a:ln w="9525">
            <a:noFill/>
            <a:miter lim="800000"/>
            <a:headEnd/>
            <a:tailEnd/>
          </a:ln>
          <a:effectLst/>
        </p:spPr>
        <p:txBody>
          <a:bodyPr wrap="square" lIns="166385" tIns="83192" rIns="166385" bIns="83192">
            <a:spAutoFit/>
          </a:bodyPr>
          <a:lstStyle/>
          <a:p>
            <a:pPr algn="ctr" defTabSz="4145790">
              <a:defRPr/>
            </a:pPr>
            <a:r>
              <a:rPr lang="en-US" sz="4400" dirty="0">
                <a:solidFill>
                  <a:srgbClr val="000000"/>
                </a:solidFill>
                <a:latin typeface="+mj-lt"/>
              </a:rPr>
              <a:t>Authors and their Affiliations </a:t>
            </a:r>
          </a:p>
          <a:p>
            <a:pPr algn="ctr" defTabSz="4145790">
              <a:defRPr/>
            </a:pPr>
            <a:r>
              <a:rPr lang="en-US" sz="4400" dirty="0">
                <a:solidFill>
                  <a:srgbClr val="000000"/>
                </a:solidFill>
                <a:latin typeface="+mj-lt"/>
              </a:rPr>
              <a:t>Contact E-Mails for at least 1 author.  </a:t>
            </a:r>
            <a:br>
              <a:rPr lang="en-US" sz="4400" dirty="0">
                <a:solidFill>
                  <a:srgbClr val="000000"/>
                </a:solidFill>
                <a:latin typeface="+mj-lt"/>
              </a:rPr>
            </a:br>
            <a:r>
              <a:rPr lang="en-US" sz="2400" dirty="0">
                <a:solidFill>
                  <a:srgbClr val="000000"/>
                </a:solidFill>
                <a:latin typeface="+mj-lt"/>
              </a:rPr>
              <a:t>I</a:t>
            </a:r>
            <a:r>
              <a:rPr lang="en-US" sz="2400" dirty="0"/>
              <a:t>f any authors are INCE Fellows</a:t>
            </a:r>
            <a:r>
              <a:rPr lang="en-US" sz="2400" baseline="30000" dirty="0"/>
              <a:t> </a:t>
            </a:r>
            <a:r>
              <a:rPr lang="en-US" sz="2400" dirty="0"/>
              <a:t> and/or INCE Bd. Cert., indicate that if you wish.  If many of authors are, use </a:t>
            </a:r>
            <a:r>
              <a:rPr lang="en-US" sz="2400" baseline="30000" dirty="0"/>
              <a:t>*#</a:t>
            </a:r>
            <a:r>
              <a:rPr lang="en-US" sz="2400" dirty="0"/>
              <a:t> after names and explain:</a:t>
            </a:r>
            <a:r>
              <a:rPr lang="en-US" sz="2400" i="1" dirty="0">
                <a:solidFill>
                  <a:srgbClr val="000000"/>
                </a:solidFill>
                <a:latin typeface="+mj-lt"/>
              </a:rPr>
              <a:t> </a:t>
            </a:r>
            <a:r>
              <a:rPr lang="en-US" sz="2000" baseline="30000" dirty="0"/>
              <a:t>*</a:t>
            </a:r>
            <a:r>
              <a:rPr lang="en-US" sz="2000" dirty="0"/>
              <a:t>INCE Fellow, </a:t>
            </a:r>
            <a:r>
              <a:rPr lang="en-US" sz="2000" baseline="30000" dirty="0"/>
              <a:t>#</a:t>
            </a:r>
            <a:r>
              <a:rPr lang="en-US" sz="2000" dirty="0"/>
              <a:t>INCE Bd. Cert.</a:t>
            </a:r>
            <a:endParaRPr lang="en-US" sz="3700" dirty="0">
              <a:solidFill>
                <a:srgbClr val="000000"/>
              </a:solidFill>
              <a:effectLst>
                <a:outerShdw blurRad="50800" dist="38100" dir="2700000" algn="tl" rotWithShape="0">
                  <a:prstClr val="black">
                    <a:alpha val="40000"/>
                  </a:prstClr>
                </a:outerShdw>
              </a:effectLst>
              <a:latin typeface="+mj-lt"/>
            </a:endParaRPr>
          </a:p>
        </p:txBody>
      </p:sp>
      <p:sp>
        <p:nvSpPr>
          <p:cNvPr id="176" name="Rounded Rectangle 175"/>
          <p:cNvSpPr/>
          <p:nvPr/>
        </p:nvSpPr>
        <p:spPr bwMode="auto">
          <a:xfrm>
            <a:off x="1142999" y="5486400"/>
            <a:ext cx="11379200" cy="1143000"/>
          </a:xfrm>
          <a:prstGeom prst="roundRect">
            <a:avLst/>
          </a:prstGeom>
          <a:solidFill>
            <a:srgbClr val="FAC02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Problem Statement</a:t>
            </a:r>
          </a:p>
        </p:txBody>
      </p:sp>
      <p:sp>
        <p:nvSpPr>
          <p:cNvPr id="31" name="Rounded Rectangle 30"/>
          <p:cNvSpPr/>
          <p:nvPr/>
        </p:nvSpPr>
        <p:spPr bwMode="auto">
          <a:xfrm>
            <a:off x="13453533" y="5486400"/>
            <a:ext cx="11379200" cy="1143000"/>
          </a:xfrm>
          <a:prstGeom prst="roundRect">
            <a:avLst/>
          </a:prstGeom>
          <a:solidFill>
            <a:srgbClr val="FAC02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Results</a:t>
            </a:r>
          </a:p>
        </p:txBody>
      </p:sp>
      <p:sp>
        <p:nvSpPr>
          <p:cNvPr id="27" name="Rounded Rectangle 26"/>
          <p:cNvSpPr/>
          <p:nvPr/>
        </p:nvSpPr>
        <p:spPr bwMode="auto">
          <a:xfrm>
            <a:off x="1142999" y="16002000"/>
            <a:ext cx="11384280" cy="1143000"/>
          </a:xfrm>
          <a:prstGeom prst="roundRect">
            <a:avLst/>
          </a:prstGeom>
          <a:solidFill>
            <a:srgbClr val="FAC02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Approach and/or Methodology</a:t>
            </a:r>
          </a:p>
        </p:txBody>
      </p:sp>
      <p:sp>
        <p:nvSpPr>
          <p:cNvPr id="28" name="Rounded Rectangle 27"/>
          <p:cNvSpPr/>
          <p:nvPr/>
        </p:nvSpPr>
        <p:spPr bwMode="auto">
          <a:xfrm>
            <a:off x="13453533" y="33604200"/>
            <a:ext cx="11430000" cy="1143000"/>
          </a:xfrm>
          <a:prstGeom prst="roundRect">
            <a:avLst/>
          </a:prstGeom>
          <a:solidFill>
            <a:srgbClr val="FAC02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Acknowledgements</a:t>
            </a:r>
          </a:p>
        </p:txBody>
      </p:sp>
      <p:sp>
        <p:nvSpPr>
          <p:cNvPr id="33" name="Rounded Rectangle 32"/>
          <p:cNvSpPr/>
          <p:nvPr/>
        </p:nvSpPr>
        <p:spPr bwMode="auto">
          <a:xfrm>
            <a:off x="13453533" y="22169021"/>
            <a:ext cx="11379200" cy="1142999"/>
          </a:xfrm>
          <a:prstGeom prst="roundRect">
            <a:avLst/>
          </a:prstGeom>
          <a:solidFill>
            <a:srgbClr val="FAC02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Future Work</a:t>
            </a:r>
          </a:p>
        </p:txBody>
      </p:sp>
      <p:sp>
        <p:nvSpPr>
          <p:cNvPr id="35" name="Rectangle 67"/>
          <p:cNvSpPr>
            <a:spLocks noChangeArrowheads="1"/>
          </p:cNvSpPr>
          <p:nvPr/>
        </p:nvSpPr>
        <p:spPr bwMode="auto">
          <a:xfrm>
            <a:off x="8458200" y="17830800"/>
            <a:ext cx="3657599" cy="4572000"/>
          </a:xfrm>
          <a:prstGeom prst="rect">
            <a:avLst/>
          </a:prstGeom>
          <a:solidFill>
            <a:srgbClr val="1BB771"/>
          </a:solidFill>
          <a:ln w="76200" cmpd="sng">
            <a:solidFill>
              <a:srgbClr val="000000"/>
            </a:solidFill>
          </a:ln>
        </p:spPr>
        <p:txBody>
          <a:bodyPr/>
          <a:lstStyle/>
          <a:p>
            <a:pPr defTabSz="3448050"/>
            <a:endParaRPr lang="en-US" dirty="0">
              <a:latin typeface="+mj-lt"/>
            </a:endParaRPr>
          </a:p>
        </p:txBody>
      </p:sp>
      <p:sp>
        <p:nvSpPr>
          <p:cNvPr id="36" name="Rectangle 70"/>
          <p:cNvSpPr>
            <a:spLocks noChangeArrowheads="1"/>
          </p:cNvSpPr>
          <p:nvPr/>
        </p:nvSpPr>
        <p:spPr bwMode="auto">
          <a:xfrm>
            <a:off x="1143000" y="23317200"/>
            <a:ext cx="11384280" cy="3657600"/>
          </a:xfrm>
          <a:prstGeom prst="rect">
            <a:avLst/>
          </a:prstGeom>
          <a:solidFill>
            <a:srgbClr val="1BB771"/>
          </a:solidFill>
          <a:ln w="76200" cmpd="sng">
            <a:solidFill>
              <a:schemeClr val="tx1"/>
            </a:solidFill>
            <a:round/>
            <a:headEnd/>
            <a:tailEnd/>
          </a:ln>
        </p:spPr>
        <p:txBody>
          <a:bodyPr/>
          <a:lstStyle/>
          <a:p>
            <a:pPr defTabSz="3448050"/>
            <a:endParaRPr lang="en-US" dirty="0">
              <a:latin typeface="+mj-lt"/>
            </a:endParaRPr>
          </a:p>
        </p:txBody>
      </p:sp>
      <p:sp>
        <p:nvSpPr>
          <p:cNvPr id="37" name="TextBox 66"/>
          <p:cNvSpPr txBox="1">
            <a:spLocks noChangeArrowheads="1"/>
          </p:cNvSpPr>
          <p:nvPr/>
        </p:nvSpPr>
        <p:spPr bwMode="auto">
          <a:xfrm>
            <a:off x="9372600" y="18516600"/>
            <a:ext cx="2073275" cy="2246769"/>
          </a:xfrm>
          <a:prstGeom prst="rect">
            <a:avLst/>
          </a:prstGeom>
          <a:solidFill>
            <a:schemeClr val="bg1"/>
          </a:solidFill>
          <a:ln>
            <a:noFill/>
          </a:ln>
        </p:spPr>
        <p:txBody>
          <a:bodyPr wrap="square">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algn="ctr" eaLnBrk="1" hangingPunct="1"/>
            <a:r>
              <a:rPr lang="en-US" sz="2800" dirty="0">
                <a:latin typeface="+mj-lt"/>
              </a:rPr>
              <a:t>Diagram, Chart, Picture, Graph, etc…</a:t>
            </a:r>
          </a:p>
        </p:txBody>
      </p:sp>
      <p:sp>
        <p:nvSpPr>
          <p:cNvPr id="38" name="TextBox 69"/>
          <p:cNvSpPr txBox="1">
            <a:spLocks noChangeArrowheads="1"/>
          </p:cNvSpPr>
          <p:nvPr/>
        </p:nvSpPr>
        <p:spPr bwMode="auto">
          <a:xfrm>
            <a:off x="4572000" y="24688800"/>
            <a:ext cx="3906838" cy="9540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a:latin typeface="+mj-lt"/>
              </a:rPr>
              <a:t>Diagram, Chart, Picture, Graph, etc…</a:t>
            </a:r>
          </a:p>
        </p:txBody>
      </p:sp>
      <p:sp>
        <p:nvSpPr>
          <p:cNvPr id="39" name="TextBox 71"/>
          <p:cNvSpPr txBox="1">
            <a:spLocks noChangeArrowheads="1"/>
          </p:cNvSpPr>
          <p:nvPr/>
        </p:nvSpPr>
        <p:spPr bwMode="auto">
          <a:xfrm>
            <a:off x="1142999" y="17602200"/>
            <a:ext cx="6629401" cy="5200650"/>
          </a:xfrm>
          <a:prstGeom prst="rect">
            <a:avLst/>
          </a:prstGeom>
          <a:noFill/>
          <a:ln>
            <a:noFill/>
          </a:ln>
        </p:spPr>
        <p:txBody>
          <a:bodyPr wrap="square">
            <a:spAutoFit/>
          </a:bodyPr>
          <a:lstStyle>
            <a:lvl1pPr marL="269875"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marL="0" eaLnBrk="1" hangingPunct="1">
              <a:spcBef>
                <a:spcPct val="100000"/>
              </a:spcBef>
            </a:pPr>
            <a:r>
              <a:rPr lang="en-US" sz="2800" dirty="0">
                <a:latin typeface="Arial" panose="020B0604020202020204" pitchFamily="34" charset="0"/>
                <a:cs typeface="Arial" panose="020B0604020202020204" pitchFamily="34" charset="0"/>
              </a:rPr>
              <a:t>Integrate text and graphics, if you wish, or keep them more separated as in the next sections.  </a:t>
            </a:r>
          </a:p>
          <a:p>
            <a:pPr marL="0" eaLnBrk="1" hangingPunct="1"/>
            <a:endParaRPr lang="en-US" sz="2800" dirty="0">
              <a:latin typeface="Arial" panose="020B0604020202020204" pitchFamily="34" charset="0"/>
              <a:cs typeface="Arial" panose="020B0604020202020204" pitchFamily="34" charset="0"/>
            </a:endParaRPr>
          </a:p>
          <a:p>
            <a:pPr marL="0" eaLnBrk="1" hangingPunct="1"/>
            <a:r>
              <a:rPr lang="en-US" sz="2800" dirty="0">
                <a:latin typeface="Arial" panose="020B0604020202020204" pitchFamily="34" charset="0"/>
                <a:cs typeface="Arial" panose="020B0604020202020204" pitchFamily="34" charset="0"/>
              </a:rPr>
              <a:t>Try to use graphics - but make sure someone can quickly grasp what you were trying to do.</a:t>
            </a:r>
          </a:p>
          <a:p>
            <a:pPr marL="0" eaLnBrk="1" hangingPunct="1"/>
            <a:endParaRPr lang="en-US" sz="2800" dirty="0">
              <a:latin typeface="Arial" panose="020B0604020202020204" pitchFamily="34" charset="0"/>
              <a:cs typeface="Arial" panose="020B0604020202020204" pitchFamily="34" charset="0"/>
            </a:endParaRPr>
          </a:p>
          <a:p>
            <a:pPr marL="0" eaLnBrk="1" hangingPunct="1"/>
            <a:r>
              <a:rPr lang="en-US" sz="2800" dirty="0">
                <a:latin typeface="Arial" panose="020B0604020202020204" pitchFamily="34" charset="0"/>
                <a:cs typeface="Arial" panose="020B0604020202020204" pitchFamily="34" charset="0"/>
              </a:rPr>
              <a:t>Make sure figure labeling is readable, units are there and the phenomenon being illustrated is easily identified.</a:t>
            </a:r>
          </a:p>
          <a:p>
            <a:pPr marL="0" eaLnBrk="1" hangingPunct="1"/>
            <a:endParaRPr lang="en-US" sz="2400" dirty="0">
              <a:latin typeface="Arial" panose="020B0604020202020204" pitchFamily="34" charset="0"/>
              <a:cs typeface="Arial" panose="020B0604020202020204" pitchFamily="34" charset="0"/>
            </a:endParaRPr>
          </a:p>
        </p:txBody>
      </p:sp>
      <p:sp>
        <p:nvSpPr>
          <p:cNvPr id="40" name="TextBox 71"/>
          <p:cNvSpPr txBox="1">
            <a:spLocks noChangeArrowheads="1"/>
          </p:cNvSpPr>
          <p:nvPr/>
        </p:nvSpPr>
        <p:spPr bwMode="auto">
          <a:xfrm>
            <a:off x="1142999" y="27889200"/>
            <a:ext cx="11384280" cy="2246769"/>
          </a:xfrm>
          <a:prstGeom prst="rect">
            <a:avLst/>
          </a:prstGeom>
          <a:noFill/>
          <a:ln>
            <a:noFill/>
          </a:ln>
        </p:spPr>
        <p:txBody>
          <a:bodyPr wrap="square">
            <a:spAutoFit/>
          </a:bodyPr>
          <a:lstStyle>
            <a:lvl1pPr marL="230188" indent="39688" eaLnBrk="0" hangingPunct="0">
              <a:tabLst>
                <a:tab pos="153988" algn="l"/>
              </a:tabLst>
              <a:defRPr sz="6800">
                <a:solidFill>
                  <a:schemeClr val="tx1"/>
                </a:solidFill>
                <a:latin typeface="Arial" charset="0"/>
                <a:ea typeface="ＭＳ Ｐゴシック" charset="0"/>
              </a:defRPr>
            </a:lvl1pPr>
            <a:lvl2pPr marL="742950" indent="-285750" eaLnBrk="0" hangingPunct="0">
              <a:tabLst>
                <a:tab pos="153988" algn="l"/>
              </a:tabLst>
              <a:defRPr sz="6800">
                <a:solidFill>
                  <a:schemeClr val="tx1"/>
                </a:solidFill>
                <a:latin typeface="Arial" charset="0"/>
                <a:ea typeface="ＭＳ Ｐゴシック" charset="0"/>
              </a:defRPr>
            </a:lvl2pPr>
            <a:lvl3pPr marL="1143000" indent="-228600" eaLnBrk="0" hangingPunct="0">
              <a:tabLst>
                <a:tab pos="153988" algn="l"/>
              </a:tabLst>
              <a:defRPr sz="6800">
                <a:solidFill>
                  <a:schemeClr val="tx1"/>
                </a:solidFill>
                <a:latin typeface="Arial" charset="0"/>
                <a:ea typeface="ＭＳ Ｐゴシック" charset="0"/>
              </a:defRPr>
            </a:lvl3pPr>
            <a:lvl4pPr marL="1600200" indent="-228600" eaLnBrk="0" hangingPunct="0">
              <a:tabLst>
                <a:tab pos="153988" algn="l"/>
              </a:tabLst>
              <a:defRPr sz="6800">
                <a:solidFill>
                  <a:schemeClr val="tx1"/>
                </a:solidFill>
                <a:latin typeface="Arial" charset="0"/>
                <a:ea typeface="ＭＳ Ｐゴシック" charset="0"/>
              </a:defRPr>
            </a:lvl4pPr>
            <a:lvl5pPr marL="2057400" indent="-228600" eaLnBrk="0" hangingPunct="0">
              <a:tabLst>
                <a:tab pos="153988" algn="l"/>
              </a:tabLst>
              <a:defRPr sz="6800">
                <a:solidFill>
                  <a:schemeClr val="tx1"/>
                </a:solidFill>
                <a:latin typeface="Arial" charset="0"/>
                <a:ea typeface="ＭＳ Ｐゴシック" charset="0"/>
              </a:defRPr>
            </a:lvl5pPr>
            <a:lvl6pPr marL="25146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6pPr>
            <a:lvl7pPr marL="29718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7pPr>
            <a:lvl8pPr marL="34290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8pPr>
            <a:lvl9pPr marL="38862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9pPr>
          </a:lstStyle>
          <a:p>
            <a:pPr marL="0" algn="just" eaLnBrk="1" hangingPunct="1"/>
            <a:r>
              <a:rPr lang="en-US" sz="2800" dirty="0">
                <a:latin typeface="Arial" panose="020B0604020202020204" pitchFamily="34" charset="0"/>
                <a:cs typeface="Arial" panose="020B0604020202020204" pitchFamily="34" charset="0"/>
              </a:rPr>
              <a:t>If you use an equation in the poster  because it is at the center of your research, make sure all components (superscripts, subscripts,  exponents, etc. ) are readable, and explain them well,  e.g., use  plots  to indicate parameter variation effects.   Make sure the .pdf has created the equation you want people to see. </a:t>
            </a:r>
          </a:p>
        </p:txBody>
      </p:sp>
      <p:sp>
        <p:nvSpPr>
          <p:cNvPr id="41" name="Rectangle 70"/>
          <p:cNvSpPr>
            <a:spLocks noChangeArrowheads="1"/>
          </p:cNvSpPr>
          <p:nvPr/>
        </p:nvSpPr>
        <p:spPr bwMode="auto">
          <a:xfrm>
            <a:off x="1142999" y="30795614"/>
            <a:ext cx="11384280" cy="5551785"/>
          </a:xfrm>
          <a:prstGeom prst="rect">
            <a:avLst/>
          </a:prstGeom>
          <a:solidFill>
            <a:srgbClr val="1BB771"/>
          </a:solidFill>
          <a:ln w="76200" cmpd="sng">
            <a:solidFill>
              <a:schemeClr val="tx1"/>
            </a:solidFill>
            <a:round/>
            <a:headEnd/>
            <a:tailEnd/>
          </a:ln>
        </p:spPr>
        <p:txBody>
          <a:bodyPr/>
          <a:lstStyle/>
          <a:p>
            <a:pPr defTabSz="3448050"/>
            <a:endParaRPr lang="en-US" dirty="0">
              <a:latin typeface="+mj-lt"/>
            </a:endParaRPr>
          </a:p>
        </p:txBody>
      </p:sp>
      <p:sp>
        <p:nvSpPr>
          <p:cNvPr id="42" name="TextBox 69"/>
          <p:cNvSpPr txBox="1">
            <a:spLocks noChangeArrowheads="1"/>
          </p:cNvSpPr>
          <p:nvPr/>
        </p:nvSpPr>
        <p:spPr bwMode="auto">
          <a:xfrm>
            <a:off x="4572000" y="33147000"/>
            <a:ext cx="3906838" cy="9540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a:latin typeface="+mj-lt"/>
              </a:rPr>
              <a:t>Diagram, Chart, Picture, Graph, etc…</a:t>
            </a:r>
          </a:p>
        </p:txBody>
      </p:sp>
      <p:sp>
        <p:nvSpPr>
          <p:cNvPr id="45" name="TextBox 71"/>
          <p:cNvSpPr txBox="1">
            <a:spLocks noChangeArrowheads="1"/>
          </p:cNvSpPr>
          <p:nvPr/>
        </p:nvSpPr>
        <p:spPr bwMode="auto">
          <a:xfrm>
            <a:off x="13453533" y="7238995"/>
            <a:ext cx="6121400" cy="61247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a:latin typeface="Arial" panose="020B0604020202020204" pitchFamily="34" charset="0"/>
                <a:cs typeface="Arial" panose="020B0604020202020204" pitchFamily="34" charset="0"/>
              </a:rPr>
              <a:t>Section sizes will vary depending on the focus of your work.</a:t>
            </a:r>
          </a:p>
          <a:p>
            <a:pPr eaLnBrk="1" hangingPunct="1"/>
            <a:endParaRPr lang="en-US" sz="2800" dirty="0">
              <a:latin typeface="Arial" panose="020B0604020202020204" pitchFamily="34" charset="0"/>
              <a:cs typeface="Arial" panose="020B0604020202020204" pitchFamily="34" charset="0"/>
            </a:endParaRPr>
          </a:p>
          <a:p>
            <a:pPr eaLnBrk="1" hangingPunct="1"/>
            <a:r>
              <a:rPr lang="en-US" sz="2800" dirty="0">
                <a:latin typeface="Arial" panose="020B0604020202020204" pitchFamily="34" charset="0"/>
                <a:cs typeface="Arial" panose="020B0604020202020204" pitchFamily="34" charset="0"/>
              </a:rPr>
              <a:t>You don</a:t>
            </a:r>
            <a:r>
              <a:rPr lang="ja-JP" altLang="en-US" sz="2800" dirty="0">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t need to use exactly the same heading text as shown here, but something similar would be advisable.</a:t>
            </a:r>
          </a:p>
          <a:p>
            <a:pPr eaLnBrk="1" hangingPunct="1"/>
            <a:endParaRPr lang="en-US" sz="2800" dirty="0">
              <a:latin typeface="Arial" panose="020B0604020202020204" pitchFamily="34" charset="0"/>
              <a:cs typeface="Arial" panose="020B0604020202020204" pitchFamily="34" charset="0"/>
            </a:endParaRPr>
          </a:p>
          <a:p>
            <a:pPr eaLnBrk="1" hangingPunct="1"/>
            <a:r>
              <a:rPr lang="en-US" sz="2800" dirty="0">
                <a:latin typeface="Arial" panose="020B0604020202020204" pitchFamily="34" charset="0"/>
                <a:cs typeface="Arial" panose="020B0604020202020204" pitchFamily="34" charset="0"/>
              </a:rPr>
              <a:t>In general, less text and more graphics is better, but the graphics need to be well designed so that people can quickly grasp what you are doing and how it can be applied.</a:t>
            </a:r>
          </a:p>
          <a:p>
            <a:pPr eaLnBrk="1" hangingPunct="1"/>
            <a:endParaRPr lang="en-US" sz="2800" dirty="0">
              <a:latin typeface="Arial" panose="020B0604020202020204" pitchFamily="34" charset="0"/>
              <a:cs typeface="Arial" panose="020B0604020202020204" pitchFamily="34" charset="0"/>
            </a:endParaRPr>
          </a:p>
        </p:txBody>
      </p:sp>
      <p:sp>
        <p:nvSpPr>
          <p:cNvPr id="46" name="TextBox 71"/>
          <p:cNvSpPr txBox="1">
            <a:spLocks noChangeArrowheads="1"/>
          </p:cNvSpPr>
          <p:nvPr/>
        </p:nvSpPr>
        <p:spPr bwMode="auto">
          <a:xfrm>
            <a:off x="13453533" y="23312020"/>
            <a:ext cx="11384280" cy="4955203"/>
          </a:xfrm>
          <a:prstGeom prst="rect">
            <a:avLst/>
          </a:prstGeom>
          <a:noFill/>
          <a:ln w="9525">
            <a:noFill/>
            <a:miter lim="800000"/>
            <a:headEnd/>
            <a:tailEnd/>
          </a:ln>
        </p:spPr>
        <p:txBody>
          <a:bodyPr wrap="square">
            <a:spAutoFit/>
          </a:bodyPr>
          <a:lstStyle/>
          <a:p>
            <a:pPr marL="500063" indent="-500063" algn="just">
              <a:defRPr/>
            </a:pPr>
            <a:r>
              <a:rPr lang="en-US" sz="2800" dirty="0">
                <a:latin typeface="Arial" panose="020B0604020202020204" pitchFamily="34" charset="0"/>
                <a:cs typeface="Arial" panose="020B0604020202020204" pitchFamily="34" charset="0"/>
              </a:rPr>
              <a:t>Posters should</a:t>
            </a:r>
            <a:r>
              <a:rPr lang="en-US" sz="3600" b="1" dirty="0">
                <a:latin typeface="Arial" panose="020B0604020202020204" pitchFamily="34" charset="0"/>
                <a:cs typeface="Arial" panose="020B0604020202020204" pitchFamily="34" charset="0"/>
              </a:rPr>
              <a:t> NOT </a:t>
            </a:r>
            <a:r>
              <a:rPr lang="en-US" sz="2800" dirty="0">
                <a:latin typeface="Arial" panose="020B0604020202020204" pitchFamily="34" charset="0"/>
                <a:cs typeface="Arial" panose="020B0604020202020204" pitchFamily="34" charset="0"/>
              </a:rPr>
              <a:t>contain:</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A background image or Powerpoint theme</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A solid background color over the entire poster</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Gradient Fills</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Layers</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Any kind of transparency effects</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Vector based images-(all images should be pixel based-jpeg, gif, tiff</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Equation objects (all equations should be inserted as images-jpeg, gif, tiff)</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Embedded PDF objects (all images should be jpeg, gif, tiff)</a:t>
            </a:r>
          </a:p>
          <a:p>
            <a:pPr marL="457200" indent="-457200" algn="just">
              <a:buFont typeface="Arial" pitchFamily="34" charset="0"/>
              <a:buChar char="•"/>
              <a:defRPr/>
            </a:pPr>
            <a:r>
              <a:rPr lang="en-US" sz="2800" dirty="0">
                <a:latin typeface="Arial" panose="020B0604020202020204" pitchFamily="34" charset="0"/>
                <a:cs typeface="Arial" panose="020B0604020202020204" pitchFamily="34" charset="0"/>
              </a:rPr>
              <a:t>Fonts that are not a part of the standard Window installation</a:t>
            </a:r>
          </a:p>
        </p:txBody>
      </p:sp>
      <p:sp>
        <p:nvSpPr>
          <p:cNvPr id="47" name="TextBox 71"/>
          <p:cNvSpPr txBox="1">
            <a:spLocks noChangeArrowheads="1"/>
          </p:cNvSpPr>
          <p:nvPr/>
        </p:nvSpPr>
        <p:spPr bwMode="auto">
          <a:xfrm>
            <a:off x="13453533" y="34910415"/>
            <a:ext cx="11226800" cy="1815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800" dirty="0">
                <a:latin typeface="Arial" panose="020B0604020202020204" pitchFamily="34" charset="0"/>
                <a:cs typeface="Arial" panose="020B0604020202020204" pitchFamily="34" charset="0"/>
              </a:rPr>
              <a:t>Collaborators and Sponsors.  </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People who have been helpful (give affiliation). </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Disclaimers, etc.</a:t>
            </a:r>
          </a:p>
          <a:p>
            <a:pPr eaLnBrk="1" hangingPunct="1"/>
            <a:endParaRPr lang="en-US" sz="2800" dirty="0">
              <a:latin typeface="Arial" panose="020B0604020202020204" pitchFamily="34" charset="0"/>
              <a:cs typeface="Arial" panose="020B0604020202020204" pitchFamily="34" charset="0"/>
            </a:endParaRPr>
          </a:p>
        </p:txBody>
      </p:sp>
      <p:sp>
        <p:nvSpPr>
          <p:cNvPr id="48" name="Rectangle 70"/>
          <p:cNvSpPr>
            <a:spLocks noChangeArrowheads="1"/>
          </p:cNvSpPr>
          <p:nvPr/>
        </p:nvSpPr>
        <p:spPr bwMode="auto">
          <a:xfrm>
            <a:off x="20071921" y="7772400"/>
            <a:ext cx="4616879" cy="4719637"/>
          </a:xfrm>
          <a:prstGeom prst="rect">
            <a:avLst/>
          </a:prstGeom>
          <a:solidFill>
            <a:srgbClr val="1BB771"/>
          </a:solidFill>
          <a:ln w="76200" cmpd="sng">
            <a:solidFill>
              <a:schemeClr val="tx1"/>
            </a:solidFill>
            <a:round/>
            <a:headEnd/>
            <a:tailEnd/>
          </a:ln>
        </p:spPr>
        <p:txBody>
          <a:bodyPr/>
          <a:lstStyle/>
          <a:p>
            <a:pPr algn="just" eaLnBrk="1" hangingPunct="1"/>
            <a:endParaRPr lang="en-US" sz="2800" dirty="0">
              <a:latin typeface="+mj-lt"/>
            </a:endParaRPr>
          </a:p>
        </p:txBody>
      </p:sp>
      <p:sp>
        <p:nvSpPr>
          <p:cNvPr id="51" name="Rounded Rectangle 50"/>
          <p:cNvSpPr/>
          <p:nvPr/>
        </p:nvSpPr>
        <p:spPr bwMode="auto">
          <a:xfrm>
            <a:off x="13453533" y="28738215"/>
            <a:ext cx="11379200" cy="1142999"/>
          </a:xfrm>
          <a:prstGeom prst="roundRect">
            <a:avLst/>
          </a:prstGeom>
          <a:solidFill>
            <a:srgbClr val="FAC02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3448050">
              <a:defRPr/>
            </a:pPr>
            <a:r>
              <a:rPr lang="en-US" sz="4400" dirty="0">
                <a:solidFill>
                  <a:srgbClr val="000000"/>
                </a:solidFill>
                <a:latin typeface="+mj-lt"/>
              </a:rPr>
              <a:t>Potential Impact of Work</a:t>
            </a:r>
          </a:p>
        </p:txBody>
      </p:sp>
      <p:sp>
        <p:nvSpPr>
          <p:cNvPr id="7" name="Rectangle 6"/>
          <p:cNvSpPr/>
          <p:nvPr/>
        </p:nvSpPr>
        <p:spPr>
          <a:xfrm>
            <a:off x="15773400" y="30338415"/>
            <a:ext cx="9144000" cy="2246769"/>
          </a:xfrm>
          <a:prstGeom prst="rect">
            <a:avLst/>
          </a:prstGeom>
        </p:spPr>
        <p:txBody>
          <a:bodyPr wrap="square">
            <a:spAutoFit/>
          </a:bodyPr>
          <a:lstStyle/>
          <a:p>
            <a:pPr algn="just" eaLnBrk="1" hangingPunct="1"/>
            <a:r>
              <a:rPr lang="en-US" sz="2800" dirty="0">
                <a:latin typeface="Arial" panose="020B0604020202020204" pitchFamily="34" charset="0"/>
                <a:cs typeface="Arial" panose="020B0604020202020204" pitchFamily="34" charset="0"/>
              </a:rPr>
              <a:t>Direct application of the research</a:t>
            </a:r>
          </a:p>
          <a:p>
            <a:pPr algn="just" eaLnBrk="1" hangingPunct="1"/>
            <a:endParaRPr lang="en-US" sz="2800" dirty="0">
              <a:latin typeface="Arial" panose="020B0604020202020204" pitchFamily="34" charset="0"/>
              <a:cs typeface="Arial" panose="020B0604020202020204" pitchFamily="34" charset="0"/>
            </a:endParaRPr>
          </a:p>
          <a:p>
            <a:pPr algn="just" eaLnBrk="1" hangingPunct="1"/>
            <a:r>
              <a:rPr lang="en-US" sz="2800" dirty="0">
                <a:latin typeface="Arial" panose="020B0604020202020204" pitchFamily="34" charset="0"/>
                <a:cs typeface="Arial" panose="020B0604020202020204" pitchFamily="34" charset="0"/>
              </a:rPr>
              <a:t>Also, broader impact: how knowledge gained in this project can be applied to help solve other problems</a:t>
            </a:r>
          </a:p>
          <a:p>
            <a:pPr algn="just" eaLnBrk="1" hangingPunct="1"/>
            <a:endParaRPr lang="en-US" sz="2800" dirty="0">
              <a:latin typeface="Arial" panose="020B0604020202020204" pitchFamily="34" charset="0"/>
              <a:cs typeface="Arial" panose="020B0604020202020204" pitchFamily="34" charset="0"/>
            </a:endParaRPr>
          </a:p>
        </p:txBody>
      </p:sp>
      <p:pic>
        <p:nvPicPr>
          <p:cNvPr id="52" name="Picture 36"/>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13453533" y="30155534"/>
            <a:ext cx="2130610" cy="32200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4CF4CE7-DA6C-3441-BE6F-A3F98BE742F4}"/>
              </a:ext>
            </a:extLst>
          </p:cNvPr>
          <p:cNvSpPr/>
          <p:nvPr/>
        </p:nvSpPr>
        <p:spPr>
          <a:xfrm>
            <a:off x="7887861" y="688750"/>
            <a:ext cx="17145000" cy="1938992"/>
          </a:xfrm>
          <a:prstGeom prst="rect">
            <a:avLst/>
          </a:prstGeom>
        </p:spPr>
        <p:txBody>
          <a:bodyPr wrap="square">
            <a:spAutoFit/>
          </a:bodyPr>
          <a:lstStyle/>
          <a:p>
            <a:pPr algn="ctr" defTabSz="4145790">
              <a:defRPr/>
            </a:pPr>
            <a:r>
              <a:rPr lang="en-US" sz="6000" b="1" dirty="0">
                <a:latin typeface="+mj-lt"/>
              </a:rPr>
              <a:t>Poster Title </a:t>
            </a:r>
            <a:br>
              <a:rPr lang="en-US" sz="6000" b="1" dirty="0">
                <a:latin typeface="+mj-lt"/>
              </a:rPr>
            </a:br>
            <a:r>
              <a:rPr lang="en-US" sz="6000" b="1" dirty="0">
                <a:latin typeface="+mj-lt"/>
              </a:rPr>
              <a:t>( Arial Black 60 pt. font, entered in box)</a:t>
            </a:r>
          </a:p>
        </p:txBody>
      </p:sp>
      <p:sp>
        <p:nvSpPr>
          <p:cNvPr id="8" name="Rectangle 7"/>
          <p:cNvSpPr/>
          <p:nvPr/>
        </p:nvSpPr>
        <p:spPr>
          <a:xfrm>
            <a:off x="1142999" y="6858000"/>
            <a:ext cx="11384280" cy="8279190"/>
          </a:xfrm>
          <a:prstGeom prst="rect">
            <a:avLst/>
          </a:prstGeom>
        </p:spPr>
        <p:txBody>
          <a:bodyPr wrap="square">
            <a:spAutoFit/>
          </a:bodyPr>
          <a:lstStyle/>
          <a:p>
            <a:pPr eaLnBrk="1" hangingPunct="1"/>
            <a:r>
              <a:rPr lang="en-US" sz="2800" dirty="0">
                <a:latin typeface="Arial" panose="020B0604020202020204" pitchFamily="34" charset="0"/>
                <a:cs typeface="Arial" panose="020B0604020202020204" pitchFamily="34" charset="0"/>
              </a:rPr>
              <a:t>Poster  template size is 28 inches wide by 41 inches tall. This poster will be pinned to a board.  </a:t>
            </a:r>
          </a:p>
          <a:p>
            <a:pPr eaLnBrk="1" hangingPunct="1"/>
            <a:endParaRPr lang="en-US" sz="2800" dirty="0">
              <a:latin typeface="Arial" panose="020B0604020202020204" pitchFamily="34" charset="0"/>
              <a:cs typeface="Arial" panose="020B0604020202020204" pitchFamily="34" charset="0"/>
            </a:endParaRPr>
          </a:p>
          <a:p>
            <a:pPr eaLnBrk="1" hangingPunct="1"/>
            <a:r>
              <a:rPr lang="en-US" sz="2800" dirty="0">
                <a:latin typeface="Arial" panose="020B0604020202020204" pitchFamily="34" charset="0"/>
                <a:cs typeface="Arial" panose="020B0604020202020204" pitchFamily="34" charset="0"/>
              </a:rPr>
              <a:t>To save color cartridges, try to stick to a white background for most parts, and chose a few colors to make the poster more attractive.</a:t>
            </a:r>
          </a:p>
          <a:p>
            <a:pPr eaLnBrk="1" hangingPunct="1"/>
            <a:endParaRPr lang="en-US" sz="2800" dirty="0">
              <a:latin typeface="Arial" panose="020B0604020202020204" pitchFamily="34" charset="0"/>
              <a:cs typeface="Arial" panose="020B0604020202020204" pitchFamily="34" charset="0"/>
            </a:endParaRPr>
          </a:p>
          <a:p>
            <a:pPr eaLnBrk="1" hangingPunct="1"/>
            <a:r>
              <a:rPr lang="en-US" sz="2800" dirty="0">
                <a:latin typeface="Arial" panose="020B0604020202020204" pitchFamily="34" charset="0"/>
                <a:cs typeface="Arial" panose="020B0604020202020204" pitchFamily="34" charset="0"/>
              </a:rPr>
              <a:t>Allow 1 inch margins on all four sides of the poster</a:t>
            </a:r>
          </a:p>
          <a:p>
            <a:pPr eaLnBrk="1" hangingPunct="1"/>
            <a:endParaRPr lang="en-US" sz="2800" dirty="0">
              <a:latin typeface="Arial" panose="020B0604020202020204" pitchFamily="34" charset="0"/>
              <a:cs typeface="Arial" panose="020B0604020202020204" pitchFamily="34" charset="0"/>
            </a:endParaRPr>
          </a:p>
          <a:p>
            <a:pPr eaLnBrk="1" hangingPunct="1"/>
            <a:r>
              <a:rPr lang="en-US" sz="2800" dirty="0">
                <a:latin typeface="Arial" panose="020B0604020202020204" pitchFamily="34" charset="0"/>
                <a:cs typeface="Arial" panose="020B0604020202020204" pitchFamily="34" charset="0"/>
              </a:rPr>
              <a:t>Suggested Minimum  Font Sizes:</a:t>
            </a:r>
          </a:p>
          <a:p>
            <a:pPr eaLnBrk="1" hangingPunct="1">
              <a:buFont typeface="Arial" charset="0"/>
              <a:buChar char="•"/>
            </a:pPr>
            <a:r>
              <a:rPr lang="en-US" sz="2800" dirty="0">
                <a:latin typeface="Arial" panose="020B0604020202020204" pitchFamily="34" charset="0"/>
                <a:cs typeface="Arial" panose="020B0604020202020204" pitchFamily="34" charset="0"/>
              </a:rPr>
              <a:t>For headings: Arial Black 40 pt font</a:t>
            </a:r>
          </a:p>
          <a:p>
            <a:pPr eaLnBrk="1" hangingPunct="1">
              <a:buFont typeface="Arial" charset="0"/>
              <a:buChar char="•"/>
            </a:pPr>
            <a:r>
              <a:rPr lang="en-US" sz="2800" dirty="0">
                <a:latin typeface="Arial" panose="020B0604020202020204" pitchFamily="34" charset="0"/>
                <a:cs typeface="Arial" panose="020B0604020202020204" pitchFamily="34" charset="0"/>
              </a:rPr>
              <a:t>For general text: Arial 28 pt font</a:t>
            </a:r>
          </a:p>
          <a:p>
            <a:pPr eaLnBrk="1" hangingPunct="1">
              <a:buFont typeface="Arial" charset="0"/>
              <a:buChar char="•"/>
            </a:pPr>
            <a:r>
              <a:rPr lang="en-US" sz="2800" dirty="0">
                <a:latin typeface="Arial" panose="020B0604020202020204" pitchFamily="34" charset="0"/>
                <a:cs typeface="Arial" panose="020B0604020202020204" pitchFamily="34" charset="0"/>
              </a:rPr>
              <a:t>Graphs: 24 pt font - take care when resizing graphs to fit into spaces -- the result should be 24 point size text.</a:t>
            </a:r>
          </a:p>
          <a:p>
            <a:pPr eaLnBrk="1" hangingPunct="1">
              <a:buFont typeface="Arial" charset="0"/>
              <a:buChar char="•"/>
            </a:pPr>
            <a:endParaRPr lang="en-US" sz="2800" dirty="0">
              <a:latin typeface="Arial" panose="020B0604020202020204" pitchFamily="34" charset="0"/>
              <a:cs typeface="Arial" panose="020B0604020202020204" pitchFamily="34" charset="0"/>
            </a:endParaRPr>
          </a:p>
          <a:p>
            <a:pPr eaLnBrk="1" hangingPunct="1"/>
            <a:r>
              <a:rPr lang="en-US" sz="2800" dirty="0">
                <a:latin typeface="Arial" panose="020B0604020202020204" pitchFamily="34" charset="0"/>
                <a:cs typeface="Arial" panose="020B0604020202020204" pitchFamily="34" charset="0"/>
              </a:rPr>
              <a:t>Make it easy for someone to take a quick glance and understand some basic things about the project.    </a:t>
            </a:r>
          </a:p>
          <a:p>
            <a:pPr eaLnBrk="1" hangingPunct="1"/>
            <a:endParaRPr lang="en-US" sz="2800" dirty="0">
              <a:latin typeface="Arial" panose="020B0604020202020204" pitchFamily="34" charset="0"/>
              <a:cs typeface="Arial" panose="020B0604020202020204" pitchFamily="34" charset="0"/>
            </a:endParaRPr>
          </a:p>
          <a:p>
            <a:pPr eaLnBrk="1" hangingPunct="1"/>
            <a:r>
              <a:rPr lang="en-US" sz="2800" dirty="0">
                <a:latin typeface="Arial" panose="020B0604020202020204" pitchFamily="34" charset="0"/>
                <a:cs typeface="Arial" panose="020B0604020202020204" pitchFamily="34" charset="0"/>
              </a:rPr>
              <a:t>The following titles of sections are suggestions but something like these sections should be included.          </a:t>
            </a:r>
          </a:p>
        </p:txBody>
      </p:sp>
      <p:sp>
        <p:nvSpPr>
          <p:cNvPr id="9" name="TextBox 8"/>
          <p:cNvSpPr txBox="1"/>
          <p:nvPr/>
        </p:nvSpPr>
        <p:spPr>
          <a:xfrm>
            <a:off x="21031200" y="8915400"/>
            <a:ext cx="2514600" cy="1815882"/>
          </a:xfrm>
          <a:prstGeom prst="rect">
            <a:avLst/>
          </a:prstGeom>
          <a:solidFill>
            <a:schemeClr val="bg1"/>
          </a:solidFill>
        </p:spPr>
        <p:txBody>
          <a:bodyPr wrap="square" rtlCol="0">
            <a:spAutoFit/>
          </a:bodyPr>
          <a:lstStyle/>
          <a:p>
            <a:r>
              <a:rPr lang="en-US" sz="2800" dirty="0">
                <a:latin typeface="+mj-lt"/>
              </a:rPr>
              <a:t>Diagram, Chart, Picture, Graph, etc…</a:t>
            </a:r>
          </a:p>
          <a:p>
            <a:endParaRPr lang="en-US" sz="2800" dirty="0">
              <a:latin typeface="+mj-lt"/>
            </a:endParaRPr>
          </a:p>
        </p:txBody>
      </p:sp>
      <p:sp>
        <p:nvSpPr>
          <p:cNvPr id="44" name="Rectangle 70"/>
          <p:cNvSpPr>
            <a:spLocks noChangeArrowheads="1"/>
          </p:cNvSpPr>
          <p:nvPr/>
        </p:nvSpPr>
        <p:spPr bwMode="auto">
          <a:xfrm>
            <a:off x="13732933" y="15773400"/>
            <a:ext cx="4616879" cy="5715000"/>
          </a:xfrm>
          <a:prstGeom prst="rect">
            <a:avLst/>
          </a:prstGeom>
          <a:solidFill>
            <a:srgbClr val="1BB771"/>
          </a:solidFill>
          <a:ln w="76200" cmpd="sng">
            <a:solidFill>
              <a:srgbClr val="000000"/>
            </a:solidFill>
            <a:round/>
            <a:headEnd/>
            <a:tailEnd/>
          </a:ln>
        </p:spPr>
        <p:txBody>
          <a:bodyPr/>
          <a:lstStyle/>
          <a:p>
            <a:pPr eaLnBrk="1" hangingPunct="1"/>
            <a:endParaRPr lang="en-US" sz="2800" dirty="0">
              <a:latin typeface="+mj-lt"/>
            </a:endParaRPr>
          </a:p>
        </p:txBody>
      </p:sp>
      <p:sp>
        <p:nvSpPr>
          <p:cNvPr id="53" name="TextBox 52"/>
          <p:cNvSpPr txBox="1"/>
          <p:nvPr/>
        </p:nvSpPr>
        <p:spPr>
          <a:xfrm>
            <a:off x="14859000" y="16916400"/>
            <a:ext cx="2514600" cy="1815882"/>
          </a:xfrm>
          <a:prstGeom prst="rect">
            <a:avLst/>
          </a:prstGeom>
          <a:solidFill>
            <a:schemeClr val="bg1"/>
          </a:solidFill>
        </p:spPr>
        <p:txBody>
          <a:bodyPr wrap="square" rtlCol="0">
            <a:spAutoFit/>
          </a:bodyPr>
          <a:lstStyle/>
          <a:p>
            <a:pPr algn="ctr"/>
            <a:r>
              <a:rPr lang="en-US" sz="2800" dirty="0">
                <a:latin typeface="+mj-lt"/>
              </a:rPr>
              <a:t>Diagram, Chart, Picture, Graph, etc…</a:t>
            </a:r>
          </a:p>
          <a:p>
            <a:endParaRPr lang="en-US" sz="2800" dirty="0">
              <a:latin typeface="+mj-lt"/>
            </a:endParaRPr>
          </a:p>
        </p:txBody>
      </p:sp>
      <p:sp>
        <p:nvSpPr>
          <p:cNvPr id="11" name="Rectangle 10"/>
          <p:cNvSpPr/>
          <p:nvPr/>
        </p:nvSpPr>
        <p:spPr>
          <a:xfrm>
            <a:off x="19202400" y="15773400"/>
            <a:ext cx="5486400" cy="4832092"/>
          </a:xfrm>
          <a:prstGeom prst="rect">
            <a:avLst/>
          </a:prstGeom>
        </p:spPr>
        <p:txBody>
          <a:bodyPr wrap="square">
            <a:spAutoFit/>
          </a:bodyPr>
          <a:lstStyle/>
          <a:p>
            <a:pPr algn="just" eaLnBrk="1" hangingPunct="1"/>
            <a:r>
              <a:rPr lang="en-US" sz="2800" dirty="0">
                <a:latin typeface="Arial" panose="020B0604020202020204" pitchFamily="34" charset="0"/>
                <a:cs typeface="Arial" panose="020B0604020202020204" pitchFamily="34" charset="0"/>
              </a:rPr>
              <a:t>Don</a:t>
            </a:r>
            <a:r>
              <a:rPr lang="ja-JP" altLang="en-US" sz="2800" dirty="0">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t forget to run the poster past your co-authors and gets approval for content and format.</a:t>
            </a:r>
          </a:p>
          <a:p>
            <a:pPr algn="just" eaLnBrk="1" hangingPunct="1"/>
            <a:endParaRPr lang="en-US" sz="2800" dirty="0">
              <a:latin typeface="Arial" panose="020B0604020202020204" pitchFamily="34" charset="0"/>
              <a:cs typeface="Arial" panose="020B0604020202020204" pitchFamily="34" charset="0"/>
            </a:endParaRPr>
          </a:p>
          <a:p>
            <a:pPr algn="just" eaLnBrk="1" hangingPunct="1"/>
            <a:r>
              <a:rPr lang="en-US" sz="2800" dirty="0">
                <a:latin typeface="Arial" panose="020B0604020202020204" pitchFamily="34" charset="0"/>
                <a:cs typeface="Arial" panose="020B0604020202020204" pitchFamily="34" charset="0"/>
              </a:rPr>
              <a:t>Use a spell checker.</a:t>
            </a:r>
          </a:p>
          <a:p>
            <a:pPr algn="just" eaLnBrk="1" hangingPunct="1"/>
            <a:endParaRPr lang="en-US" sz="2800" dirty="0">
              <a:latin typeface="Arial" panose="020B0604020202020204" pitchFamily="34" charset="0"/>
              <a:cs typeface="Arial" panose="020B0604020202020204" pitchFamily="34" charset="0"/>
            </a:endParaRPr>
          </a:p>
          <a:p>
            <a:pPr algn="just" eaLnBrk="1" hangingPunct="1"/>
            <a:r>
              <a:rPr lang="en-US" sz="2800" dirty="0">
                <a:latin typeface="Arial" panose="020B0604020202020204" pitchFamily="34" charset="0"/>
                <a:cs typeface="Arial" panose="020B0604020202020204" pitchFamily="34" charset="0"/>
              </a:rPr>
              <a:t>Ask a friend to proofread and critique before printing --- these are expensive to print.  </a:t>
            </a:r>
          </a:p>
          <a:p>
            <a:pPr algn="just" eaLnBrk="1" hangingPunct="1"/>
            <a:endParaRPr lang="en-US" sz="2800" dirty="0">
              <a:latin typeface="Arial" panose="020B0604020202020204" pitchFamily="34" charset="0"/>
              <a:cs typeface="Arial" panose="020B0604020202020204" pitchFamily="34" charset="0"/>
            </a:endParaRPr>
          </a:p>
          <a:p>
            <a:pPr algn="just" eaLnBrk="1" hangingPunct="1"/>
            <a:r>
              <a:rPr lang="en-US" sz="2800" dirty="0">
                <a:latin typeface="Arial" panose="020B0604020202020204" pitchFamily="34" charset="0"/>
                <a:cs typeface="Arial" panose="020B0604020202020204" pitchFamily="34" charset="0"/>
              </a:rPr>
              <a:t>Print when perfect.</a:t>
            </a:r>
          </a:p>
        </p:txBody>
      </p:sp>
      <p:sp>
        <p:nvSpPr>
          <p:cNvPr id="12" name="TextBox 11"/>
          <p:cNvSpPr txBox="1"/>
          <p:nvPr/>
        </p:nvSpPr>
        <p:spPr>
          <a:xfrm>
            <a:off x="13453533" y="13716000"/>
            <a:ext cx="10058400"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You don</a:t>
            </a:r>
            <a:r>
              <a:rPr lang="ja-JP" altLang="en-US" sz="2800" dirty="0">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t have to follow this format exactly, but use a similar section heading style.  Don</a:t>
            </a:r>
            <a:r>
              <a:rPr lang="ja-JP" altLang="en-US" sz="2800" dirty="0">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t make fonts any smaller.  </a:t>
            </a:r>
          </a:p>
        </p:txBody>
      </p:sp>
      <p:pic>
        <p:nvPicPr>
          <p:cNvPr id="4" name="Picture 3">
            <a:extLst>
              <a:ext uri="{FF2B5EF4-FFF2-40B4-BE49-F238E27FC236}">
                <a16:creationId xmlns:a16="http://schemas.microsoft.com/office/drawing/2014/main" id="{6B51B404-BE44-2A56-FF04-C515E4DDE9F3}"/>
              </a:ext>
            </a:extLst>
          </p:cNvPr>
          <p:cNvPicPr>
            <a:picLocks noChangeAspect="1"/>
          </p:cNvPicPr>
          <p:nvPr/>
        </p:nvPicPr>
        <p:blipFill>
          <a:blip r:embed="rId4"/>
          <a:stretch>
            <a:fillRect/>
          </a:stretch>
        </p:blipFill>
        <p:spPr>
          <a:xfrm>
            <a:off x="1142999" y="0"/>
            <a:ext cx="4800602" cy="3237294"/>
          </a:xfrm>
          <a:prstGeom prst="rect">
            <a:avLst/>
          </a:prstGeom>
        </p:spPr>
      </p:pic>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750FAA76491A64796CD5C170DC73448" ma:contentTypeVersion="12" ma:contentTypeDescription="Create a new document." ma:contentTypeScope="" ma:versionID="1ffd209bde2f1d9471ee116f9d7250f0">
  <xsd:schema xmlns:xsd="http://www.w3.org/2001/XMLSchema" xmlns:xs="http://www.w3.org/2001/XMLSchema" xmlns:p="http://schemas.microsoft.com/office/2006/metadata/properties" xmlns:ns2="9a3ae754-39ee-40a3-81f0-4047adb63a8b" xmlns:ns3="3835ab3f-314c-4ed9-b606-8b6dfb0188a7" targetNamespace="http://schemas.microsoft.com/office/2006/metadata/properties" ma:root="true" ma:fieldsID="19a97af1dc0482cba7db3bb13bf03e85" ns2:_="" ns3:_="">
    <xsd:import namespace="9a3ae754-39ee-40a3-81f0-4047adb63a8b"/>
    <xsd:import namespace="3835ab3f-314c-4ed9-b606-8b6dfb0188a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3ae754-39ee-40a3-81f0-4047adb63a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835ab3f-314c-4ed9-b606-8b6dfb0188a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95B15D-3672-4942-A183-669F796BA79E}">
  <ds:schemaRefs>
    <ds:schemaRef ds:uri="http://schemas.microsoft.com/sharepoint/v3/contenttype/forms"/>
  </ds:schemaRefs>
</ds:datastoreItem>
</file>

<file path=customXml/itemProps2.xml><?xml version="1.0" encoding="utf-8"?>
<ds:datastoreItem xmlns:ds="http://schemas.openxmlformats.org/officeDocument/2006/customXml" ds:itemID="{783A637A-B65C-4F93-89DB-96DFE25E4B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3ae754-39ee-40a3-81f0-4047adb63a8b"/>
    <ds:schemaRef ds:uri="3835ab3f-314c-4ed9-b606-8b6dfb0188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06529D-ACA3-440C-82D2-489B70024DF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52832</TotalTime>
  <Words>678</Words>
  <Application>Microsoft Macintosh PowerPoint</Application>
  <PresentationFormat>Custom</PresentationFormat>
  <Paragraphs>63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Default Design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 Woods</dc:creator>
  <cp:lastModifiedBy>Davies, Patricia</cp:lastModifiedBy>
  <cp:revision>332</cp:revision>
  <cp:lastPrinted>2024-07-17T20:18:04Z</cp:lastPrinted>
  <dcterms:created xsi:type="dcterms:W3CDTF">2011-09-22T17:48:03Z</dcterms:created>
  <dcterms:modified xsi:type="dcterms:W3CDTF">2025-01-14T20:49:22Z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0x0101007750FAA76491A64796CD5C170DC73448</vt:lpwstr>
  </property>
  <property fmtid="{D5CDD505-2E9C-101B-9397-08002B2CF9AE}" pid="3" name="MSIP_Label_4044bd30-2ed7-4c9d-9d12-46200872a97b_Enabled">
    <vt:lpwstr>true</vt:lpwstr>
  </property>
  <property fmtid="{D5CDD505-2E9C-101B-9397-08002B2CF9AE}" pid="4" name="MSIP_Label_4044bd30-2ed7-4c9d-9d12-46200872a97b_SetDate">
    <vt:lpwstr>2024-07-16T21:18:30Z</vt:lpwstr>
  </property>
  <property fmtid="{D5CDD505-2E9C-101B-9397-08002B2CF9AE}" pid="5" name="MSIP_Label_4044bd30-2ed7-4c9d-9d12-46200872a97b_Method">
    <vt:lpwstr>Standard</vt:lpwstr>
  </property>
  <property fmtid="{D5CDD505-2E9C-101B-9397-08002B2CF9AE}" pid="6" name="MSIP_Label_4044bd30-2ed7-4c9d-9d12-46200872a97b_Name">
    <vt:lpwstr>defa4170-0d19-0005-0004-bc88714345d2</vt:lpwstr>
  </property>
  <property fmtid="{D5CDD505-2E9C-101B-9397-08002B2CF9AE}" pid="7" name="MSIP_Label_4044bd30-2ed7-4c9d-9d12-46200872a97b_SiteId">
    <vt:lpwstr>4130bd39-7c53-419c-b1e5-8758d6d63f21</vt:lpwstr>
  </property>
  <property fmtid="{D5CDD505-2E9C-101B-9397-08002B2CF9AE}" pid="8" name="MSIP_Label_4044bd30-2ed7-4c9d-9d12-46200872a97b_ActionId">
    <vt:lpwstr>d229e210-2a3b-4055-8cc2-ef2ad159055a</vt:lpwstr>
  </property>
  <property fmtid="{D5CDD505-2E9C-101B-9397-08002B2CF9AE}" pid="9" name="MSIP_Label_4044bd30-2ed7-4c9d-9d12-46200872a97b_ContentBits">
    <vt:lpwstr>0</vt:lpwstr>
  </property>
</Properties>
</file>