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60" r:id="rId5"/>
    <p:sldId id="262" r:id="rId6"/>
    <p:sldId id="259" r:id="rId7"/>
    <p:sldId id="261" r:id="rId8"/>
    <p:sldId id="265" r:id="rId9"/>
    <p:sldId id="264" r:id="rId10"/>
    <p:sldId id="258" r:id="rId11"/>
    <p:sldId id="263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BA76"/>
    <a:srgbClr val="AAF09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07E9B-203A-43D2-834B-0D68798D7C21}" v="7" dt="2022-05-04T16:28:29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54" autoAdjust="0"/>
    <p:restoredTop sz="94658" autoAdjust="0"/>
  </p:normalViewPr>
  <p:slideViewPr>
    <p:cSldViewPr snapToGrid="0">
      <p:cViewPr varScale="1">
        <p:scale>
          <a:sx n="107" d="100"/>
          <a:sy n="107" d="100"/>
        </p:scale>
        <p:origin x="168" y="3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rin, David W." userId="ac4f2c10-4858-4b43-98cf-dda6996c7d22" providerId="ADAL" clId="{82307E9B-203A-43D2-834B-0D68798D7C21}"/>
    <pc:docChg chg="custSel modMainMaster">
      <pc:chgData name="Herrin, David W." userId="ac4f2c10-4858-4b43-98cf-dda6996c7d22" providerId="ADAL" clId="{82307E9B-203A-43D2-834B-0D68798D7C21}" dt="2022-05-04T16:28:29.166" v="31"/>
      <pc:docMkLst>
        <pc:docMk/>
      </pc:docMkLst>
      <pc:sldMasterChg chg="modSldLayout">
        <pc:chgData name="Herrin, David W." userId="ac4f2c10-4858-4b43-98cf-dda6996c7d22" providerId="ADAL" clId="{82307E9B-203A-43D2-834B-0D68798D7C21}" dt="2022-05-04T16:28:29.166" v="31"/>
        <pc:sldMasterMkLst>
          <pc:docMk/>
          <pc:sldMasterMk cId="3670077616" sldId="2147483648"/>
        </pc:sldMasterMkLst>
        <pc:sldLayoutChg chg="addSp delSp modSp mod">
          <pc:chgData name="Herrin, David W." userId="ac4f2c10-4858-4b43-98cf-dda6996c7d22" providerId="ADAL" clId="{82307E9B-203A-43D2-834B-0D68798D7C21}" dt="2022-05-04T16:27:02.675" v="5" actId="1076"/>
          <pc:sldLayoutMkLst>
            <pc:docMk/>
            <pc:sldMasterMk cId="3670077616" sldId="2147483648"/>
            <pc:sldLayoutMk cId="1772548479" sldId="2147483649"/>
          </pc:sldLayoutMkLst>
          <pc:picChg chg="del">
            <ac:chgData name="Herrin, David W." userId="ac4f2c10-4858-4b43-98cf-dda6996c7d22" providerId="ADAL" clId="{82307E9B-203A-43D2-834B-0D68798D7C21}" dt="2022-05-04T16:26:59.587" v="4" actId="478"/>
            <ac:picMkLst>
              <pc:docMk/>
              <pc:sldMasterMk cId="3670077616" sldId="2147483648"/>
              <pc:sldLayoutMk cId="1772548479" sldId="2147483649"/>
              <ac:picMk id="4" creationId="{E8EC8488-3388-4731-A336-3C417A581513}"/>
            </ac:picMkLst>
          </pc:picChg>
          <pc:picChg chg="add mod">
            <ac:chgData name="Herrin, David W." userId="ac4f2c10-4858-4b43-98cf-dda6996c7d22" providerId="ADAL" clId="{82307E9B-203A-43D2-834B-0D68798D7C21}" dt="2022-05-04T16:27:02.675" v="5" actId="1076"/>
            <ac:picMkLst>
              <pc:docMk/>
              <pc:sldMasterMk cId="3670077616" sldId="2147483648"/>
              <pc:sldLayoutMk cId="1772548479" sldId="2147483649"/>
              <ac:picMk id="9" creationId="{1DA1FA28-5EFD-F817-C8F1-6980BAD3C23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2.847" v="21" actId="1036"/>
          <pc:sldLayoutMkLst>
            <pc:docMk/>
            <pc:sldMasterMk cId="3670077616" sldId="2147483648"/>
            <pc:sldLayoutMk cId="2352487951" sldId="2147483650"/>
          </pc:sldLayoutMkLst>
          <pc:picChg chg="del">
            <ac:chgData name="Herrin, David W." userId="ac4f2c10-4858-4b43-98cf-dda6996c7d22" providerId="ADAL" clId="{82307E9B-203A-43D2-834B-0D68798D7C21}" dt="2022-05-04T16:27:52.004" v="10" actId="478"/>
            <ac:picMkLst>
              <pc:docMk/>
              <pc:sldMasterMk cId="3670077616" sldId="2147483648"/>
              <pc:sldLayoutMk cId="2352487951" sldId="2147483650"/>
              <ac:picMk id="7" creationId="{92303350-0C7A-4954-A73D-F2D9DA5D0DC3}"/>
            </ac:picMkLst>
          </pc:picChg>
          <pc:picChg chg="add mod">
            <ac:chgData name="Herrin, David W." userId="ac4f2c10-4858-4b43-98cf-dda6996c7d22" providerId="ADAL" clId="{82307E9B-203A-43D2-834B-0D68798D7C21}" dt="2022-05-04T16:28:02.847" v="21" actId="1036"/>
            <ac:picMkLst>
              <pc:docMk/>
              <pc:sldMasterMk cId="3670077616" sldId="2147483648"/>
              <pc:sldLayoutMk cId="2352487951" sldId="2147483650"/>
              <ac:picMk id="8" creationId="{C5024611-7E46-3BB7-4995-23424AAAD7BC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2.822" v="25"/>
          <pc:sldLayoutMkLst>
            <pc:docMk/>
            <pc:sldMasterMk cId="3670077616" sldId="2147483648"/>
            <pc:sldLayoutMk cId="4193192653" sldId="2147483652"/>
          </pc:sldLayoutMkLst>
          <pc:picChg chg="del">
            <ac:chgData name="Herrin, David W." userId="ac4f2c10-4858-4b43-98cf-dda6996c7d22" providerId="ADAL" clId="{82307E9B-203A-43D2-834B-0D68798D7C21}" dt="2022-05-04T16:28:12.101" v="24" actId="478"/>
            <ac:picMkLst>
              <pc:docMk/>
              <pc:sldMasterMk cId="3670077616" sldId="2147483648"/>
              <pc:sldLayoutMk cId="4193192653" sldId="2147483652"/>
              <ac:picMk id="8" creationId="{DEC58B1E-52D8-424F-94A7-E17125E552CC}"/>
            </ac:picMkLst>
          </pc:picChg>
          <pc:picChg chg="add mod">
            <ac:chgData name="Herrin, David W." userId="ac4f2c10-4858-4b43-98cf-dda6996c7d22" providerId="ADAL" clId="{82307E9B-203A-43D2-834B-0D68798D7C21}" dt="2022-05-04T16:28:12.822" v="25"/>
            <ac:picMkLst>
              <pc:docMk/>
              <pc:sldMasterMk cId="3670077616" sldId="2147483648"/>
              <pc:sldLayoutMk cId="4193192653" sldId="2147483652"/>
              <ac:picMk id="9" creationId="{0D5AC82B-E5F5-AA61-E2F3-46C6828F4C07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8.016" v="27"/>
          <pc:sldLayoutMkLst>
            <pc:docMk/>
            <pc:sldMasterMk cId="3670077616" sldId="2147483648"/>
            <pc:sldLayoutMk cId="4176990257" sldId="2147483653"/>
          </pc:sldLayoutMkLst>
          <pc:picChg chg="add mod">
            <ac:chgData name="Herrin, David W." userId="ac4f2c10-4858-4b43-98cf-dda6996c7d22" providerId="ADAL" clId="{82307E9B-203A-43D2-834B-0D68798D7C21}" dt="2022-05-04T16:28:18.016" v="27"/>
            <ac:picMkLst>
              <pc:docMk/>
              <pc:sldMasterMk cId="3670077616" sldId="2147483648"/>
              <pc:sldLayoutMk cId="4176990257" sldId="2147483653"/>
              <ac:picMk id="10" creationId="{B50B8363-60F1-1A62-210C-B36D2A95F3E3}"/>
            </ac:picMkLst>
          </pc:picChg>
          <pc:picChg chg="del">
            <ac:chgData name="Herrin, David W." userId="ac4f2c10-4858-4b43-98cf-dda6996c7d22" providerId="ADAL" clId="{82307E9B-203A-43D2-834B-0D68798D7C21}" dt="2022-05-04T16:28:17.381" v="26" actId="478"/>
            <ac:picMkLst>
              <pc:docMk/>
              <pc:sldMasterMk cId="3670077616" sldId="2147483648"/>
              <pc:sldLayoutMk cId="4176990257" sldId="2147483653"/>
              <ac:picMk id="11" creationId="{26447F81-7885-435A-8213-2AF626232C86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3.916" v="29"/>
          <pc:sldLayoutMkLst>
            <pc:docMk/>
            <pc:sldMasterMk cId="3670077616" sldId="2147483648"/>
            <pc:sldLayoutMk cId="3234509201" sldId="2147483654"/>
          </pc:sldLayoutMkLst>
          <pc:picChg chg="del">
            <ac:chgData name="Herrin, David W." userId="ac4f2c10-4858-4b43-98cf-dda6996c7d22" providerId="ADAL" clId="{82307E9B-203A-43D2-834B-0D68798D7C21}" dt="2022-05-04T16:28:22.918" v="28" actId="478"/>
            <ac:picMkLst>
              <pc:docMk/>
              <pc:sldMasterMk cId="3670077616" sldId="2147483648"/>
              <pc:sldLayoutMk cId="3234509201" sldId="2147483654"/>
              <ac:picMk id="6" creationId="{29D97E15-59DA-44D1-B15D-9F23B2079E4D}"/>
            </ac:picMkLst>
          </pc:picChg>
          <pc:picChg chg="add mod">
            <ac:chgData name="Herrin, David W." userId="ac4f2c10-4858-4b43-98cf-dda6996c7d22" providerId="ADAL" clId="{82307E9B-203A-43D2-834B-0D68798D7C21}" dt="2022-05-04T16:28:23.916" v="29"/>
            <ac:picMkLst>
              <pc:docMk/>
              <pc:sldMasterMk cId="3670077616" sldId="2147483648"/>
              <pc:sldLayoutMk cId="3234509201" sldId="2147483654"/>
              <ac:picMk id="7" creationId="{72ECFE90-4D59-4799-D78B-A853F9C1A9B3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9.166" v="31"/>
          <pc:sldLayoutMkLst>
            <pc:docMk/>
            <pc:sldMasterMk cId="3670077616" sldId="2147483648"/>
            <pc:sldLayoutMk cId="885551204" sldId="2147483655"/>
          </pc:sldLayoutMkLst>
          <pc:picChg chg="del">
            <ac:chgData name="Herrin, David W." userId="ac4f2c10-4858-4b43-98cf-dda6996c7d22" providerId="ADAL" clId="{82307E9B-203A-43D2-834B-0D68798D7C21}" dt="2022-05-04T16:28:28.251" v="30" actId="478"/>
            <ac:picMkLst>
              <pc:docMk/>
              <pc:sldMasterMk cId="3670077616" sldId="2147483648"/>
              <pc:sldLayoutMk cId="885551204" sldId="2147483655"/>
              <ac:picMk id="5" creationId="{9F57597A-C4DD-4D30-9765-1BE0C95389BB}"/>
            </ac:picMkLst>
          </pc:picChg>
          <pc:picChg chg="add mod">
            <ac:chgData name="Herrin, David W." userId="ac4f2c10-4858-4b43-98cf-dda6996c7d22" providerId="ADAL" clId="{82307E9B-203A-43D2-834B-0D68798D7C21}" dt="2022-05-04T16:28:29.166" v="31"/>
            <ac:picMkLst>
              <pc:docMk/>
              <pc:sldMasterMk cId="3670077616" sldId="2147483648"/>
              <pc:sldLayoutMk cId="885551204" sldId="2147483655"/>
              <ac:picMk id="6" creationId="{9B57DE6B-98AD-FD60-0AD1-DD0543FFB15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8.025" v="23"/>
          <pc:sldLayoutMkLst>
            <pc:docMk/>
            <pc:sldMasterMk cId="3670077616" sldId="2147483648"/>
            <pc:sldLayoutMk cId="1364082107" sldId="2147483656"/>
          </pc:sldLayoutMkLst>
          <pc:picChg chg="add mod">
            <ac:chgData name="Herrin, David W." userId="ac4f2c10-4858-4b43-98cf-dda6996c7d22" providerId="ADAL" clId="{82307E9B-203A-43D2-834B-0D68798D7C21}" dt="2022-05-04T16:28:08.025" v="23"/>
            <ac:picMkLst>
              <pc:docMk/>
              <pc:sldMasterMk cId="3670077616" sldId="2147483648"/>
              <pc:sldLayoutMk cId="1364082107" sldId="2147483656"/>
              <ac:picMk id="8" creationId="{45D258FB-5079-7523-AA24-2D6A38E9C04B}"/>
            </ac:picMkLst>
          </pc:picChg>
          <pc:picChg chg="del">
            <ac:chgData name="Herrin, David W." userId="ac4f2c10-4858-4b43-98cf-dda6996c7d22" providerId="ADAL" clId="{82307E9B-203A-43D2-834B-0D68798D7C21}" dt="2022-05-04T16:28:07.248" v="22" actId="478"/>
            <ac:picMkLst>
              <pc:docMk/>
              <pc:sldMasterMk cId="3670077616" sldId="2147483648"/>
              <pc:sldLayoutMk cId="1364082107" sldId="2147483656"/>
              <ac:picMk id="9" creationId="{54BE312A-7ABD-4519-91DF-BA42BCBEF1F1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1179AA-37C6-4831-8534-C1157500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CCF5AE-5805-42C9-AFEF-F59D5C3B9C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22467-46C4-4700-8200-07B69B464D4D}" type="datetimeFigureOut">
              <a:rPr lang="en-US" smtClean="0"/>
              <a:t>1/14/25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1A79D-6DF1-4314-97FC-2C58DC7C71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6C32E-3E39-412D-B86B-30BE1004DB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5F6A1-BEE1-48B9-B04A-30820CC2B2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041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D4693-75EC-4FF9-962C-598E6811A2B6}" type="datetimeFigureOut">
              <a:rPr lang="en-US" smtClean="0"/>
              <a:t>1/14/25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40163-BB89-4099-A2FF-FDB3ABE547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403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828283" y="564154"/>
            <a:ext cx="7778697" cy="2658731"/>
          </a:xfrm>
          <a:prstGeom prst="rect">
            <a:avLst/>
          </a:prstGeom>
        </p:spPr>
        <p:txBody>
          <a:bodyPr vert="horz"/>
          <a:lstStyle>
            <a:lvl1pPr algn="ctr">
              <a:defRPr sz="4400" baseline="0"/>
            </a:lvl1pPr>
          </a:lstStyle>
          <a:p>
            <a:r>
              <a:rPr lang="en-US" dirty="0"/>
              <a:t>Click to edit paper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862197" y="3837481"/>
            <a:ext cx="7778697" cy="230848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pPr lvl="0"/>
            <a:r>
              <a:rPr lang="en-US" dirty="0"/>
              <a:t>Click to Edit Authors Names and Affiliations, </a:t>
            </a:r>
            <a:r>
              <a:rPr lang="en-US" dirty="0" err="1"/>
              <a:t>etc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9ABF71-3A0F-3DA4-2265-810C272997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64154"/>
            <a:ext cx="3787045" cy="255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4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236470"/>
            <a:ext cx="9738110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" y="1486004"/>
            <a:ext cx="11521440" cy="480218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Calibri Light"/>
                <a:cs typeface="Calibri Light"/>
              </a:defRPr>
            </a:lvl4pPr>
            <a:lvl5pPr>
              <a:defRPr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DADA88-6495-2155-D637-C62DA21F52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7762" y="0"/>
            <a:ext cx="1929384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8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251460"/>
            <a:ext cx="9708130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300265"/>
            <a:ext cx="7234753" cy="519261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FB0635-CB12-E98D-B6B8-AB64CEFF3E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7443" y="0"/>
            <a:ext cx="1924557" cy="123444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9A5C5D-889F-27D0-295C-A72F995797B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726920" y="1300264"/>
            <a:ext cx="4307479" cy="530627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64082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79" y="251460"/>
            <a:ext cx="9798071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300265"/>
            <a:ext cx="5760720" cy="487669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300265"/>
            <a:ext cx="5760720" cy="487669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F3DDF3-2875-F30D-D0D3-0DBCA6EC63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7442" y="0"/>
            <a:ext cx="1924557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9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961" y="236470"/>
            <a:ext cx="9659469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961" y="1263179"/>
            <a:ext cx="576072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3961" y="2253625"/>
            <a:ext cx="5760720" cy="391232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63179"/>
            <a:ext cx="576072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53625"/>
            <a:ext cx="5760720" cy="393603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32FF42-5403-D410-C433-8F4788EBC5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7443" y="-14990"/>
            <a:ext cx="1924557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90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20" y="239344"/>
            <a:ext cx="9808160" cy="7557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7D32F4-B121-CCED-B0E6-155DCF5A55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7443" y="0"/>
            <a:ext cx="1924557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9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C87AFA-1607-E101-5B41-761D17C188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7443" y="0"/>
            <a:ext cx="1924557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5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980" y="6492875"/>
            <a:ext cx="585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07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862197" y="3837481"/>
            <a:ext cx="7778697" cy="2539568"/>
          </a:xfrm>
        </p:spPr>
        <p:txBody>
          <a:bodyPr/>
          <a:lstStyle/>
          <a:p>
            <a:r>
              <a:rPr lang="en-US" sz="1800" dirty="0"/>
              <a:t>Author &amp; Affiliation list.  If any authors are INCE Fellows</a:t>
            </a:r>
            <a:r>
              <a:rPr lang="en-US" sz="1800" baseline="30000" dirty="0"/>
              <a:t>*</a:t>
            </a:r>
            <a:r>
              <a:rPr lang="en-US" sz="1800" dirty="0"/>
              <a:t>  and/or INCE Bd. Cert</a:t>
            </a:r>
            <a:r>
              <a:rPr lang="en-US" sz="1800" baseline="30000" dirty="0"/>
              <a:t>.#,</a:t>
            </a:r>
            <a:r>
              <a:rPr lang="en-US" sz="1800" dirty="0"/>
              <a:t> indicate that if you wish.  Underline the speaker’s name.  For example: </a:t>
            </a:r>
            <a:br>
              <a:rPr lang="en-US" sz="2000" dirty="0"/>
            </a:br>
            <a:br>
              <a:rPr lang="en-US" sz="2800" dirty="0"/>
            </a:br>
            <a:r>
              <a:rPr lang="en-US" sz="2800" dirty="0"/>
              <a:t>Author 1</a:t>
            </a:r>
            <a:r>
              <a:rPr lang="en-US" sz="2800" baseline="30000" dirty="0"/>
              <a:t>*#</a:t>
            </a:r>
            <a:r>
              <a:rPr lang="en-US" sz="2800" dirty="0"/>
              <a:t>, </a:t>
            </a:r>
            <a:r>
              <a:rPr lang="en-US" sz="2800" u="sng" dirty="0"/>
              <a:t>Author 2</a:t>
            </a:r>
            <a:r>
              <a:rPr lang="en-US" sz="2800" dirty="0"/>
              <a:t>, Affiliation of Authors 1&amp;2 </a:t>
            </a:r>
            <a:br>
              <a:rPr lang="en-US" sz="2800" dirty="0"/>
            </a:br>
            <a:r>
              <a:rPr lang="en-US" sz="2800" dirty="0"/>
              <a:t>Author 3</a:t>
            </a:r>
            <a:r>
              <a:rPr lang="en-US" sz="2800" baseline="30000" dirty="0"/>
              <a:t>#</a:t>
            </a:r>
            <a:r>
              <a:rPr lang="en-US" sz="2800" dirty="0"/>
              <a:t>, Affiliation of Author 3</a:t>
            </a:r>
            <a:br>
              <a:rPr lang="en-US" sz="2800" dirty="0"/>
            </a:br>
            <a:br>
              <a:rPr lang="en-US" sz="2800" dirty="0"/>
            </a:br>
            <a:r>
              <a:rPr lang="en-US" sz="2800" baseline="30000" dirty="0"/>
              <a:t>*</a:t>
            </a:r>
            <a:r>
              <a:rPr lang="en-US" sz="2800" dirty="0"/>
              <a:t>INCE Fellow, </a:t>
            </a:r>
            <a:r>
              <a:rPr lang="en-US" sz="2800" baseline="30000" dirty="0"/>
              <a:t>#</a:t>
            </a:r>
            <a:r>
              <a:rPr lang="en-US" sz="2800" dirty="0"/>
              <a:t>INCE Bd. Cert.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FB0B65-5445-5F61-B2BF-ECFAFC8650E0}"/>
              </a:ext>
            </a:extLst>
          </p:cNvPr>
          <p:cNvSpPr txBox="1"/>
          <p:nvPr/>
        </p:nvSpPr>
        <p:spPr>
          <a:xfrm>
            <a:off x="374753" y="3811012"/>
            <a:ext cx="32736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You can put your company/organization logo here.  </a:t>
            </a:r>
            <a:b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Only include that on this slide.</a:t>
            </a:r>
            <a:b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793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and/or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F4CD-5CA4-3624-404D-9523DB683A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5281" y="1300265"/>
            <a:ext cx="4941937" cy="519261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A464C-36E8-5735-6C83-C0739E757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5D39BE-DA7C-049B-698D-F29D566F077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802924" y="1300263"/>
            <a:ext cx="6231476" cy="539361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Note: A 15-min presentation should not be more than 15 slides,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couteuld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be fewer – it depends on how much information is on each slide. 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25BA7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Rough Guide on time needed for a slide: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1-2 mins	Lots of information on slide</a:t>
            </a:r>
          </a:p>
          <a:p>
            <a:pPr marL="0" indent="0">
              <a:buNone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1 min	           Less information on slide but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still needs explanation</a:t>
            </a:r>
          </a:p>
          <a:p>
            <a:pPr marL="0" indent="0">
              <a:buNone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&lt;30 secs       Not so much information on 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slide.  Very clear with little 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need for explanation.</a:t>
            </a:r>
          </a:p>
          <a:p>
            <a:pPr marL="0" indent="0">
              <a:buNone/>
            </a:pP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435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ACA88-7082-E2A3-5970-BB83C0D30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D5D5C-7FFE-3FB0-6ABE-289560468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1" y="1486004"/>
            <a:ext cx="7489586" cy="480218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5E1433-86E6-EDF5-261A-762F89D90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1085D5-DE13-B0D4-9DCE-02F3D5183A76}"/>
              </a:ext>
            </a:extLst>
          </p:cNvPr>
          <p:cNvSpPr txBox="1"/>
          <p:nvPr/>
        </p:nvSpPr>
        <p:spPr>
          <a:xfrm>
            <a:off x="8277102" y="1785581"/>
            <a:ext cx="29955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NB. Might be nice to include some graphics or a picture here,  text that goes across the whole of a wide format slide is hard to read.  </a:t>
            </a:r>
          </a:p>
          <a:p>
            <a:b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Of course, feel free to adjust sizes of boxes and to remove conference logo if you need the space. </a:t>
            </a:r>
          </a:p>
        </p:txBody>
      </p:sp>
    </p:spTree>
    <p:extLst>
      <p:ext uri="{BB962C8B-B14F-4D97-AF65-F5344CB8AC3E}">
        <p14:creationId xmlns:p14="http://schemas.microsoft.com/office/powerpoint/2010/main" val="3943140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A9ED477-5EA8-1DAD-4B7F-369B83A8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and Background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F5955-9360-393C-78C5-63ABE69F8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265" y="1532896"/>
            <a:ext cx="7804379" cy="4802186"/>
          </a:xfrm>
        </p:spPr>
        <p:txBody>
          <a:bodyPr/>
          <a:lstStyle/>
          <a:p>
            <a:r>
              <a:rPr lang="en-US" dirty="0"/>
              <a:t>Why did you do this work?</a:t>
            </a:r>
          </a:p>
          <a:p>
            <a:r>
              <a:rPr lang="en-US" dirty="0"/>
              <a:t>What had been done before (by whom)?</a:t>
            </a:r>
          </a:p>
          <a:p>
            <a:r>
              <a:rPr lang="en-US" dirty="0"/>
              <a:t>What are the gaps you are trying to address?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46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AEF8-F00A-B25B-5BD5-7EBF1F022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and Approach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275AFAE-D55C-9163-2556-66641DD45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" y="1486004"/>
            <a:ext cx="8613848" cy="480218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96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 and/or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BA8C-11B3-49B8-8FEA-96D7277EF7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If you do have an equation, make sure everything within it is readable from the back of a typical session room, and explain the terms.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Similarly for text on graphs: axis numbers, axis labels, annotation – can the audience read them?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Use self explanatory axis labels </a:t>
            </a:r>
            <a:br>
              <a:rPr lang="en-US" dirty="0"/>
            </a:br>
            <a:r>
              <a:rPr lang="en-US" dirty="0"/>
              <a:t>(words with variables).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AA603-B99F-E0AF-3FBA-4E6CA0DA1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4600CB-C3C3-4153-9DF6-95760CDECD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95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 and/or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BA8C-11B3-49B8-8FEA-96D7277EF7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AA603-B99F-E0AF-3FBA-4E6CA0DA1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4600CB-C3C3-4153-9DF6-95760CDECD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055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Avoid a lot of text, try to make the (annotated?) pictures tell the story.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436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0A0E13B-81A6-EA42-8EE4-A1F0D6286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52A51FF-E9F7-4441-77DE-C3E5A35D204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4691C7-555E-7D43-74F7-0B6BC19EA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5EC7241-40CD-2539-3CA9-71C8AB5E2785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34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and/or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F4CD-5CA4-3624-404D-9523DB683A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A464C-36E8-5735-6C83-C0739E757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5D39BE-DA7C-049B-698D-F29D566F0775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149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50FAA76491A64796CD5C170DC73448" ma:contentTypeVersion="12" ma:contentTypeDescription="Create a new document." ma:contentTypeScope="" ma:versionID="1ffd209bde2f1d9471ee116f9d7250f0">
  <xsd:schema xmlns:xsd="http://www.w3.org/2001/XMLSchema" xmlns:xs="http://www.w3.org/2001/XMLSchema" xmlns:p="http://schemas.microsoft.com/office/2006/metadata/properties" xmlns:ns2="9a3ae754-39ee-40a3-81f0-4047adb63a8b" xmlns:ns3="3835ab3f-314c-4ed9-b606-8b6dfb0188a7" targetNamespace="http://schemas.microsoft.com/office/2006/metadata/properties" ma:root="true" ma:fieldsID="19a97af1dc0482cba7db3bb13bf03e85" ns2:_="" ns3:_="">
    <xsd:import namespace="9a3ae754-39ee-40a3-81f0-4047adb63a8b"/>
    <xsd:import namespace="3835ab3f-314c-4ed9-b606-8b6dfb0188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ae754-39ee-40a3-81f0-4047adb63a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35ab3f-314c-4ed9-b606-8b6dfb0188a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7FE4D6-EE5F-43F9-A5DB-ADB64A92B1FF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3835ab3f-314c-4ed9-b606-8b6dfb0188a7"/>
    <ds:schemaRef ds:uri="9a3ae754-39ee-40a3-81f0-4047adb63a8b"/>
  </ds:schemaRefs>
</ds:datastoreItem>
</file>

<file path=customXml/itemProps2.xml><?xml version="1.0" encoding="utf-8"?>
<ds:datastoreItem xmlns:ds="http://schemas.openxmlformats.org/officeDocument/2006/customXml" ds:itemID="{9C70109F-B6B5-4B60-9C38-B98D23C8204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7A2529-4723-4C92-8045-4401B633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3ae754-39ee-40a3-81f0-4047adb63a8b"/>
    <ds:schemaRef ds:uri="3835ab3f-314c-4ed9-b606-8b6dfb0188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369</Words>
  <Application>Microsoft Macintosh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Acknowledgements</vt:lpstr>
      <vt:lpstr>Motivation and Background</vt:lpstr>
      <vt:lpstr>Goals and Approach</vt:lpstr>
      <vt:lpstr>Theory and/or Experiments</vt:lpstr>
      <vt:lpstr>Theory and/or Experiments</vt:lpstr>
      <vt:lpstr>Results</vt:lpstr>
      <vt:lpstr>Results</vt:lpstr>
      <vt:lpstr>Conclusions and/or Future Work</vt:lpstr>
      <vt:lpstr>Conclusions and/or Future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Cuschieri</dc:creator>
  <cp:lastModifiedBy>Davies, Patricia</cp:lastModifiedBy>
  <cp:revision>31</cp:revision>
  <dcterms:created xsi:type="dcterms:W3CDTF">2015-06-24T01:51:51Z</dcterms:created>
  <dcterms:modified xsi:type="dcterms:W3CDTF">2025-01-14T20:39:45Z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0x0101007750FAA76491A64796CD5C170DC73448</vt:lpwstr>
  </property>
  <property fmtid="{D5CDD505-2E9C-101B-9397-08002B2CF9AE}" pid="3" name="MSIP_Label_4044bd30-2ed7-4c9d-9d12-46200872a97b_Enabled">
    <vt:lpwstr>true</vt:lpwstr>
  </property>
  <property fmtid="{D5CDD505-2E9C-101B-9397-08002B2CF9AE}" pid="4" name="MSIP_Label_4044bd30-2ed7-4c9d-9d12-46200872a97b_SetDate">
    <vt:lpwstr>2024-07-16T21:32:10Z</vt:lpwstr>
  </property>
  <property fmtid="{D5CDD505-2E9C-101B-9397-08002B2CF9AE}" pid="5" name="MSIP_Label_4044bd30-2ed7-4c9d-9d12-46200872a97b_Method">
    <vt:lpwstr>Standard</vt:lpwstr>
  </property>
  <property fmtid="{D5CDD505-2E9C-101B-9397-08002B2CF9AE}" pid="6" name="MSIP_Label_4044bd30-2ed7-4c9d-9d12-46200872a97b_Name">
    <vt:lpwstr>defa4170-0d19-0005-0004-bc88714345d2</vt:lpwstr>
  </property>
  <property fmtid="{D5CDD505-2E9C-101B-9397-08002B2CF9AE}" pid="7" name="MSIP_Label_4044bd30-2ed7-4c9d-9d12-46200872a97b_SiteId">
    <vt:lpwstr>4130bd39-7c53-419c-b1e5-8758d6d63f21</vt:lpwstr>
  </property>
  <property fmtid="{D5CDD505-2E9C-101B-9397-08002B2CF9AE}" pid="8" name="MSIP_Label_4044bd30-2ed7-4c9d-9d12-46200872a97b_ActionId">
    <vt:lpwstr>bd35d0de-aad7-473d-87d4-b289ccc7d7e4</vt:lpwstr>
  </property>
  <property fmtid="{D5CDD505-2E9C-101B-9397-08002B2CF9AE}" pid="9" name="MSIP_Label_4044bd30-2ed7-4c9d-9d12-46200872a97b_ContentBits">
    <vt:lpwstr>0</vt:lpwstr>
  </property>
</Properties>
</file>