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60" r:id="rId5"/>
    <p:sldId id="259" r:id="rId6"/>
    <p:sldId id="258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F09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307E9B-203A-43D2-834B-0D68798D7C21}" v="7" dt="2022-05-04T16:28:29.1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40" autoAdjust="0"/>
    <p:restoredTop sz="94681" autoAdjust="0"/>
  </p:normalViewPr>
  <p:slideViewPr>
    <p:cSldViewPr snapToGrid="0">
      <p:cViewPr varScale="1">
        <p:scale>
          <a:sx n="89" d="100"/>
          <a:sy n="89" d="100"/>
        </p:scale>
        <p:origin x="-656" y="-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6" Type="http://schemas.microsoft.com/office/2016/11/relationships/changesInfo" Target="changesInfos/changesInfo1.xml"/><Relationship Id="rId17" Type="http://schemas.microsoft.com/office/2015/10/relationships/revisionInfo" Target="revisionInfo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rrin, David W." userId="ac4f2c10-4858-4b43-98cf-dda6996c7d22" providerId="ADAL" clId="{82307E9B-203A-43D2-834B-0D68798D7C21}"/>
    <pc:docChg chg="custSel modMainMaster">
      <pc:chgData name="Herrin, David W." userId="ac4f2c10-4858-4b43-98cf-dda6996c7d22" providerId="ADAL" clId="{82307E9B-203A-43D2-834B-0D68798D7C21}" dt="2022-05-04T16:28:29.166" v="31"/>
      <pc:docMkLst>
        <pc:docMk/>
      </pc:docMkLst>
      <pc:sldMasterChg chg="modSldLayout">
        <pc:chgData name="Herrin, David W." userId="ac4f2c10-4858-4b43-98cf-dda6996c7d22" providerId="ADAL" clId="{82307E9B-203A-43D2-834B-0D68798D7C21}" dt="2022-05-04T16:28:29.166" v="31"/>
        <pc:sldMasterMkLst>
          <pc:docMk/>
          <pc:sldMasterMk cId="3670077616" sldId="2147483648"/>
        </pc:sldMasterMkLst>
        <pc:sldLayoutChg chg="addSp delSp modSp mod">
          <pc:chgData name="Herrin, David W." userId="ac4f2c10-4858-4b43-98cf-dda6996c7d22" providerId="ADAL" clId="{82307E9B-203A-43D2-834B-0D68798D7C21}" dt="2022-05-04T16:27:02.675" v="5" actId="1076"/>
          <pc:sldLayoutMkLst>
            <pc:docMk/>
            <pc:sldMasterMk cId="3670077616" sldId="2147483648"/>
            <pc:sldLayoutMk cId="1772548479" sldId="2147483649"/>
          </pc:sldLayoutMkLst>
          <pc:picChg chg="del">
            <ac:chgData name="Herrin, David W." userId="ac4f2c10-4858-4b43-98cf-dda6996c7d22" providerId="ADAL" clId="{82307E9B-203A-43D2-834B-0D68798D7C21}" dt="2022-05-04T16:26:59.587" v="4" actId="478"/>
            <ac:picMkLst>
              <pc:docMk/>
              <pc:sldMasterMk cId="3670077616" sldId="2147483648"/>
              <pc:sldLayoutMk cId="1772548479" sldId="2147483649"/>
              <ac:picMk id="4" creationId="{E8EC8488-3388-4731-A336-3C417A581513}"/>
            </ac:picMkLst>
          </pc:picChg>
          <pc:picChg chg="add mod">
            <ac:chgData name="Herrin, David W." userId="ac4f2c10-4858-4b43-98cf-dda6996c7d22" providerId="ADAL" clId="{82307E9B-203A-43D2-834B-0D68798D7C21}" dt="2022-05-04T16:27:02.675" v="5" actId="1076"/>
            <ac:picMkLst>
              <pc:docMk/>
              <pc:sldMasterMk cId="3670077616" sldId="2147483648"/>
              <pc:sldLayoutMk cId="1772548479" sldId="2147483649"/>
              <ac:picMk id="9" creationId="{1DA1FA28-5EFD-F817-C8F1-6980BAD3C232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02.847" v="21" actId="1036"/>
          <pc:sldLayoutMkLst>
            <pc:docMk/>
            <pc:sldMasterMk cId="3670077616" sldId="2147483648"/>
            <pc:sldLayoutMk cId="2352487951" sldId="2147483650"/>
          </pc:sldLayoutMkLst>
          <pc:picChg chg="del">
            <ac:chgData name="Herrin, David W." userId="ac4f2c10-4858-4b43-98cf-dda6996c7d22" providerId="ADAL" clId="{82307E9B-203A-43D2-834B-0D68798D7C21}" dt="2022-05-04T16:27:52.004" v="10" actId="478"/>
            <ac:picMkLst>
              <pc:docMk/>
              <pc:sldMasterMk cId="3670077616" sldId="2147483648"/>
              <pc:sldLayoutMk cId="2352487951" sldId="2147483650"/>
              <ac:picMk id="7" creationId="{92303350-0C7A-4954-A73D-F2D9DA5D0DC3}"/>
            </ac:picMkLst>
          </pc:picChg>
          <pc:picChg chg="add mod">
            <ac:chgData name="Herrin, David W." userId="ac4f2c10-4858-4b43-98cf-dda6996c7d22" providerId="ADAL" clId="{82307E9B-203A-43D2-834B-0D68798D7C21}" dt="2022-05-04T16:28:02.847" v="21" actId="1036"/>
            <ac:picMkLst>
              <pc:docMk/>
              <pc:sldMasterMk cId="3670077616" sldId="2147483648"/>
              <pc:sldLayoutMk cId="2352487951" sldId="2147483650"/>
              <ac:picMk id="8" creationId="{C5024611-7E46-3BB7-4995-23424AAAD7BC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12.822" v="25"/>
          <pc:sldLayoutMkLst>
            <pc:docMk/>
            <pc:sldMasterMk cId="3670077616" sldId="2147483648"/>
            <pc:sldLayoutMk cId="4193192653" sldId="2147483652"/>
          </pc:sldLayoutMkLst>
          <pc:picChg chg="del">
            <ac:chgData name="Herrin, David W." userId="ac4f2c10-4858-4b43-98cf-dda6996c7d22" providerId="ADAL" clId="{82307E9B-203A-43D2-834B-0D68798D7C21}" dt="2022-05-04T16:28:12.101" v="24" actId="478"/>
            <ac:picMkLst>
              <pc:docMk/>
              <pc:sldMasterMk cId="3670077616" sldId="2147483648"/>
              <pc:sldLayoutMk cId="4193192653" sldId="2147483652"/>
              <ac:picMk id="8" creationId="{DEC58B1E-52D8-424F-94A7-E17125E552CC}"/>
            </ac:picMkLst>
          </pc:picChg>
          <pc:picChg chg="add mod">
            <ac:chgData name="Herrin, David W." userId="ac4f2c10-4858-4b43-98cf-dda6996c7d22" providerId="ADAL" clId="{82307E9B-203A-43D2-834B-0D68798D7C21}" dt="2022-05-04T16:28:12.822" v="25"/>
            <ac:picMkLst>
              <pc:docMk/>
              <pc:sldMasterMk cId="3670077616" sldId="2147483648"/>
              <pc:sldLayoutMk cId="4193192653" sldId="2147483652"/>
              <ac:picMk id="9" creationId="{0D5AC82B-E5F5-AA61-E2F3-46C6828F4C07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18.016" v="27"/>
          <pc:sldLayoutMkLst>
            <pc:docMk/>
            <pc:sldMasterMk cId="3670077616" sldId="2147483648"/>
            <pc:sldLayoutMk cId="4176990257" sldId="2147483653"/>
          </pc:sldLayoutMkLst>
          <pc:picChg chg="add mod">
            <ac:chgData name="Herrin, David W." userId="ac4f2c10-4858-4b43-98cf-dda6996c7d22" providerId="ADAL" clId="{82307E9B-203A-43D2-834B-0D68798D7C21}" dt="2022-05-04T16:28:18.016" v="27"/>
            <ac:picMkLst>
              <pc:docMk/>
              <pc:sldMasterMk cId="3670077616" sldId="2147483648"/>
              <pc:sldLayoutMk cId="4176990257" sldId="2147483653"/>
              <ac:picMk id="10" creationId="{B50B8363-60F1-1A62-210C-B36D2A95F3E3}"/>
            </ac:picMkLst>
          </pc:picChg>
          <pc:picChg chg="del">
            <ac:chgData name="Herrin, David W." userId="ac4f2c10-4858-4b43-98cf-dda6996c7d22" providerId="ADAL" clId="{82307E9B-203A-43D2-834B-0D68798D7C21}" dt="2022-05-04T16:28:17.381" v="26" actId="478"/>
            <ac:picMkLst>
              <pc:docMk/>
              <pc:sldMasterMk cId="3670077616" sldId="2147483648"/>
              <pc:sldLayoutMk cId="4176990257" sldId="2147483653"/>
              <ac:picMk id="11" creationId="{26447F81-7885-435A-8213-2AF626232C86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23.916" v="29"/>
          <pc:sldLayoutMkLst>
            <pc:docMk/>
            <pc:sldMasterMk cId="3670077616" sldId="2147483648"/>
            <pc:sldLayoutMk cId="3234509201" sldId="2147483654"/>
          </pc:sldLayoutMkLst>
          <pc:picChg chg="del">
            <ac:chgData name="Herrin, David W." userId="ac4f2c10-4858-4b43-98cf-dda6996c7d22" providerId="ADAL" clId="{82307E9B-203A-43D2-834B-0D68798D7C21}" dt="2022-05-04T16:28:22.918" v="28" actId="478"/>
            <ac:picMkLst>
              <pc:docMk/>
              <pc:sldMasterMk cId="3670077616" sldId="2147483648"/>
              <pc:sldLayoutMk cId="3234509201" sldId="2147483654"/>
              <ac:picMk id="6" creationId="{29D97E15-59DA-44D1-B15D-9F23B2079E4D}"/>
            </ac:picMkLst>
          </pc:picChg>
          <pc:picChg chg="add mod">
            <ac:chgData name="Herrin, David W." userId="ac4f2c10-4858-4b43-98cf-dda6996c7d22" providerId="ADAL" clId="{82307E9B-203A-43D2-834B-0D68798D7C21}" dt="2022-05-04T16:28:23.916" v="29"/>
            <ac:picMkLst>
              <pc:docMk/>
              <pc:sldMasterMk cId="3670077616" sldId="2147483648"/>
              <pc:sldLayoutMk cId="3234509201" sldId="2147483654"/>
              <ac:picMk id="7" creationId="{72ECFE90-4D59-4799-D78B-A853F9C1A9B3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29.166" v="31"/>
          <pc:sldLayoutMkLst>
            <pc:docMk/>
            <pc:sldMasterMk cId="3670077616" sldId="2147483648"/>
            <pc:sldLayoutMk cId="885551204" sldId="2147483655"/>
          </pc:sldLayoutMkLst>
          <pc:picChg chg="del">
            <ac:chgData name="Herrin, David W." userId="ac4f2c10-4858-4b43-98cf-dda6996c7d22" providerId="ADAL" clId="{82307E9B-203A-43D2-834B-0D68798D7C21}" dt="2022-05-04T16:28:28.251" v="30" actId="478"/>
            <ac:picMkLst>
              <pc:docMk/>
              <pc:sldMasterMk cId="3670077616" sldId="2147483648"/>
              <pc:sldLayoutMk cId="885551204" sldId="2147483655"/>
              <ac:picMk id="5" creationId="{9F57597A-C4DD-4D30-9765-1BE0C95389BB}"/>
            </ac:picMkLst>
          </pc:picChg>
          <pc:picChg chg="add mod">
            <ac:chgData name="Herrin, David W." userId="ac4f2c10-4858-4b43-98cf-dda6996c7d22" providerId="ADAL" clId="{82307E9B-203A-43D2-834B-0D68798D7C21}" dt="2022-05-04T16:28:29.166" v="31"/>
            <ac:picMkLst>
              <pc:docMk/>
              <pc:sldMasterMk cId="3670077616" sldId="2147483648"/>
              <pc:sldLayoutMk cId="885551204" sldId="2147483655"/>
              <ac:picMk id="6" creationId="{9B57DE6B-98AD-FD60-0AD1-DD0543FFB152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08.025" v="23"/>
          <pc:sldLayoutMkLst>
            <pc:docMk/>
            <pc:sldMasterMk cId="3670077616" sldId="2147483648"/>
            <pc:sldLayoutMk cId="1364082107" sldId="2147483656"/>
          </pc:sldLayoutMkLst>
          <pc:picChg chg="add mod">
            <ac:chgData name="Herrin, David W." userId="ac4f2c10-4858-4b43-98cf-dda6996c7d22" providerId="ADAL" clId="{82307E9B-203A-43D2-834B-0D68798D7C21}" dt="2022-05-04T16:28:08.025" v="23"/>
            <ac:picMkLst>
              <pc:docMk/>
              <pc:sldMasterMk cId="3670077616" sldId="2147483648"/>
              <pc:sldLayoutMk cId="1364082107" sldId="2147483656"/>
              <ac:picMk id="8" creationId="{45D258FB-5079-7523-AA24-2D6A38E9C04B}"/>
            </ac:picMkLst>
          </pc:picChg>
          <pc:picChg chg="del">
            <ac:chgData name="Herrin, David W." userId="ac4f2c10-4858-4b43-98cf-dda6996c7d22" providerId="ADAL" clId="{82307E9B-203A-43D2-834B-0D68798D7C21}" dt="2022-05-04T16:28:07.248" v="22" actId="478"/>
            <ac:picMkLst>
              <pc:docMk/>
              <pc:sldMasterMk cId="3670077616" sldId="2147483648"/>
              <pc:sldLayoutMk cId="1364082107" sldId="2147483656"/>
              <ac:picMk id="9" creationId="{54BE312A-7ABD-4519-91DF-BA42BCBEF1F1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A1179AA-37C6-4831-8534-C1157500A6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DCCF5AE-5805-42C9-AFEF-F59D5C3B9C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22467-46C4-4700-8200-07B69B464D4D}" type="datetimeFigureOut">
              <a:rPr lang="en-US" smtClean="0"/>
              <a:t>12/13/22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4B1A79D-6DF1-4314-97FC-2C58DC7C71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316C32E-3E39-412D-B86B-30BE1004DB5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5F6A1-BEE1-48B9-B04A-30820CC2B2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041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D4693-75EC-4FF9-962C-598E6811A2B6}" type="datetimeFigureOut">
              <a:rPr lang="en-US" smtClean="0"/>
              <a:t>12/13/22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40163-BB89-4099-A2FF-FDB3ABE547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403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126188" y="5603195"/>
            <a:ext cx="8409236" cy="1068708"/>
            <a:chOff x="126188" y="5412025"/>
            <a:chExt cx="8409236" cy="1068708"/>
          </a:xfrm>
        </p:grpSpPr>
        <p:pic>
          <p:nvPicPr>
            <p:cNvPr id="2" name="Picture 1" descr="NC23_Logo.png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188" y="5412025"/>
              <a:ext cx="2482850" cy="104140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 userDrawn="1"/>
          </p:nvSpPr>
          <p:spPr>
            <a:xfrm>
              <a:off x="2471850" y="6111401"/>
              <a:ext cx="60635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AAF096"/>
                  </a:solidFill>
                  <a:latin typeface="+mn-lt"/>
                </a:rPr>
                <a:t> Grand Rapids,</a:t>
              </a:r>
              <a:r>
                <a:rPr lang="en-US" baseline="0" dirty="0" smtClean="0">
                  <a:solidFill>
                    <a:srgbClr val="AAF096"/>
                  </a:solidFill>
                  <a:latin typeface="+mn-lt"/>
                </a:rPr>
                <a:t> </a:t>
              </a:r>
              <a:r>
                <a:rPr lang="en-US" dirty="0" smtClean="0">
                  <a:solidFill>
                    <a:srgbClr val="AAF096"/>
                  </a:solidFill>
                  <a:latin typeface="+mn-lt"/>
                </a:rPr>
                <a:t>Michigan,</a:t>
              </a:r>
              <a:r>
                <a:rPr lang="en-US" baseline="0" dirty="0" smtClean="0">
                  <a:solidFill>
                    <a:srgbClr val="AAF096"/>
                  </a:solidFill>
                  <a:latin typeface="+mn-lt"/>
                </a:rPr>
                <a:t> USA.  May 15-18 2023</a:t>
              </a:r>
              <a:endParaRPr lang="en-US" dirty="0" smtClean="0">
                <a:solidFill>
                  <a:srgbClr val="AAF096"/>
                </a:solidFill>
                <a:latin typeface="+mn-lt"/>
              </a:endParaRPr>
            </a:p>
          </p:txBody>
        </p:sp>
      </p:grp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568630" y="1665855"/>
            <a:ext cx="10972800" cy="1734129"/>
          </a:xfrm>
          <a:prstGeom prst="rect">
            <a:avLst/>
          </a:prstGeom>
        </p:spPr>
        <p:txBody>
          <a:bodyPr vert="horz"/>
          <a:lstStyle>
            <a:lvl1pPr algn="ctr">
              <a:defRPr sz="4400" baseline="0"/>
            </a:lvl1pPr>
          </a:lstStyle>
          <a:p>
            <a:r>
              <a:rPr lang="en-US" dirty="0" smtClean="0"/>
              <a:t>Click to edit paper title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73581" y="3535954"/>
            <a:ext cx="10952657" cy="127044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pPr lvl="0"/>
            <a:r>
              <a:rPr lang="en-US" dirty="0" smtClean="0"/>
              <a:t>Click to Edit Authors Names and Affiliations</a:t>
            </a:r>
          </a:p>
        </p:txBody>
      </p:sp>
    </p:spTree>
    <p:extLst>
      <p:ext uri="{BB962C8B-B14F-4D97-AF65-F5344CB8AC3E}">
        <p14:creationId xmlns:p14="http://schemas.microsoft.com/office/powerpoint/2010/main" val="1772548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365126"/>
            <a:ext cx="9233965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" y="1486004"/>
            <a:ext cx="11521440" cy="4802186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/>
                <a:cs typeface="Calibri Light"/>
              </a:defRPr>
            </a:lvl1pPr>
            <a:lvl2pPr>
              <a:defRPr b="0" i="0">
                <a:latin typeface="Calibri Light"/>
                <a:cs typeface="Calibri Light"/>
              </a:defRPr>
            </a:lvl2pPr>
            <a:lvl3pPr>
              <a:defRPr b="0" i="0">
                <a:latin typeface="Calibri Light"/>
                <a:cs typeface="Calibri Light"/>
              </a:defRPr>
            </a:lvl3pPr>
            <a:lvl4pPr>
              <a:defRPr b="0" i="0">
                <a:latin typeface="Calibri Light"/>
                <a:cs typeface="Calibri Light"/>
              </a:defRPr>
            </a:lvl4pPr>
            <a:lvl5pPr>
              <a:defRPr b="0" i="0">
                <a:latin typeface="Calibri Light"/>
                <a:cs typeface="Calibri 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NC23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150" y="27310"/>
            <a:ext cx="248285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87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320881"/>
            <a:ext cx="9233966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280" y="1300265"/>
            <a:ext cx="11521440" cy="237744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+mj-lt"/>
              </a:defRPr>
            </a:lvl1pPr>
            <a:lvl2pPr>
              <a:defRPr b="0" i="0">
                <a:latin typeface="+mj-lt"/>
              </a:defRPr>
            </a:lvl2pPr>
            <a:lvl3pPr>
              <a:defRPr b="0" i="0">
                <a:latin typeface="+mj-lt"/>
              </a:defRPr>
            </a:lvl3pPr>
            <a:lvl4pPr>
              <a:defRPr b="0" i="0">
                <a:latin typeface="+mj-lt"/>
              </a:defRPr>
            </a:lvl4pPr>
            <a:lvl5pPr>
              <a:defRPr b="0" i="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" y="3896570"/>
            <a:ext cx="11521440" cy="237744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8" descr="NC23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150" y="0"/>
            <a:ext cx="248285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082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284905"/>
            <a:ext cx="9112045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280" y="1300265"/>
            <a:ext cx="5760720" cy="4876698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300265"/>
            <a:ext cx="5760720" cy="4876698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 descr="NC23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181" y="0"/>
            <a:ext cx="248285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192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961" y="365125"/>
            <a:ext cx="9173497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961" y="1263179"/>
            <a:ext cx="576072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3961" y="2253625"/>
            <a:ext cx="5760720" cy="39123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63179"/>
            <a:ext cx="576072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53625"/>
            <a:ext cx="5760720" cy="39360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1" name="Picture 10" descr="NC23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150" y="13655"/>
            <a:ext cx="248285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90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220" y="365126"/>
            <a:ext cx="9289026" cy="7557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Picture 5" descr="NC23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150" y="32134"/>
            <a:ext cx="248285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9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 descr="NC23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150" y="18478"/>
            <a:ext cx="248285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5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980" y="6492875"/>
            <a:ext cx="585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077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793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46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436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967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50FAA76491A64796CD5C170DC73448" ma:contentTypeVersion="12" ma:contentTypeDescription="Create a new document." ma:contentTypeScope="" ma:versionID="1ffd209bde2f1d9471ee116f9d7250f0">
  <xsd:schema xmlns:xsd="http://www.w3.org/2001/XMLSchema" xmlns:xs="http://www.w3.org/2001/XMLSchema" xmlns:p="http://schemas.microsoft.com/office/2006/metadata/properties" xmlns:ns2="9a3ae754-39ee-40a3-81f0-4047adb63a8b" xmlns:ns3="3835ab3f-314c-4ed9-b606-8b6dfb0188a7" targetNamespace="http://schemas.microsoft.com/office/2006/metadata/properties" ma:root="true" ma:fieldsID="19a97af1dc0482cba7db3bb13bf03e85" ns2:_="" ns3:_="">
    <xsd:import namespace="9a3ae754-39ee-40a3-81f0-4047adb63a8b"/>
    <xsd:import namespace="3835ab3f-314c-4ed9-b606-8b6dfb0188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3ae754-39ee-40a3-81f0-4047adb63a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35ab3f-314c-4ed9-b606-8b6dfb0188a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A7A2529-4723-4C92-8045-4401B633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3ae754-39ee-40a3-81f0-4047adb63a8b"/>
    <ds:schemaRef ds:uri="3835ab3f-314c-4ed9-b606-8b6dfb0188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C70109F-B6B5-4B60-9C38-B98D23C8204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7FE4D6-EE5F-43F9-A5DB-ADB64A92B1FF}">
  <ds:schemaRefs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3835ab3f-314c-4ed9-b606-8b6dfb0188a7"/>
    <ds:schemaRef ds:uri="9a3ae754-39ee-40a3-81f0-4047adb63a8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4</Words>
  <Application>Microsoft Macintosh PowerPoint</Application>
  <PresentationFormat>Custom</PresentationFormat>
  <Paragraphs>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Cuschieri</dc:creator>
  <cp:lastModifiedBy>Patricia Davies</cp:lastModifiedBy>
  <cp:revision>17</cp:revision>
  <dcterms:created xsi:type="dcterms:W3CDTF">2015-06-24T01:51:51Z</dcterms:created>
  <dcterms:modified xsi:type="dcterms:W3CDTF">2022-12-13T19:17:16Z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0x0101007750FAA76491A64796CD5C170DC73448</vt:lpwstr>
  </property>
</Properties>
</file>