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6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0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4022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9386B-878D-D847-3199-1A8280246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335A38-B7BE-E0A8-90EE-D2BA38539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6498D-6D88-2687-9430-D0CB7D0950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D35A36-9F37-4CCB-B1BE-94DDE025CC52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0DC59-1903-D3E9-0880-CF02D086F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B36C5-F24B-BBAF-74E9-C4EE7A3FB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09F606-92AC-4BE6-9F88-7C32706B4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66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F9E3DA-03BA-A8B4-1649-8172655F99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944096-3603-CB29-803B-986795CF50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9EAE2B-C92E-5B1B-43AF-6BA8CCB362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D35A36-9F37-4CCB-B1BE-94DDE025CC52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8FF1D0-CA88-8836-C19B-DDAB04723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F900B2-3539-CC75-0A74-20E75DDE3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09F606-92AC-4BE6-9F88-7C32706B4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686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BA7F0-43AD-67DE-576D-4629E064A1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53F407-2507-C1C9-4227-73369B8C9D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E26F2-1764-BC19-B374-81D528EB6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196C-CDD6-4912-B5F4-286E4C2BD530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1B1FB-D3C7-4599-0864-743FAECC7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49428-9921-2637-B0E5-4E283DB7F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CC1E-EA17-4ED9-8C2A-C3FCD725C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5008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891A3-0BC8-EFE9-F2D0-1E503211B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B3AA8-C5B9-5C4D-5DCA-A74CFDDC6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BF451-81A1-2246-ED6C-F4295BC5E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196C-CDD6-4912-B5F4-286E4C2BD530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AA4A4-DCCD-B90F-5251-E4E92997C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96831-CCFB-8608-2880-55BBB3357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CC1E-EA17-4ED9-8C2A-C3FCD725C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862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422F6-A2D3-33D6-2901-CF1AFE9D2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617F23-FB89-BA1C-5B0C-4E67B7141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6FEC7-6C1C-E438-4D02-27CC72A9E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196C-CDD6-4912-B5F4-286E4C2BD530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F656E-92D4-9DF3-1B3B-908F02641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8A2C7-EDD6-C58C-84C9-D7F8EFCB8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CC1E-EA17-4ED9-8C2A-C3FCD725C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65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BAF58-E967-F691-C266-012F93AB3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50CF8-1C7D-4218-36F7-A2224B3C4B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6361FC-27AB-7890-3A7E-16AD17D8F0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217B9C-B649-FE0A-7395-879E7ABF8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196C-CDD6-4912-B5F4-286E4C2BD530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A00DA-CC83-6B39-7CAD-F6A7B8A82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DFAEA2-00AD-7610-8A88-E2AEB88AB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CC1E-EA17-4ED9-8C2A-C3FCD725C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765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5E936-29CC-A0D4-5439-035DE80C5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567F4-36AE-6498-49D0-8470A9452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656B9C-0607-3C0D-6581-6B3E9E92D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07978-FEA4-09E4-FB29-D3CDC2726D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9DA61E-EB38-FCB5-F53E-549AC9B13B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DE2D52-6A30-8ABF-8C2E-BC72EC03D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196C-CDD6-4912-B5F4-286E4C2BD530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F542AE-949C-43C0-F933-2FA8C4A5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DBA97-989D-49B4-E88B-383378891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CC1E-EA17-4ED9-8C2A-C3FCD725C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1041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C7F98-03E0-34AC-70E5-786A1BD10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B91CA1-821E-9E6C-3586-69AAC6973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196C-CDD6-4912-B5F4-286E4C2BD530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234CCA-6F83-0D59-20EF-EFF543DC4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601075-85C9-4138-0F54-7A882A141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CC1E-EA17-4ED9-8C2A-C3FCD725C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094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360BC3-88FD-BCB9-7E19-9BB6428A8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196C-CDD6-4912-B5F4-286E4C2BD530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0F3F6B-6955-0D21-6F08-18D1A7104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EC5514-C542-AA36-4968-607BB6DEE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CC1E-EA17-4ED9-8C2A-C3FCD725C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411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18F4D-4B63-0530-7EB1-3D0CFFD8F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E4C2C-36C0-2975-AA87-27885A5FD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0BB873-5C89-789F-AC4E-93F8E059A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15D786-0EAA-4A5A-8CF5-9BF32E7B0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196C-CDD6-4912-B5F4-286E4C2BD530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21E7-8DC5-BE4C-AD97-AC3B25407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9034A9-1079-5060-FCFB-6F4297F5E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CC1E-EA17-4ED9-8C2A-C3FCD725C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32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75417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44D1A-3326-14CD-973E-5C46A29B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8D42A8-E383-7200-6B45-079CCE5026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F7B8BA-5C95-5361-5310-ECBC0F2A80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95D0D0-59E8-0F95-9540-329F01C31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196C-CDD6-4912-B5F4-286E4C2BD530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2B69D-7447-7AE8-5E9C-A9FBABC91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FC1840-2EDD-4C38-AAD5-887FD2020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CC1E-EA17-4ED9-8C2A-C3FCD725C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275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00C0E-5966-AD85-C713-E87B338DD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1B9BA6-AB66-52CD-A34D-15BE034004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B60B0B-CDAB-B09B-1785-4F4598287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196C-CDD6-4912-B5F4-286E4C2BD530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E2FC7-10E0-302C-3331-870D03FB5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7C07B-BC66-446B-5D83-7ED124201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CC1E-EA17-4ED9-8C2A-C3FCD725C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1516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60C683-CE01-9C84-4E4F-3D310AFF84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1A79C-DD28-CF44-8127-9D3676BB0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A26D66-AF44-F425-B1FB-A8B794191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196C-CDD6-4912-B5F4-286E4C2BD530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9C6A9-C151-A4B8-281C-B456E2E2E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C68805-7AEF-3695-418F-D2F0FD9EB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CC1E-EA17-4ED9-8C2A-C3FCD725C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73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CC2F6-8857-A4BC-6C6B-A88452921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3AD7D3-0A47-4F8C-421E-35D35906DF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9B002-050D-D7B1-6D3E-76269F7B75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D35A36-9F37-4CCB-B1BE-94DDE025CC52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E9FC0-C8E6-CA59-E3DE-49F93B346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C228A-2BA9-C3F1-44D1-DFC909FB2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09F606-92AC-4BE6-9F88-7C32706B4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2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B2362-C622-39EF-6F76-8EA427D96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B3AFA-C929-62F1-9949-73D40D28BD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469EC9-3D7F-3558-3D67-13426BE2E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D369BC-B5CA-4E09-CC6A-E8782DB94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D35A36-9F37-4CCB-B1BE-94DDE025CC52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5AF34D-5372-7E47-CDC1-1EDDC3084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AB329F-E95D-AFFA-CCD1-53076E183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09F606-92AC-4BE6-9F88-7C32706B4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587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0B7D7-5871-4058-46DA-F3E263D08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9874FE-5246-E5E7-F121-086638B96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CA9382-663D-1EBD-4DB4-00E680940D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4844ED-6B80-9E89-736C-8495DD9215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FE8074-63B7-B330-53C6-272A3B7E8D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B1D1D6-5161-D601-22BA-32637E324A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D35A36-9F37-4CCB-B1BE-94DDE025CC52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D75075-6909-5582-6E09-9BABDEBDE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A87858-C62E-C6BE-60D9-0E7C61170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09F606-92AC-4BE6-9F88-7C32706B4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90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D1881-E171-A36E-FED3-8A4BAB8DE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CD48C8-9C39-98C8-B7CF-1E9255ED26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D35A36-9F37-4CCB-B1BE-94DDE025CC52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E43661-797C-D0A9-92F2-5BAF4E125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0CD26F-1A94-94AB-C71E-BEF4038F2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09F606-92AC-4BE6-9F88-7C32706B4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475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E2926-332A-BBA1-0F19-3B4769DDCD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D35A36-9F37-4CCB-B1BE-94DDE025CC52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23B48C-49D5-C118-186B-FD9EBC811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73A7A-A906-ED0F-20A7-55D26E43B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09F606-92AC-4BE6-9F88-7C32706B4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94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2102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AEE5C-9143-A197-C8BA-D0606B2FD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3493B2-D467-FA73-054B-96203366AB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5CAA7C-79BB-BFBB-F897-FE18E306C2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666D88-17E4-8E4A-873E-0A2F7BF984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D35A36-9F37-4CCB-B1BE-94DDE025CC52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BB7D0D-460E-D882-080F-17BBB47CA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3915A6-B9B3-7D75-FCB7-268DEB922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09F606-92AC-4BE6-9F88-7C32706B4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7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5763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7B21B3-F0A4-76DC-54D6-26A4BA513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1E4D19-554D-208D-A99C-6B7A24E8A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3D0F60-6E2B-7C6C-BCF5-4782251707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5196C-CDD6-4912-B5F4-286E4C2BD530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1D788-1608-C0A7-26FA-6A1D5B49D6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96AEE-83DF-7948-B5D9-BCBE2F8FF6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4CC1E-EA17-4ED9-8C2A-C3FCD725C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780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AAC801F-E2B9-BCA4-78DF-29720C0EFB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594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background with red text&#10;&#10;Description automatically generated">
            <a:extLst>
              <a:ext uri="{FF2B5EF4-FFF2-40B4-BE49-F238E27FC236}">
                <a16:creationId xmlns:a16="http://schemas.microsoft.com/office/drawing/2014/main" id="{B44D8DD3-4F9C-9805-E37B-C102538171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0"/>
            <a:ext cx="121859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249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red and black background&#10;&#10;Description automatically generated">
            <a:extLst>
              <a:ext uri="{FF2B5EF4-FFF2-40B4-BE49-F238E27FC236}">
                <a16:creationId xmlns:a16="http://schemas.microsoft.com/office/drawing/2014/main" id="{49A0016D-B46B-9362-5230-99CFF743A0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898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Custom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Faye Klein</dc:creator>
  <cp:lastModifiedBy>Faye Klein</cp:lastModifiedBy>
  <cp:revision>38</cp:revision>
  <dcterms:created xsi:type="dcterms:W3CDTF">2022-05-13T15:13:22Z</dcterms:created>
  <dcterms:modified xsi:type="dcterms:W3CDTF">2023-09-18T17:49:30Z</dcterms:modified>
</cp:coreProperties>
</file>