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6459200" cy="21945600"/>
  <p:notesSz cx="6858000" cy="9144000"/>
  <p:defaultTextStyle>
    <a:defPPr>
      <a:defRPr lang="en-US"/>
    </a:defPPr>
    <a:lvl1pPr marL="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9728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9456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9184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8912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8640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8368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8096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7824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2EB"/>
    <a:srgbClr val="70B120"/>
    <a:srgbClr val="2EA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5" d="100"/>
          <a:sy n="45" d="100"/>
        </p:scale>
        <p:origin x="-2080" y="-80"/>
      </p:cViewPr>
      <p:guideLst>
        <p:guide orient="horz" pos="6912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6817362"/>
            <a:ext cx="1399032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12435840"/>
            <a:ext cx="115214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8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3005-13AB-E844-B3FE-31A2F0C6139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1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3005-13AB-E844-B3FE-31A2F0C6139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479829" y="2814321"/>
            <a:ext cx="6666547" cy="59918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0186" y="2814321"/>
            <a:ext cx="19725323" cy="59918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3005-13AB-E844-B3FE-31A2F0C6139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3005-13AB-E844-B3FE-31A2F0C6139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7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14102082"/>
            <a:ext cx="13990320" cy="4358640"/>
          </a:xfrm>
        </p:spPr>
        <p:txBody>
          <a:bodyPr anchor="t"/>
          <a:lstStyle>
            <a:lvl1pPr algn="l">
              <a:defRPr sz="9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3" y="9301483"/>
            <a:ext cx="13990320" cy="4800598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9728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3005-13AB-E844-B3FE-31A2F0C6139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8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0186" y="16388081"/>
            <a:ext cx="13195935" cy="46344842"/>
          </a:xfrm>
        </p:spPr>
        <p:txBody>
          <a:bodyPr/>
          <a:lstStyle>
            <a:lvl1pPr>
              <a:defRPr sz="6700"/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50441" y="16388081"/>
            <a:ext cx="13195935" cy="46344842"/>
          </a:xfrm>
        </p:spPr>
        <p:txBody>
          <a:bodyPr/>
          <a:lstStyle>
            <a:lvl1pPr>
              <a:defRPr sz="6700"/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3005-13AB-E844-B3FE-31A2F0C6139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878842"/>
            <a:ext cx="1481328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912362"/>
            <a:ext cx="7272338" cy="2047238"/>
          </a:xfrm>
        </p:spPr>
        <p:txBody>
          <a:bodyPr anchor="b"/>
          <a:lstStyle>
            <a:lvl1pPr marL="0" indent="0">
              <a:buNone/>
              <a:defRPr sz="580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00" b="1"/>
            </a:lvl3pPr>
            <a:lvl4pPr marL="3291840" indent="0">
              <a:buNone/>
              <a:defRPr sz="3800" b="1"/>
            </a:lvl4pPr>
            <a:lvl5pPr marL="4389120" indent="0">
              <a:buNone/>
              <a:defRPr sz="3800" b="1"/>
            </a:lvl5pPr>
            <a:lvl6pPr marL="5486400" indent="0">
              <a:buNone/>
              <a:defRPr sz="3800" b="1"/>
            </a:lvl6pPr>
            <a:lvl7pPr marL="6583680" indent="0">
              <a:buNone/>
              <a:defRPr sz="3800" b="1"/>
            </a:lvl7pPr>
            <a:lvl8pPr marL="7680960" indent="0">
              <a:buNone/>
              <a:defRPr sz="3800" b="1"/>
            </a:lvl8pPr>
            <a:lvl9pPr marL="877824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6959600"/>
            <a:ext cx="7272338" cy="12644122"/>
          </a:xfrm>
        </p:spPr>
        <p:txBody>
          <a:bodyPr/>
          <a:lstStyle>
            <a:lvl1pPr>
              <a:defRPr sz="58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46" y="4912362"/>
            <a:ext cx="7275195" cy="2047238"/>
          </a:xfrm>
        </p:spPr>
        <p:txBody>
          <a:bodyPr anchor="b"/>
          <a:lstStyle>
            <a:lvl1pPr marL="0" indent="0">
              <a:buNone/>
              <a:defRPr sz="580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00" b="1"/>
            </a:lvl3pPr>
            <a:lvl4pPr marL="3291840" indent="0">
              <a:buNone/>
              <a:defRPr sz="3800" b="1"/>
            </a:lvl4pPr>
            <a:lvl5pPr marL="4389120" indent="0">
              <a:buNone/>
              <a:defRPr sz="3800" b="1"/>
            </a:lvl5pPr>
            <a:lvl6pPr marL="5486400" indent="0">
              <a:buNone/>
              <a:defRPr sz="3800" b="1"/>
            </a:lvl6pPr>
            <a:lvl7pPr marL="6583680" indent="0">
              <a:buNone/>
              <a:defRPr sz="3800" b="1"/>
            </a:lvl7pPr>
            <a:lvl8pPr marL="7680960" indent="0">
              <a:buNone/>
              <a:defRPr sz="3800" b="1"/>
            </a:lvl8pPr>
            <a:lvl9pPr marL="877824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046" y="6959600"/>
            <a:ext cx="7275195" cy="12644122"/>
          </a:xfrm>
        </p:spPr>
        <p:txBody>
          <a:bodyPr/>
          <a:lstStyle>
            <a:lvl1pPr>
              <a:defRPr sz="58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3005-13AB-E844-B3FE-31A2F0C6139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3005-13AB-E844-B3FE-31A2F0C6139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2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3005-13AB-E844-B3FE-31A2F0C6139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2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873760"/>
            <a:ext cx="5414963" cy="371856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090" y="873761"/>
            <a:ext cx="9201150" cy="18729962"/>
          </a:xfrm>
        </p:spPr>
        <p:txBody>
          <a:bodyPr/>
          <a:lstStyle>
            <a:lvl1pPr>
              <a:defRPr sz="7700"/>
            </a:lvl1pPr>
            <a:lvl2pPr>
              <a:defRPr sz="6700"/>
            </a:lvl2pPr>
            <a:lvl3pPr>
              <a:defRPr sz="5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1" y="4592321"/>
            <a:ext cx="5414963" cy="15011402"/>
          </a:xfrm>
        </p:spPr>
        <p:txBody>
          <a:bodyPr/>
          <a:lstStyle>
            <a:lvl1pPr marL="0" indent="0">
              <a:buNone/>
              <a:defRPr sz="3400"/>
            </a:lvl1pPr>
            <a:lvl2pPr marL="1097280" indent="0">
              <a:buNone/>
              <a:defRPr sz="2900"/>
            </a:lvl2pPr>
            <a:lvl3pPr marL="2194560" indent="0">
              <a:buNone/>
              <a:defRPr sz="2400"/>
            </a:lvl3pPr>
            <a:lvl4pPr marL="3291840" indent="0">
              <a:buNone/>
              <a:defRPr sz="2200"/>
            </a:lvl4pPr>
            <a:lvl5pPr marL="4389120" indent="0">
              <a:buNone/>
              <a:defRPr sz="2200"/>
            </a:lvl5pPr>
            <a:lvl6pPr marL="5486400" indent="0">
              <a:buNone/>
              <a:defRPr sz="2200"/>
            </a:lvl6pPr>
            <a:lvl7pPr marL="6583680" indent="0">
              <a:buNone/>
              <a:defRPr sz="2200"/>
            </a:lvl7pPr>
            <a:lvl8pPr marL="7680960" indent="0">
              <a:buNone/>
              <a:defRPr sz="2200"/>
            </a:lvl8pPr>
            <a:lvl9pPr marL="8778240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3005-13AB-E844-B3FE-31A2F0C6139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4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18" y="15361920"/>
            <a:ext cx="9875520" cy="1813562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6118" y="1960880"/>
            <a:ext cx="9875520" cy="13167360"/>
          </a:xfrm>
        </p:spPr>
        <p:txBody>
          <a:bodyPr/>
          <a:lstStyle>
            <a:lvl1pPr marL="0" indent="0">
              <a:buNone/>
              <a:defRPr sz="7700"/>
            </a:lvl1pPr>
            <a:lvl2pPr marL="1097280" indent="0">
              <a:buNone/>
              <a:defRPr sz="6700"/>
            </a:lvl2pPr>
            <a:lvl3pPr marL="2194560" indent="0">
              <a:buNone/>
              <a:defRPr sz="580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6118" y="17175482"/>
            <a:ext cx="9875520" cy="2575558"/>
          </a:xfrm>
        </p:spPr>
        <p:txBody>
          <a:bodyPr/>
          <a:lstStyle>
            <a:lvl1pPr marL="0" indent="0">
              <a:buNone/>
              <a:defRPr sz="3400"/>
            </a:lvl1pPr>
            <a:lvl2pPr marL="1097280" indent="0">
              <a:buNone/>
              <a:defRPr sz="2900"/>
            </a:lvl2pPr>
            <a:lvl3pPr marL="2194560" indent="0">
              <a:buNone/>
              <a:defRPr sz="2400"/>
            </a:lvl3pPr>
            <a:lvl4pPr marL="3291840" indent="0">
              <a:buNone/>
              <a:defRPr sz="2200"/>
            </a:lvl4pPr>
            <a:lvl5pPr marL="4389120" indent="0">
              <a:buNone/>
              <a:defRPr sz="2200"/>
            </a:lvl5pPr>
            <a:lvl6pPr marL="5486400" indent="0">
              <a:buNone/>
              <a:defRPr sz="2200"/>
            </a:lvl6pPr>
            <a:lvl7pPr marL="6583680" indent="0">
              <a:buNone/>
              <a:defRPr sz="2200"/>
            </a:lvl7pPr>
            <a:lvl8pPr marL="7680960" indent="0">
              <a:buNone/>
              <a:defRPr sz="2200"/>
            </a:lvl8pPr>
            <a:lvl9pPr marL="8778240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3005-13AB-E844-B3FE-31A2F0C6139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8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878842"/>
            <a:ext cx="14813280" cy="3657600"/>
          </a:xfrm>
          <a:prstGeom prst="rect">
            <a:avLst/>
          </a:prstGeom>
        </p:spPr>
        <p:txBody>
          <a:bodyPr vert="horz" lIns="219456" tIns="109728" rIns="219456" bIns="10972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5120641"/>
            <a:ext cx="14813280" cy="14483082"/>
          </a:xfrm>
          <a:prstGeom prst="rect">
            <a:avLst/>
          </a:prstGeom>
        </p:spPr>
        <p:txBody>
          <a:bodyPr vert="horz" lIns="219456" tIns="109728" rIns="219456" bIns="1097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" y="20340322"/>
            <a:ext cx="3840480" cy="1168400"/>
          </a:xfrm>
          <a:prstGeom prst="rect">
            <a:avLst/>
          </a:prstGeom>
        </p:spPr>
        <p:txBody>
          <a:bodyPr vert="horz" lIns="219456" tIns="109728" rIns="219456" bIns="109728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A3005-13AB-E844-B3FE-31A2F0C6139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0" y="20340322"/>
            <a:ext cx="5212080" cy="1168400"/>
          </a:xfrm>
          <a:prstGeom prst="rect">
            <a:avLst/>
          </a:prstGeom>
        </p:spPr>
        <p:txBody>
          <a:bodyPr vert="horz" lIns="219456" tIns="109728" rIns="219456" bIns="109728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5760" y="20340322"/>
            <a:ext cx="3840480" cy="1168400"/>
          </a:xfrm>
          <a:prstGeom prst="rect">
            <a:avLst/>
          </a:prstGeom>
        </p:spPr>
        <p:txBody>
          <a:bodyPr vert="horz" lIns="219456" tIns="109728" rIns="219456" bIns="109728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1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1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109728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783080" indent="-685800" algn="l" defTabSz="1097280" rtl="0" eaLnBrk="1" latinLnBrk="0" hangingPunct="1">
        <a:spcBef>
          <a:spcPct val="20000"/>
        </a:spcBef>
        <a:buFont typeface="Arial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1097280" rtl="0" eaLnBrk="1" latinLnBrk="0" hangingPunct="1">
        <a:spcBef>
          <a:spcPct val="20000"/>
        </a:spcBef>
        <a:buFont typeface="Arial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1097280" rtl="0" eaLnBrk="1" latinLnBrk="0" hangingPunct="1">
        <a:spcBef>
          <a:spcPct val="20000"/>
        </a:spcBef>
        <a:buFont typeface="Arial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1097280" rtl="0" eaLnBrk="1" latinLnBrk="0" hangingPunct="1">
        <a:spcBef>
          <a:spcPct val="20000"/>
        </a:spcBef>
        <a:buFont typeface="Arial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52749"/>
            <a:ext cx="16459200" cy="1185854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69" l="271" r="9945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2911" y="5852135"/>
            <a:ext cx="11658403" cy="116478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 flipV="1">
            <a:off x="2" y="17039122"/>
            <a:ext cx="16459198" cy="1756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7150" algn="ctr"/>
            <a:r>
              <a:rPr lang="en-US" sz="7200" b="1" dirty="0" smtClean="0">
                <a:solidFill>
                  <a:srgbClr val="FF6600"/>
                </a:solidFill>
                <a:latin typeface="Helvetica Light"/>
                <a:cs typeface="Helvetica Light"/>
              </a:rPr>
              <a:t>Mon. Feb. 23</a:t>
            </a:r>
            <a:r>
              <a:rPr lang="en-US" sz="7200" b="1" baseline="30000" dirty="0" smtClean="0">
                <a:solidFill>
                  <a:srgbClr val="FF6600"/>
                </a:solidFill>
                <a:latin typeface="Helvetica Light"/>
                <a:cs typeface="Helvetica Light"/>
              </a:rPr>
              <a:t>rd</a:t>
            </a:r>
            <a:r>
              <a:rPr lang="en-US" sz="7200" b="1" dirty="0" smtClean="0">
                <a:solidFill>
                  <a:srgbClr val="FF6600"/>
                </a:solidFill>
                <a:latin typeface="Helvetica Light"/>
                <a:cs typeface="Helvetica Light"/>
              </a:rPr>
              <a:t>  6:00-7:00pm</a:t>
            </a:r>
            <a:endParaRPr lang="en-US" sz="7200" b="1" dirty="0">
              <a:solidFill>
                <a:srgbClr val="FF6600"/>
              </a:solidFill>
              <a:latin typeface="Helvetica Light"/>
              <a:cs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" y="551982"/>
            <a:ext cx="164591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THE </a:t>
            </a:r>
            <a:r>
              <a:rPr lang="en-US" sz="8800" spc="300" dirty="0" smtClean="0">
                <a:solidFill>
                  <a:srgbClr val="FF6600"/>
                </a:solidFill>
                <a:latin typeface="Helvetica Light"/>
                <a:cs typeface="Helvetica Light"/>
              </a:rPr>
              <a:t>ANTI-</a:t>
            </a:r>
            <a:r>
              <a:rPr lang="en-US" sz="8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CANCER</a:t>
            </a:r>
          </a:p>
          <a:p>
            <a:pPr algn="ctr"/>
            <a:r>
              <a:rPr lang="en-US" sz="8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CODE</a:t>
            </a:r>
            <a:endParaRPr lang="en-US" sz="106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672035"/>
            <a:ext cx="16459200" cy="2123658"/>
          </a:xfrm>
          <a:prstGeom prst="rect">
            <a:avLst/>
          </a:prstGeom>
          <a:solidFill>
            <a:srgbClr val="70B120"/>
          </a:solidFill>
          <a:effectLst/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solidFill>
                <a:srgbClr val="FF6600"/>
              </a:solidFill>
            </a:endParaRPr>
          </a:p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A </a:t>
            </a:r>
            <a:r>
              <a:rPr lang="en-US" sz="5400" dirty="0">
                <a:solidFill>
                  <a:schemeClr val="bg1"/>
                </a:solidFill>
              </a:rPr>
              <a:t>new way of living to help prevent &amp; fight cancer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through a healthy lifestyle!  Wellness awaits you</a:t>
            </a:r>
            <a:r>
              <a:rPr lang="en-US" sz="5400" dirty="0" smtClean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en-US" sz="1200" dirty="0" smtClean="0">
                <a:solidFill>
                  <a:srgbClr val="FF6600"/>
                </a:solidFill>
              </a:rPr>
              <a:t> </a:t>
            </a:r>
            <a:endParaRPr lang="en-US" sz="1200" dirty="0">
              <a:solidFill>
                <a:srgbClr val="FF6600"/>
              </a:solidFill>
              <a:latin typeface="Helvetica Light"/>
              <a:cs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3042" y="19004118"/>
            <a:ext cx="13593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Seating Is Limited!  Reserve Your Spot Today!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5006" y="20169295"/>
            <a:ext cx="5934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804-270-6010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3700" y="19909652"/>
            <a:ext cx="1989526" cy="203594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461731" y="18795397"/>
            <a:ext cx="15426020" cy="1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lide2.jp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0000" r="98889">
                        <a14:foregroundMark x1="24583" y1="41111" x2="24583" y2="41111"/>
                        <a14:foregroundMark x1="37500" y1="43148" x2="37500" y2="43148"/>
                        <a14:foregroundMark x1="44583" y1="40556" x2="44583" y2="40556"/>
                        <a14:foregroundMark x1="60139" y1="41667" x2="61667" y2="45926"/>
                        <a14:foregroundMark x1="73889" y1="43148" x2="73889" y2="41111"/>
                        <a14:foregroundMark x1="54722" y1="43704" x2="54722" y2="39074"/>
                        <a14:foregroundMark x1="48889" y1="43148" x2="52361" y2="45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3" t="11963" r="13990" b="17395"/>
          <a:stretch/>
        </p:blipFill>
        <p:spPr>
          <a:xfrm>
            <a:off x="13027333" y="1050835"/>
            <a:ext cx="3431867" cy="26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2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52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 Van</dc:creator>
  <cp:lastModifiedBy>Che Van</cp:lastModifiedBy>
  <cp:revision>42</cp:revision>
  <dcterms:created xsi:type="dcterms:W3CDTF">2015-11-29T14:21:39Z</dcterms:created>
  <dcterms:modified xsi:type="dcterms:W3CDTF">2015-12-01T01:54:52Z</dcterms:modified>
</cp:coreProperties>
</file>