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4"/>
    <p:sldMasterId id="2147483729" r:id="rId5"/>
    <p:sldMasterId id="2147483754" r:id="rId6"/>
  </p:sldMasterIdLst>
  <p:notesMasterIdLst>
    <p:notesMasterId r:id="rId18"/>
  </p:notesMasterIdLst>
  <p:handoutMasterIdLst>
    <p:handoutMasterId r:id="rId19"/>
  </p:handoutMasterIdLst>
  <p:sldIdLst>
    <p:sldId id="343" r:id="rId7"/>
    <p:sldId id="469" r:id="rId8"/>
    <p:sldId id="459" r:id="rId9"/>
    <p:sldId id="471" r:id="rId10"/>
    <p:sldId id="472" r:id="rId11"/>
    <p:sldId id="473" r:id="rId12"/>
    <p:sldId id="474" r:id="rId13"/>
    <p:sldId id="475" r:id="rId14"/>
    <p:sldId id="476" r:id="rId15"/>
    <p:sldId id="477" r:id="rId16"/>
    <p:sldId id="285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0">
          <p15:clr>
            <a:srgbClr val="A4A3A4"/>
          </p15:clr>
        </p15:guide>
        <p15:guide id="2" orient="horz" pos="2869">
          <p15:clr>
            <a:srgbClr val="A4A3A4"/>
          </p15:clr>
        </p15:guide>
        <p15:guide id="3" pos="5565">
          <p15:clr>
            <a:srgbClr val="A4A3A4"/>
          </p15:clr>
        </p15:guide>
        <p15:guide id="4" pos="12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8989"/>
    <a:srgbClr val="A90E13"/>
    <a:srgbClr val="000005"/>
    <a:srgbClr val="888B8D"/>
    <a:srgbClr val="AB3225"/>
    <a:srgbClr val="75787B"/>
    <a:srgbClr val="BF311A"/>
    <a:srgbClr val="000000"/>
    <a:srgbClr val="AF2626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32" autoAdjust="0"/>
    <p:restoredTop sz="93886" autoAdjust="0"/>
  </p:normalViewPr>
  <p:slideViewPr>
    <p:cSldViewPr snapToGrid="0">
      <p:cViewPr varScale="1">
        <p:scale>
          <a:sx n="101" d="100"/>
          <a:sy n="101" d="100"/>
        </p:scale>
        <p:origin x="1138" y="67"/>
      </p:cViewPr>
      <p:guideLst>
        <p:guide orient="horz" pos="610"/>
        <p:guide orient="horz" pos="2869"/>
        <p:guide pos="5565"/>
        <p:guide pos="125"/>
      </p:guideLst>
    </p:cSldViewPr>
  </p:slideViewPr>
  <p:outlineViewPr>
    <p:cViewPr>
      <p:scale>
        <a:sx n="33" d="100"/>
        <a:sy n="33" d="100"/>
      </p:scale>
      <p:origin x="0" y="-1938"/>
    </p:cViewPr>
  </p:outlin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80" d="100"/>
        <a:sy n="80" d="100"/>
      </p:scale>
      <p:origin x="0" y="-7016"/>
    </p:cViewPr>
  </p:sorterViewPr>
  <p:notesViewPr>
    <p:cSldViewPr snapToGrid="0">
      <p:cViewPr varScale="1">
        <p:scale>
          <a:sx n="48" d="100"/>
          <a:sy n="48" d="100"/>
        </p:scale>
        <p:origin x="267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C2FBD-3EB7-EE4C-94EC-C4ACF17A2CA8}" type="datetime1">
              <a:rPr lang="en-US" smtClean="0"/>
              <a:t>7/29/2020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92A97E-7D5E-5745-8EC4-C7223A17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64075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594B73-DE1C-424B-A858-C020905C54EA}" type="datetime1">
              <a:rPr lang="en-US" smtClean="0"/>
              <a:t>7/29/2020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F65BC-F8FC-D949-A46A-670B160F30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13564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7/29/2020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936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Header Op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3111" y="1107713"/>
            <a:ext cx="8257779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rgbClr val="888B8D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Header Op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3E1F75-1E6F-C346-A8B5-9F4337DEE293}"/>
              </a:ext>
            </a:extLst>
          </p:cNvPr>
          <p:cNvSpPr/>
          <p:nvPr userDrawn="1"/>
        </p:nvSpPr>
        <p:spPr>
          <a:xfrm>
            <a:off x="0" y="0"/>
            <a:ext cx="9144000" cy="874207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Title 5"/>
          <p:cNvSpPr>
            <a:spLocks noGrp="1"/>
          </p:cNvSpPr>
          <p:nvPr>
            <p:ph type="title" hasCustomPrompt="1"/>
          </p:nvPr>
        </p:nvSpPr>
        <p:spPr>
          <a:xfrm>
            <a:off x="44448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43111" y="1107713"/>
            <a:ext cx="8257779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44481" y="560287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ll Out Bo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" y="-17290"/>
            <a:ext cx="9144000" cy="250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4482" y="1260113"/>
            <a:ext cx="5479240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Rectangle 16"/>
          <p:cNvSpPr/>
          <p:nvPr userDrawn="1"/>
        </p:nvSpPr>
        <p:spPr>
          <a:xfrm rot="16200000">
            <a:off x="6463828" y="2547004"/>
            <a:ext cx="517762" cy="79742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4483" y="145924"/>
            <a:ext cx="5854043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1"/>
          </p:nvPr>
        </p:nvSpPr>
        <p:spPr>
          <a:xfrm>
            <a:off x="6972282" y="368301"/>
            <a:ext cx="1841518" cy="43229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43113" y="551125"/>
            <a:ext cx="5855414" cy="265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9B1F67-672B-AE49-9C6D-8948A4FDDA8A}"/>
              </a:ext>
            </a:extLst>
          </p:cNvPr>
          <p:cNvSpPr/>
          <p:nvPr userDrawn="1"/>
        </p:nvSpPr>
        <p:spPr>
          <a:xfrm>
            <a:off x="6366933" y="-50799"/>
            <a:ext cx="2777067" cy="5211234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ll Out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43112" y="1260113"/>
            <a:ext cx="8257776" cy="25565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-10048" y="3922039"/>
            <a:ext cx="9144000" cy="0"/>
          </a:xfrm>
          <a:prstGeom prst="line">
            <a:avLst/>
          </a:prstGeom>
          <a:ln w="28575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-3175" y="4638172"/>
            <a:ext cx="9144000" cy="0"/>
          </a:xfrm>
          <a:prstGeom prst="line">
            <a:avLst/>
          </a:prstGeom>
          <a:ln w="28575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1"/>
          </p:nvPr>
        </p:nvSpPr>
        <p:spPr>
          <a:xfrm>
            <a:off x="800082" y="4042966"/>
            <a:ext cx="7900806" cy="46364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1998E3-FA9B-9747-846A-ACDE8CB1E5C0}"/>
              </a:ext>
            </a:extLst>
          </p:cNvPr>
          <p:cNvSpPr/>
          <p:nvPr userDrawn="1"/>
        </p:nvSpPr>
        <p:spPr>
          <a:xfrm>
            <a:off x="524933" y="4021667"/>
            <a:ext cx="76199" cy="53340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with Call Out Bo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B0B446-38F7-DA47-A606-F54E3D7A6895}"/>
              </a:ext>
            </a:extLst>
          </p:cNvPr>
          <p:cNvSpPr/>
          <p:nvPr userDrawn="1"/>
        </p:nvSpPr>
        <p:spPr>
          <a:xfrm>
            <a:off x="0" y="0"/>
            <a:ext cx="3784600" cy="514350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3801600" y="-1"/>
            <a:ext cx="2634369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6509630" y="-1"/>
            <a:ext cx="2634369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3801600" y="2606918"/>
            <a:ext cx="5342401" cy="2536581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238539"/>
            <a:ext cx="2949178" cy="463826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7" name="Rectangle 6"/>
          <p:cNvSpPr/>
          <p:nvPr userDrawn="1"/>
        </p:nvSpPr>
        <p:spPr>
          <a:xfrm rot="16200000">
            <a:off x="89533" y="2540544"/>
            <a:ext cx="517762" cy="79742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157663" y="133004"/>
            <a:ext cx="4986337" cy="5010496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38912" y="274682"/>
            <a:ext cx="2431410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438912" y="1468866"/>
            <a:ext cx="3244088" cy="3065033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6"/>
          </p:nvPr>
        </p:nvSpPr>
        <p:spPr>
          <a:xfrm>
            <a:off x="443111" y="808991"/>
            <a:ext cx="3239889" cy="4680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oin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924449" y="1143000"/>
            <a:ext cx="3290120" cy="1148825"/>
          </a:xfrm>
          <a:solidFill>
            <a:srgbClr val="A90E13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6" name="Content Placeholder 4"/>
          <p:cNvSpPr>
            <a:spLocks noGrp="1"/>
          </p:cNvSpPr>
          <p:nvPr>
            <p:ph sz="quarter" idx="26"/>
          </p:nvPr>
        </p:nvSpPr>
        <p:spPr>
          <a:xfrm>
            <a:off x="924448" y="3070859"/>
            <a:ext cx="3290120" cy="1136093"/>
          </a:xfrm>
          <a:solidFill>
            <a:srgbClr val="A90E13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4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858061" y="1330063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1</a:t>
            </a:r>
          </a:p>
        </p:txBody>
      </p:sp>
      <p:sp>
        <p:nvSpPr>
          <p:cNvPr id="42" name="Content Placeholder 4"/>
          <p:cNvSpPr>
            <a:spLocks noGrp="1"/>
          </p:cNvSpPr>
          <p:nvPr>
            <p:ph sz="quarter" idx="25"/>
          </p:nvPr>
        </p:nvSpPr>
        <p:spPr>
          <a:xfrm>
            <a:off x="5014127" y="1148825"/>
            <a:ext cx="3291840" cy="1143000"/>
          </a:xfrm>
          <a:solidFill>
            <a:srgbClr val="A90E13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5" name="Rectangle 44"/>
          <p:cNvSpPr/>
          <p:nvPr userDrawn="1"/>
        </p:nvSpPr>
        <p:spPr>
          <a:xfrm>
            <a:off x="4954419" y="1330063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2</a:t>
            </a:r>
          </a:p>
        </p:txBody>
      </p:sp>
      <p:sp>
        <p:nvSpPr>
          <p:cNvPr id="48" name="Rectangle 47"/>
          <p:cNvSpPr/>
          <p:nvPr userDrawn="1"/>
        </p:nvSpPr>
        <p:spPr>
          <a:xfrm>
            <a:off x="858061" y="3245191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3</a:t>
            </a:r>
          </a:p>
        </p:txBody>
      </p:sp>
      <p:sp>
        <p:nvSpPr>
          <p:cNvPr id="52" name="Content Placeholder 4"/>
          <p:cNvSpPr>
            <a:spLocks noGrp="1"/>
          </p:cNvSpPr>
          <p:nvPr>
            <p:ph sz="quarter" idx="27"/>
          </p:nvPr>
        </p:nvSpPr>
        <p:spPr>
          <a:xfrm>
            <a:off x="5014127" y="3078866"/>
            <a:ext cx="3291840" cy="1138970"/>
          </a:xfrm>
          <a:solidFill>
            <a:srgbClr val="A90E13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4" name="Rectangle 53"/>
          <p:cNvSpPr/>
          <p:nvPr userDrawn="1"/>
        </p:nvSpPr>
        <p:spPr>
          <a:xfrm>
            <a:off x="4954419" y="3256074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4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s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628650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 hasCustomPrompt="1"/>
          </p:nvPr>
        </p:nvSpPr>
        <p:spPr>
          <a:xfrm>
            <a:off x="628650" y="999204"/>
            <a:ext cx="2540000" cy="1143921"/>
          </a:xfrm>
          <a:solidFill>
            <a:srgbClr val="A90E13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9" hasCustomPrompt="1"/>
          </p:nvPr>
        </p:nvSpPr>
        <p:spPr>
          <a:xfrm>
            <a:off x="3301661" y="999204"/>
            <a:ext cx="2540000" cy="1143921"/>
          </a:xfrm>
          <a:solidFill>
            <a:srgbClr val="A90E13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8" name="Content Placeholder 4"/>
          <p:cNvSpPr>
            <a:spLocks noGrp="1"/>
          </p:cNvSpPr>
          <p:nvPr>
            <p:ph sz="quarter" idx="20" hasCustomPrompt="1"/>
          </p:nvPr>
        </p:nvSpPr>
        <p:spPr>
          <a:xfrm>
            <a:off x="5974672" y="999204"/>
            <a:ext cx="2540000" cy="1143921"/>
          </a:xfrm>
          <a:solidFill>
            <a:srgbClr val="A90E13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Content Placeholder 7"/>
          <p:cNvSpPr>
            <a:spLocks noGrp="1"/>
          </p:cNvSpPr>
          <p:nvPr>
            <p:ph sz="quarter" idx="21" hasCustomPrompt="1"/>
          </p:nvPr>
        </p:nvSpPr>
        <p:spPr>
          <a:xfrm>
            <a:off x="3301661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22" hasCustomPrompt="1"/>
          </p:nvPr>
        </p:nvSpPr>
        <p:spPr>
          <a:xfrm>
            <a:off x="5973994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7323" y="137047"/>
            <a:ext cx="6236677" cy="500803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444483" y="1188247"/>
            <a:ext cx="4069036" cy="3494589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12E52"/>
              </a:buClr>
              <a:buFont typeface="Arial" charset="0"/>
              <a:buChar char="•"/>
              <a:defRPr sz="1200" b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FontTx/>
              <a:buNone/>
              <a:defRPr sz="120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1"/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971969" y="1192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15" name="Title 5"/>
          <p:cNvSpPr>
            <a:spLocks noGrp="1"/>
          </p:cNvSpPr>
          <p:nvPr>
            <p:ph type="title" hasCustomPrompt="1"/>
          </p:nvPr>
        </p:nvSpPr>
        <p:spPr>
          <a:xfrm>
            <a:off x="443111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971969" y="1954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971969" y="2716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aragraph 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C4B7548-E2E3-3949-AD62-AF4FF54CE7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87132" y="127578"/>
            <a:ext cx="6256867" cy="501592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483" y="1116105"/>
            <a:ext cx="6448614" cy="350890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aragraph with Image &amp; Call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829942-E49B-EF4D-A084-4125C54CAA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04160" y="9939"/>
            <a:ext cx="6339840" cy="5143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484" y="1116106"/>
            <a:ext cx="5283963" cy="333662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C1F394-E7AB-E949-9484-DE2C77A479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1295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20819" y="1204600"/>
            <a:ext cx="3090683" cy="3280465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rgbClr val="888B8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5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3526259" y="1204600"/>
            <a:ext cx="5174629" cy="328046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7"/>
          <p:cNvSpPr>
            <a:spLocks noGrp="1"/>
          </p:cNvSpPr>
          <p:nvPr>
            <p:ph sz="quarter" idx="22" hasCustomPrompt="1"/>
          </p:nvPr>
        </p:nvSpPr>
        <p:spPr>
          <a:xfrm>
            <a:off x="4865393" y="1260112"/>
            <a:ext cx="3836865" cy="3060098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0"/>
          </p:nvPr>
        </p:nvSpPr>
        <p:spPr>
          <a:xfrm>
            <a:off x="444480" y="1260112"/>
            <a:ext cx="3976433" cy="3060097"/>
          </a:xfrm>
          <a:prstGeom prst="rect">
            <a:avLst/>
          </a:prstGeom>
        </p:spPr>
        <p:txBody>
          <a:bodyPr/>
          <a:lstStyle/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5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23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601DFA-95B7-644D-AA5A-29A973354F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32644" y="-76200"/>
            <a:ext cx="9302044" cy="5232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 userDrawn="1"/>
        </p:nvSpPr>
        <p:spPr>
          <a:xfrm>
            <a:off x="680010" y="609562"/>
            <a:ext cx="3850426" cy="2462341"/>
          </a:xfrm>
          <a:prstGeom prst="rect">
            <a:avLst/>
          </a:prstGeom>
          <a:noFill/>
          <a:ln w="38100">
            <a:solidFill>
              <a:srgbClr val="A90E1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877641" y="828557"/>
            <a:ext cx="3455164" cy="200425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Take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-1"/>
            <a:ext cx="1683715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10048" y="2606918"/>
            <a:ext cx="3434139" cy="2536581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1760471" y="-1"/>
            <a:ext cx="1683715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687933" y="238539"/>
            <a:ext cx="5100467" cy="45996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F6E64E-932C-0D4B-8369-B7DB710876A9}"/>
              </a:ext>
            </a:extLst>
          </p:cNvPr>
          <p:cNvSpPr/>
          <p:nvPr userDrawn="1"/>
        </p:nvSpPr>
        <p:spPr>
          <a:xfrm>
            <a:off x="3471333" y="0"/>
            <a:ext cx="5672667" cy="91440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13FE8D-324E-1E48-A8A2-0827C36D8E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584" y="0"/>
            <a:ext cx="9159050" cy="5151966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0614932-60E8-E442-891D-F837397A03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2508" y="3971471"/>
            <a:ext cx="8606117" cy="3755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 baseline="0">
                <a:solidFill>
                  <a:srgbClr val="75787B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/>
              <a:t>PRESENTATION TITLE HEADER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FF2D215-460F-064A-92BE-10E70E2E89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16629" y="4493986"/>
            <a:ext cx="6521996" cy="45719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="1" baseline="0">
                <a:solidFill>
                  <a:srgbClr val="75787B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/>
              <a:t>Presenter Information</a:t>
            </a:r>
          </a:p>
        </p:txBody>
      </p:sp>
    </p:spTree>
    <p:extLst>
      <p:ext uri="{BB962C8B-B14F-4D97-AF65-F5344CB8AC3E}">
        <p14:creationId xmlns:p14="http://schemas.microsoft.com/office/powerpoint/2010/main" val="3088744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Header Op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3111" y="1107713"/>
            <a:ext cx="8257779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8872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rgbClr val="888B8D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Header Op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-1"/>
            <a:ext cx="9144000" cy="914401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5"/>
          <p:cNvSpPr>
            <a:spLocks noGrp="1"/>
          </p:cNvSpPr>
          <p:nvPr>
            <p:ph type="title" hasCustomPrompt="1"/>
          </p:nvPr>
        </p:nvSpPr>
        <p:spPr>
          <a:xfrm>
            <a:off x="44448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43111" y="1107713"/>
            <a:ext cx="8257779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ll Out Bo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4482" y="1260113"/>
            <a:ext cx="5479240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1330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-1" y="-17290"/>
            <a:ext cx="9144000" cy="250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6374295" y="-356"/>
            <a:ext cx="2769704" cy="5167250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 rot="16200000">
            <a:off x="6463828" y="2547004"/>
            <a:ext cx="517762" cy="79742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4483" y="145924"/>
            <a:ext cx="5854043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1"/>
          </p:nvPr>
        </p:nvSpPr>
        <p:spPr>
          <a:xfrm>
            <a:off x="6972282" y="368301"/>
            <a:ext cx="1841518" cy="43229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ll Out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43112" y="1260113"/>
            <a:ext cx="8257776" cy="25565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 rot="16200000">
            <a:off x="319400" y="4221938"/>
            <a:ext cx="517762" cy="79742"/>
          </a:xfrm>
          <a:prstGeom prst="rect">
            <a:avLst/>
          </a:prstGeom>
          <a:solidFill>
            <a:srgbClr val="888B8D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3922039"/>
            <a:ext cx="9144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0" y="4624725"/>
            <a:ext cx="9144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1"/>
          </p:nvPr>
        </p:nvSpPr>
        <p:spPr>
          <a:xfrm>
            <a:off x="800082" y="4042966"/>
            <a:ext cx="7900806" cy="46364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with Call Out Bo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3801600" cy="5143500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3801600" y="-1"/>
            <a:ext cx="2634369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6509630" y="-1"/>
            <a:ext cx="2634369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3801600" y="2606918"/>
            <a:ext cx="5342401" cy="2536581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238539"/>
            <a:ext cx="2949178" cy="463826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7" name="Rectangle 6"/>
          <p:cNvSpPr/>
          <p:nvPr userDrawn="1"/>
        </p:nvSpPr>
        <p:spPr>
          <a:xfrm rot="16200000">
            <a:off x="89533" y="2540544"/>
            <a:ext cx="517762" cy="79742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157663" y="133004"/>
            <a:ext cx="4986337" cy="5010496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38912" y="274682"/>
            <a:ext cx="2431410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33004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438912" y="1468866"/>
            <a:ext cx="3244088" cy="3065033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6"/>
          </p:nvPr>
        </p:nvSpPr>
        <p:spPr>
          <a:xfrm>
            <a:off x="443111" y="872583"/>
            <a:ext cx="3239889" cy="4680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oin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924448" y="1148825"/>
            <a:ext cx="3290120" cy="1143000"/>
          </a:xfrm>
          <a:solidFill>
            <a:srgbClr val="888B8D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4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858061" y="1330063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1</a:t>
            </a:r>
          </a:p>
        </p:txBody>
      </p:sp>
      <p:sp>
        <p:nvSpPr>
          <p:cNvPr id="42" name="Content Placeholder 4"/>
          <p:cNvSpPr>
            <a:spLocks noGrp="1"/>
          </p:cNvSpPr>
          <p:nvPr>
            <p:ph sz="quarter" idx="25"/>
          </p:nvPr>
        </p:nvSpPr>
        <p:spPr>
          <a:xfrm>
            <a:off x="5014127" y="1148825"/>
            <a:ext cx="3291840" cy="1143000"/>
          </a:xfrm>
          <a:solidFill>
            <a:srgbClr val="75787B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5" name="Rectangle 44"/>
          <p:cNvSpPr/>
          <p:nvPr userDrawn="1"/>
        </p:nvSpPr>
        <p:spPr>
          <a:xfrm>
            <a:off x="4954419" y="1330063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2</a:t>
            </a:r>
          </a:p>
        </p:txBody>
      </p:sp>
      <p:sp>
        <p:nvSpPr>
          <p:cNvPr id="46" name="Content Placeholder 4"/>
          <p:cNvSpPr>
            <a:spLocks noGrp="1"/>
          </p:cNvSpPr>
          <p:nvPr>
            <p:ph sz="quarter" idx="26"/>
          </p:nvPr>
        </p:nvSpPr>
        <p:spPr>
          <a:xfrm>
            <a:off x="924448" y="3063953"/>
            <a:ext cx="3290120" cy="1143000"/>
          </a:xfrm>
          <a:solidFill>
            <a:srgbClr val="888B8D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8" name="Rectangle 47"/>
          <p:cNvSpPr/>
          <p:nvPr userDrawn="1"/>
        </p:nvSpPr>
        <p:spPr>
          <a:xfrm>
            <a:off x="858061" y="3245191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3</a:t>
            </a:r>
          </a:p>
        </p:txBody>
      </p:sp>
      <p:sp>
        <p:nvSpPr>
          <p:cNvPr id="52" name="Content Placeholder 4"/>
          <p:cNvSpPr>
            <a:spLocks noGrp="1"/>
          </p:cNvSpPr>
          <p:nvPr>
            <p:ph sz="quarter" idx="27"/>
          </p:nvPr>
        </p:nvSpPr>
        <p:spPr>
          <a:xfrm>
            <a:off x="5034224" y="3074836"/>
            <a:ext cx="3291840" cy="1143000"/>
          </a:xfrm>
          <a:solidFill>
            <a:srgbClr val="75787B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4" name="Rectangle 53"/>
          <p:cNvSpPr/>
          <p:nvPr userDrawn="1"/>
        </p:nvSpPr>
        <p:spPr>
          <a:xfrm>
            <a:off x="4954419" y="3256074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4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s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628650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 hasCustomPrompt="1"/>
          </p:nvPr>
        </p:nvSpPr>
        <p:spPr>
          <a:xfrm>
            <a:off x="628650" y="999204"/>
            <a:ext cx="2540000" cy="1143921"/>
          </a:xfrm>
          <a:solidFill>
            <a:srgbClr val="888B8D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9" hasCustomPrompt="1"/>
          </p:nvPr>
        </p:nvSpPr>
        <p:spPr>
          <a:xfrm>
            <a:off x="3301661" y="999204"/>
            <a:ext cx="2540000" cy="1143921"/>
          </a:xfrm>
          <a:solidFill>
            <a:srgbClr val="888B8D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8" name="Content Placeholder 4"/>
          <p:cNvSpPr>
            <a:spLocks noGrp="1"/>
          </p:cNvSpPr>
          <p:nvPr>
            <p:ph sz="quarter" idx="20" hasCustomPrompt="1"/>
          </p:nvPr>
        </p:nvSpPr>
        <p:spPr>
          <a:xfrm>
            <a:off x="5974672" y="999204"/>
            <a:ext cx="2540000" cy="1143921"/>
          </a:xfrm>
          <a:solidFill>
            <a:srgbClr val="888B8D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Content Placeholder 7"/>
          <p:cNvSpPr>
            <a:spLocks noGrp="1"/>
          </p:cNvSpPr>
          <p:nvPr>
            <p:ph sz="quarter" idx="21" hasCustomPrompt="1"/>
          </p:nvPr>
        </p:nvSpPr>
        <p:spPr>
          <a:xfrm>
            <a:off x="3301661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22" hasCustomPrompt="1"/>
          </p:nvPr>
        </p:nvSpPr>
        <p:spPr>
          <a:xfrm>
            <a:off x="5973994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2870" y="0"/>
            <a:ext cx="6895709" cy="51435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444483" y="1188247"/>
            <a:ext cx="4069036" cy="3494589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12E52"/>
              </a:buClr>
              <a:buFont typeface="Arial" charset="0"/>
              <a:buChar char="•"/>
              <a:defRPr sz="1200" b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FontTx/>
              <a:buNone/>
              <a:defRPr sz="1200" baseline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1"/>
            <a:endParaRPr lang="en-US" dirty="0"/>
          </a:p>
        </p:txBody>
      </p:sp>
      <p:sp>
        <p:nvSpPr>
          <p:cNvPr id="15" name="Title 5"/>
          <p:cNvSpPr>
            <a:spLocks noGrp="1"/>
          </p:cNvSpPr>
          <p:nvPr>
            <p:ph type="title" hasCustomPrompt="1"/>
          </p:nvPr>
        </p:nvSpPr>
        <p:spPr>
          <a:xfrm>
            <a:off x="443111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971969" y="1192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971969" y="1954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971969" y="2716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9144000" cy="133004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aragraph 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31B46D-865A-2741-92F9-D0F6DEFFE4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27992" y="0"/>
            <a:ext cx="6416008" cy="51435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9144000" cy="133004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483" y="1116105"/>
            <a:ext cx="6448614" cy="350890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aragraph with Image &amp; Call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8F5AC3-DC77-0049-9031-170E068F47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04160" y="0"/>
            <a:ext cx="6339840" cy="5143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484" y="1116106"/>
            <a:ext cx="5283963" cy="333662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404" y="0"/>
            <a:ext cx="9144000" cy="133004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5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3526259" y="1204600"/>
            <a:ext cx="5174629" cy="328046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320819" y="1204600"/>
            <a:ext cx="3090683" cy="3280465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24470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7"/>
          <p:cNvSpPr>
            <a:spLocks noGrp="1"/>
          </p:cNvSpPr>
          <p:nvPr>
            <p:ph sz="quarter" idx="22" hasCustomPrompt="1"/>
          </p:nvPr>
        </p:nvSpPr>
        <p:spPr>
          <a:xfrm>
            <a:off x="4865393" y="1260112"/>
            <a:ext cx="3836865" cy="3060098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0"/>
          </p:nvPr>
        </p:nvSpPr>
        <p:spPr>
          <a:xfrm>
            <a:off x="444480" y="1260112"/>
            <a:ext cx="3976433" cy="3060097"/>
          </a:xfrm>
          <a:prstGeom prst="rect">
            <a:avLst/>
          </a:prstGeom>
        </p:spPr>
        <p:txBody>
          <a:bodyPr/>
          <a:lstStyle/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5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23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C16FA4F-6EE0-6748-B35B-4AB72EBA13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32644" y="-76200"/>
            <a:ext cx="9302044" cy="52324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 userDrawn="1"/>
        </p:nvSpPr>
        <p:spPr>
          <a:xfrm>
            <a:off x="680010" y="599513"/>
            <a:ext cx="3850426" cy="2462341"/>
          </a:xfrm>
          <a:prstGeom prst="rect">
            <a:avLst/>
          </a:prstGeom>
          <a:noFill/>
          <a:ln w="38100">
            <a:solidFill>
              <a:srgbClr val="888B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877641" y="828557"/>
            <a:ext cx="3455164" cy="2004252"/>
          </a:xfrm>
          <a:prstGeom prst="rect">
            <a:avLst/>
          </a:prstGeom>
          <a:noFill/>
        </p:spPr>
        <p:txBody>
          <a:bodyPr anchor="ctr"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Take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3434138" y="-1"/>
            <a:ext cx="5709862" cy="914401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-1"/>
            <a:ext cx="1683715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2606918"/>
            <a:ext cx="3434139" cy="2536581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1750423" y="-1"/>
            <a:ext cx="1683715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687933" y="238539"/>
            <a:ext cx="5100467" cy="45996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17726" y="4767263"/>
            <a:ext cx="497623" cy="273844"/>
          </a:xfrm>
          <a:prstGeom prst="rect">
            <a:avLst/>
          </a:prstGeom>
        </p:spPr>
        <p:txBody>
          <a:bodyPr/>
          <a:lstStyle/>
          <a:p>
            <a:fld id="{5CB62C8C-E006-784E-B340-DAF433F0703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9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802119" y="1692203"/>
            <a:ext cx="7898967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-378545" y="2546324"/>
            <a:ext cx="1832743" cy="124499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294D61-BF8B-2340-891D-55F0F47861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474133" y="540353"/>
            <a:ext cx="3310467" cy="6788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17726" y="4767263"/>
            <a:ext cx="497623" cy="273844"/>
          </a:xfrm>
          <a:prstGeom prst="rect">
            <a:avLst/>
          </a:prstGeom>
        </p:spPr>
        <p:txBody>
          <a:bodyPr/>
          <a:lstStyle/>
          <a:p>
            <a:fld id="{5CB62C8C-E006-784E-B340-DAF433F0703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802119" y="1692203"/>
            <a:ext cx="7898967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-378545" y="2546324"/>
            <a:ext cx="1832743" cy="124499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397AAB-741A-4F46-B34E-AFF97C4841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474133" y="540353"/>
            <a:ext cx="3310467" cy="6788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17726" y="4767263"/>
            <a:ext cx="497623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B8D"/>
                </a:solidFill>
              </a:defRPr>
            </a:lvl1pPr>
          </a:lstStyle>
          <a:p>
            <a:fld id="{5CB62C8C-E006-784E-B340-DAF433F070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802119" y="1692203"/>
            <a:ext cx="7898967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-378545" y="2546324"/>
            <a:ext cx="1832743" cy="124499"/>
          </a:xfrm>
          <a:prstGeom prst="rect">
            <a:avLst/>
          </a:prstGeom>
          <a:solidFill>
            <a:srgbClr val="888B8D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6BE20C-E3FD-C449-AA21-42875D1192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4134" y="538472"/>
            <a:ext cx="3318933" cy="6805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0FE868-C13B-B84D-97B8-311B2CA9C0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5365666" y="0"/>
            <a:ext cx="3778334" cy="5156587"/>
          </a:xfrm>
          <a:prstGeom prst="rect">
            <a:avLst/>
          </a:prstGeom>
          <a:solidFill>
            <a:srgbClr val="A9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5"/>
          <p:cNvSpPr>
            <a:spLocks noGrp="1"/>
          </p:cNvSpPr>
          <p:nvPr>
            <p:ph type="title" hasCustomPrompt="1"/>
          </p:nvPr>
        </p:nvSpPr>
        <p:spPr>
          <a:xfrm>
            <a:off x="211667" y="329919"/>
            <a:ext cx="2587764" cy="509481"/>
          </a:xfrm>
          <a:prstGeom prst="rect">
            <a:avLst/>
          </a:prstGeom>
        </p:spPr>
        <p:txBody>
          <a:bodyPr/>
          <a:lstStyle>
            <a:lvl1pPr algn="r">
              <a:defRPr sz="44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5976532" y="530088"/>
            <a:ext cx="2956762" cy="4156212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 rot="16200000">
            <a:off x="5455199" y="2553631"/>
            <a:ext cx="517762" cy="79742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0A789D-81D5-2743-BEF1-10CB08290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418753" y="2502449"/>
            <a:ext cx="3850426" cy="1832743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616384" y="2502449"/>
            <a:ext cx="3455164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CEABD3-A77E-4D4B-9AF0-2BE1BA89F1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18753" y="2502449"/>
            <a:ext cx="3850426" cy="1832743"/>
          </a:xfrm>
          <a:prstGeom prst="rect">
            <a:avLst/>
          </a:prstGeom>
          <a:noFill/>
          <a:ln w="38100">
            <a:solidFill>
              <a:srgbClr val="A90E1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616384" y="2502449"/>
            <a:ext cx="3455164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C2216ED-37D5-0949-B499-0F9248142A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868332" y="2502449"/>
            <a:ext cx="3811979" cy="1832743"/>
          </a:xfrm>
          <a:prstGeom prst="rect">
            <a:avLst/>
          </a:prstGeom>
          <a:noFill/>
          <a:ln w="38100">
            <a:solidFill>
              <a:srgbClr val="A90E1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5062017" y="2502449"/>
            <a:ext cx="3420664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1E6A258-EB61-744A-BBEB-B3F5165CF5F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9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0A1372-70B5-C740-A296-E4126F4740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92399" y="2140553"/>
            <a:ext cx="3310467" cy="67884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/>
          <p:cNvSpPr txBox="1">
            <a:spLocks/>
          </p:cNvSpPr>
          <p:nvPr userDrawn="1"/>
        </p:nvSpPr>
        <p:spPr>
          <a:xfrm>
            <a:off x="1736011" y="4727631"/>
            <a:ext cx="364941" cy="19896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marR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900" b="0" dirty="0">
                <a:solidFill>
                  <a:srgbClr val="888B8D"/>
                </a:solidFill>
                <a:latin typeface="+mn-lt"/>
              </a:rPr>
              <a:t>|</a:t>
            </a:r>
            <a:r>
              <a:rPr lang="en-US" sz="900" baseline="0" dirty="0">
                <a:solidFill>
                  <a:srgbClr val="888B8D"/>
                </a:solidFill>
                <a:latin typeface="+mj-lt"/>
              </a:rPr>
              <a:t> </a:t>
            </a:r>
            <a:fld id="{E99569F5-4451-5B41-8B90-4901AF4DBD73}" type="slidenum">
              <a:rPr lang="en-US" sz="900" b="1" smtClean="0">
                <a:solidFill>
                  <a:srgbClr val="888B8D"/>
                </a:solidFill>
                <a:latin typeface="+mn-lt"/>
              </a:rPr>
              <a:pPr algn="l">
                <a:defRPr/>
              </a:pPr>
              <a:t>‹#›</a:t>
            </a:fld>
            <a:endParaRPr lang="en-US" sz="900" b="1" dirty="0">
              <a:solidFill>
                <a:srgbClr val="888B8D"/>
              </a:solidFill>
              <a:latin typeface="+mn-lt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28650" y="1408175"/>
            <a:ext cx="7886700" cy="29333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B43333A-153C-F247-9639-1715D825B399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648585" y="4729474"/>
            <a:ext cx="1004109" cy="205903"/>
          </a:xfrm>
          <a:prstGeom prst="rect">
            <a:avLst/>
          </a:prstGeom>
        </p:spPr>
      </p:pic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628650" y="217806"/>
            <a:ext cx="7886700" cy="69659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HERE TO EDIT BLANK SLIDE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6A32C3-7C73-AE4F-9A94-BA23D3E77156}"/>
              </a:ext>
            </a:extLst>
          </p:cNvPr>
          <p:cNvSpPr/>
          <p:nvPr userDrawn="1"/>
        </p:nvSpPr>
        <p:spPr>
          <a:xfrm>
            <a:off x="0" y="0"/>
            <a:ext cx="9144000" cy="12700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MSIPCMContentMarking" descr="{&quot;HashCode&quot;:986148507,&quot;Placement&quot;:&quot;Footer&quot;}">
            <a:extLst>
              <a:ext uri="{FF2B5EF4-FFF2-40B4-BE49-F238E27FC236}">
                <a16:creationId xmlns:a16="http://schemas.microsoft.com/office/drawing/2014/main" id="{316026AC-2B3F-47E9-AD26-AEAB2079C844}"/>
              </a:ext>
            </a:extLst>
          </p:cNvPr>
          <p:cNvSpPr txBox="1"/>
          <p:nvPr userDrawn="1"/>
        </p:nvSpPr>
        <p:spPr>
          <a:xfrm>
            <a:off x="3549327" y="4881156"/>
            <a:ext cx="2045346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78D7"/>
                </a:solidFill>
                <a:latin typeface="Calibri" panose="020F0502020204030204" pitchFamily="34" charset="0"/>
              </a:rPr>
              <a:t>This data is internal to Brunswick.</a:t>
            </a:r>
          </a:p>
        </p:txBody>
      </p:sp>
    </p:spTree>
    <p:extLst>
      <p:ext uri="{BB962C8B-B14F-4D97-AF65-F5344CB8AC3E}">
        <p14:creationId xmlns:p14="http://schemas.microsoft.com/office/powerpoint/2010/main" val="104181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803" r:id="rId16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000" b="0" kern="1200">
          <a:solidFill>
            <a:srgbClr val="A90E13"/>
          </a:solidFill>
          <a:latin typeface="+mj-lt"/>
          <a:ea typeface="Franklin Gothic Heavy" charset="0"/>
          <a:cs typeface="Franklin Gothic Heavy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charset="0"/>
        <a:buNone/>
        <a:defRPr sz="1600" kern="1200">
          <a:ln>
            <a:noFill/>
          </a:ln>
          <a:solidFill>
            <a:srgbClr val="75787B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400" kern="1200">
          <a:ln>
            <a:noFill/>
          </a:ln>
          <a:solidFill>
            <a:srgbClr val="75787B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.AppleSystemUIFont" charset="-120"/>
        <a:buChar char="‑"/>
        <a:defRPr sz="1400" kern="1200">
          <a:ln>
            <a:noFill/>
          </a:ln>
          <a:solidFill>
            <a:srgbClr val="75787B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charset="0"/>
        <a:buChar char="•"/>
        <a:defRPr sz="1400" kern="1200">
          <a:ln>
            <a:noFill/>
          </a:ln>
          <a:solidFill>
            <a:srgbClr val="75787B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.AppleSystemUIFont" charset="-120"/>
        <a:buChar char="‑"/>
        <a:defRPr sz="1400" kern="1200">
          <a:ln>
            <a:noFill/>
          </a:ln>
          <a:solidFill>
            <a:srgbClr val="75787B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/>
          <p:cNvSpPr txBox="1">
            <a:spLocks/>
          </p:cNvSpPr>
          <p:nvPr userDrawn="1"/>
        </p:nvSpPr>
        <p:spPr>
          <a:xfrm>
            <a:off x="1736011" y="4727631"/>
            <a:ext cx="364941" cy="19896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marR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900" b="0" dirty="0">
                <a:solidFill>
                  <a:srgbClr val="888B8D"/>
                </a:solidFill>
                <a:latin typeface="+mn-lt"/>
              </a:rPr>
              <a:t>|</a:t>
            </a:r>
            <a:r>
              <a:rPr lang="en-US" sz="900" baseline="0" dirty="0">
                <a:solidFill>
                  <a:srgbClr val="888B8D"/>
                </a:solidFill>
                <a:latin typeface="+mj-lt"/>
              </a:rPr>
              <a:t> </a:t>
            </a:r>
            <a:fld id="{E99569F5-4451-5B41-8B90-4901AF4DBD73}" type="slidenum">
              <a:rPr lang="en-US" sz="900" b="1" smtClean="0">
                <a:solidFill>
                  <a:srgbClr val="888B8D"/>
                </a:solidFill>
                <a:latin typeface="+mn-lt"/>
              </a:rPr>
              <a:pPr algn="l">
                <a:defRPr/>
              </a:pPr>
              <a:t>‹#›</a:t>
            </a:fld>
            <a:endParaRPr lang="en-US" sz="900" b="1" dirty="0">
              <a:solidFill>
                <a:srgbClr val="888B8D"/>
              </a:solidFill>
              <a:latin typeface="+mn-lt"/>
            </a:endParaRP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628650" y="217806"/>
            <a:ext cx="7886700" cy="69659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HERE TO EDIT BLANK SLIDE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28650" y="1408175"/>
            <a:ext cx="7886700" cy="29333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FCE475-3996-A64A-B102-D1CE727B0EC6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648585" y="4729474"/>
            <a:ext cx="1004109" cy="20590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608D5D-5446-E344-B0AA-7895BE9458C3}"/>
              </a:ext>
            </a:extLst>
          </p:cNvPr>
          <p:cNvSpPr/>
          <p:nvPr userDrawn="1"/>
        </p:nvSpPr>
        <p:spPr>
          <a:xfrm>
            <a:off x="0" y="0"/>
            <a:ext cx="9144000" cy="118873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SIPCMContentMarking" descr="{&quot;HashCode&quot;:986148507,&quot;Placement&quot;:&quot;Footer&quot;}">
            <a:extLst>
              <a:ext uri="{FF2B5EF4-FFF2-40B4-BE49-F238E27FC236}">
                <a16:creationId xmlns:a16="http://schemas.microsoft.com/office/drawing/2014/main" id="{F0A587FA-CF47-4E20-A57D-A3C5B1C68288}"/>
              </a:ext>
            </a:extLst>
          </p:cNvPr>
          <p:cNvSpPr txBox="1"/>
          <p:nvPr userDrawn="1"/>
        </p:nvSpPr>
        <p:spPr>
          <a:xfrm>
            <a:off x="3549327" y="4881156"/>
            <a:ext cx="2045346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78D7"/>
                </a:solidFill>
                <a:latin typeface="Calibri" panose="020F0502020204030204" pitchFamily="34" charset="0"/>
              </a:rPr>
              <a:t>This data is internal to Brunswick.</a:t>
            </a:r>
          </a:p>
        </p:txBody>
      </p:sp>
    </p:spTree>
    <p:extLst>
      <p:ext uri="{BB962C8B-B14F-4D97-AF65-F5344CB8AC3E}">
        <p14:creationId xmlns:p14="http://schemas.microsoft.com/office/powerpoint/2010/main" val="680121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07" r:id="rId2"/>
    <p:sldLayoutId id="2147483751" r:id="rId3"/>
    <p:sldLayoutId id="2147483752" r:id="rId4"/>
    <p:sldLayoutId id="2147483737" r:id="rId5"/>
    <p:sldLayoutId id="2147483735" r:id="rId6"/>
    <p:sldLayoutId id="2147483753" r:id="rId7"/>
    <p:sldLayoutId id="2147483749" r:id="rId8"/>
    <p:sldLayoutId id="2147483695" r:id="rId9"/>
    <p:sldLayoutId id="2147483716" r:id="rId10"/>
    <p:sldLayoutId id="2147483723" r:id="rId11"/>
    <p:sldLayoutId id="2147483708" r:id="rId12"/>
    <p:sldLayoutId id="2147483692" r:id="rId13"/>
    <p:sldLayoutId id="2147483725" r:id="rId14"/>
    <p:sldLayoutId id="2147483755" r:id="rId15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000" b="0" kern="1200">
          <a:solidFill>
            <a:srgbClr val="888B8D"/>
          </a:solidFill>
          <a:latin typeface="+mj-lt"/>
          <a:ea typeface="Franklin Gothic Heavy" charset="0"/>
          <a:cs typeface="Franklin Gothic Heavy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charset="0"/>
        <a:buNone/>
        <a:defRPr sz="1600" kern="1200">
          <a:ln>
            <a:noFill/>
          </a:ln>
          <a:solidFill>
            <a:srgbClr val="888B8D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400" kern="1200">
          <a:ln>
            <a:noFill/>
          </a:ln>
          <a:solidFill>
            <a:srgbClr val="888B8D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.AppleSystemUIFont" charset="-120"/>
        <a:buChar char="‑"/>
        <a:defRPr sz="1400" kern="1200">
          <a:ln>
            <a:noFill/>
          </a:ln>
          <a:solidFill>
            <a:srgbClr val="888B8D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charset="0"/>
        <a:buChar char="•"/>
        <a:defRPr sz="1400" kern="1200">
          <a:ln>
            <a:noFill/>
          </a:ln>
          <a:solidFill>
            <a:srgbClr val="888B8D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.AppleSystemUIFont" charset="-120"/>
        <a:buChar char="‑"/>
        <a:defRPr sz="1400" kern="1200">
          <a:ln>
            <a:noFill/>
          </a:ln>
          <a:solidFill>
            <a:srgbClr val="888B8D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3"/>
          <p:cNvSpPr>
            <a:spLocks noGrp="1"/>
          </p:cNvSpPr>
          <p:nvPr>
            <p:ph type="title"/>
          </p:nvPr>
        </p:nvSpPr>
        <p:spPr>
          <a:xfrm>
            <a:off x="628650" y="217806"/>
            <a:ext cx="7886700" cy="69659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HERE TO EDIT BLANK SLIDE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idx="1"/>
          </p:nvPr>
        </p:nvSpPr>
        <p:spPr>
          <a:xfrm>
            <a:off x="628650" y="1408175"/>
            <a:ext cx="7886700" cy="29333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1"/>
          <p:cNvSpPr txBox="1">
            <a:spLocks/>
          </p:cNvSpPr>
          <p:nvPr userDrawn="1"/>
        </p:nvSpPr>
        <p:spPr>
          <a:xfrm>
            <a:off x="1870524" y="4743812"/>
            <a:ext cx="364941" cy="19896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marR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900" b="0" dirty="0">
                <a:solidFill>
                  <a:srgbClr val="888B8D"/>
                </a:solidFill>
                <a:latin typeface="+mn-lt"/>
              </a:rPr>
              <a:t>|</a:t>
            </a:r>
            <a:r>
              <a:rPr lang="en-US" sz="900" baseline="0" dirty="0">
                <a:solidFill>
                  <a:srgbClr val="888B8D"/>
                </a:solidFill>
                <a:latin typeface="+mj-lt"/>
              </a:rPr>
              <a:t> </a:t>
            </a:r>
            <a:fld id="{E99569F5-4451-5B41-8B90-4901AF4DBD73}" type="slidenum">
              <a:rPr lang="en-US" sz="900" b="1" smtClean="0">
                <a:solidFill>
                  <a:srgbClr val="888B8D"/>
                </a:solidFill>
                <a:latin typeface="+mn-lt"/>
              </a:rPr>
              <a:pPr algn="l">
                <a:defRPr/>
              </a:pPr>
              <a:t>‹#›</a:t>
            </a:fld>
            <a:endParaRPr lang="en-US" sz="900" b="1" dirty="0">
              <a:solidFill>
                <a:srgbClr val="888B8D"/>
              </a:solidFill>
              <a:latin typeface="+mn-lt"/>
            </a:endParaRPr>
          </a:p>
        </p:txBody>
      </p:sp>
      <p:sp>
        <p:nvSpPr>
          <p:cNvPr id="2" name="MSIPCMContentMarking" descr="{&quot;HashCode&quot;:986148507,&quot;Placement&quot;:&quot;Footer&quot;}">
            <a:extLst>
              <a:ext uri="{FF2B5EF4-FFF2-40B4-BE49-F238E27FC236}">
                <a16:creationId xmlns:a16="http://schemas.microsoft.com/office/drawing/2014/main" id="{526204D4-67BE-4AA6-B4B9-BC598FB6E017}"/>
              </a:ext>
            </a:extLst>
          </p:cNvPr>
          <p:cNvSpPr txBox="1"/>
          <p:nvPr userDrawn="1"/>
        </p:nvSpPr>
        <p:spPr>
          <a:xfrm>
            <a:off x="3549327" y="4881156"/>
            <a:ext cx="2045346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78D7"/>
                </a:solidFill>
                <a:latin typeface="Calibri" panose="020F0502020204030204" pitchFamily="34" charset="0"/>
              </a:rPr>
              <a:t>This data is internal to Brunswick.</a:t>
            </a:r>
          </a:p>
        </p:txBody>
      </p:sp>
    </p:spTree>
    <p:extLst>
      <p:ext uri="{BB962C8B-B14F-4D97-AF65-F5344CB8AC3E}">
        <p14:creationId xmlns:p14="http://schemas.microsoft.com/office/powerpoint/2010/main" val="11912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31" r:id="rId2"/>
    <p:sldLayoutId id="2147483789" r:id="rId3"/>
    <p:sldLayoutId id="2147483726" r:id="rId4"/>
    <p:sldLayoutId id="2147483713" r:id="rId5"/>
    <p:sldLayoutId id="2147483714" r:id="rId6"/>
    <p:sldLayoutId id="2147483715" r:id="rId7"/>
    <p:sldLayoutId id="214748369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>
          <a:solidFill>
            <a:srgbClr val="A90E13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4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3EFB2E7-1621-C645-AE13-56562D792E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66827" y="3616960"/>
            <a:ext cx="4271798" cy="73007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indent="0" algn="r">
              <a:buNone/>
              <a:defRPr sz="2000" b="1" baseline="0">
                <a:solidFill>
                  <a:srgbClr val="000000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>
                <a:solidFill>
                  <a:srgbClr val="858989"/>
                </a:solidFill>
              </a:rPr>
              <a:t>Model Year 2021</a:t>
            </a:r>
          </a:p>
          <a:p>
            <a:pPr lvl="0"/>
            <a:r>
              <a:rPr lang="en-US" dirty="0">
                <a:solidFill>
                  <a:srgbClr val="858989"/>
                </a:solidFill>
              </a:rPr>
              <a:t>Paul Sherwood Project Engineer 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D303E4B-194D-274E-AFA2-4DF048E215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6629" y="4376002"/>
            <a:ext cx="6521996" cy="45719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r">
              <a:buNone/>
              <a:defRPr sz="1600" b="1" baseline="0">
                <a:solidFill>
                  <a:srgbClr val="000000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r>
              <a:rPr lang="en-US" dirty="0">
                <a:solidFill>
                  <a:srgbClr val="858989"/>
                </a:solidFill>
                <a:cs typeface="Helvetica"/>
              </a:rPr>
              <a:t>Date: 07/30/2020</a:t>
            </a:r>
            <a:endParaRPr lang="en-US" dirty="0">
              <a:solidFill>
                <a:srgbClr val="85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987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3CCD95-D0C9-4A3C-A710-435AD18B3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265" y="1116106"/>
            <a:ext cx="4842182" cy="3336623"/>
          </a:xfrm>
        </p:spPr>
        <p:txBody>
          <a:bodyPr>
            <a:normAutofit lnSpcReduction="10000"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285CQT Interior Materials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420OR Paddleboard H/T Rack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420OR Visor Update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Black </a:t>
            </a:r>
            <a:r>
              <a:rPr lang="en-US" sz="2000" dirty="0" err="1">
                <a:solidFill>
                  <a:schemeClr val="tx1"/>
                </a:solidFill>
              </a:rPr>
              <a:t>PowderCoat</a:t>
            </a:r>
            <a:r>
              <a:rPr lang="en-US" sz="2000" dirty="0">
                <a:solidFill>
                  <a:schemeClr val="tx1"/>
                </a:solidFill>
              </a:rPr>
              <a:t> Frames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Factory Installed Batteries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Stainless Steel Cupholders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Whaler White Speakers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Sport Upholstery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CA25C4-2252-4C42-9800-F628B3BE1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513584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E81243-8DF0-43D3-A7C8-516D758A0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285CQ Interior Materials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54B4AC-B74B-4D76-9364-7A96C0A69943}"/>
              </a:ext>
            </a:extLst>
          </p:cNvPr>
          <p:cNvSpPr txBox="1"/>
          <p:nvPr/>
        </p:nvSpPr>
        <p:spPr>
          <a:xfrm>
            <a:off x="887307" y="647375"/>
            <a:ext cx="6800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Scope: Refresh the 285CQ interior materials palette to match the new 325CQT interior.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CCB3BD-9D3D-4F2D-AE9D-D4D5BFD79349}"/>
              </a:ext>
            </a:extLst>
          </p:cNvPr>
          <p:cNvSpPr txBox="1"/>
          <p:nvPr/>
        </p:nvSpPr>
        <p:spPr>
          <a:xfrm>
            <a:off x="1415627" y="1395307"/>
            <a:ext cx="70849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Counter top </a:t>
            </a:r>
            <a:r>
              <a:rPr lang="en-US" sz="1600" dirty="0" err="1"/>
              <a:t>corian</a:t>
            </a:r>
            <a:r>
              <a:rPr lang="en-US" sz="1600" dirty="0"/>
              <a:t> - Lava Rock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Cabinet veneer – Walnut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Upholstery – Dwell Sandpiper</a:t>
            </a:r>
          </a:p>
        </p:txBody>
      </p:sp>
      <p:pic>
        <p:nvPicPr>
          <p:cNvPr id="14" name="Picture 4" descr="http://s7d4.scene7.com/is/image/eidupont/Corian_Lava_Rock_690x345_630x315">
            <a:extLst>
              <a:ext uri="{FF2B5EF4-FFF2-40B4-BE49-F238E27FC236}">
                <a16:creationId xmlns:a16="http://schemas.microsoft.com/office/drawing/2014/main" id="{E66C16DD-F7DA-4825-9CF9-AE6DE1CFEF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5"/>
          <a:stretch/>
        </p:blipFill>
        <p:spPr bwMode="auto">
          <a:xfrm>
            <a:off x="6652260" y="2520979"/>
            <a:ext cx="1554244" cy="160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20">
            <a:extLst>
              <a:ext uri="{FF2B5EF4-FFF2-40B4-BE49-F238E27FC236}">
                <a16:creationId xmlns:a16="http://schemas.microsoft.com/office/drawing/2014/main" id="{775A9EBC-1F46-401D-AB31-40B6938EA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6676" y="4177164"/>
            <a:ext cx="1589683" cy="489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10191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10191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10191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10191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10191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926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</a:rPr>
              <a:t>Corian Lava Rock</a:t>
            </a:r>
          </a:p>
          <a:p>
            <a:pPr>
              <a:spcBef>
                <a:spcPct val="50000"/>
              </a:spcBef>
            </a:pPr>
            <a:r>
              <a:rPr lang="en-US" altLang="en-US" sz="662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</a:rPr>
              <a:t>Interior counter tops and shower floor</a:t>
            </a:r>
          </a:p>
        </p:txBody>
      </p:sp>
      <p:sp>
        <p:nvSpPr>
          <p:cNvPr id="16" name="Text Box 22">
            <a:extLst>
              <a:ext uri="{FF2B5EF4-FFF2-40B4-BE49-F238E27FC236}">
                <a16:creationId xmlns:a16="http://schemas.microsoft.com/office/drawing/2014/main" id="{4CB83991-CEE9-443F-A050-3B991DB41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6605" y="4032466"/>
            <a:ext cx="1406280" cy="632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10191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10191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defTabSz="10191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10191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10191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926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</a:rPr>
              <a:t>Interior Arts Rancho Walnut</a:t>
            </a:r>
          </a:p>
          <a:p>
            <a:pPr>
              <a:spcBef>
                <a:spcPct val="50000"/>
              </a:spcBef>
            </a:pPr>
            <a:r>
              <a:rPr lang="en-US" altLang="en-US" sz="662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</a:rPr>
              <a:t>Head Bulkhead and Door; Cabinetry</a:t>
            </a:r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B2469A0D-6587-49E1-9EA2-389362D11E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4720665"/>
              </p:ext>
            </p:extLst>
          </p:nvPr>
        </p:nvGraphicFramePr>
        <p:xfrm>
          <a:off x="4572000" y="2974236"/>
          <a:ext cx="1611048" cy="93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Image" r:id="rId4" imgW="3453840" imgH="2006280" progId="Photoshop.Image.18">
                  <p:embed/>
                </p:oleObj>
              </mc:Choice>
              <mc:Fallback>
                <p:oleObj name="Image" r:id="rId4" imgW="3453840" imgH="2006280" progId="Photoshop.Image.18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D05B6977-1617-4A33-8F07-D9F7D85F94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2000" y="2974236"/>
                        <a:ext cx="1611048" cy="934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7092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E81243-8DF0-43D3-A7C8-516D758A0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420OR Paddle Board Rack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54B4AC-B74B-4D76-9364-7A96C0A69943}"/>
              </a:ext>
            </a:extLst>
          </p:cNvPr>
          <p:cNvSpPr txBox="1"/>
          <p:nvPr/>
        </p:nvSpPr>
        <p:spPr>
          <a:xfrm>
            <a:off x="887307" y="647375"/>
            <a:ext cx="68004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Scope: Hard top mounted roof rack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Compatible with sun roof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Compatible with electronics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Not compatible with upper station.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310827-2459-45C2-B0D6-69B08F36F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200" y="1897124"/>
            <a:ext cx="3793067" cy="229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8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E81243-8DF0-43D3-A7C8-516D758A0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420OR Visor Update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673D90-6B4D-417F-83CA-E7FB5B9A35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63" t="7851" r="11778" b="7684"/>
          <a:stretch/>
        </p:blipFill>
        <p:spPr>
          <a:xfrm>
            <a:off x="2573867" y="1724592"/>
            <a:ext cx="5493174" cy="2569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54B4AC-B74B-4D76-9364-7A96C0A69943}"/>
              </a:ext>
            </a:extLst>
          </p:cNvPr>
          <p:cNvSpPr txBox="1"/>
          <p:nvPr/>
        </p:nvSpPr>
        <p:spPr>
          <a:xfrm>
            <a:off x="887307" y="647375"/>
            <a:ext cx="68004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Scope: Updated visor to add storage space and USB outlets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Chuck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USB outlets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Wireless Charging</a:t>
            </a:r>
          </a:p>
        </p:txBody>
      </p:sp>
    </p:spTree>
    <p:extLst>
      <p:ext uri="{BB962C8B-B14F-4D97-AF65-F5344CB8AC3E}">
        <p14:creationId xmlns:p14="http://schemas.microsoft.com/office/powerpoint/2010/main" val="2870295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E81243-8DF0-43D3-A7C8-516D758A0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 </a:t>
            </a:r>
            <a:r>
              <a:rPr lang="en-US" dirty="0" err="1"/>
              <a:t>Powdercoated</a:t>
            </a:r>
            <a:r>
              <a:rPr lang="en-US" dirty="0"/>
              <a:t> Frames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54B4AC-B74B-4D76-9364-7A96C0A69943}"/>
              </a:ext>
            </a:extLst>
          </p:cNvPr>
          <p:cNvSpPr txBox="1"/>
          <p:nvPr/>
        </p:nvSpPr>
        <p:spPr>
          <a:xfrm>
            <a:off x="887307" y="647375"/>
            <a:ext cx="68004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Scope: Added color selection for H/T, T-Top and other frames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All models with either standard or optional frames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Includes Hard Tops, T-Tops, tow arches, activity towers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Does not include upper stations</a:t>
            </a:r>
          </a:p>
        </p:txBody>
      </p:sp>
      <p:pic>
        <p:nvPicPr>
          <p:cNvPr id="6" name="Picture 5" descr="A small boat in a body of water&#10;&#10;Description automatically generated">
            <a:extLst>
              <a:ext uri="{FF2B5EF4-FFF2-40B4-BE49-F238E27FC236}">
                <a16:creationId xmlns:a16="http://schemas.microsoft.com/office/drawing/2014/main" id="{97C836E9-EC62-4A0E-BCDF-38BEDFC995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452"/>
          <a:stretch/>
        </p:blipFill>
        <p:spPr>
          <a:xfrm>
            <a:off x="2729653" y="1786043"/>
            <a:ext cx="3847253" cy="212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2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E81243-8DF0-43D3-A7C8-516D758A0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Factory Installed Battery Options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54B4AC-B74B-4D76-9364-7A96C0A69943}"/>
              </a:ext>
            </a:extLst>
          </p:cNvPr>
          <p:cNvSpPr txBox="1"/>
          <p:nvPr/>
        </p:nvSpPr>
        <p:spPr>
          <a:xfrm>
            <a:off x="887307" y="647375"/>
            <a:ext cx="68004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Scope: Factory installed batteries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230OUT and larger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Options that require separate batteries will now include those batteries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Interstate GR31 AGM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3D84D5-E2C0-4EB8-AFB0-51839F40F5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25" b="1699"/>
          <a:stretch/>
        </p:blipFill>
        <p:spPr>
          <a:xfrm>
            <a:off x="4454643" y="1541127"/>
            <a:ext cx="3677285" cy="295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44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E81243-8DF0-43D3-A7C8-516D758A0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Stainless Steel Cup Holders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382683-72AF-4B00-9F8F-C56C95322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800" y="1487380"/>
            <a:ext cx="3356256" cy="3212042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C3A81D2-AAB2-414F-8B6F-3FB5986D09C6}"/>
              </a:ext>
            </a:extLst>
          </p:cNvPr>
          <p:cNvSpPr/>
          <p:nvPr/>
        </p:nvSpPr>
        <p:spPr>
          <a:xfrm>
            <a:off x="3705013" y="1361440"/>
            <a:ext cx="568960" cy="447040"/>
          </a:xfrm>
          <a:prstGeom prst="round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54B4AC-B74B-4D76-9364-7A96C0A69943}"/>
              </a:ext>
            </a:extLst>
          </p:cNvPr>
          <p:cNvSpPr txBox="1"/>
          <p:nvPr/>
        </p:nvSpPr>
        <p:spPr>
          <a:xfrm>
            <a:off x="887307" y="647375"/>
            <a:ext cx="6800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Scope: Replace all standard size plastic cupholders with stainless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Affects mainly core product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Low profile cupholders were not affected</a:t>
            </a:r>
          </a:p>
        </p:txBody>
      </p:sp>
    </p:spTree>
    <p:extLst>
      <p:ext uri="{BB962C8B-B14F-4D97-AF65-F5344CB8AC3E}">
        <p14:creationId xmlns:p14="http://schemas.microsoft.com/office/powerpoint/2010/main" val="4250718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E81243-8DF0-43D3-A7C8-516D758A0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Whaler White Speakers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C3A81D2-AAB2-414F-8B6F-3FB5986D09C6}"/>
              </a:ext>
            </a:extLst>
          </p:cNvPr>
          <p:cNvSpPr/>
          <p:nvPr/>
        </p:nvSpPr>
        <p:spPr>
          <a:xfrm>
            <a:off x="3705013" y="1361440"/>
            <a:ext cx="568960" cy="447040"/>
          </a:xfrm>
          <a:prstGeom prst="round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54B4AC-B74B-4D76-9364-7A96C0A69943}"/>
              </a:ext>
            </a:extLst>
          </p:cNvPr>
          <p:cNvSpPr txBox="1"/>
          <p:nvPr/>
        </p:nvSpPr>
        <p:spPr>
          <a:xfrm>
            <a:off x="887307" y="647375"/>
            <a:ext cx="6800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Scope: Speaker bodies have been color matched to Boston Whalers white gel-coat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Speakers now match gel coat color!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E3D38A-1B93-4942-9F53-C9D7304A7761}"/>
              </a:ext>
            </a:extLst>
          </p:cNvPr>
          <p:cNvSpPr txBox="1"/>
          <p:nvPr/>
        </p:nvSpPr>
        <p:spPr>
          <a:xfrm>
            <a:off x="812800" y="1876213"/>
            <a:ext cx="2106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Before: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FEFE7E-F78C-4EC2-B700-2B1502009CB6}"/>
              </a:ext>
            </a:extLst>
          </p:cNvPr>
          <p:cNvSpPr txBox="1"/>
          <p:nvPr/>
        </p:nvSpPr>
        <p:spPr>
          <a:xfrm>
            <a:off x="5340773" y="1876213"/>
            <a:ext cx="2106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After: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3E5579B-B85F-42D3-9B35-6F0CDC2057B4}"/>
              </a:ext>
            </a:extLst>
          </p:cNvPr>
          <p:cNvSpPr/>
          <p:nvPr/>
        </p:nvSpPr>
        <p:spPr>
          <a:xfrm>
            <a:off x="887307" y="2571750"/>
            <a:ext cx="1815253" cy="175641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B0AD318-F695-4389-974C-657CD38394E1}"/>
              </a:ext>
            </a:extLst>
          </p:cNvPr>
          <p:cNvSpPr/>
          <p:nvPr/>
        </p:nvSpPr>
        <p:spPr>
          <a:xfrm>
            <a:off x="5340773" y="2571750"/>
            <a:ext cx="1815253" cy="175641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191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E81243-8DF0-43D3-A7C8-516D758A0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Sport Upholstery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C3A81D2-AAB2-414F-8B6F-3FB5986D09C6}"/>
              </a:ext>
            </a:extLst>
          </p:cNvPr>
          <p:cNvSpPr/>
          <p:nvPr/>
        </p:nvSpPr>
        <p:spPr>
          <a:xfrm>
            <a:off x="3705013" y="1361440"/>
            <a:ext cx="568960" cy="447040"/>
          </a:xfrm>
          <a:prstGeom prst="round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54B4AC-B74B-4D76-9364-7A96C0A69943}"/>
              </a:ext>
            </a:extLst>
          </p:cNvPr>
          <p:cNvSpPr txBox="1"/>
          <p:nvPr/>
        </p:nvSpPr>
        <p:spPr>
          <a:xfrm>
            <a:off x="887307" y="647375"/>
            <a:ext cx="68004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Scope: Sport upholstery available in white and tan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Factory installed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Ship loose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Accessory order from Land n Sea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White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Tan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98A97D-1AB0-44C4-B129-B2E5E0DF7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553" y="1924375"/>
            <a:ext cx="385642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369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1250225"/>
      </p:ext>
    </p:extLst>
  </p:cSld>
  <p:clrMapOvr>
    <a:masterClrMapping/>
  </p:clrMapOvr>
</p:sld>
</file>

<file path=ppt/theme/theme1.xml><?xml version="1.0" encoding="utf-8"?>
<a:theme xmlns:a="http://schemas.openxmlformats.org/drawingml/2006/main" name="1_Standard Blue">
  <a:themeElements>
    <a:clrScheme name="Brunswick">
      <a:dk1>
        <a:srgbClr val="424242"/>
      </a:dk1>
      <a:lt1>
        <a:srgbClr val="FFFFFF"/>
      </a:lt1>
      <a:dk2>
        <a:srgbClr val="1E3466"/>
      </a:dk2>
      <a:lt2>
        <a:srgbClr val="FFFFFF"/>
      </a:lt2>
      <a:accent1>
        <a:srgbClr val="212E52"/>
      </a:accent1>
      <a:accent2>
        <a:srgbClr val="05BBDA"/>
      </a:accent2>
      <a:accent3>
        <a:srgbClr val="5FABE9"/>
      </a:accent3>
      <a:accent4>
        <a:srgbClr val="A9A9A9"/>
      </a:accent4>
      <a:accent5>
        <a:srgbClr val="BFD730"/>
      </a:accent5>
      <a:accent6>
        <a:srgbClr val="5E5E5E"/>
      </a:accent6>
      <a:hlink>
        <a:srgbClr val="02BBDB"/>
      </a:hlink>
      <a:folHlink>
        <a:srgbClr val="232C6F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22225">
          <a:noFill/>
        </a:ln>
      </a:spPr>
      <a:bodyPr rtlCol="0" anchor="ctr"/>
      <a:lstStyle>
        <a:defPPr algn="ctr">
          <a:defRPr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6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Standard Gray">
  <a:themeElements>
    <a:clrScheme name="Brunswick">
      <a:dk1>
        <a:srgbClr val="424242"/>
      </a:dk1>
      <a:lt1>
        <a:srgbClr val="FFFFFF"/>
      </a:lt1>
      <a:dk2>
        <a:srgbClr val="1E3466"/>
      </a:dk2>
      <a:lt2>
        <a:srgbClr val="FFFFFF"/>
      </a:lt2>
      <a:accent1>
        <a:srgbClr val="212E52"/>
      </a:accent1>
      <a:accent2>
        <a:srgbClr val="05BBDA"/>
      </a:accent2>
      <a:accent3>
        <a:srgbClr val="5FABE9"/>
      </a:accent3>
      <a:accent4>
        <a:srgbClr val="A9A9A9"/>
      </a:accent4>
      <a:accent5>
        <a:srgbClr val="BFD730"/>
      </a:accent5>
      <a:accent6>
        <a:srgbClr val="5E5E5E"/>
      </a:accent6>
      <a:hlink>
        <a:srgbClr val="02BBDB"/>
      </a:hlink>
      <a:folHlink>
        <a:srgbClr val="232C6F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22225">
          <a:noFill/>
        </a:ln>
      </a:spPr>
      <a:bodyPr rtlCol="0" anchor="ctr"/>
      <a:lstStyle>
        <a:defPPr algn="ctr">
          <a:defRPr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600">
            <a:solidFill>
              <a:schemeClr val="accent6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lide Break &amp; Agenda">
  <a:themeElements>
    <a:clrScheme name="Brunswick">
      <a:dk1>
        <a:srgbClr val="424242"/>
      </a:dk1>
      <a:lt1>
        <a:srgbClr val="FFFFFF"/>
      </a:lt1>
      <a:dk2>
        <a:srgbClr val="1E3466"/>
      </a:dk2>
      <a:lt2>
        <a:srgbClr val="FFFFFF"/>
      </a:lt2>
      <a:accent1>
        <a:srgbClr val="212E52"/>
      </a:accent1>
      <a:accent2>
        <a:srgbClr val="05BBDA"/>
      </a:accent2>
      <a:accent3>
        <a:srgbClr val="5FABE9"/>
      </a:accent3>
      <a:accent4>
        <a:srgbClr val="A9A9A9"/>
      </a:accent4>
      <a:accent5>
        <a:srgbClr val="BFD730"/>
      </a:accent5>
      <a:accent6>
        <a:srgbClr val="5E5E5E"/>
      </a:accent6>
      <a:hlink>
        <a:srgbClr val="02BBDB"/>
      </a:hlink>
      <a:folHlink>
        <a:srgbClr val="232C6F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E24290D90FB2428CDC36C34554095F" ma:contentTypeVersion="2" ma:contentTypeDescription="Create a new document." ma:contentTypeScope="" ma:versionID="5636f9af1447aa80c2e8b8c027fc29c8">
  <xsd:schema xmlns:xsd="http://www.w3.org/2001/XMLSchema" xmlns:xs="http://www.w3.org/2001/XMLSchema" xmlns:p="http://schemas.microsoft.com/office/2006/metadata/properties" xmlns:ns2="6ab4e80f-7e37-4696-b2d5-769dbe1821a2" targetNamespace="http://schemas.microsoft.com/office/2006/metadata/properties" ma:root="true" ma:fieldsID="9393808155ef2298900c475c47719e54" ns2:_="">
    <xsd:import namespace="6ab4e80f-7e37-4696-b2d5-769dbe1821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b4e80f-7e37-4696-b2d5-769dbe1821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677A8E-F20E-40D3-92A1-9B0D09FB49C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487A0F1-83B9-405C-89B7-6A8C15E231B9}">
  <ds:schemaRefs>
    <ds:schemaRef ds:uri="http://www.w3.org/XML/1998/namespace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6ab4e80f-7e37-4696-b2d5-769dbe1821a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23C521D-4889-4B80-A0A2-47B73453CD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b4e80f-7e37-4696-b2d5-769dbe1821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26756</TotalTime>
  <Words>278</Words>
  <Application>Microsoft Office PowerPoint</Application>
  <PresentationFormat>On-screen Show (16:9)</PresentationFormat>
  <Paragraphs>59</Paragraphs>
  <Slides>11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.AppleSystemUIFont</vt:lpstr>
      <vt:lpstr>Arial</vt:lpstr>
      <vt:lpstr>Arial Black</vt:lpstr>
      <vt:lpstr>Calibri</vt:lpstr>
      <vt:lpstr>Calibri Light</vt:lpstr>
      <vt:lpstr>Century Gothic</vt:lpstr>
      <vt:lpstr>Helvetica</vt:lpstr>
      <vt:lpstr>1_Standard Blue</vt:lpstr>
      <vt:lpstr>2_Standard Gray</vt:lpstr>
      <vt:lpstr>Slide Break &amp; Agenda</vt:lpstr>
      <vt:lpstr>Image</vt:lpstr>
      <vt:lpstr>PowerPoint Presentation</vt:lpstr>
      <vt:lpstr>Agenda</vt:lpstr>
      <vt:lpstr>285CQ Interior Materials</vt:lpstr>
      <vt:lpstr>420OR Paddle Board Rack</vt:lpstr>
      <vt:lpstr>420OR Visor Update </vt:lpstr>
      <vt:lpstr>Black Powdercoated Frames</vt:lpstr>
      <vt:lpstr>Factory Installed Battery Options</vt:lpstr>
      <vt:lpstr>Stainless Steel Cup Holders</vt:lpstr>
      <vt:lpstr>Whaler White Speakers</vt:lpstr>
      <vt:lpstr>Sport Upholstery</vt:lpstr>
      <vt:lpstr>PowerPoint Presentation</vt:lpstr>
    </vt:vector>
  </TitlesOfParts>
  <Company>Cubicle Ninjas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Cubicle Ninjas</dc:creator>
  <cp:lastModifiedBy>Kristin Osweiler</cp:lastModifiedBy>
  <cp:revision>2153</cp:revision>
  <cp:lastPrinted>2019-01-14T21:20:48Z</cp:lastPrinted>
  <dcterms:created xsi:type="dcterms:W3CDTF">2015-09-03T20:42:53Z</dcterms:created>
  <dcterms:modified xsi:type="dcterms:W3CDTF">2020-07-29T17:55:13Z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0f8046d-f487-4fe0-b483-792de298965a_Enabled">
    <vt:lpwstr>True</vt:lpwstr>
  </property>
  <property fmtid="{D5CDD505-2E9C-101B-9397-08002B2CF9AE}" pid="3" name="MSIP_Label_b0f8046d-f487-4fe0-b483-792de298965a_SiteId">
    <vt:lpwstr>1309aa3b-9cd5-4e53-8f27-8ee6a2573c3c</vt:lpwstr>
  </property>
  <property fmtid="{D5CDD505-2E9C-101B-9397-08002B2CF9AE}" pid="4" name="MSIP_Label_b0f8046d-f487-4fe0-b483-792de298965a_Owner">
    <vt:lpwstr>tdavis@whaler.com</vt:lpwstr>
  </property>
  <property fmtid="{D5CDD505-2E9C-101B-9397-08002B2CF9AE}" pid="5" name="MSIP_Label_b0f8046d-f487-4fe0-b483-792de298965a_SetDate">
    <vt:lpwstr>2019-09-25T22:37:20.8744151Z</vt:lpwstr>
  </property>
  <property fmtid="{D5CDD505-2E9C-101B-9397-08002B2CF9AE}" pid="6" name="MSIP_Label_b0f8046d-f487-4fe0-b483-792de298965a_Name">
    <vt:lpwstr>Internal</vt:lpwstr>
  </property>
  <property fmtid="{D5CDD505-2E9C-101B-9397-08002B2CF9AE}" pid="7" name="MSIP_Label_b0f8046d-f487-4fe0-b483-792de298965a_Application">
    <vt:lpwstr>Microsoft Azure Information Protection</vt:lpwstr>
  </property>
  <property fmtid="{D5CDD505-2E9C-101B-9397-08002B2CF9AE}" pid="8" name="MSIP_Label_b0f8046d-f487-4fe0-b483-792de298965a_Extended_MSFT_Method">
    <vt:lpwstr>Automatic</vt:lpwstr>
  </property>
  <property fmtid="{D5CDD505-2E9C-101B-9397-08002B2CF9AE}" pid="9" name="Sensitivity">
    <vt:lpwstr>Internal</vt:lpwstr>
  </property>
  <property fmtid="{D5CDD505-2E9C-101B-9397-08002B2CF9AE}" pid="10" name="ContentTypeId">
    <vt:lpwstr>0x01010012E24290D90FB2428CDC36C34554095F</vt:lpwstr>
  </property>
</Properties>
</file>