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Ex1.xml" ContentType="application/vnd.ms-office.chartex+xml"/>
  <Override PartName="/ppt/charts/style3.xml" ContentType="application/vnd.ms-office.chartstyle+xml"/>
  <Override PartName="/ppt/charts/colors3.xml" ContentType="application/vnd.ms-office.chartcolorstyle+xml"/>
  <Override PartName="/ppt/charts/chart3.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2" r:id="rId5"/>
    <p:sldMasterId id="2147483680" r:id="rId6"/>
    <p:sldMasterId id="2147483693" r:id="rId7"/>
  </p:sldMasterIdLst>
  <p:notesMasterIdLst>
    <p:notesMasterId r:id="rId42"/>
  </p:notesMasterIdLst>
  <p:sldIdLst>
    <p:sldId id="343" r:id="rId8"/>
    <p:sldId id="451" r:id="rId9"/>
    <p:sldId id="904" r:id="rId10"/>
    <p:sldId id="474" r:id="rId11"/>
    <p:sldId id="476" r:id="rId12"/>
    <p:sldId id="475" r:id="rId13"/>
    <p:sldId id="947" r:id="rId14"/>
    <p:sldId id="1115" r:id="rId15"/>
    <p:sldId id="420" r:id="rId16"/>
    <p:sldId id="1157" r:id="rId17"/>
    <p:sldId id="1121" r:id="rId18"/>
    <p:sldId id="1122" r:id="rId19"/>
    <p:sldId id="1123" r:id="rId20"/>
    <p:sldId id="1124" r:id="rId21"/>
    <p:sldId id="1125" r:id="rId22"/>
    <p:sldId id="1126" r:id="rId23"/>
    <p:sldId id="1091" r:id="rId24"/>
    <p:sldId id="274" r:id="rId25"/>
    <p:sldId id="273" r:id="rId26"/>
    <p:sldId id="258" r:id="rId27"/>
    <p:sldId id="275" r:id="rId28"/>
    <p:sldId id="259" r:id="rId29"/>
    <p:sldId id="260" r:id="rId30"/>
    <p:sldId id="261" r:id="rId31"/>
    <p:sldId id="262" r:id="rId32"/>
    <p:sldId id="264" r:id="rId33"/>
    <p:sldId id="266" r:id="rId34"/>
    <p:sldId id="267" r:id="rId35"/>
    <p:sldId id="277" r:id="rId36"/>
    <p:sldId id="268" r:id="rId37"/>
    <p:sldId id="269" r:id="rId38"/>
    <p:sldId id="276" r:id="rId39"/>
    <p:sldId id="272" r:id="rId40"/>
    <p:sldId id="285" r:id="rId41"/>
  </p:sldIdLst>
  <p:sldSz cx="12192000" cy="6858000"/>
  <p:notesSz cx="6669088"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tie Hansen" initials="KH" lastIdx="1" clrIdx="0">
    <p:extLst>
      <p:ext uri="{19B8F6BF-5375-455C-9EA6-DF929625EA0E}">
        <p15:presenceInfo xmlns:p15="http://schemas.microsoft.com/office/powerpoint/2012/main" userId="S::Katie.Hansen@brunswick.com::75ea0000-e844-4070-8076-2cd3781b7ea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5" autoAdjust="0"/>
    <p:restoredTop sz="94987" autoAdjust="0"/>
  </p:normalViewPr>
  <p:slideViewPr>
    <p:cSldViewPr snapToGrid="0">
      <p:cViewPr varScale="1">
        <p:scale>
          <a:sx n="106" d="100"/>
          <a:sy n="106" d="100"/>
        </p:scale>
        <p:origin x="738" y="96"/>
      </p:cViewPr>
      <p:guideLst/>
    </p:cSldViewPr>
  </p:slideViewPr>
  <p:outlineViewPr>
    <p:cViewPr>
      <p:scale>
        <a:sx n="33" d="100"/>
        <a:sy n="33" d="100"/>
      </p:scale>
      <p:origin x="0" y="-1982"/>
    </p:cViewPr>
  </p:outlineViewPr>
  <p:notesTextViewPr>
    <p:cViewPr>
      <p:scale>
        <a:sx n="1" d="1"/>
        <a:sy n="1" d="1"/>
      </p:scale>
      <p:origin x="0" y="0"/>
    </p:cViewPr>
  </p:notesTextViewPr>
  <p:notesViewPr>
    <p:cSldViewPr snapToGrid="0">
      <p:cViewPr varScale="1">
        <p:scale>
          <a:sx n="59" d="100"/>
          <a:sy n="59" d="100"/>
        </p:scale>
        <p:origin x="3216"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tkirschenman\Documents\Vantage\Vantage%20online%20survey%20report.csv"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tkirschenman\Documents\Vantage\Vantage%20online%20survey%20report.csv" TargetMode="External"/><Relationship Id="rId2" Type="http://schemas.microsoft.com/office/2011/relationships/chartColorStyle" Target="colors4.xml"/><Relationship Id="rId1" Type="http://schemas.microsoft.com/office/2011/relationships/chartStyle" Target="style4.xml"/></Relationships>
</file>

<file path=ppt/charts/_rels/chartEx1.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845975503062117"/>
          <c:y val="0.1241437677433178"/>
          <c:w val="0.3970645073769018"/>
          <c:h val="0.92517006802721091"/>
        </c:manualLayout>
      </c:layout>
      <c:pieChart>
        <c:varyColors val="1"/>
        <c:ser>
          <c:idx val="0"/>
          <c:order val="0"/>
          <c:dPt>
            <c:idx val="0"/>
            <c:bubble3D val="0"/>
            <c:spPr>
              <a:solidFill>
                <a:schemeClr val="accent4"/>
              </a:solidFill>
              <a:ln>
                <a:noFill/>
              </a:ln>
              <a:effectLst/>
            </c:spPr>
            <c:extLst>
              <c:ext xmlns:c16="http://schemas.microsoft.com/office/drawing/2014/chart" uri="{C3380CC4-5D6E-409C-BE32-E72D297353CC}">
                <c16:uniqueId val="{00000001-C258-4132-BE28-E281E2D074BA}"/>
              </c:ext>
            </c:extLst>
          </c:dPt>
          <c:dPt>
            <c:idx val="1"/>
            <c:bubble3D val="0"/>
            <c:spPr>
              <a:solidFill>
                <a:schemeClr val="accent3"/>
              </a:solidFill>
              <a:ln>
                <a:noFill/>
              </a:ln>
              <a:effectLst/>
            </c:spPr>
            <c:extLst>
              <c:ext xmlns:c16="http://schemas.microsoft.com/office/drawing/2014/chart" uri="{C3380CC4-5D6E-409C-BE32-E72D297353CC}">
                <c16:uniqueId val="{00000003-C258-4132-BE28-E281E2D074BA}"/>
              </c:ext>
            </c:extLst>
          </c:dPt>
          <c:dPt>
            <c:idx val="2"/>
            <c:bubble3D val="0"/>
            <c:explosion val="1"/>
            <c:spPr>
              <a:solidFill>
                <a:schemeClr val="accent5"/>
              </a:solidFill>
              <a:ln>
                <a:noFill/>
              </a:ln>
              <a:effectLst/>
            </c:spPr>
            <c:extLst>
              <c:ext xmlns:c16="http://schemas.microsoft.com/office/drawing/2014/chart" uri="{C3380CC4-5D6E-409C-BE32-E72D297353CC}">
                <c16:uniqueId val="{00000005-C258-4132-BE28-E281E2D074BA}"/>
              </c:ext>
            </c:extLst>
          </c:dPt>
          <c:dPt>
            <c:idx val="3"/>
            <c:bubble3D val="0"/>
            <c:spPr>
              <a:solidFill>
                <a:schemeClr val="accent1"/>
              </a:solidFill>
              <a:ln>
                <a:noFill/>
              </a:ln>
              <a:effectLst/>
            </c:spPr>
            <c:extLst>
              <c:ext xmlns:c16="http://schemas.microsoft.com/office/drawing/2014/chart" uri="{C3380CC4-5D6E-409C-BE32-E72D297353CC}">
                <c16:uniqueId val="{00000007-C258-4132-BE28-E281E2D074BA}"/>
              </c:ext>
            </c:extLst>
          </c:dPt>
          <c:dLbls>
            <c:dLbl>
              <c:idx val="0"/>
              <c:layout>
                <c:manualLayout>
                  <c:x val="-4.2291956152539813E-2"/>
                  <c:y val="3.090484452155345E-2"/>
                </c:manualLayout>
              </c:layout>
              <c:tx>
                <c:rich>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fld id="{A39FF0D0-DF6A-4BF4-853B-C0E771022B4C}" type="CATEGORYNAME">
                      <a:rPr lang="en-US" sz="1400" smtClean="0"/>
                      <a:pPr>
                        <a:defRPr sz="1400">
                          <a:solidFill>
                            <a:schemeClr val="bg1"/>
                          </a:solidFill>
                        </a:defRPr>
                      </a:pPr>
                      <a:t>[CATEGORY NAME]</a:t>
                    </a:fld>
                    <a:endParaRPr lang="en-US" sz="1400" baseline="0" dirty="0"/>
                  </a:p>
                  <a:p>
                    <a:pPr>
                      <a:defRPr sz="1400">
                        <a:solidFill>
                          <a:schemeClr val="bg1"/>
                        </a:solidFill>
                      </a:defRPr>
                    </a:pPr>
                    <a:r>
                      <a:rPr lang="en-US" sz="1400" baseline="0" dirty="0"/>
                      <a:t> </a:t>
                    </a:r>
                    <a:fld id="{FCA68E6A-67BE-4C67-9401-B7EC54551912}" type="PERCENTAGE">
                      <a:rPr lang="en-US" sz="1400" baseline="0"/>
                      <a:pPr>
                        <a:defRPr sz="1400">
                          <a:solidFill>
                            <a:schemeClr val="bg1"/>
                          </a:solidFill>
                        </a:defRPr>
                      </a:pPr>
                      <a:t>[PERCENTAGE]</a:t>
                    </a:fld>
                    <a:endParaRPr lang="en-US" sz="1400" baseline="0" dirty="0"/>
                  </a:p>
                </c:rich>
              </c:tx>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258-4132-BE28-E281E2D074BA}"/>
                </c:ext>
              </c:extLst>
            </c:dLbl>
            <c:dLbl>
              <c:idx val="1"/>
              <c:layout>
                <c:manualLayout>
                  <c:x val="-0.27688680459060266"/>
                  <c:y val="-0.17235109004231614"/>
                </c:manualLayout>
              </c:layout>
              <c:tx>
                <c:rich>
                  <a:bodyPr/>
                  <a:lstStyle/>
                  <a:p>
                    <a:fld id="{51682646-42C7-41EF-B28D-DE1AC311F6F2}" type="CATEGORYNAME">
                      <a:rPr lang="en-US" sz="2000" smtClean="0"/>
                      <a:pPr/>
                      <a:t>[CATEGORY NAME]</a:t>
                    </a:fld>
                    <a:endParaRPr lang="en-US" dirty="0"/>
                  </a:p>
                  <a:p>
                    <a:r>
                      <a:rPr lang="en-US" baseline="0" dirty="0"/>
                      <a:t> </a:t>
                    </a:r>
                    <a:fld id="{3739F535-E958-478C-AC70-51F8469B9886}" type="PERCENTAGE">
                      <a:rPr lang="en-US" sz="2800" baseline="0" dirty="0"/>
                      <a:pPr/>
                      <a:t>[PERCENTAGE]</a:t>
                    </a:fld>
                    <a:endParaRPr lang="en-US" baseline="0" dirty="0"/>
                  </a:p>
                </c:rich>
              </c:tx>
              <c:showLegendKey val="0"/>
              <c:showVal val="1"/>
              <c:showCatName val="1"/>
              <c:showSerName val="0"/>
              <c:showPercent val="1"/>
              <c:showBubbleSize val="0"/>
              <c:extLst>
                <c:ext xmlns:c15="http://schemas.microsoft.com/office/drawing/2012/chart" uri="{CE6537A1-D6FC-4f65-9D91-7224C49458BB}">
                  <c15:layout>
                    <c:manualLayout>
                      <c:w val="0.36491006638876022"/>
                      <c:h val="0.23443890942203649"/>
                    </c:manualLayout>
                  </c15:layout>
                  <c15:dlblFieldTable/>
                  <c15:showDataLabelsRange val="0"/>
                </c:ext>
                <c:ext xmlns:c16="http://schemas.microsoft.com/office/drawing/2014/chart" uri="{C3380CC4-5D6E-409C-BE32-E72D297353CC}">
                  <c16:uniqueId val="{00000003-C258-4132-BE28-E281E2D074BA}"/>
                </c:ext>
              </c:extLst>
            </c:dLbl>
            <c:dLbl>
              <c:idx val="2"/>
              <c:layout>
                <c:manualLayout>
                  <c:x val="0.14350908453253688"/>
                  <c:y val="8.3941990989356757E-2"/>
                </c:manualLayout>
              </c:layout>
              <c:tx>
                <c:rich>
                  <a:bodyPr rot="0" spcFirstLastPara="1" vertOverflow="ellipsis" vert="horz" wrap="square" lIns="38100" tIns="19050" rIns="38100" bIns="19050" anchor="ctr" anchorCtr="0">
                    <a:spAutoFit/>
                  </a:bodyPr>
                  <a:lstStyle/>
                  <a:p>
                    <a:pPr algn="l">
                      <a:defRPr sz="2000" b="0" i="0" u="none" strike="noStrike" kern="1200" baseline="0">
                        <a:solidFill>
                          <a:schemeClr val="bg1"/>
                        </a:solidFill>
                        <a:latin typeface="+mn-lt"/>
                        <a:ea typeface="+mn-ea"/>
                        <a:cs typeface="+mn-cs"/>
                      </a:defRPr>
                    </a:pPr>
                    <a:fld id="{707B8A46-8C3E-4D63-889C-0730126596C5}" type="CATEGORYNAME">
                      <a:rPr lang="en-US" sz="2000" smtClean="0"/>
                      <a:pPr algn="l">
                        <a:defRPr sz="2000">
                          <a:solidFill>
                            <a:schemeClr val="bg1"/>
                          </a:solidFill>
                        </a:defRPr>
                      </a:pPr>
                      <a:t>[CATEGORY NAME]</a:t>
                    </a:fld>
                    <a:endParaRPr lang="en-US" sz="2000" baseline="0" dirty="0"/>
                  </a:p>
                  <a:p>
                    <a:pPr algn="l">
                      <a:defRPr sz="2000">
                        <a:solidFill>
                          <a:schemeClr val="bg1"/>
                        </a:solidFill>
                      </a:defRPr>
                    </a:pPr>
                    <a:r>
                      <a:rPr lang="en-US" sz="2800" baseline="0" dirty="0"/>
                      <a:t>                  </a:t>
                    </a:r>
                    <a:fld id="{6B89D496-2D83-45C0-AD86-D5FF6792027F}" type="PERCENTAGE">
                      <a:rPr lang="en-US" sz="2400" baseline="0" smtClean="0"/>
                      <a:pPr algn="l">
                        <a:defRPr sz="2000">
                          <a:solidFill>
                            <a:schemeClr val="bg1"/>
                          </a:solidFill>
                        </a:defRPr>
                      </a:pPr>
                      <a:t>[PERCENTAGE]</a:t>
                    </a:fld>
                    <a:endParaRPr lang="en-US" sz="2800" baseline="0" dirty="0"/>
                  </a:p>
                </c:rich>
              </c:tx>
              <c:spPr>
                <a:noFill/>
                <a:ln>
                  <a:noFill/>
                </a:ln>
                <a:effectLst/>
              </c:spPr>
              <c:txPr>
                <a:bodyPr rot="0" spcFirstLastPara="1" vertOverflow="ellipsis" vert="horz" wrap="square" lIns="38100" tIns="19050" rIns="38100" bIns="19050" anchor="ctr" anchorCtr="0">
                  <a:spAutoFit/>
                </a:bodyPr>
                <a:lstStyle/>
                <a:p>
                  <a:pPr algn="l">
                    <a:defRPr sz="2000" b="0" i="0" u="none" strike="noStrike" kern="1200" baseline="0">
                      <a:solidFill>
                        <a:schemeClr val="bg1"/>
                      </a:solidFill>
                      <a:latin typeface="+mn-lt"/>
                      <a:ea typeface="+mn-ea"/>
                      <a:cs typeface="+mn-cs"/>
                    </a:defRPr>
                  </a:pPr>
                  <a:endParaRPr lang="en-US"/>
                </a:p>
              </c:txPr>
              <c:showLegendKey val="0"/>
              <c:showVal val="1"/>
              <c:showCatName val="1"/>
              <c:showSerName val="0"/>
              <c:showPercent val="1"/>
              <c:showBubbleSize val="0"/>
              <c:extLst>
                <c:ext xmlns:c15="http://schemas.microsoft.com/office/drawing/2012/chart" uri="{CE6537A1-D6FC-4f65-9D91-7224C49458BB}">
                  <c15:layout>
                    <c:manualLayout>
                      <c:w val="0.27900326797385622"/>
                      <c:h val="0.42161016949152536"/>
                    </c:manualLayout>
                  </c15:layout>
                  <c15:dlblFieldTable/>
                  <c15:showDataLabelsRange val="0"/>
                </c:ext>
                <c:ext xmlns:c16="http://schemas.microsoft.com/office/drawing/2014/chart" uri="{C3380CC4-5D6E-409C-BE32-E72D297353CC}">
                  <c16:uniqueId val="{00000005-C258-4132-BE28-E281E2D074BA}"/>
                </c:ext>
              </c:extLst>
            </c:dLbl>
            <c:dLbl>
              <c:idx val="3"/>
              <c:tx>
                <c:rich>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fld id="{B22BE4C1-67C7-4ABE-9668-E0F44DAD5D85}" type="CATEGORYNAME">
                      <a:rPr lang="en-US" sz="1400" smtClean="0"/>
                      <a:pPr>
                        <a:defRPr sz="1400">
                          <a:solidFill>
                            <a:schemeClr val="bg1"/>
                          </a:solidFill>
                        </a:defRPr>
                      </a:pPr>
                      <a:t>[CATEGORY NAME]</a:t>
                    </a:fld>
                    <a:endParaRPr lang="en-US" sz="1400" baseline="0" dirty="0"/>
                  </a:p>
                  <a:p>
                    <a:pPr>
                      <a:defRPr sz="1400">
                        <a:solidFill>
                          <a:schemeClr val="bg1"/>
                        </a:solidFill>
                      </a:defRPr>
                    </a:pPr>
                    <a:fld id="{F6035C71-D2AC-4491-B095-E3C25D3E993D}" type="PERCENTAGE">
                      <a:rPr lang="en-US" sz="1400" baseline="0" smtClean="0"/>
                      <a:pPr>
                        <a:defRPr sz="1400">
                          <a:solidFill>
                            <a:schemeClr val="bg1"/>
                          </a:solidFill>
                        </a:defRPr>
                      </a:pPr>
                      <a:t>[PERCENTAGE]</a:t>
                    </a:fld>
                    <a:endParaRPr lang="en-US"/>
                  </a:p>
                </c:rich>
              </c:tx>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C258-4132-BE28-E281E2D074BA}"/>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'Vantage online survey report'!$B$459:$B$462</c:f>
              <c:strCache>
                <c:ptCount val="4"/>
                <c:pt idx="0">
                  <c:v>Watersports (skiing, wakeboarding, tubing)</c:v>
                </c:pt>
                <c:pt idx="1">
                  <c:v>Cruising/Entertaining</c:v>
                </c:pt>
                <c:pt idx="2">
                  <c:v>Fishing (fishing, crabbing, etc)</c:v>
                </c:pt>
                <c:pt idx="3">
                  <c:v>Other (specify)</c:v>
                </c:pt>
              </c:strCache>
            </c:strRef>
          </c:cat>
          <c:val>
            <c:numRef>
              <c:f>'Vantage online survey report'!$E$459:$E$462</c:f>
              <c:numCache>
                <c:formatCode>General</c:formatCode>
                <c:ptCount val="4"/>
                <c:pt idx="0">
                  <c:v>12</c:v>
                </c:pt>
                <c:pt idx="1">
                  <c:v>59</c:v>
                </c:pt>
                <c:pt idx="2">
                  <c:v>22</c:v>
                </c:pt>
                <c:pt idx="3">
                  <c:v>7.5</c:v>
                </c:pt>
              </c:numCache>
            </c:numRef>
          </c:val>
          <c:extLst>
            <c:ext xmlns:c16="http://schemas.microsoft.com/office/drawing/2014/chart" uri="{C3380CC4-5D6E-409C-BE32-E72D297353CC}">
              <c16:uniqueId val="{00000008-C258-4132-BE28-E281E2D074B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6916571301246902E-3"/>
          <c:y val="3.8382930174045433E-2"/>
          <c:w val="0.99830839895013124"/>
          <c:h val="0.78660098249219557"/>
        </c:manualLayout>
      </c:layout>
      <c:barChart>
        <c:barDir val="col"/>
        <c:grouping val="clustered"/>
        <c:varyColors val="0"/>
        <c:ser>
          <c:idx val="0"/>
          <c:order val="0"/>
          <c:spPr>
            <a:solidFill>
              <a:schemeClr val="accent1"/>
            </a:solidFill>
            <a:ln>
              <a:noFill/>
            </a:ln>
            <a:effectLst/>
          </c:spPr>
          <c:invertIfNegative val="0"/>
          <c:dPt>
            <c:idx val="2"/>
            <c:invertIfNegative val="0"/>
            <c:bubble3D val="0"/>
            <c:extLst>
              <c:ext xmlns:c16="http://schemas.microsoft.com/office/drawing/2014/chart" uri="{C3380CC4-5D6E-409C-BE32-E72D297353CC}">
                <c16:uniqueId val="{00000004-8B73-466C-8208-D3EC8D7B55BB}"/>
              </c:ext>
            </c:extLst>
          </c:dPt>
          <c:dPt>
            <c:idx val="3"/>
            <c:invertIfNegative val="0"/>
            <c:bubble3D val="0"/>
            <c:spPr>
              <a:solidFill>
                <a:schemeClr val="accent5"/>
              </a:solidFill>
              <a:ln>
                <a:noFill/>
              </a:ln>
              <a:effectLst/>
            </c:spPr>
            <c:extLst>
              <c:ext xmlns:c16="http://schemas.microsoft.com/office/drawing/2014/chart" uri="{C3380CC4-5D6E-409C-BE32-E72D297353CC}">
                <c16:uniqueId val="{00000001-8B73-466C-8208-D3EC8D7B55BB}"/>
              </c:ext>
            </c:extLst>
          </c:dPt>
          <c:dPt>
            <c:idx val="4"/>
            <c:invertIfNegative val="0"/>
            <c:bubble3D val="0"/>
            <c:spPr>
              <a:solidFill>
                <a:srgbClr val="00B0F0"/>
              </a:solidFill>
              <a:ln>
                <a:noFill/>
              </a:ln>
              <a:effectLst/>
            </c:spPr>
            <c:extLst>
              <c:ext xmlns:c16="http://schemas.microsoft.com/office/drawing/2014/chart" uri="{C3380CC4-5D6E-409C-BE32-E72D297353CC}">
                <c16:uniqueId val="{00000003-8B73-466C-8208-D3EC8D7B55BB}"/>
              </c:ext>
            </c:extLst>
          </c:dPt>
          <c:dPt>
            <c:idx val="5"/>
            <c:invertIfNegative val="0"/>
            <c:bubble3D val="0"/>
            <c:spPr>
              <a:solidFill>
                <a:schemeClr val="accent6"/>
              </a:solidFill>
              <a:ln>
                <a:noFill/>
              </a:ln>
              <a:effectLst/>
            </c:spPr>
            <c:extLst>
              <c:ext xmlns:c16="http://schemas.microsoft.com/office/drawing/2014/chart" uri="{C3380CC4-5D6E-409C-BE32-E72D297353CC}">
                <c16:uniqueId val="{00000002-8B73-466C-8208-D3EC8D7B55BB}"/>
              </c:ext>
            </c:extLst>
          </c:dPt>
          <c:dLbls>
            <c:dLbl>
              <c:idx val="5"/>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2-8B73-466C-8208-D3EC8D7B55BB}"/>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'Conquest (2)'!$B$574:$B$579</c:f>
              <c:strCache>
                <c:ptCount val="6"/>
                <c:pt idx="0">
                  <c:v>Great Lakes</c:v>
                </c:pt>
                <c:pt idx="1">
                  <c:v>Lake</c:v>
                </c:pt>
                <c:pt idx="2">
                  <c:v>River</c:v>
                </c:pt>
                <c:pt idx="3">
                  <c:v>Ocean</c:v>
                </c:pt>
                <c:pt idx="4">
                  <c:v>Intracoastal waterway</c:v>
                </c:pt>
                <c:pt idx="5">
                  <c:v>Bay/ Gulf/ Sound</c:v>
                </c:pt>
              </c:strCache>
            </c:strRef>
          </c:cat>
          <c:val>
            <c:numRef>
              <c:f>'Conquest (2)'!$C$574:$C$579</c:f>
              <c:numCache>
                <c:formatCode>0%</c:formatCode>
                <c:ptCount val="6"/>
                <c:pt idx="0">
                  <c:v>3.9600000000000003E-2</c:v>
                </c:pt>
                <c:pt idx="1">
                  <c:v>6.93E-2</c:v>
                </c:pt>
                <c:pt idx="2">
                  <c:v>7.9200000000000007E-2</c:v>
                </c:pt>
                <c:pt idx="3">
                  <c:v>0.2079</c:v>
                </c:pt>
                <c:pt idx="4">
                  <c:v>0.25740000000000002</c:v>
                </c:pt>
                <c:pt idx="5">
                  <c:v>0.34649999999999997</c:v>
                </c:pt>
              </c:numCache>
            </c:numRef>
          </c:val>
          <c:extLst>
            <c:ext xmlns:c16="http://schemas.microsoft.com/office/drawing/2014/chart" uri="{C3380CC4-5D6E-409C-BE32-E72D297353CC}">
              <c16:uniqueId val="{00000000-8B73-466C-8208-D3EC8D7B55BB}"/>
            </c:ext>
          </c:extLst>
        </c:ser>
        <c:dLbls>
          <c:showLegendKey val="0"/>
          <c:showVal val="0"/>
          <c:showCatName val="0"/>
          <c:showSerName val="0"/>
          <c:showPercent val="0"/>
          <c:showBubbleSize val="0"/>
        </c:dLbls>
        <c:gapWidth val="109"/>
        <c:overlap val="-27"/>
        <c:axId val="114909568"/>
        <c:axId val="114911104"/>
      </c:barChart>
      <c:catAx>
        <c:axId val="11490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crossAx val="114911104"/>
        <c:crosses val="autoZero"/>
        <c:auto val="1"/>
        <c:lblAlgn val="ctr"/>
        <c:lblOffset val="100"/>
        <c:noMultiLvlLbl val="0"/>
      </c:catAx>
      <c:valAx>
        <c:axId val="114911104"/>
        <c:scaling>
          <c:orientation val="minMax"/>
        </c:scaling>
        <c:delete val="1"/>
        <c:axPos val="l"/>
        <c:numFmt formatCode="0%" sourceLinked="1"/>
        <c:majorTickMark val="none"/>
        <c:minorTickMark val="none"/>
        <c:tickLblPos val="nextTo"/>
        <c:crossAx val="114909568"/>
        <c:crosses val="autoZero"/>
        <c:crossBetween val="between"/>
      </c:valAx>
      <c:spPr>
        <a:noFill/>
        <a:ln w="381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6"/>
            </a:solidFill>
            <a:ln>
              <a:noFill/>
            </a:ln>
            <a:effectLst/>
          </c:spPr>
          <c:invertIfNegative val="0"/>
          <c:dPt>
            <c:idx val="1"/>
            <c:invertIfNegative val="0"/>
            <c:bubble3D val="0"/>
            <c:spPr>
              <a:solidFill>
                <a:schemeClr val="accent3"/>
              </a:solidFill>
              <a:ln>
                <a:noFill/>
              </a:ln>
              <a:effectLst/>
            </c:spPr>
            <c:extLst>
              <c:ext xmlns:c16="http://schemas.microsoft.com/office/drawing/2014/chart" uri="{C3380CC4-5D6E-409C-BE32-E72D297353CC}">
                <c16:uniqueId val="{00000001-E470-49A2-9800-DD5A8F518AE7}"/>
              </c:ext>
            </c:extLst>
          </c:dPt>
          <c:dPt>
            <c:idx val="3"/>
            <c:invertIfNegative val="0"/>
            <c:bubble3D val="0"/>
            <c:spPr>
              <a:solidFill>
                <a:schemeClr val="accent3"/>
              </a:solidFill>
              <a:ln>
                <a:noFill/>
              </a:ln>
              <a:effectLst/>
            </c:spPr>
            <c:extLst>
              <c:ext xmlns:c16="http://schemas.microsoft.com/office/drawing/2014/chart" uri="{C3380CC4-5D6E-409C-BE32-E72D297353CC}">
                <c16:uniqueId val="{00000000-E470-49A2-9800-DD5A8F518AE7}"/>
              </c:ext>
            </c:extLst>
          </c:dPt>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'Vantage online survey report'!$B$16:$B$20</c:f>
              <c:strCache>
                <c:ptCount val="5"/>
                <c:pt idx="0">
                  <c:v>35 to 44 years</c:v>
                </c:pt>
                <c:pt idx="1">
                  <c:v>45 to 54 years</c:v>
                </c:pt>
                <c:pt idx="2">
                  <c:v>55 to 64 years</c:v>
                </c:pt>
                <c:pt idx="3">
                  <c:v>65 to 74 years</c:v>
                </c:pt>
                <c:pt idx="4">
                  <c:v>75 to 84 years</c:v>
                </c:pt>
              </c:strCache>
            </c:strRef>
          </c:cat>
          <c:val>
            <c:numRef>
              <c:f>'Vantage online survey report'!$C$16:$C$20</c:f>
              <c:numCache>
                <c:formatCode>0%</c:formatCode>
                <c:ptCount val="5"/>
                <c:pt idx="0">
                  <c:v>0.08</c:v>
                </c:pt>
                <c:pt idx="1">
                  <c:v>0.31</c:v>
                </c:pt>
                <c:pt idx="2">
                  <c:v>0.19</c:v>
                </c:pt>
                <c:pt idx="3">
                  <c:v>0.31</c:v>
                </c:pt>
                <c:pt idx="4">
                  <c:v>0.11</c:v>
                </c:pt>
              </c:numCache>
            </c:numRef>
          </c:val>
          <c:extLst>
            <c:ext xmlns:c16="http://schemas.microsoft.com/office/drawing/2014/chart" uri="{C3380CC4-5D6E-409C-BE32-E72D297353CC}">
              <c16:uniqueId val="{00000000-AA47-4400-9BF6-152BEF4CB4E9}"/>
            </c:ext>
          </c:extLst>
        </c:ser>
        <c:dLbls>
          <c:showLegendKey val="0"/>
          <c:showVal val="0"/>
          <c:showCatName val="0"/>
          <c:showSerName val="0"/>
          <c:showPercent val="0"/>
          <c:showBubbleSize val="0"/>
        </c:dLbls>
        <c:gapWidth val="182"/>
        <c:axId val="235890176"/>
        <c:axId val="235891712"/>
      </c:barChart>
      <c:catAx>
        <c:axId val="235890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bg1"/>
                </a:solidFill>
                <a:latin typeface="+mn-lt"/>
                <a:ea typeface="+mn-ea"/>
                <a:cs typeface="+mn-cs"/>
              </a:defRPr>
            </a:pPr>
            <a:endParaRPr lang="en-US"/>
          </a:p>
        </c:txPr>
        <c:crossAx val="235891712"/>
        <c:crosses val="autoZero"/>
        <c:auto val="1"/>
        <c:lblAlgn val="ctr"/>
        <c:lblOffset val="100"/>
        <c:noMultiLvlLbl val="0"/>
      </c:catAx>
      <c:valAx>
        <c:axId val="235891712"/>
        <c:scaling>
          <c:orientation val="minMax"/>
        </c:scaling>
        <c:delete val="1"/>
        <c:axPos val="l"/>
        <c:numFmt formatCode="0%" sourceLinked="1"/>
        <c:majorTickMark val="none"/>
        <c:minorTickMark val="none"/>
        <c:tickLblPos val="nextTo"/>
        <c:crossAx val="2358901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 dir="row">'Conquest (2)'!$B$981:$B$983</cx:f>
        <cx:lvl ptCount="3">
          <cx:pt idx="0">less than 30 minutes</cx:pt>
          <cx:pt idx="1">30 minutes - 1 hour</cx:pt>
          <cx:pt idx="2">more than 1 hour</cx:pt>
        </cx:lvl>
      </cx:strDim>
      <cx:numDim type="size">
        <cx:f dir="row">'Conquest (2)'!$C$981:$C$983</cx:f>
        <cx:lvl ptCount="3" formatCode="General">
          <cx:pt idx="0">0.34620000000000001</cx:pt>
          <cx:pt idx="1">0.55769999999999997</cx:pt>
          <cx:pt idx="2">0.096199999999999994</cx:pt>
        </cx:lvl>
      </cx:numDim>
    </cx:data>
  </cx:chartData>
  <cx:chart>
    <cx:plotArea>
      <cx:plotAreaRegion>
        <cx:series layoutId="sunburst" uniqueId="{60433777-C16E-488C-BFED-ADB2E065FC3B}">
          <cx:dataPt idx="1">
            <cx:spPr>
              <a:solidFill>
                <a:srgbClr val="9BBB59"/>
              </a:solidFill>
            </cx:spPr>
          </cx:dataPt>
          <cx:dataPt idx="2">
            <cx:spPr>
              <a:solidFill>
                <a:srgbClr val="8064A2"/>
              </a:solidFill>
            </cx:spPr>
          </cx:dataPt>
          <cx:dataLabels/>
          <cx:dataId val="0"/>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889938" cy="498055"/>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3777606" y="1"/>
            <a:ext cx="2889938" cy="498055"/>
          </a:xfrm>
          <a:prstGeom prst="rect">
            <a:avLst/>
          </a:prstGeom>
        </p:spPr>
        <p:txBody>
          <a:bodyPr vert="horz" lIns="96661" tIns="48331" rIns="96661" bIns="48331" rtlCol="0"/>
          <a:lstStyle>
            <a:lvl1pPr algn="r">
              <a:defRPr sz="1300"/>
            </a:lvl1pPr>
          </a:lstStyle>
          <a:p>
            <a:fld id="{1F024EDF-5BE5-4D6F-B1E7-88F9D2041823}" type="datetimeFigureOut">
              <a:rPr lang="en-US" smtClean="0"/>
              <a:t>6/17/2020</a:t>
            </a:fld>
            <a:endParaRPr lang="en-US"/>
          </a:p>
        </p:txBody>
      </p:sp>
      <p:sp>
        <p:nvSpPr>
          <p:cNvPr id="4" name="Slide Image Placeholder 3"/>
          <p:cNvSpPr>
            <a:spLocks noGrp="1" noRot="1" noChangeAspect="1"/>
          </p:cNvSpPr>
          <p:nvPr>
            <p:ph type="sldImg" idx="2"/>
          </p:nvPr>
        </p:nvSpPr>
        <p:spPr>
          <a:xfrm>
            <a:off x="357188" y="1241425"/>
            <a:ext cx="5954712" cy="3349625"/>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666909" y="4777195"/>
            <a:ext cx="5335270" cy="3908614"/>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889938" cy="498054"/>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3777606" y="9428584"/>
            <a:ext cx="2889938" cy="498054"/>
          </a:xfrm>
          <a:prstGeom prst="rect">
            <a:avLst/>
          </a:prstGeom>
        </p:spPr>
        <p:txBody>
          <a:bodyPr vert="horz" lIns="96661" tIns="48331" rIns="96661" bIns="48331" rtlCol="0" anchor="b"/>
          <a:lstStyle>
            <a:lvl1pPr algn="r">
              <a:defRPr sz="1300"/>
            </a:lvl1pPr>
          </a:lstStyle>
          <a:p>
            <a:fld id="{8A0C1ABF-A616-4D49-B33F-8D40ACAA9B11}" type="slidenum">
              <a:rPr lang="en-US" smtClean="0"/>
              <a:t>‹#›</a:t>
            </a:fld>
            <a:endParaRPr lang="en-US"/>
          </a:p>
        </p:txBody>
      </p:sp>
    </p:spTree>
    <p:extLst>
      <p:ext uri="{BB962C8B-B14F-4D97-AF65-F5344CB8AC3E}">
        <p14:creationId xmlns:p14="http://schemas.microsoft.com/office/powerpoint/2010/main" val="564753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C594B73-DE1C-424B-A858-C020905C54EA}" type="datetime1">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6/17/2020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A0F65BC-F8FC-D949-A46A-670B160F30C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89366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Update</a:t>
            </a:r>
            <a:r>
              <a:rPr lang="en-US" baseline="0" dirty="0"/>
              <a:t> with Charlie and Tracy K.</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3DE55B3-3BC6-49EB-B971-0BA39D0F72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04366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0C1ABF-A616-4D49-B33F-8D40ACAA9B11}" type="slidenum">
              <a:rPr lang="en-US" smtClean="0"/>
              <a:t>17</a:t>
            </a:fld>
            <a:endParaRPr lang="en-US"/>
          </a:p>
        </p:txBody>
      </p:sp>
    </p:spTree>
    <p:extLst>
      <p:ext uri="{BB962C8B-B14F-4D97-AF65-F5344CB8AC3E}">
        <p14:creationId xmlns:p14="http://schemas.microsoft.com/office/powerpoint/2010/main" val="1033363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A0C1ABF-A616-4D49-B33F-8D40ACAA9B11}" type="slidenum">
              <a:rPr lang="en-US" smtClean="0"/>
              <a:t>23</a:t>
            </a:fld>
            <a:endParaRPr lang="en-US"/>
          </a:p>
        </p:txBody>
      </p:sp>
    </p:spTree>
    <p:extLst>
      <p:ext uri="{BB962C8B-B14F-4D97-AF65-F5344CB8AC3E}">
        <p14:creationId xmlns:p14="http://schemas.microsoft.com/office/powerpoint/2010/main" val="1369692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The specific verbiage of new length is 12” overall (this includes the nuggets at the transom) or +5” on hull centerline</a:t>
            </a:r>
          </a:p>
          <a:p>
            <a:r>
              <a:rPr lang="en-US" dirty="0"/>
              <a:t>10’8” Beam</a:t>
            </a:r>
          </a:p>
          <a:p>
            <a:r>
              <a:rPr lang="en-US" dirty="0"/>
              <a:t>300 Gallons Fuel</a:t>
            </a:r>
          </a:p>
          <a:p>
            <a:endParaRPr lang="en-US" dirty="0"/>
          </a:p>
        </p:txBody>
      </p:sp>
      <p:sp>
        <p:nvSpPr>
          <p:cNvPr id="4" name="Date Placeholder 3"/>
          <p:cNvSpPr>
            <a:spLocks noGrp="1"/>
          </p:cNvSpPr>
          <p:nvPr>
            <p:ph type="dt" idx="1"/>
          </p:nvPr>
        </p:nvSpPr>
        <p:spPr/>
        <p:txBody>
          <a:bodyPr/>
          <a:lstStyle/>
          <a:p>
            <a:fld id="{0C594B73-DE1C-424B-A858-C020905C54EA}" type="datetime1">
              <a:rPr lang="en-US" smtClean="0"/>
              <a:t>6/17/2020</a:t>
            </a:fld>
            <a:endParaRPr lang="en-US" dirty="0"/>
          </a:p>
        </p:txBody>
      </p:sp>
      <p:sp>
        <p:nvSpPr>
          <p:cNvPr id="5" name="Slide Number Placeholder 4"/>
          <p:cNvSpPr>
            <a:spLocks noGrp="1"/>
          </p:cNvSpPr>
          <p:nvPr>
            <p:ph type="sldNum" sz="quarter" idx="5"/>
          </p:nvPr>
        </p:nvSpPr>
        <p:spPr/>
        <p:txBody>
          <a:bodyPr/>
          <a:lstStyle/>
          <a:p>
            <a:fld id="{DA0F65BC-F8FC-D949-A46A-670B160F30CA}" type="slidenum">
              <a:rPr lang="en-US" smtClean="0"/>
              <a:t>33</a:t>
            </a:fld>
            <a:endParaRPr lang="en-US" dirty="0"/>
          </a:p>
        </p:txBody>
      </p:sp>
    </p:spTree>
    <p:extLst>
      <p:ext uri="{BB962C8B-B14F-4D97-AF65-F5344CB8AC3E}">
        <p14:creationId xmlns:p14="http://schemas.microsoft.com/office/powerpoint/2010/main" val="19202318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Blank Slide Header Opt B">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C85878-9AF5-0142-AE71-DE5E960228F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
            <a:ext cx="12192000" cy="1221740"/>
          </a:xfrm>
          <a:prstGeom prst="rect">
            <a:avLst/>
          </a:prstGeom>
        </p:spPr>
      </p:pic>
      <p:sp>
        <p:nvSpPr>
          <p:cNvPr id="12" name="Title 5"/>
          <p:cNvSpPr>
            <a:spLocks noGrp="1"/>
          </p:cNvSpPr>
          <p:nvPr>
            <p:ph type="title" hasCustomPrompt="1"/>
          </p:nvPr>
        </p:nvSpPr>
        <p:spPr>
          <a:xfrm>
            <a:off x="592644" y="194566"/>
            <a:ext cx="11010369" cy="668601"/>
          </a:xfrm>
          <a:prstGeom prst="rect">
            <a:avLst/>
          </a:prstGeom>
        </p:spPr>
        <p:txBody>
          <a:bodyPr/>
          <a:lstStyle>
            <a:lvl1pPr>
              <a:defRPr sz="2667" b="1" spc="0" baseline="0">
                <a:solidFill>
                  <a:schemeClr val="bg1"/>
                </a:solidFill>
                <a:latin typeface="Arial" charset="0"/>
                <a:ea typeface="Arial" charset="0"/>
                <a:cs typeface="Arial" charset="0"/>
              </a:defRPr>
            </a:lvl1pPr>
          </a:lstStyle>
          <a:p>
            <a:r>
              <a:rPr lang="en-US" dirty="0"/>
              <a:t>CLICK HERE TO EDIT BLANK SLIDE</a:t>
            </a:r>
          </a:p>
        </p:txBody>
      </p:sp>
      <p:sp>
        <p:nvSpPr>
          <p:cNvPr id="8" name="Footer Placeholder 4"/>
          <p:cNvSpPr>
            <a:spLocks noGrp="1"/>
          </p:cNvSpPr>
          <p:nvPr>
            <p:ph type="ftr" sz="quarter" idx="3"/>
          </p:nvPr>
        </p:nvSpPr>
        <p:spPr>
          <a:xfrm>
            <a:off x="585217" y="6571489"/>
            <a:ext cx="5810249" cy="159023"/>
          </a:xfrm>
          <a:prstGeom prst="rect">
            <a:avLst/>
          </a:prstGeom>
        </p:spPr>
        <p:txBody>
          <a:bodyPr vert="horz" wrap="square" lIns="0" tIns="0" rIns="0" bIns="0" rtlCol="0" anchor="b" anchorCtr="0"/>
          <a:lstStyle>
            <a:lvl1pPr algn="l" defTabSz="0">
              <a:tabLst>
                <a:tab pos="0" algn="l"/>
              </a:tabLst>
              <a:defRPr sz="667">
                <a:solidFill>
                  <a:schemeClr val="accent6"/>
                </a:solidFill>
              </a:defRPr>
            </a:lvl1pPr>
          </a:lstStyle>
          <a:p>
            <a:r>
              <a:rPr lang="en-US" dirty="0"/>
              <a:t>©2019 Boston Whaler. Confidential and all rights reserved.</a:t>
            </a:r>
          </a:p>
        </p:txBody>
      </p:sp>
      <p:sp>
        <p:nvSpPr>
          <p:cNvPr id="9" name="Content Placeholder 2"/>
          <p:cNvSpPr>
            <a:spLocks noGrp="1"/>
          </p:cNvSpPr>
          <p:nvPr>
            <p:ph idx="1"/>
          </p:nvPr>
        </p:nvSpPr>
        <p:spPr>
          <a:xfrm>
            <a:off x="590815" y="1476951"/>
            <a:ext cx="11010372" cy="4574876"/>
          </a:xfrm>
          <a:prstGeom prst="rect">
            <a:avLst/>
          </a:prstGeom>
        </p:spPr>
        <p:txBody>
          <a:bodyPr>
            <a:normAutofit/>
          </a:bodyPr>
          <a:lstStyle>
            <a:lvl1pPr marL="0" indent="0">
              <a:buNone/>
              <a:defRPr sz="2133">
                <a:solidFill>
                  <a:srgbClr val="75787B"/>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Click to edit Master text styles</a:t>
            </a:r>
          </a:p>
        </p:txBody>
      </p:sp>
      <p:sp>
        <p:nvSpPr>
          <p:cNvPr id="10" name="Content Placeholder 2"/>
          <p:cNvSpPr>
            <a:spLocks noGrp="1"/>
          </p:cNvSpPr>
          <p:nvPr>
            <p:ph idx="10"/>
          </p:nvPr>
        </p:nvSpPr>
        <p:spPr>
          <a:xfrm>
            <a:off x="592642" y="747049"/>
            <a:ext cx="11010369" cy="289907"/>
          </a:xfrm>
          <a:prstGeom prst="rect">
            <a:avLst/>
          </a:prstGeom>
        </p:spPr>
        <p:txBody>
          <a:bodyPr>
            <a:noAutofit/>
          </a:bodyPr>
          <a:lstStyle>
            <a:lvl1pPr marL="0" indent="0">
              <a:buNone/>
              <a:defRPr sz="2133" b="0">
                <a:solidFill>
                  <a:schemeClr val="bg1"/>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Click to edit Master text styles</a:t>
            </a:r>
          </a:p>
        </p:txBody>
      </p:sp>
    </p:spTree>
    <p:extLst>
      <p:ext uri="{BB962C8B-B14F-4D97-AF65-F5344CB8AC3E}">
        <p14:creationId xmlns:p14="http://schemas.microsoft.com/office/powerpoint/2010/main" val="186509145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Slide Header Opt A">
    <p:spTree>
      <p:nvGrpSpPr>
        <p:cNvPr id="1" name=""/>
        <p:cNvGrpSpPr/>
        <p:nvPr/>
      </p:nvGrpSpPr>
      <p:grpSpPr>
        <a:xfrm>
          <a:off x="0" y="0"/>
          <a:ext cx="0" cy="0"/>
          <a:chOff x="0" y="0"/>
          <a:chExt cx="0" cy="0"/>
        </a:xfrm>
      </p:grpSpPr>
      <p:sp>
        <p:nvSpPr>
          <p:cNvPr id="6" name="Content Placeholder 2"/>
          <p:cNvSpPr>
            <a:spLocks noGrp="1"/>
          </p:cNvSpPr>
          <p:nvPr>
            <p:ph idx="1"/>
          </p:nvPr>
        </p:nvSpPr>
        <p:spPr>
          <a:xfrm>
            <a:off x="590815" y="1476951"/>
            <a:ext cx="11010372" cy="4574876"/>
          </a:xfrm>
          <a:prstGeom prst="rect">
            <a:avLst/>
          </a:prstGeom>
        </p:spPr>
        <p:txBody>
          <a:bodyPr>
            <a:normAutofit/>
          </a:bodyPr>
          <a:lstStyle>
            <a:lvl1pPr marL="0" indent="0">
              <a:buNone/>
              <a:defRPr sz="2133">
                <a:solidFill>
                  <a:srgbClr val="888B8D"/>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Click to edit Master text styles</a:t>
            </a:r>
          </a:p>
        </p:txBody>
      </p:sp>
      <p:sp>
        <p:nvSpPr>
          <p:cNvPr id="8" name="Title 5"/>
          <p:cNvSpPr>
            <a:spLocks noGrp="1"/>
          </p:cNvSpPr>
          <p:nvPr>
            <p:ph type="title" hasCustomPrompt="1"/>
          </p:nvPr>
        </p:nvSpPr>
        <p:spPr>
          <a:xfrm>
            <a:off x="590817" y="194566"/>
            <a:ext cx="11010369" cy="668601"/>
          </a:xfrm>
          <a:prstGeom prst="rect">
            <a:avLst/>
          </a:prstGeom>
        </p:spPr>
        <p:txBody>
          <a:bodyPr/>
          <a:lstStyle>
            <a:lvl1pPr>
              <a:defRPr sz="2667" b="1" spc="0" baseline="0">
                <a:solidFill>
                  <a:srgbClr val="A90E13"/>
                </a:solidFill>
                <a:latin typeface="Arial" charset="0"/>
                <a:ea typeface="Arial" charset="0"/>
                <a:cs typeface="Arial" charset="0"/>
              </a:defRPr>
            </a:lvl1pPr>
          </a:lstStyle>
          <a:p>
            <a:r>
              <a:rPr lang="en-US" dirty="0"/>
              <a:t>CLICK HERE TO EDIT BLANK SLIDE</a:t>
            </a:r>
          </a:p>
        </p:txBody>
      </p:sp>
      <p:sp>
        <p:nvSpPr>
          <p:cNvPr id="9" name="Content Placeholder 2"/>
          <p:cNvSpPr>
            <a:spLocks noGrp="1"/>
          </p:cNvSpPr>
          <p:nvPr>
            <p:ph idx="10"/>
          </p:nvPr>
        </p:nvSpPr>
        <p:spPr>
          <a:xfrm>
            <a:off x="590817" y="734833"/>
            <a:ext cx="11010369" cy="289907"/>
          </a:xfrm>
          <a:prstGeom prst="rect">
            <a:avLst/>
          </a:prstGeom>
        </p:spPr>
        <p:txBody>
          <a:bodyPr>
            <a:noAutofit/>
          </a:bodyPr>
          <a:lstStyle>
            <a:lvl1pPr marL="0" indent="0">
              <a:buNone/>
              <a:defRPr sz="2133" b="0">
                <a:solidFill>
                  <a:srgbClr val="888B8D"/>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Click to edit Master text styles</a:t>
            </a:r>
          </a:p>
        </p:txBody>
      </p:sp>
      <p:sp>
        <p:nvSpPr>
          <p:cNvPr id="5" name="Footer Placeholder 4"/>
          <p:cNvSpPr>
            <a:spLocks noGrp="1"/>
          </p:cNvSpPr>
          <p:nvPr>
            <p:ph type="ftr" sz="quarter" idx="3"/>
          </p:nvPr>
        </p:nvSpPr>
        <p:spPr>
          <a:xfrm>
            <a:off x="585217" y="6571489"/>
            <a:ext cx="5810249" cy="159023"/>
          </a:xfrm>
          <a:prstGeom prst="rect">
            <a:avLst/>
          </a:prstGeom>
        </p:spPr>
        <p:txBody>
          <a:bodyPr vert="horz" wrap="square" lIns="0" tIns="0" rIns="0" bIns="0" rtlCol="0" anchor="b" anchorCtr="0"/>
          <a:lstStyle>
            <a:lvl1pPr algn="l" defTabSz="0">
              <a:tabLst>
                <a:tab pos="0" algn="l"/>
              </a:tabLst>
              <a:defRPr sz="667">
                <a:solidFill>
                  <a:srgbClr val="888B8D"/>
                </a:solidFill>
              </a:defRPr>
            </a:lvl1pPr>
          </a:lstStyle>
          <a:p>
            <a:r>
              <a:rPr lang="en-US" dirty="0"/>
              <a:t>©2019 Boston Whaler. Confidential and all rights reserved.</a:t>
            </a:r>
          </a:p>
        </p:txBody>
      </p:sp>
    </p:spTree>
    <p:extLst>
      <p:ext uri="{BB962C8B-B14F-4D97-AF65-F5344CB8AC3E}">
        <p14:creationId xmlns:p14="http://schemas.microsoft.com/office/powerpoint/2010/main" val="3681513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Slide Header Opt B">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3E1F75-1E6F-C346-A8B5-9F4337DEE293}"/>
              </a:ext>
            </a:extLst>
          </p:cNvPr>
          <p:cNvSpPr/>
          <p:nvPr userDrawn="1"/>
        </p:nvSpPr>
        <p:spPr>
          <a:xfrm>
            <a:off x="0" y="1"/>
            <a:ext cx="12192000" cy="1165609"/>
          </a:xfrm>
          <a:prstGeom prst="rect">
            <a:avLst/>
          </a:prstGeom>
          <a:solidFill>
            <a:srgbClr val="A90E13"/>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1"/>
              </a:solidFill>
            </a:endParaRPr>
          </a:p>
        </p:txBody>
      </p:sp>
      <p:sp>
        <p:nvSpPr>
          <p:cNvPr id="12" name="Title 5"/>
          <p:cNvSpPr>
            <a:spLocks noGrp="1"/>
          </p:cNvSpPr>
          <p:nvPr>
            <p:ph type="title" hasCustomPrompt="1"/>
          </p:nvPr>
        </p:nvSpPr>
        <p:spPr>
          <a:xfrm>
            <a:off x="592644" y="194566"/>
            <a:ext cx="11010369" cy="668601"/>
          </a:xfrm>
          <a:prstGeom prst="rect">
            <a:avLst/>
          </a:prstGeom>
        </p:spPr>
        <p:txBody>
          <a:bodyPr/>
          <a:lstStyle>
            <a:lvl1pPr>
              <a:defRPr sz="2667" b="1" spc="0" baseline="0">
                <a:solidFill>
                  <a:schemeClr val="bg1"/>
                </a:solidFill>
                <a:latin typeface="Arial" charset="0"/>
                <a:ea typeface="Arial" charset="0"/>
                <a:cs typeface="Arial" charset="0"/>
              </a:defRPr>
            </a:lvl1pPr>
          </a:lstStyle>
          <a:p>
            <a:r>
              <a:rPr lang="en-US" dirty="0"/>
              <a:t>CLICK HERE TO EDIT BLANK SLIDE</a:t>
            </a:r>
          </a:p>
        </p:txBody>
      </p:sp>
      <p:sp>
        <p:nvSpPr>
          <p:cNvPr id="8" name="Footer Placeholder 4"/>
          <p:cNvSpPr>
            <a:spLocks noGrp="1"/>
          </p:cNvSpPr>
          <p:nvPr>
            <p:ph type="ftr" sz="quarter" idx="3"/>
          </p:nvPr>
        </p:nvSpPr>
        <p:spPr>
          <a:xfrm>
            <a:off x="585217" y="6571489"/>
            <a:ext cx="5810249" cy="159023"/>
          </a:xfrm>
          <a:prstGeom prst="rect">
            <a:avLst/>
          </a:prstGeom>
        </p:spPr>
        <p:txBody>
          <a:bodyPr vert="horz" wrap="square" lIns="0" tIns="0" rIns="0" bIns="0" rtlCol="0" anchor="b" anchorCtr="0"/>
          <a:lstStyle>
            <a:lvl1pPr algn="l" defTabSz="0">
              <a:tabLst>
                <a:tab pos="0" algn="l"/>
              </a:tabLst>
              <a:defRPr sz="667">
                <a:solidFill>
                  <a:schemeClr val="accent6"/>
                </a:solidFill>
              </a:defRPr>
            </a:lvl1pPr>
          </a:lstStyle>
          <a:p>
            <a:r>
              <a:rPr lang="en-US" dirty="0"/>
              <a:t>©2019 Boston Whaler. Confidential and all rights reserved.</a:t>
            </a:r>
          </a:p>
        </p:txBody>
      </p:sp>
      <p:sp>
        <p:nvSpPr>
          <p:cNvPr id="9" name="Content Placeholder 2"/>
          <p:cNvSpPr>
            <a:spLocks noGrp="1"/>
          </p:cNvSpPr>
          <p:nvPr>
            <p:ph idx="1"/>
          </p:nvPr>
        </p:nvSpPr>
        <p:spPr>
          <a:xfrm>
            <a:off x="590815" y="1476951"/>
            <a:ext cx="11010372" cy="4574876"/>
          </a:xfrm>
          <a:prstGeom prst="rect">
            <a:avLst/>
          </a:prstGeom>
        </p:spPr>
        <p:txBody>
          <a:bodyPr>
            <a:normAutofit/>
          </a:bodyPr>
          <a:lstStyle>
            <a:lvl1pPr marL="0" indent="0">
              <a:buNone/>
              <a:defRPr sz="2133">
                <a:solidFill>
                  <a:srgbClr val="888B8D"/>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Click to edit Master text styles</a:t>
            </a:r>
          </a:p>
        </p:txBody>
      </p:sp>
      <p:sp>
        <p:nvSpPr>
          <p:cNvPr id="10" name="Content Placeholder 2"/>
          <p:cNvSpPr>
            <a:spLocks noGrp="1"/>
          </p:cNvSpPr>
          <p:nvPr>
            <p:ph idx="10"/>
          </p:nvPr>
        </p:nvSpPr>
        <p:spPr>
          <a:xfrm>
            <a:off x="592642" y="747049"/>
            <a:ext cx="11010369" cy="289907"/>
          </a:xfrm>
          <a:prstGeom prst="rect">
            <a:avLst/>
          </a:prstGeom>
        </p:spPr>
        <p:txBody>
          <a:bodyPr>
            <a:noAutofit/>
          </a:bodyPr>
          <a:lstStyle>
            <a:lvl1pPr marL="0" indent="0">
              <a:buNone/>
              <a:defRPr sz="2133" b="0">
                <a:solidFill>
                  <a:schemeClr val="bg1"/>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Click to edit Master text styles</a:t>
            </a:r>
          </a:p>
        </p:txBody>
      </p:sp>
    </p:spTree>
    <p:extLst>
      <p:ext uri="{BB962C8B-B14F-4D97-AF65-F5344CB8AC3E}">
        <p14:creationId xmlns:p14="http://schemas.microsoft.com/office/powerpoint/2010/main" val="77200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Slide with Call Out Box 1">
    <p:spTree>
      <p:nvGrpSpPr>
        <p:cNvPr id="1" name=""/>
        <p:cNvGrpSpPr/>
        <p:nvPr/>
      </p:nvGrpSpPr>
      <p:grpSpPr>
        <a:xfrm>
          <a:off x="0" y="0"/>
          <a:ext cx="0" cy="0"/>
          <a:chOff x="0" y="0"/>
          <a:chExt cx="0" cy="0"/>
        </a:xfrm>
      </p:grpSpPr>
      <p:sp>
        <p:nvSpPr>
          <p:cNvPr id="14" name="Rectangle 13"/>
          <p:cNvSpPr/>
          <p:nvPr userDrawn="1"/>
        </p:nvSpPr>
        <p:spPr>
          <a:xfrm>
            <a:off x="-1" y="-23053"/>
            <a:ext cx="12192000" cy="3338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Content Placeholder 2"/>
          <p:cNvSpPr>
            <a:spLocks noGrp="1"/>
          </p:cNvSpPr>
          <p:nvPr>
            <p:ph idx="1"/>
          </p:nvPr>
        </p:nvSpPr>
        <p:spPr>
          <a:xfrm>
            <a:off x="592643" y="1680151"/>
            <a:ext cx="7305653" cy="4574876"/>
          </a:xfrm>
          <a:prstGeom prst="rect">
            <a:avLst/>
          </a:prstGeom>
        </p:spPr>
        <p:txBody>
          <a:bodyPr>
            <a:normAutofit/>
          </a:bodyPr>
          <a:lstStyle>
            <a:lvl1pPr marL="0" indent="0">
              <a:buNone/>
              <a:defRPr sz="2133">
                <a:solidFill>
                  <a:srgbClr val="888B8D"/>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Click to edit Master text styles</a:t>
            </a:r>
          </a:p>
        </p:txBody>
      </p:sp>
      <p:sp>
        <p:nvSpPr>
          <p:cNvPr id="17" name="Rectangle 16"/>
          <p:cNvSpPr/>
          <p:nvPr userDrawn="1"/>
        </p:nvSpPr>
        <p:spPr>
          <a:xfrm rot="16200000">
            <a:off x="8618438" y="3396005"/>
            <a:ext cx="690349" cy="106323"/>
          </a:xfrm>
          <a:prstGeom prst="rect">
            <a:avLst/>
          </a:prstGeom>
          <a:solidFill>
            <a:schemeClr val="bg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1"/>
              </a:solidFill>
            </a:endParaRPr>
          </a:p>
        </p:txBody>
      </p:sp>
      <p:sp>
        <p:nvSpPr>
          <p:cNvPr id="8" name="Title 5"/>
          <p:cNvSpPr>
            <a:spLocks noGrp="1"/>
          </p:cNvSpPr>
          <p:nvPr>
            <p:ph type="title" hasCustomPrompt="1"/>
          </p:nvPr>
        </p:nvSpPr>
        <p:spPr>
          <a:xfrm>
            <a:off x="592645" y="194566"/>
            <a:ext cx="7805391" cy="668601"/>
          </a:xfrm>
          <a:prstGeom prst="rect">
            <a:avLst/>
          </a:prstGeom>
        </p:spPr>
        <p:txBody>
          <a:bodyPr/>
          <a:lstStyle>
            <a:lvl1pPr>
              <a:defRPr sz="2667" b="1" spc="0" baseline="0">
                <a:solidFill>
                  <a:srgbClr val="A90E13"/>
                </a:solidFill>
                <a:latin typeface="Arial" charset="0"/>
                <a:ea typeface="Arial" charset="0"/>
                <a:cs typeface="Arial" charset="0"/>
              </a:defRPr>
            </a:lvl1pPr>
          </a:lstStyle>
          <a:p>
            <a:r>
              <a:rPr lang="en-US" dirty="0"/>
              <a:t>CLICK HERE TO EDIT BLANK SLIDE</a:t>
            </a:r>
          </a:p>
        </p:txBody>
      </p:sp>
      <p:sp>
        <p:nvSpPr>
          <p:cNvPr id="18" name="Footer Placeholder 4"/>
          <p:cNvSpPr>
            <a:spLocks noGrp="1"/>
          </p:cNvSpPr>
          <p:nvPr>
            <p:ph type="ftr" sz="quarter" idx="3"/>
          </p:nvPr>
        </p:nvSpPr>
        <p:spPr>
          <a:xfrm>
            <a:off x="585217" y="6571489"/>
            <a:ext cx="5810249" cy="159023"/>
          </a:xfrm>
          <a:prstGeom prst="rect">
            <a:avLst/>
          </a:prstGeom>
        </p:spPr>
        <p:txBody>
          <a:bodyPr vert="horz" wrap="square" lIns="0" tIns="0" rIns="0" bIns="0" rtlCol="0" anchor="b" anchorCtr="0"/>
          <a:lstStyle>
            <a:lvl1pPr algn="l" defTabSz="0">
              <a:tabLst>
                <a:tab pos="0" algn="l"/>
              </a:tabLst>
              <a:defRPr sz="667">
                <a:solidFill>
                  <a:schemeClr val="accent6"/>
                </a:solidFill>
              </a:defRPr>
            </a:lvl1pPr>
          </a:lstStyle>
          <a:p>
            <a:r>
              <a:rPr lang="en-US" dirty="0"/>
              <a:t>©2019 Boston Whaler. Confidential and all rights reserved.</a:t>
            </a:r>
          </a:p>
        </p:txBody>
      </p:sp>
      <p:sp>
        <p:nvSpPr>
          <p:cNvPr id="21" name="Content Placeholder 2"/>
          <p:cNvSpPr>
            <a:spLocks noGrp="1"/>
          </p:cNvSpPr>
          <p:nvPr>
            <p:ph idx="11"/>
          </p:nvPr>
        </p:nvSpPr>
        <p:spPr>
          <a:xfrm>
            <a:off x="9296376" y="491068"/>
            <a:ext cx="2455357" cy="5763960"/>
          </a:xfrm>
          <a:prstGeom prst="rect">
            <a:avLst/>
          </a:prstGeom>
        </p:spPr>
        <p:txBody>
          <a:bodyPr anchor="ctr">
            <a:normAutofit/>
          </a:bodyPr>
          <a:lstStyle>
            <a:lvl1pPr marL="0" indent="0">
              <a:buNone/>
              <a:defRPr sz="2667" b="1">
                <a:solidFill>
                  <a:schemeClr val="bg1"/>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Click to edit Master text styles</a:t>
            </a:r>
          </a:p>
        </p:txBody>
      </p:sp>
      <p:sp>
        <p:nvSpPr>
          <p:cNvPr id="11" name="Content Placeholder 2"/>
          <p:cNvSpPr>
            <a:spLocks noGrp="1"/>
          </p:cNvSpPr>
          <p:nvPr>
            <p:ph idx="10"/>
          </p:nvPr>
        </p:nvSpPr>
        <p:spPr>
          <a:xfrm>
            <a:off x="590817" y="734833"/>
            <a:ext cx="7807219" cy="354483"/>
          </a:xfrm>
          <a:prstGeom prst="rect">
            <a:avLst/>
          </a:prstGeom>
        </p:spPr>
        <p:txBody>
          <a:bodyPr>
            <a:normAutofit/>
          </a:bodyPr>
          <a:lstStyle>
            <a:lvl1pPr marL="0" indent="0">
              <a:buNone/>
              <a:defRPr sz="2133" b="0">
                <a:solidFill>
                  <a:srgbClr val="888B8D"/>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Click to edit Master text styles</a:t>
            </a:r>
          </a:p>
        </p:txBody>
      </p:sp>
      <p:sp>
        <p:nvSpPr>
          <p:cNvPr id="4" name="Rectangle 3">
            <a:extLst>
              <a:ext uri="{FF2B5EF4-FFF2-40B4-BE49-F238E27FC236}">
                <a16:creationId xmlns:a16="http://schemas.microsoft.com/office/drawing/2014/main" id="{939B1F67-672B-AE49-9C6D-8948A4FDDA8A}"/>
              </a:ext>
            </a:extLst>
          </p:cNvPr>
          <p:cNvSpPr/>
          <p:nvPr userDrawn="1"/>
        </p:nvSpPr>
        <p:spPr>
          <a:xfrm>
            <a:off x="8489245" y="-67732"/>
            <a:ext cx="3702756" cy="6948312"/>
          </a:xfrm>
          <a:prstGeom prst="rect">
            <a:avLst/>
          </a:prstGeom>
          <a:solidFill>
            <a:srgbClr val="A90E13"/>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1"/>
              </a:solidFill>
            </a:endParaRPr>
          </a:p>
        </p:txBody>
      </p:sp>
    </p:spTree>
    <p:extLst>
      <p:ext uri="{BB962C8B-B14F-4D97-AF65-F5344CB8AC3E}">
        <p14:creationId xmlns:p14="http://schemas.microsoft.com/office/powerpoint/2010/main" val="3063018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Slide with Call Out Box 2">
    <p:spTree>
      <p:nvGrpSpPr>
        <p:cNvPr id="1" name=""/>
        <p:cNvGrpSpPr/>
        <p:nvPr/>
      </p:nvGrpSpPr>
      <p:grpSpPr>
        <a:xfrm>
          <a:off x="0" y="0"/>
          <a:ext cx="0" cy="0"/>
          <a:chOff x="0" y="0"/>
          <a:chExt cx="0" cy="0"/>
        </a:xfrm>
      </p:grpSpPr>
      <p:sp>
        <p:nvSpPr>
          <p:cNvPr id="8" name="Title 5"/>
          <p:cNvSpPr>
            <a:spLocks noGrp="1"/>
          </p:cNvSpPr>
          <p:nvPr>
            <p:ph type="title" hasCustomPrompt="1"/>
          </p:nvPr>
        </p:nvSpPr>
        <p:spPr>
          <a:xfrm>
            <a:off x="590817" y="194566"/>
            <a:ext cx="11010369" cy="668601"/>
          </a:xfrm>
          <a:prstGeom prst="rect">
            <a:avLst/>
          </a:prstGeom>
        </p:spPr>
        <p:txBody>
          <a:bodyPr/>
          <a:lstStyle>
            <a:lvl1pPr>
              <a:defRPr sz="2667" b="1" spc="0" baseline="0">
                <a:solidFill>
                  <a:srgbClr val="A90E13"/>
                </a:solidFill>
                <a:latin typeface="Arial" charset="0"/>
                <a:ea typeface="Arial" charset="0"/>
                <a:cs typeface="Arial" charset="0"/>
              </a:defRPr>
            </a:lvl1pPr>
          </a:lstStyle>
          <a:p>
            <a:r>
              <a:rPr lang="en-US" dirty="0"/>
              <a:t>CLICK HERE TO EDIT BLANK SLIDE</a:t>
            </a:r>
          </a:p>
        </p:txBody>
      </p:sp>
      <p:sp>
        <p:nvSpPr>
          <p:cNvPr id="12" name="Content Placeholder 2"/>
          <p:cNvSpPr>
            <a:spLocks noGrp="1"/>
          </p:cNvSpPr>
          <p:nvPr>
            <p:ph idx="1"/>
          </p:nvPr>
        </p:nvSpPr>
        <p:spPr>
          <a:xfrm>
            <a:off x="590816" y="1680151"/>
            <a:ext cx="11010368" cy="3408684"/>
          </a:xfrm>
          <a:prstGeom prst="rect">
            <a:avLst/>
          </a:prstGeom>
        </p:spPr>
        <p:txBody>
          <a:bodyPr>
            <a:normAutofit/>
          </a:bodyPr>
          <a:lstStyle>
            <a:lvl1pPr marL="0" indent="0">
              <a:buNone/>
              <a:defRPr sz="2133">
                <a:solidFill>
                  <a:srgbClr val="888B8D"/>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Click to edit Master text styles</a:t>
            </a:r>
          </a:p>
        </p:txBody>
      </p:sp>
      <p:cxnSp>
        <p:nvCxnSpPr>
          <p:cNvPr id="3" name="Straight Connector 2"/>
          <p:cNvCxnSpPr/>
          <p:nvPr userDrawn="1"/>
        </p:nvCxnSpPr>
        <p:spPr>
          <a:xfrm>
            <a:off x="-13397" y="5229385"/>
            <a:ext cx="12192000" cy="0"/>
          </a:xfrm>
          <a:prstGeom prst="line">
            <a:avLst/>
          </a:prstGeom>
          <a:ln w="28575">
            <a:solidFill>
              <a:srgbClr val="888B8D"/>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4233" y="6184229"/>
            <a:ext cx="12192000" cy="0"/>
          </a:xfrm>
          <a:prstGeom prst="line">
            <a:avLst/>
          </a:prstGeom>
          <a:ln w="28575">
            <a:solidFill>
              <a:srgbClr val="888B8D"/>
            </a:solidFill>
          </a:ln>
        </p:spPr>
        <p:style>
          <a:lnRef idx="1">
            <a:schemeClr val="accent1"/>
          </a:lnRef>
          <a:fillRef idx="0">
            <a:schemeClr val="accent1"/>
          </a:fillRef>
          <a:effectRef idx="0">
            <a:schemeClr val="accent1"/>
          </a:effectRef>
          <a:fontRef idx="minor">
            <a:schemeClr val="tx1"/>
          </a:fontRef>
        </p:style>
      </p:cxnSp>
      <p:sp>
        <p:nvSpPr>
          <p:cNvPr id="18" name="Footer Placeholder 4"/>
          <p:cNvSpPr>
            <a:spLocks noGrp="1"/>
          </p:cNvSpPr>
          <p:nvPr>
            <p:ph type="ftr" sz="quarter" idx="3"/>
          </p:nvPr>
        </p:nvSpPr>
        <p:spPr>
          <a:xfrm>
            <a:off x="585217" y="6571489"/>
            <a:ext cx="5810249" cy="159023"/>
          </a:xfrm>
          <a:prstGeom prst="rect">
            <a:avLst/>
          </a:prstGeom>
        </p:spPr>
        <p:txBody>
          <a:bodyPr vert="horz" wrap="square" lIns="0" tIns="0" rIns="0" bIns="0" rtlCol="0" anchor="b" anchorCtr="0"/>
          <a:lstStyle>
            <a:lvl1pPr algn="l" defTabSz="0">
              <a:tabLst>
                <a:tab pos="0" algn="l"/>
              </a:tabLst>
              <a:defRPr sz="667">
                <a:solidFill>
                  <a:schemeClr val="accent6"/>
                </a:solidFill>
              </a:defRPr>
            </a:lvl1pPr>
          </a:lstStyle>
          <a:p>
            <a:r>
              <a:rPr lang="en-US" dirty="0"/>
              <a:t>©2019 Boston Whaler. Confidential and all rights reserved.</a:t>
            </a:r>
          </a:p>
        </p:txBody>
      </p:sp>
      <p:sp>
        <p:nvSpPr>
          <p:cNvPr id="19" name="Content Placeholder 2"/>
          <p:cNvSpPr>
            <a:spLocks noGrp="1"/>
          </p:cNvSpPr>
          <p:nvPr>
            <p:ph idx="11"/>
          </p:nvPr>
        </p:nvSpPr>
        <p:spPr>
          <a:xfrm>
            <a:off x="1066776" y="5390622"/>
            <a:ext cx="10534408" cy="618193"/>
          </a:xfrm>
          <a:prstGeom prst="rect">
            <a:avLst/>
          </a:prstGeom>
        </p:spPr>
        <p:txBody>
          <a:bodyPr anchor="ctr">
            <a:normAutofit/>
          </a:bodyPr>
          <a:lstStyle>
            <a:lvl1pPr marL="0" indent="0">
              <a:buNone/>
              <a:defRPr sz="2133" b="1">
                <a:solidFill>
                  <a:srgbClr val="A90E13"/>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Click to edit Master text styles</a:t>
            </a:r>
          </a:p>
        </p:txBody>
      </p:sp>
      <p:sp>
        <p:nvSpPr>
          <p:cNvPr id="11" name="Content Placeholder 2"/>
          <p:cNvSpPr>
            <a:spLocks noGrp="1"/>
          </p:cNvSpPr>
          <p:nvPr>
            <p:ph idx="10"/>
          </p:nvPr>
        </p:nvSpPr>
        <p:spPr>
          <a:xfrm>
            <a:off x="590817" y="734833"/>
            <a:ext cx="11010369" cy="289907"/>
          </a:xfrm>
          <a:prstGeom prst="rect">
            <a:avLst/>
          </a:prstGeom>
        </p:spPr>
        <p:txBody>
          <a:bodyPr>
            <a:noAutofit/>
          </a:bodyPr>
          <a:lstStyle>
            <a:lvl1pPr marL="0" indent="0">
              <a:buNone/>
              <a:defRPr sz="2133" b="0">
                <a:solidFill>
                  <a:srgbClr val="888B8D"/>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Click to edit Master text styles</a:t>
            </a:r>
          </a:p>
        </p:txBody>
      </p:sp>
      <p:sp>
        <p:nvSpPr>
          <p:cNvPr id="6" name="Rectangle 5">
            <a:extLst>
              <a:ext uri="{FF2B5EF4-FFF2-40B4-BE49-F238E27FC236}">
                <a16:creationId xmlns:a16="http://schemas.microsoft.com/office/drawing/2014/main" id="{2C1998E3-FA9B-9747-846A-ACDE8CB1E5C0}"/>
              </a:ext>
            </a:extLst>
          </p:cNvPr>
          <p:cNvSpPr/>
          <p:nvPr userDrawn="1"/>
        </p:nvSpPr>
        <p:spPr>
          <a:xfrm>
            <a:off x="699911" y="5362223"/>
            <a:ext cx="101599" cy="711200"/>
          </a:xfrm>
          <a:prstGeom prst="rect">
            <a:avLst/>
          </a:prstGeom>
          <a:solidFill>
            <a:srgbClr val="A90E13"/>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1"/>
              </a:solidFill>
            </a:endParaRPr>
          </a:p>
        </p:txBody>
      </p:sp>
    </p:spTree>
    <p:extLst>
      <p:ext uri="{BB962C8B-B14F-4D97-AF65-F5344CB8AC3E}">
        <p14:creationId xmlns:p14="http://schemas.microsoft.com/office/powerpoint/2010/main" val="2041438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Blank Slide with Call Out Box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5B0B446-38F7-DA47-A606-F54E3D7A6895}"/>
              </a:ext>
            </a:extLst>
          </p:cNvPr>
          <p:cNvSpPr/>
          <p:nvPr userDrawn="1"/>
        </p:nvSpPr>
        <p:spPr>
          <a:xfrm>
            <a:off x="0" y="0"/>
            <a:ext cx="5046133" cy="6858000"/>
          </a:xfrm>
          <a:prstGeom prst="rect">
            <a:avLst/>
          </a:prstGeom>
          <a:solidFill>
            <a:srgbClr val="A90E13"/>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1"/>
              </a:solidFill>
            </a:endParaRPr>
          </a:p>
        </p:txBody>
      </p:sp>
      <p:sp>
        <p:nvSpPr>
          <p:cNvPr id="11" name="Picture Placeholder 6"/>
          <p:cNvSpPr>
            <a:spLocks noGrp="1"/>
          </p:cNvSpPr>
          <p:nvPr>
            <p:ph type="pic" sz="quarter" idx="15" hasCustomPrompt="1"/>
          </p:nvPr>
        </p:nvSpPr>
        <p:spPr>
          <a:xfrm>
            <a:off x="5068801" y="-1"/>
            <a:ext cx="3512492" cy="3386669"/>
          </a:xfrm>
          <a:prstGeom prst="rect">
            <a:avLst/>
          </a:prstGeom>
        </p:spPr>
        <p:txBody>
          <a:bodyPr lIns="182880" tIns="182880" rIns="182880" bIns="0"/>
          <a:lstStyle>
            <a:lvl1pPr marL="0" indent="0">
              <a:buNone/>
              <a:defRPr sz="1600" baseline="0">
                <a:solidFill>
                  <a:schemeClr val="bg1">
                    <a:lumMod val="75000"/>
                  </a:schemeClr>
                </a:solidFill>
              </a:defRPr>
            </a:lvl1pPr>
          </a:lstStyle>
          <a:p>
            <a:r>
              <a:rPr lang="en-US" dirty="0"/>
              <a:t>Click icon to add picture</a:t>
            </a:r>
          </a:p>
        </p:txBody>
      </p:sp>
      <p:sp>
        <p:nvSpPr>
          <p:cNvPr id="12" name="Picture Placeholder 6"/>
          <p:cNvSpPr>
            <a:spLocks noGrp="1"/>
          </p:cNvSpPr>
          <p:nvPr>
            <p:ph type="pic" sz="quarter" idx="16" hasCustomPrompt="1"/>
          </p:nvPr>
        </p:nvSpPr>
        <p:spPr>
          <a:xfrm>
            <a:off x="8679507" y="-1"/>
            <a:ext cx="3512492" cy="3386669"/>
          </a:xfrm>
          <a:prstGeom prst="rect">
            <a:avLst/>
          </a:prstGeom>
        </p:spPr>
        <p:txBody>
          <a:bodyPr lIns="182880" tIns="182880" rIns="182880" bIns="0"/>
          <a:lstStyle>
            <a:lvl1pPr marL="0" indent="0">
              <a:buNone/>
              <a:defRPr sz="1600" baseline="0">
                <a:solidFill>
                  <a:schemeClr val="bg1">
                    <a:lumMod val="75000"/>
                  </a:schemeClr>
                </a:solidFill>
              </a:defRPr>
            </a:lvl1pPr>
          </a:lstStyle>
          <a:p>
            <a:r>
              <a:rPr lang="en-US" dirty="0"/>
              <a:t>Click icon to add picture</a:t>
            </a:r>
          </a:p>
        </p:txBody>
      </p:sp>
      <p:sp>
        <p:nvSpPr>
          <p:cNvPr id="9" name="Picture Placeholder 6"/>
          <p:cNvSpPr>
            <a:spLocks noGrp="1"/>
          </p:cNvSpPr>
          <p:nvPr>
            <p:ph type="pic" sz="quarter" idx="14" hasCustomPrompt="1"/>
          </p:nvPr>
        </p:nvSpPr>
        <p:spPr>
          <a:xfrm>
            <a:off x="5068801" y="3475891"/>
            <a:ext cx="7123201" cy="3382108"/>
          </a:xfrm>
          <a:prstGeom prst="rect">
            <a:avLst/>
          </a:prstGeom>
        </p:spPr>
        <p:txBody>
          <a:bodyPr lIns="182880" tIns="182880" rIns="182880" bIns="0"/>
          <a:lstStyle>
            <a:lvl1pPr marL="0" indent="0">
              <a:buNone/>
              <a:defRPr sz="1600" baseline="0">
                <a:solidFill>
                  <a:schemeClr val="bg1">
                    <a:lumMod val="75000"/>
                  </a:schemeClr>
                </a:solidFill>
              </a:defRPr>
            </a:lvl1pPr>
          </a:lstStyle>
          <a:p>
            <a:r>
              <a:rPr lang="en-US" dirty="0"/>
              <a:t>Click icon to add picture</a:t>
            </a:r>
          </a:p>
        </p:txBody>
      </p:sp>
      <p:sp>
        <p:nvSpPr>
          <p:cNvPr id="6" name="Title 1"/>
          <p:cNvSpPr>
            <a:spLocks noGrp="1"/>
          </p:cNvSpPr>
          <p:nvPr>
            <p:ph type="title" hasCustomPrompt="1"/>
          </p:nvPr>
        </p:nvSpPr>
        <p:spPr>
          <a:xfrm>
            <a:off x="839788" y="318053"/>
            <a:ext cx="3932237" cy="6184348"/>
          </a:xfrm>
          <a:prstGeom prst="rect">
            <a:avLst/>
          </a:prstGeom>
        </p:spPr>
        <p:txBody>
          <a:bodyPr anchor="ctr" anchorCtr="0">
            <a:noAutofit/>
          </a:bodyPr>
          <a:lstStyle>
            <a:lvl1pPr algn="l">
              <a:defRPr sz="2667" b="1" baseline="0">
                <a:solidFill>
                  <a:schemeClr val="bg1"/>
                </a:solidFill>
                <a:latin typeface="+mn-lt"/>
              </a:defRPr>
            </a:lvl1pPr>
          </a:lstStyle>
          <a:p>
            <a:r>
              <a:rPr lang="en-US" dirty="0"/>
              <a:t>CLICK HERE TO EDIT BLANK SLIDE</a:t>
            </a:r>
          </a:p>
        </p:txBody>
      </p:sp>
      <p:sp>
        <p:nvSpPr>
          <p:cNvPr id="7" name="Rectangle 6"/>
          <p:cNvSpPr/>
          <p:nvPr userDrawn="1"/>
        </p:nvSpPr>
        <p:spPr>
          <a:xfrm rot="16200000">
            <a:off x="119378" y="3387392"/>
            <a:ext cx="690349" cy="106323"/>
          </a:xfrm>
          <a:prstGeom prst="rect">
            <a:avLst/>
          </a:prstGeom>
          <a:solidFill>
            <a:schemeClr val="bg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1"/>
              </a:solidFill>
            </a:endParaRPr>
          </a:p>
        </p:txBody>
      </p:sp>
    </p:spTree>
    <p:extLst>
      <p:ext uri="{BB962C8B-B14F-4D97-AF65-F5344CB8AC3E}">
        <p14:creationId xmlns:p14="http://schemas.microsoft.com/office/powerpoint/2010/main" val="1100859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and Image">
    <p:spTree>
      <p:nvGrpSpPr>
        <p:cNvPr id="1" name=""/>
        <p:cNvGrpSpPr/>
        <p:nvPr/>
      </p:nvGrpSpPr>
      <p:grpSpPr>
        <a:xfrm>
          <a:off x="0" y="0"/>
          <a:ext cx="0" cy="0"/>
          <a:chOff x="0" y="0"/>
          <a:chExt cx="0" cy="0"/>
        </a:xfrm>
      </p:grpSpPr>
      <p:sp>
        <p:nvSpPr>
          <p:cNvPr id="20" name="Picture Placeholder 6"/>
          <p:cNvSpPr>
            <a:spLocks noGrp="1"/>
          </p:cNvSpPr>
          <p:nvPr>
            <p:ph type="pic" sz="quarter" idx="10" hasCustomPrompt="1"/>
          </p:nvPr>
        </p:nvSpPr>
        <p:spPr>
          <a:xfrm>
            <a:off x="5543552" y="177339"/>
            <a:ext cx="6648449" cy="6680661"/>
          </a:xfrm>
          <a:prstGeom prst="rect">
            <a:avLst/>
          </a:prstGeom>
        </p:spPr>
        <p:txBody>
          <a:bodyPr lIns="182880" tIns="182880" rIns="182880" bIns="0"/>
          <a:lstStyle>
            <a:lvl1pPr marL="0" indent="0">
              <a:buNone/>
              <a:defRPr sz="1600" baseline="0">
                <a:solidFill>
                  <a:schemeClr val="bg1">
                    <a:lumMod val="75000"/>
                  </a:schemeClr>
                </a:solidFill>
              </a:defRPr>
            </a:lvl1pPr>
          </a:lstStyle>
          <a:p>
            <a:r>
              <a:rPr lang="en-US" dirty="0"/>
              <a:t>Click icon to add picture</a:t>
            </a:r>
          </a:p>
        </p:txBody>
      </p:sp>
      <p:sp>
        <p:nvSpPr>
          <p:cNvPr id="10" name="Title 5"/>
          <p:cNvSpPr>
            <a:spLocks noGrp="1"/>
          </p:cNvSpPr>
          <p:nvPr>
            <p:ph type="title" hasCustomPrompt="1"/>
          </p:nvPr>
        </p:nvSpPr>
        <p:spPr>
          <a:xfrm>
            <a:off x="585216" y="366244"/>
            <a:ext cx="3241880" cy="668601"/>
          </a:xfrm>
          <a:prstGeom prst="rect">
            <a:avLst/>
          </a:prstGeom>
        </p:spPr>
        <p:txBody>
          <a:bodyPr/>
          <a:lstStyle>
            <a:lvl1pPr>
              <a:defRPr sz="2667" b="1" spc="0" baseline="0">
                <a:solidFill>
                  <a:srgbClr val="A90E13"/>
                </a:solidFill>
                <a:latin typeface="Arial" charset="0"/>
                <a:ea typeface="Arial" charset="0"/>
                <a:cs typeface="Arial" charset="0"/>
              </a:defRPr>
            </a:lvl1pPr>
          </a:lstStyle>
          <a:p>
            <a:r>
              <a:rPr lang="en-US" dirty="0"/>
              <a:t>CLICK HERE TO EDIT BLANK SLIDE</a:t>
            </a:r>
          </a:p>
        </p:txBody>
      </p:sp>
      <p:sp>
        <p:nvSpPr>
          <p:cNvPr id="12" name="Footer Placeholder 4"/>
          <p:cNvSpPr>
            <a:spLocks noGrp="1"/>
          </p:cNvSpPr>
          <p:nvPr>
            <p:ph type="ftr" sz="quarter" idx="3"/>
          </p:nvPr>
        </p:nvSpPr>
        <p:spPr>
          <a:xfrm>
            <a:off x="585217" y="6571489"/>
            <a:ext cx="5810249" cy="159023"/>
          </a:xfrm>
          <a:prstGeom prst="rect">
            <a:avLst/>
          </a:prstGeom>
        </p:spPr>
        <p:txBody>
          <a:bodyPr vert="horz" wrap="square" lIns="0" tIns="0" rIns="0" bIns="0" rtlCol="0" anchor="b" anchorCtr="0"/>
          <a:lstStyle>
            <a:lvl1pPr algn="l" defTabSz="0">
              <a:tabLst>
                <a:tab pos="0" algn="l"/>
              </a:tabLst>
              <a:defRPr sz="667">
                <a:solidFill>
                  <a:schemeClr val="accent6"/>
                </a:solidFill>
              </a:defRPr>
            </a:lvl1pPr>
          </a:lstStyle>
          <a:p>
            <a:r>
              <a:rPr lang="en-US" dirty="0"/>
              <a:t>©2019 Boston Whaler. Confidential and all rights reserved.</a:t>
            </a:r>
          </a:p>
        </p:txBody>
      </p:sp>
      <p:sp>
        <p:nvSpPr>
          <p:cNvPr id="14" name="Content Placeholder 7"/>
          <p:cNvSpPr>
            <a:spLocks noGrp="1"/>
          </p:cNvSpPr>
          <p:nvPr>
            <p:ph sz="quarter" idx="15" hasCustomPrompt="1"/>
          </p:nvPr>
        </p:nvSpPr>
        <p:spPr>
          <a:xfrm>
            <a:off x="585216" y="1958489"/>
            <a:ext cx="4325451" cy="4086711"/>
          </a:xfrm>
        </p:spPr>
        <p:txBody>
          <a:bodyPr lIns="91440">
            <a:normAutofit/>
          </a:bodyPr>
          <a:lstStyle>
            <a:lvl1pPr marL="182875" indent="-182875">
              <a:buFont typeface="Arial" charset="0"/>
              <a:buChar char="•"/>
              <a:defRPr sz="2133" baseline="0">
                <a:solidFill>
                  <a:srgbClr val="888B8D"/>
                </a:solidFill>
              </a:defRPr>
            </a:lvl1pPr>
          </a:lstStyle>
          <a:p>
            <a:pPr lvl="0"/>
            <a:r>
              <a:rPr lang="en-US" dirty="0"/>
              <a:t>Click to edit text</a:t>
            </a:r>
          </a:p>
        </p:txBody>
      </p:sp>
      <p:sp>
        <p:nvSpPr>
          <p:cNvPr id="16" name="Content Placeholder 2"/>
          <p:cNvSpPr>
            <a:spLocks noGrp="1"/>
          </p:cNvSpPr>
          <p:nvPr>
            <p:ph idx="16"/>
          </p:nvPr>
        </p:nvSpPr>
        <p:spPr>
          <a:xfrm>
            <a:off x="590815" y="1078656"/>
            <a:ext cx="4319852" cy="624009"/>
          </a:xfrm>
          <a:prstGeom prst="rect">
            <a:avLst/>
          </a:prstGeom>
        </p:spPr>
        <p:txBody>
          <a:bodyPr>
            <a:normAutofit/>
          </a:bodyPr>
          <a:lstStyle>
            <a:lvl1pPr marL="0" indent="0">
              <a:buNone/>
              <a:defRPr sz="2133" b="0">
                <a:solidFill>
                  <a:srgbClr val="888B8D"/>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Click to edit Master text styles</a:t>
            </a:r>
          </a:p>
        </p:txBody>
      </p:sp>
    </p:spTree>
    <p:extLst>
      <p:ext uri="{BB962C8B-B14F-4D97-AF65-F5344CB8AC3E}">
        <p14:creationId xmlns:p14="http://schemas.microsoft.com/office/powerpoint/2010/main" val="52521176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 Points ">
    <p:spTree>
      <p:nvGrpSpPr>
        <p:cNvPr id="1" name=""/>
        <p:cNvGrpSpPr/>
        <p:nvPr/>
      </p:nvGrpSpPr>
      <p:grpSpPr>
        <a:xfrm>
          <a:off x="0" y="0"/>
          <a:ext cx="0" cy="0"/>
          <a:chOff x="0" y="0"/>
          <a:chExt cx="0" cy="0"/>
        </a:xfrm>
      </p:grpSpPr>
      <p:sp>
        <p:nvSpPr>
          <p:cNvPr id="5" name="Content Placeholder 4"/>
          <p:cNvSpPr>
            <a:spLocks noGrp="1"/>
          </p:cNvSpPr>
          <p:nvPr>
            <p:ph sz="quarter" idx="18"/>
          </p:nvPr>
        </p:nvSpPr>
        <p:spPr>
          <a:xfrm>
            <a:off x="1232598" y="1524001"/>
            <a:ext cx="4386827" cy="1531767"/>
          </a:xfrm>
          <a:solidFill>
            <a:srgbClr val="A90E13"/>
          </a:solidFill>
        </p:spPr>
        <p:txBody>
          <a:bodyPr lIns="457200" tIns="0" rIns="457200" anchor="ctr" anchorCtr="0">
            <a:normAutofit/>
          </a:bodyPr>
          <a:lstStyle>
            <a:lvl1pPr algn="ctr">
              <a:defRPr sz="2133">
                <a:solidFill>
                  <a:schemeClr val="bg1"/>
                </a:solidFill>
              </a:defRPr>
            </a:lvl1pPr>
          </a:lstStyle>
          <a:p>
            <a:endParaRPr lang="en-US" dirty="0"/>
          </a:p>
        </p:txBody>
      </p:sp>
      <p:sp>
        <p:nvSpPr>
          <p:cNvPr id="46" name="Content Placeholder 4"/>
          <p:cNvSpPr>
            <a:spLocks noGrp="1"/>
          </p:cNvSpPr>
          <p:nvPr>
            <p:ph sz="quarter" idx="26"/>
          </p:nvPr>
        </p:nvSpPr>
        <p:spPr>
          <a:xfrm>
            <a:off x="1232597" y="4094479"/>
            <a:ext cx="4386827" cy="1514791"/>
          </a:xfrm>
          <a:solidFill>
            <a:srgbClr val="A90E13"/>
          </a:solidFill>
        </p:spPr>
        <p:txBody>
          <a:bodyPr lIns="457200" tIns="0" rIns="457200" anchor="ctr" anchorCtr="0">
            <a:normAutofit/>
          </a:bodyPr>
          <a:lstStyle>
            <a:lvl1pPr algn="ctr">
              <a:defRPr sz="2133">
                <a:solidFill>
                  <a:schemeClr val="bg1"/>
                </a:solidFill>
              </a:defRPr>
            </a:lvl1pPr>
          </a:lstStyle>
          <a:p>
            <a:endParaRPr lang="en-US" dirty="0"/>
          </a:p>
        </p:txBody>
      </p:sp>
      <p:sp>
        <p:nvSpPr>
          <p:cNvPr id="10" name="Title 5"/>
          <p:cNvSpPr>
            <a:spLocks noGrp="1"/>
          </p:cNvSpPr>
          <p:nvPr>
            <p:ph type="title" hasCustomPrompt="1"/>
          </p:nvPr>
        </p:nvSpPr>
        <p:spPr>
          <a:xfrm>
            <a:off x="590817" y="194566"/>
            <a:ext cx="11010369" cy="668601"/>
          </a:xfrm>
          <a:prstGeom prst="rect">
            <a:avLst/>
          </a:prstGeom>
        </p:spPr>
        <p:txBody>
          <a:bodyPr/>
          <a:lstStyle>
            <a:lvl1pPr>
              <a:defRPr sz="2667" b="1" spc="0" baseline="0">
                <a:solidFill>
                  <a:srgbClr val="A90E13"/>
                </a:solidFill>
                <a:latin typeface="Arial" charset="0"/>
                <a:ea typeface="Arial" charset="0"/>
                <a:cs typeface="Arial" charset="0"/>
              </a:defRPr>
            </a:lvl1pPr>
          </a:lstStyle>
          <a:p>
            <a:r>
              <a:rPr lang="en-US" dirty="0"/>
              <a:t>CLICK HERE TO EDIT BLANK SLIDE</a:t>
            </a:r>
          </a:p>
        </p:txBody>
      </p:sp>
      <p:sp>
        <p:nvSpPr>
          <p:cNvPr id="43" name="Footer Placeholder 4"/>
          <p:cNvSpPr>
            <a:spLocks noGrp="1"/>
          </p:cNvSpPr>
          <p:nvPr>
            <p:ph type="ftr" sz="quarter" idx="3"/>
          </p:nvPr>
        </p:nvSpPr>
        <p:spPr>
          <a:xfrm>
            <a:off x="585217" y="6571489"/>
            <a:ext cx="5810249" cy="159023"/>
          </a:xfrm>
          <a:prstGeom prst="rect">
            <a:avLst/>
          </a:prstGeom>
        </p:spPr>
        <p:txBody>
          <a:bodyPr vert="horz" wrap="square" lIns="0" tIns="0" rIns="0" bIns="0" rtlCol="0" anchor="b" anchorCtr="0"/>
          <a:lstStyle>
            <a:lvl1pPr algn="l" defTabSz="0">
              <a:tabLst>
                <a:tab pos="0" algn="l"/>
              </a:tabLst>
              <a:defRPr sz="667">
                <a:solidFill>
                  <a:schemeClr val="accent6"/>
                </a:solidFill>
              </a:defRPr>
            </a:lvl1pPr>
          </a:lstStyle>
          <a:p>
            <a:r>
              <a:rPr lang="en-US" dirty="0"/>
              <a:t>©2019 Boston Whaler. Confidential and all rights reserved.</a:t>
            </a:r>
          </a:p>
        </p:txBody>
      </p:sp>
      <p:sp>
        <p:nvSpPr>
          <p:cNvPr id="41" name="Rectangle 40"/>
          <p:cNvSpPr/>
          <p:nvPr userDrawn="1"/>
        </p:nvSpPr>
        <p:spPr>
          <a:xfrm>
            <a:off x="1144082" y="1773418"/>
            <a:ext cx="958599" cy="913007"/>
          </a:xfrm>
          <a:prstGeom prst="rect">
            <a:avLst/>
          </a:prstGeom>
        </p:spPr>
        <p:txBody>
          <a:bodyPr wrap="square">
            <a:spAutoFit/>
          </a:bodyPr>
          <a:lstStyle/>
          <a:p>
            <a:pPr algn="ctr"/>
            <a:r>
              <a:rPr lang="en-US" sz="5333" b="1" dirty="0">
                <a:solidFill>
                  <a:schemeClr val="bg1">
                    <a:alpha val="20000"/>
                  </a:schemeClr>
                </a:solidFill>
              </a:rPr>
              <a:t>1</a:t>
            </a:r>
          </a:p>
        </p:txBody>
      </p:sp>
      <p:sp>
        <p:nvSpPr>
          <p:cNvPr id="42" name="Content Placeholder 4"/>
          <p:cNvSpPr>
            <a:spLocks noGrp="1"/>
          </p:cNvSpPr>
          <p:nvPr>
            <p:ph sz="quarter" idx="25"/>
          </p:nvPr>
        </p:nvSpPr>
        <p:spPr>
          <a:xfrm>
            <a:off x="6685503" y="1531767"/>
            <a:ext cx="4389120" cy="1524000"/>
          </a:xfrm>
          <a:solidFill>
            <a:srgbClr val="A90E13"/>
          </a:solidFill>
        </p:spPr>
        <p:txBody>
          <a:bodyPr lIns="457200" tIns="0" rIns="457200" anchor="ctr" anchorCtr="0">
            <a:normAutofit/>
          </a:bodyPr>
          <a:lstStyle>
            <a:lvl1pPr algn="ctr">
              <a:defRPr sz="2133">
                <a:solidFill>
                  <a:schemeClr val="bg1"/>
                </a:solidFill>
              </a:defRPr>
            </a:lvl1pPr>
          </a:lstStyle>
          <a:p>
            <a:endParaRPr lang="en-US" dirty="0"/>
          </a:p>
        </p:txBody>
      </p:sp>
      <p:sp>
        <p:nvSpPr>
          <p:cNvPr id="45" name="Rectangle 44"/>
          <p:cNvSpPr/>
          <p:nvPr userDrawn="1"/>
        </p:nvSpPr>
        <p:spPr>
          <a:xfrm>
            <a:off x="6605893" y="1773418"/>
            <a:ext cx="958599" cy="913007"/>
          </a:xfrm>
          <a:prstGeom prst="rect">
            <a:avLst/>
          </a:prstGeom>
        </p:spPr>
        <p:txBody>
          <a:bodyPr wrap="square">
            <a:spAutoFit/>
          </a:bodyPr>
          <a:lstStyle/>
          <a:p>
            <a:pPr algn="ctr"/>
            <a:r>
              <a:rPr lang="en-US" sz="5333" b="1" dirty="0">
                <a:solidFill>
                  <a:schemeClr val="bg1">
                    <a:alpha val="20000"/>
                  </a:schemeClr>
                </a:solidFill>
              </a:rPr>
              <a:t>2</a:t>
            </a:r>
          </a:p>
        </p:txBody>
      </p:sp>
      <p:sp>
        <p:nvSpPr>
          <p:cNvPr id="48" name="Rectangle 47"/>
          <p:cNvSpPr/>
          <p:nvPr userDrawn="1"/>
        </p:nvSpPr>
        <p:spPr>
          <a:xfrm>
            <a:off x="1144082" y="4326922"/>
            <a:ext cx="958599" cy="913007"/>
          </a:xfrm>
          <a:prstGeom prst="rect">
            <a:avLst/>
          </a:prstGeom>
        </p:spPr>
        <p:txBody>
          <a:bodyPr wrap="square">
            <a:spAutoFit/>
          </a:bodyPr>
          <a:lstStyle/>
          <a:p>
            <a:pPr algn="ctr"/>
            <a:r>
              <a:rPr lang="en-US" sz="5333" b="1" dirty="0">
                <a:solidFill>
                  <a:schemeClr val="bg1">
                    <a:alpha val="20000"/>
                  </a:schemeClr>
                </a:solidFill>
              </a:rPr>
              <a:t>3</a:t>
            </a:r>
          </a:p>
        </p:txBody>
      </p:sp>
      <p:sp>
        <p:nvSpPr>
          <p:cNvPr id="52" name="Content Placeholder 4"/>
          <p:cNvSpPr>
            <a:spLocks noGrp="1"/>
          </p:cNvSpPr>
          <p:nvPr>
            <p:ph sz="quarter" idx="27"/>
          </p:nvPr>
        </p:nvSpPr>
        <p:spPr>
          <a:xfrm>
            <a:off x="6685503" y="4105155"/>
            <a:ext cx="4389120" cy="1518627"/>
          </a:xfrm>
          <a:solidFill>
            <a:srgbClr val="A90E13"/>
          </a:solidFill>
        </p:spPr>
        <p:txBody>
          <a:bodyPr lIns="457200" tIns="0" rIns="457200" anchor="ctr" anchorCtr="0">
            <a:normAutofit/>
          </a:bodyPr>
          <a:lstStyle>
            <a:lvl1pPr algn="ctr">
              <a:defRPr sz="2133">
                <a:solidFill>
                  <a:schemeClr val="bg1"/>
                </a:solidFill>
              </a:defRPr>
            </a:lvl1pPr>
          </a:lstStyle>
          <a:p>
            <a:endParaRPr lang="en-US" dirty="0"/>
          </a:p>
        </p:txBody>
      </p:sp>
      <p:sp>
        <p:nvSpPr>
          <p:cNvPr id="54" name="Rectangle 53"/>
          <p:cNvSpPr/>
          <p:nvPr userDrawn="1"/>
        </p:nvSpPr>
        <p:spPr>
          <a:xfrm>
            <a:off x="6605893" y="4341433"/>
            <a:ext cx="958599" cy="913007"/>
          </a:xfrm>
          <a:prstGeom prst="rect">
            <a:avLst/>
          </a:prstGeom>
        </p:spPr>
        <p:txBody>
          <a:bodyPr wrap="square">
            <a:spAutoFit/>
          </a:bodyPr>
          <a:lstStyle/>
          <a:p>
            <a:pPr algn="ctr"/>
            <a:r>
              <a:rPr lang="en-US" sz="5333" b="1" dirty="0">
                <a:solidFill>
                  <a:schemeClr val="bg1">
                    <a:alpha val="20000"/>
                  </a:schemeClr>
                </a:solidFill>
              </a:rPr>
              <a:t>4</a:t>
            </a:r>
          </a:p>
        </p:txBody>
      </p:sp>
      <p:sp>
        <p:nvSpPr>
          <p:cNvPr id="18" name="Content Placeholder 2"/>
          <p:cNvSpPr>
            <a:spLocks noGrp="1"/>
          </p:cNvSpPr>
          <p:nvPr>
            <p:ph idx="10"/>
          </p:nvPr>
        </p:nvSpPr>
        <p:spPr>
          <a:xfrm>
            <a:off x="590817" y="734833"/>
            <a:ext cx="11010369" cy="289907"/>
          </a:xfrm>
          <a:prstGeom prst="rect">
            <a:avLst/>
          </a:prstGeom>
        </p:spPr>
        <p:txBody>
          <a:bodyPr>
            <a:noAutofit/>
          </a:bodyPr>
          <a:lstStyle>
            <a:lvl1pPr marL="0" indent="0">
              <a:buNone/>
              <a:defRPr sz="2133" b="0">
                <a:solidFill>
                  <a:srgbClr val="888B8D"/>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Click to edit Master text styles</a:t>
            </a:r>
          </a:p>
        </p:txBody>
      </p:sp>
    </p:spTree>
    <p:extLst>
      <p:ext uri="{BB962C8B-B14F-4D97-AF65-F5344CB8AC3E}">
        <p14:creationId xmlns:p14="http://schemas.microsoft.com/office/powerpoint/2010/main" val="2390627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Points with Bullets">
    <p:spTree>
      <p:nvGrpSpPr>
        <p:cNvPr id="1" name=""/>
        <p:cNvGrpSpPr/>
        <p:nvPr/>
      </p:nvGrpSpPr>
      <p:grpSpPr>
        <a:xfrm>
          <a:off x="0" y="0"/>
          <a:ext cx="0" cy="0"/>
          <a:chOff x="0" y="0"/>
          <a:chExt cx="0" cy="0"/>
        </a:xfrm>
      </p:grpSpPr>
      <p:sp>
        <p:nvSpPr>
          <p:cNvPr id="8" name="Content Placeholder 7"/>
          <p:cNvSpPr>
            <a:spLocks noGrp="1"/>
          </p:cNvSpPr>
          <p:nvPr>
            <p:ph sz="quarter" idx="15" hasCustomPrompt="1"/>
          </p:nvPr>
        </p:nvSpPr>
        <p:spPr>
          <a:xfrm>
            <a:off x="838200" y="3001261"/>
            <a:ext cx="3387571" cy="2798233"/>
          </a:xfrm>
        </p:spPr>
        <p:txBody>
          <a:bodyPr lIns="91440">
            <a:normAutofit/>
          </a:bodyPr>
          <a:lstStyle>
            <a:lvl1pPr marL="182875" indent="-182875">
              <a:buFont typeface="Arial" charset="0"/>
              <a:buChar char="•"/>
              <a:defRPr sz="2133" baseline="0">
                <a:solidFill>
                  <a:srgbClr val="888B8D"/>
                </a:solidFill>
              </a:defRPr>
            </a:lvl1pPr>
          </a:lstStyle>
          <a:p>
            <a:pPr lvl="0"/>
            <a:r>
              <a:rPr lang="en-US" dirty="0"/>
              <a:t>Click to edit text</a:t>
            </a:r>
          </a:p>
        </p:txBody>
      </p:sp>
      <p:sp>
        <p:nvSpPr>
          <p:cNvPr id="5" name="Content Placeholder 4"/>
          <p:cNvSpPr>
            <a:spLocks noGrp="1"/>
          </p:cNvSpPr>
          <p:nvPr>
            <p:ph sz="quarter" idx="18" hasCustomPrompt="1"/>
          </p:nvPr>
        </p:nvSpPr>
        <p:spPr>
          <a:xfrm>
            <a:off x="838200" y="1332273"/>
            <a:ext cx="3386667" cy="1525228"/>
          </a:xfrm>
          <a:solidFill>
            <a:srgbClr val="A90E13"/>
          </a:solidFill>
        </p:spPr>
        <p:txBody>
          <a:bodyPr lIns="0" tIns="0" anchor="ctr" anchorCtr="0">
            <a:normAutofit/>
          </a:bodyPr>
          <a:lstStyle>
            <a:lvl1pPr algn="ctr">
              <a:defRPr sz="2133">
                <a:solidFill>
                  <a:schemeClr val="bg1"/>
                </a:solidFill>
              </a:defRPr>
            </a:lvl1pPr>
          </a:lstStyle>
          <a:p>
            <a:r>
              <a:rPr lang="en-US" dirty="0"/>
              <a:t>Title</a:t>
            </a:r>
          </a:p>
        </p:txBody>
      </p:sp>
      <p:sp>
        <p:nvSpPr>
          <p:cNvPr id="15" name="Content Placeholder 4"/>
          <p:cNvSpPr>
            <a:spLocks noGrp="1"/>
          </p:cNvSpPr>
          <p:nvPr>
            <p:ph sz="quarter" idx="19" hasCustomPrompt="1"/>
          </p:nvPr>
        </p:nvSpPr>
        <p:spPr>
          <a:xfrm>
            <a:off x="4402215" y="1332273"/>
            <a:ext cx="3386667" cy="1525228"/>
          </a:xfrm>
          <a:solidFill>
            <a:srgbClr val="A90E13"/>
          </a:solidFill>
        </p:spPr>
        <p:txBody>
          <a:bodyPr lIns="0" tIns="0" anchor="ctr" anchorCtr="0">
            <a:normAutofit/>
          </a:bodyPr>
          <a:lstStyle>
            <a:lvl1pPr algn="ctr">
              <a:defRPr sz="2133">
                <a:solidFill>
                  <a:schemeClr val="bg1"/>
                </a:solidFill>
              </a:defRPr>
            </a:lvl1pPr>
          </a:lstStyle>
          <a:p>
            <a:r>
              <a:rPr lang="en-US" dirty="0"/>
              <a:t>Title</a:t>
            </a:r>
          </a:p>
        </p:txBody>
      </p:sp>
      <p:sp>
        <p:nvSpPr>
          <p:cNvPr id="18" name="Content Placeholder 4"/>
          <p:cNvSpPr>
            <a:spLocks noGrp="1"/>
          </p:cNvSpPr>
          <p:nvPr>
            <p:ph sz="quarter" idx="20" hasCustomPrompt="1"/>
          </p:nvPr>
        </p:nvSpPr>
        <p:spPr>
          <a:xfrm>
            <a:off x="7966229" y="1332273"/>
            <a:ext cx="3386667" cy="1525228"/>
          </a:xfrm>
          <a:solidFill>
            <a:srgbClr val="A90E13"/>
          </a:solidFill>
        </p:spPr>
        <p:txBody>
          <a:bodyPr lIns="0" tIns="0" anchor="ctr" anchorCtr="0">
            <a:normAutofit/>
          </a:bodyPr>
          <a:lstStyle>
            <a:lvl1pPr algn="ctr">
              <a:defRPr sz="2133">
                <a:solidFill>
                  <a:schemeClr val="bg1"/>
                </a:solidFill>
              </a:defRPr>
            </a:lvl1pPr>
          </a:lstStyle>
          <a:p>
            <a:r>
              <a:rPr lang="en-US" dirty="0"/>
              <a:t>Title</a:t>
            </a:r>
          </a:p>
        </p:txBody>
      </p:sp>
      <p:sp>
        <p:nvSpPr>
          <p:cNvPr id="13" name="Content Placeholder 7"/>
          <p:cNvSpPr>
            <a:spLocks noGrp="1"/>
          </p:cNvSpPr>
          <p:nvPr>
            <p:ph sz="quarter" idx="21" hasCustomPrompt="1"/>
          </p:nvPr>
        </p:nvSpPr>
        <p:spPr>
          <a:xfrm>
            <a:off x="4402215" y="3001261"/>
            <a:ext cx="3387571" cy="2798233"/>
          </a:xfrm>
        </p:spPr>
        <p:txBody>
          <a:bodyPr lIns="91440">
            <a:normAutofit/>
          </a:bodyPr>
          <a:lstStyle>
            <a:lvl1pPr marL="182875" indent="-182875">
              <a:buFont typeface="Arial" charset="0"/>
              <a:buChar char="•"/>
              <a:defRPr sz="2133" baseline="0">
                <a:solidFill>
                  <a:srgbClr val="888B8D"/>
                </a:solidFill>
              </a:defRPr>
            </a:lvl1pPr>
          </a:lstStyle>
          <a:p>
            <a:pPr lvl="0"/>
            <a:r>
              <a:rPr lang="en-US" dirty="0"/>
              <a:t>Click to edit text</a:t>
            </a:r>
          </a:p>
        </p:txBody>
      </p:sp>
      <p:sp>
        <p:nvSpPr>
          <p:cNvPr id="14" name="Content Placeholder 7"/>
          <p:cNvSpPr>
            <a:spLocks noGrp="1"/>
          </p:cNvSpPr>
          <p:nvPr>
            <p:ph sz="quarter" idx="22" hasCustomPrompt="1"/>
          </p:nvPr>
        </p:nvSpPr>
        <p:spPr>
          <a:xfrm>
            <a:off x="7965325" y="3001261"/>
            <a:ext cx="3387571" cy="2798233"/>
          </a:xfrm>
        </p:spPr>
        <p:txBody>
          <a:bodyPr lIns="91440">
            <a:normAutofit/>
          </a:bodyPr>
          <a:lstStyle>
            <a:lvl1pPr marL="182875" indent="-182875">
              <a:buFont typeface="Arial" charset="0"/>
              <a:buChar char="•"/>
              <a:defRPr sz="2133" baseline="0">
                <a:solidFill>
                  <a:srgbClr val="888B8D"/>
                </a:solidFill>
              </a:defRPr>
            </a:lvl1pPr>
          </a:lstStyle>
          <a:p>
            <a:pPr lvl="0"/>
            <a:r>
              <a:rPr lang="en-US" dirty="0"/>
              <a:t>Click to edit text</a:t>
            </a:r>
          </a:p>
        </p:txBody>
      </p:sp>
      <p:sp>
        <p:nvSpPr>
          <p:cNvPr id="10" name="Title 5"/>
          <p:cNvSpPr>
            <a:spLocks noGrp="1"/>
          </p:cNvSpPr>
          <p:nvPr>
            <p:ph type="title" hasCustomPrompt="1"/>
          </p:nvPr>
        </p:nvSpPr>
        <p:spPr>
          <a:xfrm>
            <a:off x="590817" y="194566"/>
            <a:ext cx="11010369" cy="668601"/>
          </a:xfrm>
          <a:prstGeom prst="rect">
            <a:avLst/>
          </a:prstGeom>
        </p:spPr>
        <p:txBody>
          <a:bodyPr/>
          <a:lstStyle>
            <a:lvl1pPr>
              <a:defRPr sz="2667" b="1" spc="0" baseline="0">
                <a:solidFill>
                  <a:srgbClr val="A90E13"/>
                </a:solidFill>
                <a:latin typeface="Arial" charset="0"/>
                <a:ea typeface="Arial" charset="0"/>
                <a:cs typeface="Arial" charset="0"/>
              </a:defRPr>
            </a:lvl1pPr>
          </a:lstStyle>
          <a:p>
            <a:r>
              <a:rPr lang="en-US" dirty="0"/>
              <a:t>CLICK HERE TO EDIT BLANK SLIDE</a:t>
            </a:r>
          </a:p>
        </p:txBody>
      </p:sp>
      <p:sp>
        <p:nvSpPr>
          <p:cNvPr id="20" name="Footer Placeholder 4"/>
          <p:cNvSpPr>
            <a:spLocks noGrp="1"/>
          </p:cNvSpPr>
          <p:nvPr>
            <p:ph type="ftr" sz="quarter" idx="3"/>
          </p:nvPr>
        </p:nvSpPr>
        <p:spPr>
          <a:xfrm>
            <a:off x="585217" y="6571489"/>
            <a:ext cx="5810249" cy="159023"/>
          </a:xfrm>
          <a:prstGeom prst="rect">
            <a:avLst/>
          </a:prstGeom>
        </p:spPr>
        <p:txBody>
          <a:bodyPr vert="horz" wrap="square" lIns="0" tIns="0" rIns="0" bIns="0" rtlCol="0" anchor="b" anchorCtr="0"/>
          <a:lstStyle>
            <a:lvl1pPr algn="l" defTabSz="0">
              <a:tabLst>
                <a:tab pos="0" algn="l"/>
              </a:tabLst>
              <a:defRPr sz="667">
                <a:solidFill>
                  <a:schemeClr val="accent6"/>
                </a:solidFill>
              </a:defRPr>
            </a:lvl1pPr>
          </a:lstStyle>
          <a:p>
            <a:r>
              <a:rPr lang="en-US" dirty="0"/>
              <a:t>©2019 Boston Whaler. Confidential and all rights reserved.</a:t>
            </a:r>
          </a:p>
        </p:txBody>
      </p:sp>
      <p:sp>
        <p:nvSpPr>
          <p:cNvPr id="12" name="Content Placeholder 2"/>
          <p:cNvSpPr>
            <a:spLocks noGrp="1"/>
          </p:cNvSpPr>
          <p:nvPr>
            <p:ph idx="10"/>
          </p:nvPr>
        </p:nvSpPr>
        <p:spPr>
          <a:xfrm>
            <a:off x="590817" y="734833"/>
            <a:ext cx="11010369" cy="289907"/>
          </a:xfrm>
          <a:prstGeom prst="rect">
            <a:avLst/>
          </a:prstGeom>
        </p:spPr>
        <p:txBody>
          <a:bodyPr>
            <a:noAutofit/>
          </a:bodyPr>
          <a:lstStyle>
            <a:lvl1pPr marL="0" indent="0">
              <a:buNone/>
              <a:defRPr sz="2133" b="0">
                <a:solidFill>
                  <a:srgbClr val="888B8D"/>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Click to edit Master text styles</a:t>
            </a:r>
          </a:p>
        </p:txBody>
      </p:sp>
    </p:spTree>
    <p:extLst>
      <p:ext uri="{BB962C8B-B14F-4D97-AF65-F5344CB8AC3E}">
        <p14:creationId xmlns:p14="http://schemas.microsoft.com/office/powerpoint/2010/main" val="3147245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oxes + Graph">
    <p:spTree>
      <p:nvGrpSpPr>
        <p:cNvPr id="1" name=""/>
        <p:cNvGrpSpPr/>
        <p:nvPr/>
      </p:nvGrpSpPr>
      <p:grpSpPr>
        <a:xfrm>
          <a:off x="0" y="0"/>
          <a:ext cx="0" cy="0"/>
          <a:chOff x="0" y="0"/>
          <a:chExt cx="0" cy="0"/>
        </a:xfrm>
      </p:grpSpPr>
      <p:pic>
        <p:nvPicPr>
          <p:cNvPr id="13" name="Picture 1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76432" y="182730"/>
            <a:ext cx="8315569" cy="6677377"/>
          </a:xfrm>
          <a:prstGeom prst="rect">
            <a:avLst/>
          </a:prstGeom>
        </p:spPr>
      </p:pic>
      <p:sp>
        <p:nvSpPr>
          <p:cNvPr id="12" name="Content Placeholder 2"/>
          <p:cNvSpPr>
            <a:spLocks noGrp="1"/>
          </p:cNvSpPr>
          <p:nvPr>
            <p:ph idx="12"/>
          </p:nvPr>
        </p:nvSpPr>
        <p:spPr>
          <a:xfrm>
            <a:off x="592644" y="1584330"/>
            <a:ext cx="5425381" cy="4659452"/>
          </a:xfrm>
          <a:prstGeom prst="rect">
            <a:avLst/>
          </a:prstGeom>
        </p:spPr>
        <p:txBody>
          <a:bodyPr/>
          <a:lstStyle>
            <a:lvl1pPr marL="228594" indent="-228594">
              <a:buClr>
                <a:srgbClr val="212E52"/>
              </a:buClr>
              <a:buFont typeface="Arial" charset="0"/>
              <a:buChar char="•"/>
              <a:defRPr sz="1600" b="0">
                <a:solidFill>
                  <a:schemeClr val="accent1"/>
                </a:solidFill>
                <a:latin typeface="Arial" charset="0"/>
                <a:ea typeface="Arial" charset="0"/>
                <a:cs typeface="Arial" charset="0"/>
              </a:defRPr>
            </a:lvl1pPr>
            <a:lvl2pPr marL="313259" indent="0">
              <a:buFontTx/>
              <a:buNone/>
              <a:defRPr sz="1600" baseline="0">
                <a:solidFill>
                  <a:srgbClr val="888B8D"/>
                </a:solidFill>
                <a:latin typeface="Arial" charset="0"/>
                <a:ea typeface="Arial" charset="0"/>
                <a:cs typeface="Arial" charset="0"/>
              </a:defRPr>
            </a:lvl2pPr>
            <a:lvl3pPr marL="772565" indent="0">
              <a:buNone/>
              <a:defRPr/>
            </a:lvl3pPr>
            <a:lvl4pPr marL="1075240" indent="0">
              <a:buNone/>
              <a:defRPr/>
            </a:lvl4pPr>
            <a:lvl5pPr marL="1377916" indent="0">
              <a:buNone/>
              <a:defRPr/>
            </a:lvl5pPr>
          </a:lstStyle>
          <a:p>
            <a:pPr lvl="1"/>
            <a:endParaRPr lang="en-US" dirty="0"/>
          </a:p>
        </p:txBody>
      </p:sp>
      <p:sp>
        <p:nvSpPr>
          <p:cNvPr id="14" name="Content Placeholder 2"/>
          <p:cNvSpPr>
            <a:spLocks noGrp="1"/>
          </p:cNvSpPr>
          <p:nvPr>
            <p:ph idx="13" hasCustomPrompt="1"/>
          </p:nvPr>
        </p:nvSpPr>
        <p:spPr>
          <a:xfrm>
            <a:off x="6629292" y="1590497"/>
            <a:ext cx="4224976" cy="900875"/>
          </a:xfrm>
          <a:prstGeom prst="rect">
            <a:avLst/>
          </a:prstGeom>
          <a:ln>
            <a:solidFill>
              <a:srgbClr val="75787B"/>
            </a:solidFill>
          </a:ln>
        </p:spPr>
        <p:style>
          <a:lnRef idx="2">
            <a:schemeClr val="accent2"/>
          </a:lnRef>
          <a:fillRef idx="1">
            <a:schemeClr val="lt1"/>
          </a:fillRef>
          <a:effectRef idx="0">
            <a:schemeClr val="accent2"/>
          </a:effectRef>
          <a:fontRef idx="none"/>
        </p:style>
        <p:txBody>
          <a:bodyPr lIns="457200" rIns="91440" anchor="ctr">
            <a:normAutofit/>
          </a:bodyPr>
          <a:lstStyle>
            <a:lvl1pPr marL="0" indent="0" algn="ctr">
              <a:buFont typeface="Arial" charset="0"/>
              <a:buNone/>
              <a:defRPr sz="2133" b="1">
                <a:solidFill>
                  <a:srgbClr val="A90E13"/>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 Click to edit Master text styles</a:t>
            </a:r>
          </a:p>
        </p:txBody>
      </p:sp>
      <p:sp>
        <p:nvSpPr>
          <p:cNvPr id="15" name="Title 5"/>
          <p:cNvSpPr>
            <a:spLocks noGrp="1"/>
          </p:cNvSpPr>
          <p:nvPr>
            <p:ph type="title" hasCustomPrompt="1"/>
          </p:nvPr>
        </p:nvSpPr>
        <p:spPr>
          <a:xfrm>
            <a:off x="590816" y="194566"/>
            <a:ext cx="11010369" cy="668601"/>
          </a:xfrm>
          <a:prstGeom prst="rect">
            <a:avLst/>
          </a:prstGeom>
        </p:spPr>
        <p:txBody>
          <a:bodyPr/>
          <a:lstStyle>
            <a:lvl1pPr>
              <a:defRPr sz="2667" b="1" spc="0" baseline="0">
                <a:solidFill>
                  <a:srgbClr val="A90E13"/>
                </a:solidFill>
                <a:latin typeface="Arial" charset="0"/>
                <a:ea typeface="Arial" charset="0"/>
                <a:cs typeface="Arial" charset="0"/>
              </a:defRPr>
            </a:lvl1pPr>
          </a:lstStyle>
          <a:p>
            <a:r>
              <a:rPr lang="en-US" dirty="0"/>
              <a:t>CLICK HERE TO EDIT BLANK SLIDE</a:t>
            </a:r>
          </a:p>
        </p:txBody>
      </p:sp>
      <p:sp>
        <p:nvSpPr>
          <p:cNvPr id="11" name="Footer Placeholder 4"/>
          <p:cNvSpPr>
            <a:spLocks noGrp="1"/>
          </p:cNvSpPr>
          <p:nvPr>
            <p:ph type="ftr" sz="quarter" idx="3"/>
          </p:nvPr>
        </p:nvSpPr>
        <p:spPr>
          <a:xfrm>
            <a:off x="585217" y="6571489"/>
            <a:ext cx="5810249" cy="159023"/>
          </a:xfrm>
          <a:prstGeom prst="rect">
            <a:avLst/>
          </a:prstGeom>
        </p:spPr>
        <p:txBody>
          <a:bodyPr vert="horz" wrap="square" lIns="0" tIns="0" rIns="0" bIns="0" rtlCol="0" anchor="b" anchorCtr="0"/>
          <a:lstStyle>
            <a:lvl1pPr algn="l" defTabSz="0">
              <a:tabLst>
                <a:tab pos="0" algn="l"/>
              </a:tabLst>
              <a:defRPr sz="667">
                <a:solidFill>
                  <a:schemeClr val="accent6"/>
                </a:solidFill>
              </a:defRPr>
            </a:lvl1pPr>
          </a:lstStyle>
          <a:p>
            <a:r>
              <a:rPr lang="en-US" dirty="0"/>
              <a:t>©2019 Boston Whaler. Confidential and all rights reserved.</a:t>
            </a:r>
          </a:p>
        </p:txBody>
      </p:sp>
      <p:sp>
        <p:nvSpPr>
          <p:cNvPr id="18" name="Content Placeholder 2"/>
          <p:cNvSpPr>
            <a:spLocks noGrp="1"/>
          </p:cNvSpPr>
          <p:nvPr>
            <p:ph idx="10"/>
          </p:nvPr>
        </p:nvSpPr>
        <p:spPr>
          <a:xfrm>
            <a:off x="590817" y="734833"/>
            <a:ext cx="11010369" cy="289907"/>
          </a:xfrm>
          <a:prstGeom prst="rect">
            <a:avLst/>
          </a:prstGeom>
        </p:spPr>
        <p:txBody>
          <a:bodyPr>
            <a:noAutofit/>
          </a:bodyPr>
          <a:lstStyle>
            <a:lvl1pPr marL="0" indent="0">
              <a:buNone/>
              <a:defRPr sz="2133" b="0">
                <a:solidFill>
                  <a:srgbClr val="888B8D"/>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Click to edit Master text styles</a:t>
            </a:r>
          </a:p>
        </p:txBody>
      </p:sp>
      <p:sp>
        <p:nvSpPr>
          <p:cNvPr id="19" name="Content Placeholder 2"/>
          <p:cNvSpPr>
            <a:spLocks noGrp="1"/>
          </p:cNvSpPr>
          <p:nvPr>
            <p:ph idx="14" hasCustomPrompt="1"/>
          </p:nvPr>
        </p:nvSpPr>
        <p:spPr>
          <a:xfrm>
            <a:off x="6629292" y="2606497"/>
            <a:ext cx="4224976" cy="900875"/>
          </a:xfrm>
          <a:prstGeom prst="rect">
            <a:avLst/>
          </a:prstGeom>
          <a:ln>
            <a:solidFill>
              <a:srgbClr val="75787B"/>
            </a:solidFill>
          </a:ln>
        </p:spPr>
        <p:style>
          <a:lnRef idx="2">
            <a:schemeClr val="accent2"/>
          </a:lnRef>
          <a:fillRef idx="1">
            <a:schemeClr val="lt1"/>
          </a:fillRef>
          <a:effectRef idx="0">
            <a:schemeClr val="accent2"/>
          </a:effectRef>
          <a:fontRef idx="none"/>
        </p:style>
        <p:txBody>
          <a:bodyPr lIns="457200" rIns="91440" anchor="ctr">
            <a:normAutofit/>
          </a:bodyPr>
          <a:lstStyle>
            <a:lvl1pPr marL="0" indent="0" algn="ctr">
              <a:buFont typeface="Arial" charset="0"/>
              <a:buNone/>
              <a:defRPr sz="2133" b="1">
                <a:solidFill>
                  <a:srgbClr val="A90E13"/>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 Click to edit Master text styles</a:t>
            </a:r>
          </a:p>
        </p:txBody>
      </p:sp>
      <p:sp>
        <p:nvSpPr>
          <p:cNvPr id="20" name="Content Placeholder 2"/>
          <p:cNvSpPr>
            <a:spLocks noGrp="1"/>
          </p:cNvSpPr>
          <p:nvPr>
            <p:ph idx="15" hasCustomPrompt="1"/>
          </p:nvPr>
        </p:nvSpPr>
        <p:spPr>
          <a:xfrm>
            <a:off x="6629292" y="3622497"/>
            <a:ext cx="4224976" cy="900875"/>
          </a:xfrm>
          <a:prstGeom prst="rect">
            <a:avLst/>
          </a:prstGeom>
          <a:ln>
            <a:solidFill>
              <a:srgbClr val="75787B"/>
            </a:solidFill>
          </a:ln>
        </p:spPr>
        <p:style>
          <a:lnRef idx="2">
            <a:schemeClr val="accent2"/>
          </a:lnRef>
          <a:fillRef idx="1">
            <a:schemeClr val="lt1"/>
          </a:fillRef>
          <a:effectRef idx="0">
            <a:schemeClr val="accent2"/>
          </a:effectRef>
          <a:fontRef idx="none"/>
        </p:style>
        <p:txBody>
          <a:bodyPr lIns="457200" rIns="91440" anchor="ctr">
            <a:normAutofit/>
          </a:bodyPr>
          <a:lstStyle>
            <a:lvl1pPr marL="0" indent="0" algn="ctr">
              <a:buFont typeface="Arial" charset="0"/>
              <a:buNone/>
              <a:defRPr sz="2133" b="1">
                <a:solidFill>
                  <a:srgbClr val="A90E13"/>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 Click to edit Master text styles</a:t>
            </a:r>
          </a:p>
        </p:txBody>
      </p:sp>
    </p:spTree>
    <p:extLst>
      <p:ext uri="{BB962C8B-B14F-4D97-AF65-F5344CB8AC3E}">
        <p14:creationId xmlns:p14="http://schemas.microsoft.com/office/powerpoint/2010/main" val="1179571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ne Paragraph with Image">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C4B7548-E2E3-3949-AD62-AF4FF54CE746}"/>
              </a:ext>
            </a:extLst>
          </p:cNvPr>
          <p:cNvPicPr>
            <a:picLocks noChangeAspect="1"/>
          </p:cNvPicPr>
          <p:nvPr userDrawn="1"/>
        </p:nvPicPr>
        <p:blipFill>
          <a:blip r:embed="rId2"/>
          <a:stretch>
            <a:fillRect/>
          </a:stretch>
        </p:blipFill>
        <p:spPr>
          <a:xfrm>
            <a:off x="3849510" y="170104"/>
            <a:ext cx="8342489" cy="6687896"/>
          </a:xfrm>
          <a:prstGeom prst="rect">
            <a:avLst/>
          </a:prstGeom>
        </p:spPr>
      </p:pic>
      <p:sp>
        <p:nvSpPr>
          <p:cNvPr id="3" name="Content Placeholder 2"/>
          <p:cNvSpPr>
            <a:spLocks noGrp="1"/>
          </p:cNvSpPr>
          <p:nvPr>
            <p:ph idx="1"/>
          </p:nvPr>
        </p:nvSpPr>
        <p:spPr>
          <a:xfrm>
            <a:off x="592644" y="1488141"/>
            <a:ext cx="8598152" cy="4678537"/>
          </a:xfrm>
          <a:prstGeom prst="rect">
            <a:avLst/>
          </a:prstGeom>
          <a:noFill/>
        </p:spPr>
        <p:txBody>
          <a:bodyPr>
            <a:normAutofit/>
          </a:bodyPr>
          <a:lstStyle>
            <a:lvl1pPr marL="0" indent="0">
              <a:buNone/>
              <a:defRPr sz="2133">
                <a:solidFill>
                  <a:srgbClr val="888B8D"/>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Click to edit Master text styles</a:t>
            </a:r>
          </a:p>
        </p:txBody>
      </p:sp>
      <p:sp>
        <p:nvSpPr>
          <p:cNvPr id="9" name="Title 5"/>
          <p:cNvSpPr>
            <a:spLocks noGrp="1"/>
          </p:cNvSpPr>
          <p:nvPr>
            <p:ph type="title" hasCustomPrompt="1"/>
          </p:nvPr>
        </p:nvSpPr>
        <p:spPr>
          <a:xfrm>
            <a:off x="590817" y="194566"/>
            <a:ext cx="11010369" cy="668601"/>
          </a:xfrm>
          <a:prstGeom prst="rect">
            <a:avLst/>
          </a:prstGeom>
        </p:spPr>
        <p:txBody>
          <a:bodyPr/>
          <a:lstStyle>
            <a:lvl1pPr>
              <a:defRPr sz="2667" b="1" spc="0" baseline="0">
                <a:solidFill>
                  <a:srgbClr val="A90E13"/>
                </a:solidFill>
                <a:latin typeface="Arial" charset="0"/>
                <a:ea typeface="Arial" charset="0"/>
                <a:cs typeface="Arial" charset="0"/>
              </a:defRPr>
            </a:lvl1pPr>
          </a:lstStyle>
          <a:p>
            <a:r>
              <a:rPr lang="en-US" dirty="0"/>
              <a:t>CLICK HERE TO EDIT BLANK SLIDE</a:t>
            </a:r>
          </a:p>
        </p:txBody>
      </p:sp>
      <p:sp>
        <p:nvSpPr>
          <p:cNvPr id="11" name="Footer Placeholder 4"/>
          <p:cNvSpPr>
            <a:spLocks noGrp="1"/>
          </p:cNvSpPr>
          <p:nvPr>
            <p:ph type="ftr" sz="quarter" idx="3"/>
          </p:nvPr>
        </p:nvSpPr>
        <p:spPr>
          <a:xfrm>
            <a:off x="585217" y="6571489"/>
            <a:ext cx="5810249" cy="159023"/>
          </a:xfrm>
          <a:prstGeom prst="rect">
            <a:avLst/>
          </a:prstGeom>
        </p:spPr>
        <p:txBody>
          <a:bodyPr vert="horz" wrap="square" lIns="0" tIns="0" rIns="0" bIns="0" rtlCol="0" anchor="b" anchorCtr="0"/>
          <a:lstStyle>
            <a:lvl1pPr algn="l" defTabSz="0">
              <a:tabLst>
                <a:tab pos="0" algn="l"/>
              </a:tabLst>
              <a:defRPr sz="667">
                <a:solidFill>
                  <a:schemeClr val="accent6"/>
                </a:solidFill>
              </a:defRPr>
            </a:lvl1pPr>
          </a:lstStyle>
          <a:p>
            <a:r>
              <a:rPr lang="en-US" dirty="0"/>
              <a:t>©2019 Boston Whaler. Confidential and all rights reserved.</a:t>
            </a:r>
          </a:p>
        </p:txBody>
      </p:sp>
      <p:sp>
        <p:nvSpPr>
          <p:cNvPr id="13" name="Content Placeholder 2"/>
          <p:cNvSpPr>
            <a:spLocks noGrp="1"/>
          </p:cNvSpPr>
          <p:nvPr>
            <p:ph idx="10"/>
          </p:nvPr>
        </p:nvSpPr>
        <p:spPr>
          <a:xfrm>
            <a:off x="590817" y="734833"/>
            <a:ext cx="11010369" cy="289907"/>
          </a:xfrm>
          <a:prstGeom prst="rect">
            <a:avLst/>
          </a:prstGeom>
        </p:spPr>
        <p:txBody>
          <a:bodyPr>
            <a:noAutofit/>
          </a:bodyPr>
          <a:lstStyle>
            <a:lvl1pPr marL="0" indent="0">
              <a:buNone/>
              <a:defRPr sz="2133" b="0">
                <a:solidFill>
                  <a:srgbClr val="888B8D"/>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Click to edit Master text styles</a:t>
            </a:r>
          </a:p>
        </p:txBody>
      </p:sp>
    </p:spTree>
    <p:extLst>
      <p:ext uri="{BB962C8B-B14F-4D97-AF65-F5344CB8AC3E}">
        <p14:creationId xmlns:p14="http://schemas.microsoft.com/office/powerpoint/2010/main" val="872263271"/>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ne Paragraph with Image &amp; Callout">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9829942-E49B-EF4D-A084-4125C54CAAA9}"/>
              </a:ext>
            </a:extLst>
          </p:cNvPr>
          <p:cNvPicPr>
            <a:picLocks noChangeAspect="1"/>
          </p:cNvPicPr>
          <p:nvPr userDrawn="1"/>
        </p:nvPicPr>
        <p:blipFill>
          <a:blip r:embed="rId2"/>
          <a:stretch>
            <a:fillRect/>
          </a:stretch>
        </p:blipFill>
        <p:spPr>
          <a:xfrm>
            <a:off x="3738880" y="13252"/>
            <a:ext cx="8453120" cy="6858000"/>
          </a:xfrm>
          <a:prstGeom prst="rect">
            <a:avLst/>
          </a:prstGeom>
        </p:spPr>
      </p:pic>
      <p:sp>
        <p:nvSpPr>
          <p:cNvPr id="3" name="Content Placeholder 2"/>
          <p:cNvSpPr>
            <a:spLocks noGrp="1"/>
          </p:cNvSpPr>
          <p:nvPr>
            <p:ph idx="1"/>
          </p:nvPr>
        </p:nvSpPr>
        <p:spPr>
          <a:xfrm>
            <a:off x="592646" y="1488142"/>
            <a:ext cx="7045284" cy="4448831"/>
          </a:xfrm>
          <a:prstGeom prst="rect">
            <a:avLst/>
          </a:prstGeom>
          <a:noFill/>
        </p:spPr>
        <p:txBody>
          <a:bodyPr>
            <a:normAutofit/>
          </a:bodyPr>
          <a:lstStyle>
            <a:lvl1pPr marL="0" indent="0">
              <a:buNone/>
              <a:defRPr sz="2133">
                <a:solidFill>
                  <a:srgbClr val="888B8D"/>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Click to edit Master text styles</a:t>
            </a:r>
          </a:p>
        </p:txBody>
      </p:sp>
      <p:sp>
        <p:nvSpPr>
          <p:cNvPr id="8" name="Title 5"/>
          <p:cNvSpPr>
            <a:spLocks noGrp="1"/>
          </p:cNvSpPr>
          <p:nvPr>
            <p:ph type="title" hasCustomPrompt="1"/>
          </p:nvPr>
        </p:nvSpPr>
        <p:spPr>
          <a:xfrm>
            <a:off x="592689" y="194566"/>
            <a:ext cx="11010369" cy="668601"/>
          </a:xfrm>
          <a:prstGeom prst="rect">
            <a:avLst/>
          </a:prstGeom>
        </p:spPr>
        <p:txBody>
          <a:bodyPr/>
          <a:lstStyle>
            <a:lvl1pPr>
              <a:defRPr sz="2667" b="1" spc="0" baseline="0">
                <a:solidFill>
                  <a:srgbClr val="A90E13"/>
                </a:solidFill>
                <a:latin typeface="Arial" charset="0"/>
                <a:ea typeface="Arial" charset="0"/>
                <a:cs typeface="Arial" charset="0"/>
              </a:defRPr>
            </a:lvl1pPr>
          </a:lstStyle>
          <a:p>
            <a:r>
              <a:rPr lang="en-US" dirty="0"/>
              <a:t>CLICK HERE TO EDIT BLANK SLIDE</a:t>
            </a:r>
          </a:p>
        </p:txBody>
      </p:sp>
      <p:sp>
        <p:nvSpPr>
          <p:cNvPr id="11" name="Footer Placeholder 4"/>
          <p:cNvSpPr>
            <a:spLocks noGrp="1"/>
          </p:cNvSpPr>
          <p:nvPr>
            <p:ph type="ftr" sz="quarter" idx="3"/>
          </p:nvPr>
        </p:nvSpPr>
        <p:spPr>
          <a:xfrm>
            <a:off x="585217" y="6571489"/>
            <a:ext cx="5810249" cy="159023"/>
          </a:xfrm>
          <a:prstGeom prst="rect">
            <a:avLst/>
          </a:prstGeom>
        </p:spPr>
        <p:txBody>
          <a:bodyPr vert="horz" wrap="square" lIns="0" tIns="0" rIns="0" bIns="0" rtlCol="0" anchor="b" anchorCtr="0"/>
          <a:lstStyle>
            <a:lvl1pPr algn="l" defTabSz="0">
              <a:tabLst>
                <a:tab pos="0" algn="l"/>
              </a:tabLst>
              <a:defRPr sz="667">
                <a:solidFill>
                  <a:schemeClr val="accent6"/>
                </a:solidFill>
              </a:defRPr>
            </a:lvl1pPr>
          </a:lstStyle>
          <a:p>
            <a:r>
              <a:rPr lang="en-US" dirty="0"/>
              <a:t>©2019 Boston Whaler. Confidential and all rights reserved.</a:t>
            </a:r>
          </a:p>
        </p:txBody>
      </p:sp>
      <p:sp>
        <p:nvSpPr>
          <p:cNvPr id="12" name="Content Placeholder 2"/>
          <p:cNvSpPr>
            <a:spLocks noGrp="1"/>
          </p:cNvSpPr>
          <p:nvPr>
            <p:ph idx="10"/>
          </p:nvPr>
        </p:nvSpPr>
        <p:spPr>
          <a:xfrm>
            <a:off x="590817" y="734833"/>
            <a:ext cx="11010369" cy="289907"/>
          </a:xfrm>
          <a:prstGeom prst="rect">
            <a:avLst/>
          </a:prstGeom>
        </p:spPr>
        <p:txBody>
          <a:bodyPr>
            <a:noAutofit/>
          </a:bodyPr>
          <a:lstStyle>
            <a:lvl1pPr marL="0" indent="0">
              <a:buNone/>
              <a:defRPr sz="2133" b="0">
                <a:solidFill>
                  <a:srgbClr val="888B8D"/>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Click to edit Master text styles</a:t>
            </a:r>
          </a:p>
        </p:txBody>
      </p:sp>
      <p:pic>
        <p:nvPicPr>
          <p:cNvPr id="4" name="Picture 3">
            <a:extLst>
              <a:ext uri="{FF2B5EF4-FFF2-40B4-BE49-F238E27FC236}">
                <a16:creationId xmlns:a16="http://schemas.microsoft.com/office/drawing/2014/main" id="{34C1F394-E7AB-E949-9484-DE2C77A47960}"/>
              </a:ext>
            </a:extLst>
          </p:cNvPr>
          <p:cNvPicPr>
            <a:picLocks noChangeAspect="1"/>
          </p:cNvPicPr>
          <p:nvPr userDrawn="1"/>
        </p:nvPicPr>
        <p:blipFill>
          <a:blip r:embed="rId3"/>
          <a:stretch>
            <a:fillRect/>
          </a:stretch>
        </p:blipFill>
        <p:spPr>
          <a:xfrm>
            <a:off x="0" y="0"/>
            <a:ext cx="12192000" cy="172720"/>
          </a:xfrm>
          <a:prstGeom prst="rect">
            <a:avLst/>
          </a:prstGeom>
        </p:spPr>
      </p:pic>
    </p:spTree>
    <p:extLst>
      <p:ext uri="{BB962C8B-B14F-4D97-AF65-F5344CB8AC3E}">
        <p14:creationId xmlns:p14="http://schemas.microsoft.com/office/powerpoint/2010/main" val="1905037844"/>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ullets + Images">
    <p:spTree>
      <p:nvGrpSpPr>
        <p:cNvPr id="1" name=""/>
        <p:cNvGrpSpPr/>
        <p:nvPr/>
      </p:nvGrpSpPr>
      <p:grpSpPr>
        <a:xfrm>
          <a:off x="0" y="0"/>
          <a:ext cx="0" cy="0"/>
          <a:chOff x="0" y="0"/>
          <a:chExt cx="0" cy="0"/>
        </a:xfrm>
      </p:grpSpPr>
      <p:sp>
        <p:nvSpPr>
          <p:cNvPr id="8" name="Picture Placeholder 6"/>
          <p:cNvSpPr>
            <a:spLocks noGrp="1"/>
          </p:cNvSpPr>
          <p:nvPr>
            <p:ph type="pic" sz="quarter" idx="16"/>
          </p:nvPr>
        </p:nvSpPr>
        <p:spPr>
          <a:xfrm>
            <a:off x="427759" y="1606134"/>
            <a:ext cx="4120911" cy="4373953"/>
          </a:xfrm>
          <a:prstGeom prst="rect">
            <a:avLst/>
          </a:prstGeom>
        </p:spPr>
        <p:txBody>
          <a:bodyPr lIns="182880" tIns="182880" rIns="182880" bIns="0"/>
          <a:lstStyle>
            <a:lvl1pPr marL="0" indent="0">
              <a:buNone/>
              <a:defRPr sz="1600" baseline="0">
                <a:solidFill>
                  <a:srgbClr val="888B8D"/>
                </a:solidFill>
              </a:defRPr>
            </a:lvl1pPr>
          </a:lstStyle>
          <a:p>
            <a:endParaRPr lang="en-US" dirty="0"/>
          </a:p>
        </p:txBody>
      </p:sp>
      <p:sp>
        <p:nvSpPr>
          <p:cNvPr id="14" name="Footer Placeholder 4"/>
          <p:cNvSpPr>
            <a:spLocks noGrp="1"/>
          </p:cNvSpPr>
          <p:nvPr>
            <p:ph type="ftr" sz="quarter" idx="3"/>
          </p:nvPr>
        </p:nvSpPr>
        <p:spPr>
          <a:xfrm>
            <a:off x="585217" y="6571489"/>
            <a:ext cx="5810249" cy="159023"/>
          </a:xfrm>
          <a:prstGeom prst="rect">
            <a:avLst/>
          </a:prstGeom>
        </p:spPr>
        <p:txBody>
          <a:bodyPr vert="horz" wrap="square" lIns="0" tIns="0" rIns="0" bIns="0" rtlCol="0" anchor="b" anchorCtr="0"/>
          <a:lstStyle>
            <a:lvl1pPr algn="l" defTabSz="0">
              <a:tabLst>
                <a:tab pos="0" algn="l"/>
              </a:tabLst>
              <a:defRPr sz="667">
                <a:solidFill>
                  <a:schemeClr val="accent6"/>
                </a:solidFill>
              </a:defRPr>
            </a:lvl1pPr>
          </a:lstStyle>
          <a:p>
            <a:r>
              <a:rPr lang="en-US" dirty="0"/>
              <a:t>©2019 Boston Whaler. Confidential and all rights reserved.</a:t>
            </a:r>
          </a:p>
        </p:txBody>
      </p:sp>
      <p:sp>
        <p:nvSpPr>
          <p:cNvPr id="15" name="Content Placeholder 7"/>
          <p:cNvSpPr>
            <a:spLocks noGrp="1"/>
          </p:cNvSpPr>
          <p:nvPr>
            <p:ph sz="quarter" idx="15" hasCustomPrompt="1"/>
          </p:nvPr>
        </p:nvSpPr>
        <p:spPr>
          <a:xfrm>
            <a:off x="4701680" y="1606134"/>
            <a:ext cx="6899505" cy="4373953"/>
          </a:xfrm>
        </p:spPr>
        <p:txBody>
          <a:bodyPr lIns="91440">
            <a:normAutofit/>
          </a:bodyPr>
          <a:lstStyle>
            <a:lvl1pPr marL="182875" indent="-182875">
              <a:buFont typeface="Arial" charset="0"/>
              <a:buChar char="•"/>
              <a:defRPr sz="2133" baseline="0">
                <a:solidFill>
                  <a:srgbClr val="888B8D"/>
                </a:solidFill>
              </a:defRPr>
            </a:lvl1pPr>
          </a:lstStyle>
          <a:p>
            <a:pPr lvl="0"/>
            <a:r>
              <a:rPr lang="en-US" dirty="0"/>
              <a:t>Click to edit text</a:t>
            </a:r>
          </a:p>
        </p:txBody>
      </p:sp>
      <p:sp>
        <p:nvSpPr>
          <p:cNvPr id="10" name="Title 5"/>
          <p:cNvSpPr>
            <a:spLocks noGrp="1"/>
          </p:cNvSpPr>
          <p:nvPr>
            <p:ph type="title" hasCustomPrompt="1"/>
          </p:nvPr>
        </p:nvSpPr>
        <p:spPr>
          <a:xfrm>
            <a:off x="592689" y="194566"/>
            <a:ext cx="11010369" cy="668601"/>
          </a:xfrm>
          <a:prstGeom prst="rect">
            <a:avLst/>
          </a:prstGeom>
        </p:spPr>
        <p:txBody>
          <a:bodyPr/>
          <a:lstStyle>
            <a:lvl1pPr>
              <a:defRPr sz="2667" b="1" spc="0" baseline="0">
                <a:solidFill>
                  <a:srgbClr val="A90E13"/>
                </a:solidFill>
                <a:latin typeface="Arial" charset="0"/>
                <a:ea typeface="Arial" charset="0"/>
                <a:cs typeface="Arial" charset="0"/>
              </a:defRPr>
            </a:lvl1pPr>
          </a:lstStyle>
          <a:p>
            <a:r>
              <a:rPr lang="en-US" dirty="0"/>
              <a:t>CLICK HERE TO EDIT BLANK SLIDE</a:t>
            </a:r>
          </a:p>
        </p:txBody>
      </p:sp>
      <p:sp>
        <p:nvSpPr>
          <p:cNvPr id="12" name="Content Placeholder 2"/>
          <p:cNvSpPr>
            <a:spLocks noGrp="1"/>
          </p:cNvSpPr>
          <p:nvPr>
            <p:ph idx="10"/>
          </p:nvPr>
        </p:nvSpPr>
        <p:spPr>
          <a:xfrm>
            <a:off x="590817" y="734833"/>
            <a:ext cx="11010369" cy="289907"/>
          </a:xfrm>
          <a:prstGeom prst="rect">
            <a:avLst/>
          </a:prstGeom>
        </p:spPr>
        <p:txBody>
          <a:bodyPr>
            <a:noAutofit/>
          </a:bodyPr>
          <a:lstStyle>
            <a:lvl1pPr marL="0" indent="0">
              <a:buNone/>
              <a:defRPr sz="2133" b="0">
                <a:solidFill>
                  <a:srgbClr val="888B8D"/>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Click to edit Master text styles</a:t>
            </a:r>
          </a:p>
        </p:txBody>
      </p:sp>
    </p:spTree>
    <p:extLst>
      <p:ext uri="{BB962C8B-B14F-4D97-AF65-F5344CB8AC3E}">
        <p14:creationId xmlns:p14="http://schemas.microsoft.com/office/powerpoint/2010/main" val="41485348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raph + Bullet Points">
    <p:spTree>
      <p:nvGrpSpPr>
        <p:cNvPr id="1" name=""/>
        <p:cNvGrpSpPr/>
        <p:nvPr/>
      </p:nvGrpSpPr>
      <p:grpSpPr>
        <a:xfrm>
          <a:off x="0" y="0"/>
          <a:ext cx="0" cy="0"/>
          <a:chOff x="0" y="0"/>
          <a:chExt cx="0" cy="0"/>
        </a:xfrm>
      </p:grpSpPr>
      <p:sp>
        <p:nvSpPr>
          <p:cNvPr id="19" name="Content Placeholder 7"/>
          <p:cNvSpPr>
            <a:spLocks noGrp="1"/>
          </p:cNvSpPr>
          <p:nvPr>
            <p:ph sz="quarter" idx="22" hasCustomPrompt="1"/>
          </p:nvPr>
        </p:nvSpPr>
        <p:spPr>
          <a:xfrm>
            <a:off x="6487191" y="1680149"/>
            <a:ext cx="5115820" cy="4080131"/>
          </a:xfrm>
        </p:spPr>
        <p:txBody>
          <a:bodyPr lIns="91440">
            <a:normAutofit/>
          </a:bodyPr>
          <a:lstStyle>
            <a:lvl1pPr marL="182875" indent="-182875">
              <a:buFont typeface="Arial" charset="0"/>
              <a:buChar char="•"/>
              <a:defRPr sz="2133" baseline="0">
                <a:solidFill>
                  <a:srgbClr val="888B8D"/>
                </a:solidFill>
              </a:defRPr>
            </a:lvl1pPr>
          </a:lstStyle>
          <a:p>
            <a:pPr lvl="0"/>
            <a:r>
              <a:rPr lang="en-US" dirty="0"/>
              <a:t>Click to edit text</a:t>
            </a:r>
          </a:p>
        </p:txBody>
      </p:sp>
      <p:sp>
        <p:nvSpPr>
          <p:cNvPr id="7" name="Chart Placeholder 6"/>
          <p:cNvSpPr>
            <a:spLocks noGrp="1"/>
          </p:cNvSpPr>
          <p:nvPr>
            <p:ph type="chart" sz="quarter" idx="10"/>
          </p:nvPr>
        </p:nvSpPr>
        <p:spPr>
          <a:xfrm>
            <a:off x="592641" y="1680150"/>
            <a:ext cx="5301911" cy="4080129"/>
          </a:xfrm>
          <a:prstGeom prst="rect">
            <a:avLst/>
          </a:prstGeom>
        </p:spPr>
        <p:txBody>
          <a:bodyPr/>
          <a:lstStyle/>
          <a:p>
            <a:pPr marL="234945" marR="0" lvl="0" indent="-234945" algn="l" defTabSz="609585" rtl="0" eaLnBrk="1" fontAlgn="auto" latinLnBrk="0" hangingPunct="1">
              <a:lnSpc>
                <a:spcPct val="100000"/>
              </a:lnSpc>
              <a:spcBef>
                <a:spcPts val="0"/>
              </a:spcBef>
              <a:spcAft>
                <a:spcPts val="800"/>
              </a:spcAft>
              <a:buClr>
                <a:schemeClr val="accent4"/>
              </a:buClr>
              <a:buSzTx/>
              <a:buFont typeface="Arial"/>
              <a:buNone/>
              <a:tabLst/>
              <a:defRPr/>
            </a:pPr>
            <a:endParaRPr lang="en-US" dirty="0"/>
          </a:p>
        </p:txBody>
      </p:sp>
      <p:sp>
        <p:nvSpPr>
          <p:cNvPr id="15" name="Title 5"/>
          <p:cNvSpPr>
            <a:spLocks noGrp="1"/>
          </p:cNvSpPr>
          <p:nvPr>
            <p:ph type="title" hasCustomPrompt="1"/>
          </p:nvPr>
        </p:nvSpPr>
        <p:spPr>
          <a:xfrm>
            <a:off x="592689" y="194566"/>
            <a:ext cx="11010369" cy="668601"/>
          </a:xfrm>
          <a:prstGeom prst="rect">
            <a:avLst/>
          </a:prstGeom>
        </p:spPr>
        <p:txBody>
          <a:bodyPr/>
          <a:lstStyle>
            <a:lvl1pPr>
              <a:defRPr sz="2667" b="1" spc="0" baseline="0">
                <a:solidFill>
                  <a:srgbClr val="A90E13"/>
                </a:solidFill>
                <a:latin typeface="Arial" charset="0"/>
                <a:ea typeface="Arial" charset="0"/>
                <a:cs typeface="Arial" charset="0"/>
              </a:defRPr>
            </a:lvl1pPr>
          </a:lstStyle>
          <a:p>
            <a:r>
              <a:rPr lang="en-US" dirty="0"/>
              <a:t>CLICK HERE TO EDIT BLANK SLIDE</a:t>
            </a:r>
          </a:p>
        </p:txBody>
      </p:sp>
      <p:sp>
        <p:nvSpPr>
          <p:cNvPr id="18" name="Footer Placeholder 4"/>
          <p:cNvSpPr>
            <a:spLocks noGrp="1"/>
          </p:cNvSpPr>
          <p:nvPr>
            <p:ph type="ftr" sz="quarter" idx="3"/>
          </p:nvPr>
        </p:nvSpPr>
        <p:spPr>
          <a:xfrm>
            <a:off x="585217" y="6571489"/>
            <a:ext cx="5810249" cy="159023"/>
          </a:xfrm>
          <a:prstGeom prst="rect">
            <a:avLst/>
          </a:prstGeom>
        </p:spPr>
        <p:txBody>
          <a:bodyPr vert="horz" wrap="square" lIns="0" tIns="0" rIns="0" bIns="0" rtlCol="0" anchor="b" anchorCtr="0"/>
          <a:lstStyle>
            <a:lvl1pPr algn="l" defTabSz="0">
              <a:tabLst>
                <a:tab pos="0" algn="l"/>
              </a:tabLst>
              <a:defRPr sz="667">
                <a:solidFill>
                  <a:schemeClr val="accent6"/>
                </a:solidFill>
              </a:defRPr>
            </a:lvl1pPr>
          </a:lstStyle>
          <a:p>
            <a:r>
              <a:rPr lang="en-US" dirty="0"/>
              <a:t>©2019 Boston Whaler. Confidential and all rights reserved.</a:t>
            </a:r>
          </a:p>
        </p:txBody>
      </p:sp>
      <p:sp>
        <p:nvSpPr>
          <p:cNvPr id="9" name="Content Placeholder 2"/>
          <p:cNvSpPr>
            <a:spLocks noGrp="1"/>
          </p:cNvSpPr>
          <p:nvPr>
            <p:ph idx="23"/>
          </p:nvPr>
        </p:nvSpPr>
        <p:spPr>
          <a:xfrm>
            <a:off x="590817" y="734833"/>
            <a:ext cx="11010369" cy="289907"/>
          </a:xfrm>
          <a:prstGeom prst="rect">
            <a:avLst/>
          </a:prstGeom>
        </p:spPr>
        <p:txBody>
          <a:bodyPr>
            <a:noAutofit/>
          </a:bodyPr>
          <a:lstStyle>
            <a:lvl1pPr marL="0" indent="0">
              <a:buNone/>
              <a:defRPr sz="2133" b="0">
                <a:solidFill>
                  <a:srgbClr val="888B8D"/>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Click to edit Master text styles</a:t>
            </a:r>
          </a:p>
        </p:txBody>
      </p:sp>
    </p:spTree>
    <p:extLst>
      <p:ext uri="{BB962C8B-B14F-4D97-AF65-F5344CB8AC3E}">
        <p14:creationId xmlns:p14="http://schemas.microsoft.com/office/powerpoint/2010/main" val="26774239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ull Quot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2601DFA-95B7-644D-AA5A-29A973354F29}"/>
              </a:ext>
            </a:extLst>
          </p:cNvPr>
          <p:cNvPicPr>
            <a:picLocks noChangeAspect="1"/>
          </p:cNvPicPr>
          <p:nvPr userDrawn="1"/>
        </p:nvPicPr>
        <p:blipFill>
          <a:blip r:embed="rId2"/>
          <a:stretch>
            <a:fillRect/>
          </a:stretch>
        </p:blipFill>
        <p:spPr>
          <a:xfrm>
            <a:off x="-176859" y="-101600"/>
            <a:ext cx="12402725" cy="6976533"/>
          </a:xfrm>
          <a:prstGeom prst="rect">
            <a:avLst/>
          </a:prstGeom>
          <a:noFill/>
          <a:ln>
            <a:noFill/>
          </a:ln>
        </p:spPr>
      </p:pic>
      <p:sp>
        <p:nvSpPr>
          <p:cNvPr id="9" name="Rectangle 8"/>
          <p:cNvSpPr/>
          <p:nvPr userDrawn="1"/>
        </p:nvSpPr>
        <p:spPr>
          <a:xfrm>
            <a:off x="906680" y="812750"/>
            <a:ext cx="5133901" cy="3283121"/>
          </a:xfrm>
          <a:prstGeom prst="rect">
            <a:avLst/>
          </a:prstGeom>
          <a:noFill/>
          <a:ln w="38100">
            <a:solidFill>
              <a:srgbClr val="A90E1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0" name="Title 5"/>
          <p:cNvSpPr>
            <a:spLocks noGrp="1"/>
          </p:cNvSpPr>
          <p:nvPr>
            <p:ph type="title" hasCustomPrompt="1"/>
          </p:nvPr>
        </p:nvSpPr>
        <p:spPr>
          <a:xfrm>
            <a:off x="1170188" y="1104743"/>
            <a:ext cx="4606885" cy="2672336"/>
          </a:xfrm>
          <a:prstGeom prst="rect">
            <a:avLst/>
          </a:prstGeom>
          <a:noFill/>
          <a:ln>
            <a:noFill/>
          </a:ln>
        </p:spPr>
        <p:txBody>
          <a:bodyPr anchor="ctr"/>
          <a:lstStyle>
            <a:lvl1pPr>
              <a:defRPr sz="2667" b="1" spc="0" baseline="0">
                <a:solidFill>
                  <a:srgbClr val="A90E13"/>
                </a:solidFill>
                <a:latin typeface="Arial" charset="0"/>
                <a:ea typeface="Arial" charset="0"/>
                <a:cs typeface="Arial" charset="0"/>
              </a:defRPr>
            </a:lvl1pPr>
          </a:lstStyle>
          <a:p>
            <a:r>
              <a:rPr lang="en-US" dirty="0"/>
              <a:t>CLICK HERE TO EDIT BLANK SLIDE</a:t>
            </a:r>
          </a:p>
        </p:txBody>
      </p:sp>
    </p:spTree>
    <p:extLst>
      <p:ext uri="{BB962C8B-B14F-4D97-AF65-F5344CB8AC3E}">
        <p14:creationId xmlns:p14="http://schemas.microsoft.com/office/powerpoint/2010/main" val="34561456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Key Takeaways">
    <p:spTree>
      <p:nvGrpSpPr>
        <p:cNvPr id="1" name=""/>
        <p:cNvGrpSpPr/>
        <p:nvPr/>
      </p:nvGrpSpPr>
      <p:grpSpPr>
        <a:xfrm>
          <a:off x="0" y="0"/>
          <a:ext cx="0" cy="0"/>
          <a:chOff x="0" y="0"/>
          <a:chExt cx="0" cy="0"/>
        </a:xfrm>
      </p:grpSpPr>
      <p:sp>
        <p:nvSpPr>
          <p:cNvPr id="11" name="Picture Placeholder 6"/>
          <p:cNvSpPr>
            <a:spLocks noGrp="1"/>
          </p:cNvSpPr>
          <p:nvPr>
            <p:ph type="pic" sz="quarter" idx="15" hasCustomPrompt="1"/>
          </p:nvPr>
        </p:nvSpPr>
        <p:spPr>
          <a:xfrm>
            <a:off x="1" y="-1"/>
            <a:ext cx="2244953" cy="3386669"/>
          </a:xfrm>
          <a:prstGeom prst="rect">
            <a:avLst/>
          </a:prstGeom>
        </p:spPr>
        <p:txBody>
          <a:bodyPr lIns="182880" tIns="182880" rIns="182880" bIns="0"/>
          <a:lstStyle>
            <a:lvl1pPr marL="0" indent="0">
              <a:buNone/>
              <a:defRPr sz="1600" baseline="0">
                <a:solidFill>
                  <a:schemeClr val="bg1">
                    <a:lumMod val="75000"/>
                  </a:schemeClr>
                </a:solidFill>
              </a:defRPr>
            </a:lvl1pPr>
          </a:lstStyle>
          <a:p>
            <a:r>
              <a:rPr lang="en-US" dirty="0"/>
              <a:t>Click icon to add picture</a:t>
            </a:r>
          </a:p>
        </p:txBody>
      </p:sp>
      <p:sp>
        <p:nvSpPr>
          <p:cNvPr id="9" name="Picture Placeholder 6"/>
          <p:cNvSpPr>
            <a:spLocks noGrp="1"/>
          </p:cNvSpPr>
          <p:nvPr>
            <p:ph type="pic" sz="quarter" idx="14" hasCustomPrompt="1"/>
          </p:nvPr>
        </p:nvSpPr>
        <p:spPr>
          <a:xfrm>
            <a:off x="13398" y="3475891"/>
            <a:ext cx="4578852" cy="3382108"/>
          </a:xfrm>
          <a:prstGeom prst="rect">
            <a:avLst/>
          </a:prstGeom>
        </p:spPr>
        <p:txBody>
          <a:bodyPr lIns="182880" tIns="182880" rIns="182880" bIns="0"/>
          <a:lstStyle>
            <a:lvl1pPr marL="0" indent="0">
              <a:buNone/>
              <a:defRPr sz="1600" baseline="0">
                <a:solidFill>
                  <a:schemeClr val="bg1">
                    <a:lumMod val="75000"/>
                  </a:schemeClr>
                </a:solidFill>
              </a:defRPr>
            </a:lvl1pPr>
          </a:lstStyle>
          <a:p>
            <a:r>
              <a:rPr lang="en-US" dirty="0"/>
              <a:t>Click icon to add picture</a:t>
            </a:r>
          </a:p>
        </p:txBody>
      </p:sp>
      <p:sp>
        <p:nvSpPr>
          <p:cNvPr id="10" name="Picture Placeholder 6"/>
          <p:cNvSpPr>
            <a:spLocks noGrp="1"/>
          </p:cNvSpPr>
          <p:nvPr>
            <p:ph type="pic" sz="quarter" idx="18" hasCustomPrompt="1"/>
          </p:nvPr>
        </p:nvSpPr>
        <p:spPr>
          <a:xfrm>
            <a:off x="2347296" y="-1"/>
            <a:ext cx="2244953" cy="3386669"/>
          </a:xfrm>
          <a:prstGeom prst="rect">
            <a:avLst/>
          </a:prstGeom>
        </p:spPr>
        <p:txBody>
          <a:bodyPr lIns="182880" tIns="182880" rIns="182880" bIns="0"/>
          <a:lstStyle>
            <a:lvl1pPr marL="0" indent="0">
              <a:buNone/>
              <a:defRPr sz="1600" baseline="0">
                <a:solidFill>
                  <a:schemeClr val="bg1">
                    <a:lumMod val="75000"/>
                  </a:schemeClr>
                </a:solidFill>
              </a:defRPr>
            </a:lvl1pPr>
          </a:lstStyle>
          <a:p>
            <a:r>
              <a:rPr lang="en-US" dirty="0"/>
              <a:t>Click icon to add picture</a:t>
            </a:r>
          </a:p>
        </p:txBody>
      </p:sp>
      <p:sp>
        <p:nvSpPr>
          <p:cNvPr id="6" name="Title 1"/>
          <p:cNvSpPr>
            <a:spLocks noGrp="1"/>
          </p:cNvSpPr>
          <p:nvPr>
            <p:ph type="title" hasCustomPrompt="1"/>
          </p:nvPr>
        </p:nvSpPr>
        <p:spPr>
          <a:xfrm>
            <a:off x="4917244" y="318053"/>
            <a:ext cx="6800623" cy="613281"/>
          </a:xfrm>
          <a:prstGeom prst="rect">
            <a:avLst/>
          </a:prstGeom>
        </p:spPr>
        <p:txBody>
          <a:bodyPr anchor="ctr" anchorCtr="0">
            <a:noAutofit/>
          </a:bodyPr>
          <a:lstStyle>
            <a:lvl1pPr algn="l">
              <a:defRPr sz="2667" b="1" baseline="0">
                <a:solidFill>
                  <a:schemeClr val="bg1"/>
                </a:solidFill>
                <a:latin typeface="+mn-lt"/>
              </a:defRPr>
            </a:lvl1pPr>
          </a:lstStyle>
          <a:p>
            <a:r>
              <a:rPr lang="en-US" dirty="0"/>
              <a:t>CLICK HERE TO EDIT BLANK SLIDE</a:t>
            </a:r>
          </a:p>
        </p:txBody>
      </p:sp>
      <p:sp>
        <p:nvSpPr>
          <p:cNvPr id="2" name="Rectangle 1">
            <a:extLst>
              <a:ext uri="{FF2B5EF4-FFF2-40B4-BE49-F238E27FC236}">
                <a16:creationId xmlns:a16="http://schemas.microsoft.com/office/drawing/2014/main" id="{39F6E64E-932C-0D4B-8369-B7DB710876A9}"/>
              </a:ext>
            </a:extLst>
          </p:cNvPr>
          <p:cNvSpPr/>
          <p:nvPr userDrawn="1"/>
        </p:nvSpPr>
        <p:spPr>
          <a:xfrm>
            <a:off x="4628445" y="0"/>
            <a:ext cx="7563556" cy="1219200"/>
          </a:xfrm>
          <a:prstGeom prst="rect">
            <a:avLst/>
          </a:prstGeom>
          <a:solidFill>
            <a:srgbClr val="A90E13"/>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1"/>
              </a:solidFill>
            </a:endParaRPr>
          </a:p>
        </p:txBody>
      </p:sp>
    </p:spTree>
    <p:extLst>
      <p:ext uri="{BB962C8B-B14F-4D97-AF65-F5344CB8AC3E}">
        <p14:creationId xmlns:p14="http://schemas.microsoft.com/office/powerpoint/2010/main" val="23781091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ver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613FE8D-324E-1E48-A8A2-0827C36D8E01}"/>
              </a:ext>
            </a:extLst>
          </p:cNvPr>
          <p:cNvPicPr>
            <a:picLocks noChangeAspect="1"/>
          </p:cNvPicPr>
          <p:nvPr userDrawn="1"/>
        </p:nvPicPr>
        <p:blipFill>
          <a:blip r:embed="rId2"/>
          <a:stretch>
            <a:fillRect/>
          </a:stretch>
        </p:blipFill>
        <p:spPr>
          <a:xfrm>
            <a:off x="-8779" y="0"/>
            <a:ext cx="12212067" cy="6869288"/>
          </a:xfrm>
          <a:prstGeom prst="rect">
            <a:avLst/>
          </a:prstGeom>
        </p:spPr>
      </p:pic>
      <p:sp>
        <p:nvSpPr>
          <p:cNvPr id="8" name="Text Placeholder 2">
            <a:extLst>
              <a:ext uri="{FF2B5EF4-FFF2-40B4-BE49-F238E27FC236}">
                <a16:creationId xmlns:a16="http://schemas.microsoft.com/office/drawing/2014/main" id="{60614932-60E8-E442-891D-F837397A0359}"/>
              </a:ext>
            </a:extLst>
          </p:cNvPr>
          <p:cNvSpPr>
            <a:spLocks noGrp="1"/>
          </p:cNvSpPr>
          <p:nvPr>
            <p:ph type="body" sz="quarter" idx="10" hasCustomPrompt="1"/>
          </p:nvPr>
        </p:nvSpPr>
        <p:spPr>
          <a:xfrm>
            <a:off x="443345" y="5295295"/>
            <a:ext cx="11474823" cy="500744"/>
          </a:xfrm>
          <a:prstGeom prst="rect">
            <a:avLst/>
          </a:prstGeom>
        </p:spPr>
        <p:txBody>
          <a:bodyPr/>
          <a:lstStyle>
            <a:lvl1pPr marL="0" indent="0" algn="r">
              <a:buNone/>
              <a:defRPr sz="2667" b="1" baseline="0">
                <a:solidFill>
                  <a:srgbClr val="75787B"/>
                </a:solidFill>
                <a:latin typeface="+mj-lt"/>
                <a:ea typeface="Helvetica" charset="0"/>
                <a:cs typeface="Helvetica" charset="0"/>
              </a:defRPr>
            </a:lvl1pPr>
            <a:lvl2pPr marL="609585" indent="0">
              <a:buNone/>
              <a:defRPr sz="4000">
                <a:solidFill>
                  <a:srgbClr val="1A3C6A"/>
                </a:solidFill>
                <a:latin typeface="Helvetica" charset="0"/>
                <a:ea typeface="Helvetica" charset="0"/>
                <a:cs typeface="Helvetica" charset="0"/>
              </a:defRPr>
            </a:lvl2pPr>
            <a:lvl3pPr marL="1219170" indent="0">
              <a:buNone/>
              <a:defRPr sz="4000">
                <a:solidFill>
                  <a:srgbClr val="1A3C6A"/>
                </a:solidFill>
                <a:latin typeface="Helvetica" charset="0"/>
                <a:ea typeface="Helvetica" charset="0"/>
                <a:cs typeface="Helvetica" charset="0"/>
              </a:defRPr>
            </a:lvl3pPr>
            <a:lvl4pPr marL="1828754" indent="0">
              <a:buNone/>
              <a:defRPr sz="4000">
                <a:solidFill>
                  <a:srgbClr val="1A3C6A"/>
                </a:solidFill>
                <a:latin typeface="Helvetica" charset="0"/>
                <a:ea typeface="Helvetica" charset="0"/>
                <a:cs typeface="Helvetica" charset="0"/>
              </a:defRPr>
            </a:lvl4pPr>
            <a:lvl5pPr marL="2438339" indent="0">
              <a:buNone/>
              <a:defRPr sz="4000">
                <a:solidFill>
                  <a:srgbClr val="1A3C6A"/>
                </a:solidFill>
                <a:latin typeface="Helvetica" charset="0"/>
                <a:ea typeface="Helvetica" charset="0"/>
                <a:cs typeface="Helvetica" charset="0"/>
              </a:defRPr>
            </a:lvl5pPr>
          </a:lstStyle>
          <a:p>
            <a:pPr lvl="0"/>
            <a:r>
              <a:rPr lang="en-US" dirty="0"/>
              <a:t>PRESENTATION TITLE HEADER</a:t>
            </a:r>
          </a:p>
        </p:txBody>
      </p:sp>
      <p:sp>
        <p:nvSpPr>
          <p:cNvPr id="9" name="Text Placeholder 2">
            <a:extLst>
              <a:ext uri="{FF2B5EF4-FFF2-40B4-BE49-F238E27FC236}">
                <a16:creationId xmlns:a16="http://schemas.microsoft.com/office/drawing/2014/main" id="{BFF2D215-460F-064A-92BE-10E70E2E899E}"/>
              </a:ext>
            </a:extLst>
          </p:cNvPr>
          <p:cNvSpPr>
            <a:spLocks noGrp="1"/>
          </p:cNvSpPr>
          <p:nvPr>
            <p:ph type="body" sz="quarter" idx="11" hasCustomPrompt="1"/>
          </p:nvPr>
        </p:nvSpPr>
        <p:spPr>
          <a:xfrm>
            <a:off x="3222172" y="5991982"/>
            <a:ext cx="8695995" cy="609599"/>
          </a:xfrm>
          <a:prstGeom prst="rect">
            <a:avLst/>
          </a:prstGeom>
        </p:spPr>
        <p:txBody>
          <a:bodyPr/>
          <a:lstStyle>
            <a:lvl1pPr marL="0" indent="0" algn="r">
              <a:buNone/>
              <a:defRPr sz="2133" b="1" baseline="0">
                <a:solidFill>
                  <a:srgbClr val="75787B"/>
                </a:solidFill>
                <a:latin typeface="+mj-lt"/>
                <a:ea typeface="Helvetica" charset="0"/>
                <a:cs typeface="Helvetica" charset="0"/>
              </a:defRPr>
            </a:lvl1pPr>
            <a:lvl2pPr marL="609585" indent="0">
              <a:buNone/>
              <a:defRPr sz="4000">
                <a:solidFill>
                  <a:srgbClr val="1A3C6A"/>
                </a:solidFill>
                <a:latin typeface="Helvetica" charset="0"/>
                <a:ea typeface="Helvetica" charset="0"/>
                <a:cs typeface="Helvetica" charset="0"/>
              </a:defRPr>
            </a:lvl2pPr>
            <a:lvl3pPr marL="1219170" indent="0">
              <a:buNone/>
              <a:defRPr sz="4000">
                <a:solidFill>
                  <a:srgbClr val="1A3C6A"/>
                </a:solidFill>
                <a:latin typeface="Helvetica" charset="0"/>
                <a:ea typeface="Helvetica" charset="0"/>
                <a:cs typeface="Helvetica" charset="0"/>
              </a:defRPr>
            </a:lvl3pPr>
            <a:lvl4pPr marL="1828754" indent="0">
              <a:buNone/>
              <a:defRPr sz="4000">
                <a:solidFill>
                  <a:srgbClr val="1A3C6A"/>
                </a:solidFill>
                <a:latin typeface="Helvetica" charset="0"/>
                <a:ea typeface="Helvetica" charset="0"/>
                <a:cs typeface="Helvetica" charset="0"/>
              </a:defRPr>
            </a:lvl4pPr>
            <a:lvl5pPr marL="2438339" indent="0">
              <a:buNone/>
              <a:defRPr sz="4000">
                <a:solidFill>
                  <a:srgbClr val="1A3C6A"/>
                </a:solidFill>
                <a:latin typeface="Helvetica" charset="0"/>
                <a:ea typeface="Helvetica" charset="0"/>
                <a:cs typeface="Helvetica" charset="0"/>
              </a:defRPr>
            </a:lvl5pPr>
          </a:lstStyle>
          <a:p>
            <a:pPr lvl="0"/>
            <a:r>
              <a:rPr lang="en-US" dirty="0"/>
              <a:t>Presenter Information</a:t>
            </a:r>
          </a:p>
        </p:txBody>
      </p:sp>
    </p:spTree>
    <p:extLst>
      <p:ext uri="{BB962C8B-B14F-4D97-AF65-F5344CB8AC3E}">
        <p14:creationId xmlns:p14="http://schemas.microsoft.com/office/powerpoint/2010/main" val="17569697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Blank Slide Header Opt B">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498928"/>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16609-2301-431B-AFC5-51420FBBB9C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2DCF380-4003-44FA-8845-2BE0653628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A399F6D-55DF-4567-8DDB-1DDE56A77690}"/>
              </a:ext>
            </a:extLst>
          </p:cNvPr>
          <p:cNvSpPr>
            <a:spLocks noGrp="1"/>
          </p:cNvSpPr>
          <p:nvPr>
            <p:ph type="dt" sz="half" idx="10"/>
          </p:nvPr>
        </p:nvSpPr>
        <p:spPr/>
        <p:txBody>
          <a:bodyPr/>
          <a:lstStyle/>
          <a:p>
            <a:fld id="{956A382E-099A-4BDA-8F8E-56F1C6BDD572}" type="datetimeFigureOut">
              <a:rPr lang="en-US" smtClean="0"/>
              <a:t>6/17/2020</a:t>
            </a:fld>
            <a:endParaRPr lang="en-US"/>
          </a:p>
        </p:txBody>
      </p:sp>
      <p:sp>
        <p:nvSpPr>
          <p:cNvPr id="5" name="Footer Placeholder 4">
            <a:extLst>
              <a:ext uri="{FF2B5EF4-FFF2-40B4-BE49-F238E27FC236}">
                <a16:creationId xmlns:a16="http://schemas.microsoft.com/office/drawing/2014/main" id="{3B902D46-8674-4D3E-AB9D-E2395B33E5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524803-F6CE-4F83-A10D-3BB5DC5624B4}"/>
              </a:ext>
            </a:extLst>
          </p:cNvPr>
          <p:cNvSpPr>
            <a:spLocks noGrp="1"/>
          </p:cNvSpPr>
          <p:nvPr>
            <p:ph type="sldNum" sz="quarter" idx="12"/>
          </p:nvPr>
        </p:nvSpPr>
        <p:spPr/>
        <p:txBody>
          <a:bodyPr/>
          <a:lstStyle/>
          <a:p>
            <a:fld id="{AD30F664-DC09-4CA7-9178-058480AD7DAE}" type="slidenum">
              <a:rPr lang="en-US" smtClean="0"/>
              <a:t>‹#›</a:t>
            </a:fld>
            <a:endParaRPr lang="en-US"/>
          </a:p>
        </p:txBody>
      </p:sp>
    </p:spTree>
    <p:extLst>
      <p:ext uri="{BB962C8B-B14F-4D97-AF65-F5344CB8AC3E}">
        <p14:creationId xmlns:p14="http://schemas.microsoft.com/office/powerpoint/2010/main" val="6944519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50379-B85D-471F-B809-2C90FC3625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AE4D2BB-0E20-44F9-B6CD-7DB5F83BA85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72688F-B977-452F-A779-E717D6981FD1}"/>
              </a:ext>
            </a:extLst>
          </p:cNvPr>
          <p:cNvSpPr>
            <a:spLocks noGrp="1"/>
          </p:cNvSpPr>
          <p:nvPr>
            <p:ph type="dt" sz="half" idx="10"/>
          </p:nvPr>
        </p:nvSpPr>
        <p:spPr/>
        <p:txBody>
          <a:bodyPr/>
          <a:lstStyle/>
          <a:p>
            <a:fld id="{956A382E-099A-4BDA-8F8E-56F1C6BDD572}" type="datetimeFigureOut">
              <a:rPr lang="en-US" smtClean="0"/>
              <a:t>6/17/2020</a:t>
            </a:fld>
            <a:endParaRPr lang="en-US"/>
          </a:p>
        </p:txBody>
      </p:sp>
      <p:sp>
        <p:nvSpPr>
          <p:cNvPr id="5" name="Footer Placeholder 4">
            <a:extLst>
              <a:ext uri="{FF2B5EF4-FFF2-40B4-BE49-F238E27FC236}">
                <a16:creationId xmlns:a16="http://schemas.microsoft.com/office/drawing/2014/main" id="{CD7B5028-B9C7-49E1-A846-FFBEC0DC0F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35EC2F-4B98-45CC-91C1-D3E7EF51B386}"/>
              </a:ext>
            </a:extLst>
          </p:cNvPr>
          <p:cNvSpPr>
            <a:spLocks noGrp="1"/>
          </p:cNvSpPr>
          <p:nvPr>
            <p:ph type="sldNum" sz="quarter" idx="12"/>
          </p:nvPr>
        </p:nvSpPr>
        <p:spPr/>
        <p:txBody>
          <a:bodyPr/>
          <a:lstStyle/>
          <a:p>
            <a:fld id="{AD30F664-DC09-4CA7-9178-058480AD7DAE}" type="slidenum">
              <a:rPr lang="en-US" smtClean="0"/>
              <a:t>‹#›</a:t>
            </a:fld>
            <a:endParaRPr lang="en-US"/>
          </a:p>
        </p:txBody>
      </p:sp>
    </p:spTree>
    <p:extLst>
      <p:ext uri="{BB962C8B-B14F-4D97-AF65-F5344CB8AC3E}">
        <p14:creationId xmlns:p14="http://schemas.microsoft.com/office/powerpoint/2010/main" val="13728716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C0E39-EC14-49F6-861E-236BA0B5778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7896095-5E2C-4AA5-8BFE-07ECCB2FD9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424AD2-1484-4F59-AD3E-3A6BE8FE5BC0}"/>
              </a:ext>
            </a:extLst>
          </p:cNvPr>
          <p:cNvSpPr>
            <a:spLocks noGrp="1"/>
          </p:cNvSpPr>
          <p:nvPr>
            <p:ph type="dt" sz="half" idx="10"/>
          </p:nvPr>
        </p:nvSpPr>
        <p:spPr/>
        <p:txBody>
          <a:bodyPr/>
          <a:lstStyle/>
          <a:p>
            <a:fld id="{956A382E-099A-4BDA-8F8E-56F1C6BDD572}" type="datetimeFigureOut">
              <a:rPr lang="en-US" smtClean="0"/>
              <a:t>6/17/2020</a:t>
            </a:fld>
            <a:endParaRPr lang="en-US"/>
          </a:p>
        </p:txBody>
      </p:sp>
      <p:sp>
        <p:nvSpPr>
          <p:cNvPr id="5" name="Footer Placeholder 4">
            <a:extLst>
              <a:ext uri="{FF2B5EF4-FFF2-40B4-BE49-F238E27FC236}">
                <a16:creationId xmlns:a16="http://schemas.microsoft.com/office/drawing/2014/main" id="{03D11310-C6D6-42F0-BD82-BCB95C02E5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A4B58C-11E1-4012-AEF0-2BC8B736B3EF}"/>
              </a:ext>
            </a:extLst>
          </p:cNvPr>
          <p:cNvSpPr>
            <a:spLocks noGrp="1"/>
          </p:cNvSpPr>
          <p:nvPr>
            <p:ph type="sldNum" sz="quarter" idx="12"/>
          </p:nvPr>
        </p:nvSpPr>
        <p:spPr/>
        <p:txBody>
          <a:bodyPr/>
          <a:lstStyle/>
          <a:p>
            <a:fld id="{AD30F664-DC09-4CA7-9178-058480AD7DAE}" type="slidenum">
              <a:rPr lang="en-US" smtClean="0"/>
              <a:t>‹#›</a:t>
            </a:fld>
            <a:endParaRPr lang="en-US"/>
          </a:p>
        </p:txBody>
      </p:sp>
    </p:spTree>
    <p:extLst>
      <p:ext uri="{BB962C8B-B14F-4D97-AF65-F5344CB8AC3E}">
        <p14:creationId xmlns:p14="http://schemas.microsoft.com/office/powerpoint/2010/main" val="37360020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DF683-58E0-4A35-B328-83859655B18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55E26C-8ABE-4D8F-BD6E-550A8CF2775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D907C8-B18A-4CA2-9530-915650F694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64AF6A-A625-477F-AB81-D7C4F04A1126}"/>
              </a:ext>
            </a:extLst>
          </p:cNvPr>
          <p:cNvSpPr>
            <a:spLocks noGrp="1"/>
          </p:cNvSpPr>
          <p:nvPr>
            <p:ph type="dt" sz="half" idx="10"/>
          </p:nvPr>
        </p:nvSpPr>
        <p:spPr/>
        <p:txBody>
          <a:bodyPr/>
          <a:lstStyle/>
          <a:p>
            <a:fld id="{956A382E-099A-4BDA-8F8E-56F1C6BDD572}" type="datetimeFigureOut">
              <a:rPr lang="en-US" smtClean="0"/>
              <a:t>6/17/2020</a:t>
            </a:fld>
            <a:endParaRPr lang="en-US"/>
          </a:p>
        </p:txBody>
      </p:sp>
      <p:sp>
        <p:nvSpPr>
          <p:cNvPr id="6" name="Footer Placeholder 5">
            <a:extLst>
              <a:ext uri="{FF2B5EF4-FFF2-40B4-BE49-F238E27FC236}">
                <a16:creationId xmlns:a16="http://schemas.microsoft.com/office/drawing/2014/main" id="{856C0451-AE49-438B-8850-4D6952C1DF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0A2B23-2586-492D-8885-8FCCA432BFFE}"/>
              </a:ext>
            </a:extLst>
          </p:cNvPr>
          <p:cNvSpPr>
            <a:spLocks noGrp="1"/>
          </p:cNvSpPr>
          <p:nvPr>
            <p:ph type="sldNum" sz="quarter" idx="12"/>
          </p:nvPr>
        </p:nvSpPr>
        <p:spPr/>
        <p:txBody>
          <a:bodyPr/>
          <a:lstStyle/>
          <a:p>
            <a:fld id="{AD30F664-DC09-4CA7-9178-058480AD7DAE}" type="slidenum">
              <a:rPr lang="en-US" smtClean="0"/>
              <a:t>‹#›</a:t>
            </a:fld>
            <a:endParaRPr lang="en-US"/>
          </a:p>
        </p:txBody>
      </p:sp>
    </p:spTree>
    <p:extLst>
      <p:ext uri="{BB962C8B-B14F-4D97-AF65-F5344CB8AC3E}">
        <p14:creationId xmlns:p14="http://schemas.microsoft.com/office/powerpoint/2010/main" val="42569581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1CB7B-20B0-4D43-B104-3B64F9DDB36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179917C-66E6-451B-9837-8698120104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3E3E29-6AD6-42C1-8A6D-05501A7F159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BCBAF3E-3E87-4870-AFA8-33A2F3CBEB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AD64122-57B7-408C-9E05-3252EC64AE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91ED3E2-BBE3-4C75-A09E-41B17A908337}"/>
              </a:ext>
            </a:extLst>
          </p:cNvPr>
          <p:cNvSpPr>
            <a:spLocks noGrp="1"/>
          </p:cNvSpPr>
          <p:nvPr>
            <p:ph type="dt" sz="half" idx="10"/>
          </p:nvPr>
        </p:nvSpPr>
        <p:spPr/>
        <p:txBody>
          <a:bodyPr/>
          <a:lstStyle/>
          <a:p>
            <a:fld id="{956A382E-099A-4BDA-8F8E-56F1C6BDD572}" type="datetimeFigureOut">
              <a:rPr lang="en-US" smtClean="0"/>
              <a:t>6/17/2020</a:t>
            </a:fld>
            <a:endParaRPr lang="en-US"/>
          </a:p>
        </p:txBody>
      </p:sp>
      <p:sp>
        <p:nvSpPr>
          <p:cNvPr id="8" name="Footer Placeholder 7">
            <a:extLst>
              <a:ext uri="{FF2B5EF4-FFF2-40B4-BE49-F238E27FC236}">
                <a16:creationId xmlns:a16="http://schemas.microsoft.com/office/drawing/2014/main" id="{0E4845F6-1169-4177-8F64-EFC967F6DC8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303F75D-3449-41FF-8FF6-E761DEF8D259}"/>
              </a:ext>
            </a:extLst>
          </p:cNvPr>
          <p:cNvSpPr>
            <a:spLocks noGrp="1"/>
          </p:cNvSpPr>
          <p:nvPr>
            <p:ph type="sldNum" sz="quarter" idx="12"/>
          </p:nvPr>
        </p:nvSpPr>
        <p:spPr/>
        <p:txBody>
          <a:bodyPr/>
          <a:lstStyle/>
          <a:p>
            <a:fld id="{AD30F664-DC09-4CA7-9178-058480AD7DAE}" type="slidenum">
              <a:rPr lang="en-US" smtClean="0"/>
              <a:t>‹#›</a:t>
            </a:fld>
            <a:endParaRPr lang="en-US"/>
          </a:p>
        </p:txBody>
      </p:sp>
    </p:spTree>
    <p:extLst>
      <p:ext uri="{BB962C8B-B14F-4D97-AF65-F5344CB8AC3E}">
        <p14:creationId xmlns:p14="http://schemas.microsoft.com/office/powerpoint/2010/main" val="244800046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3F7DF-71B4-4068-9E0C-70DD6544A04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5088526-A149-441B-93DA-06AC21BFC879}"/>
              </a:ext>
            </a:extLst>
          </p:cNvPr>
          <p:cNvSpPr>
            <a:spLocks noGrp="1"/>
          </p:cNvSpPr>
          <p:nvPr>
            <p:ph type="dt" sz="half" idx="10"/>
          </p:nvPr>
        </p:nvSpPr>
        <p:spPr/>
        <p:txBody>
          <a:bodyPr/>
          <a:lstStyle/>
          <a:p>
            <a:fld id="{956A382E-099A-4BDA-8F8E-56F1C6BDD572}" type="datetimeFigureOut">
              <a:rPr lang="en-US" smtClean="0"/>
              <a:t>6/17/2020</a:t>
            </a:fld>
            <a:endParaRPr lang="en-US"/>
          </a:p>
        </p:txBody>
      </p:sp>
      <p:sp>
        <p:nvSpPr>
          <p:cNvPr id="4" name="Footer Placeholder 3">
            <a:extLst>
              <a:ext uri="{FF2B5EF4-FFF2-40B4-BE49-F238E27FC236}">
                <a16:creationId xmlns:a16="http://schemas.microsoft.com/office/drawing/2014/main" id="{975D7E45-6676-4515-8F08-634064AA7D0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4E22734-653D-4C87-A4D8-B17B592D6A61}"/>
              </a:ext>
            </a:extLst>
          </p:cNvPr>
          <p:cNvSpPr>
            <a:spLocks noGrp="1"/>
          </p:cNvSpPr>
          <p:nvPr>
            <p:ph type="sldNum" sz="quarter" idx="12"/>
          </p:nvPr>
        </p:nvSpPr>
        <p:spPr/>
        <p:txBody>
          <a:bodyPr/>
          <a:lstStyle/>
          <a:p>
            <a:fld id="{AD30F664-DC09-4CA7-9178-058480AD7DAE}" type="slidenum">
              <a:rPr lang="en-US" smtClean="0"/>
              <a:t>‹#›</a:t>
            </a:fld>
            <a:endParaRPr lang="en-US"/>
          </a:p>
        </p:txBody>
      </p:sp>
    </p:spTree>
    <p:extLst>
      <p:ext uri="{BB962C8B-B14F-4D97-AF65-F5344CB8AC3E}">
        <p14:creationId xmlns:p14="http://schemas.microsoft.com/office/powerpoint/2010/main" val="26002148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1C6CB2-EF8C-4004-A0E5-9EE512F6885F}"/>
              </a:ext>
            </a:extLst>
          </p:cNvPr>
          <p:cNvSpPr>
            <a:spLocks noGrp="1"/>
          </p:cNvSpPr>
          <p:nvPr>
            <p:ph type="dt" sz="half" idx="10"/>
          </p:nvPr>
        </p:nvSpPr>
        <p:spPr/>
        <p:txBody>
          <a:bodyPr/>
          <a:lstStyle/>
          <a:p>
            <a:fld id="{956A382E-099A-4BDA-8F8E-56F1C6BDD572}" type="datetimeFigureOut">
              <a:rPr lang="en-US" smtClean="0"/>
              <a:t>6/17/2020</a:t>
            </a:fld>
            <a:endParaRPr lang="en-US"/>
          </a:p>
        </p:txBody>
      </p:sp>
      <p:sp>
        <p:nvSpPr>
          <p:cNvPr id="3" name="Footer Placeholder 2">
            <a:extLst>
              <a:ext uri="{FF2B5EF4-FFF2-40B4-BE49-F238E27FC236}">
                <a16:creationId xmlns:a16="http://schemas.microsoft.com/office/drawing/2014/main" id="{7FF9B12D-784C-4D5A-A5C2-EC4BC9B481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698706B-9EC8-444F-A652-2D2118BB4472}"/>
              </a:ext>
            </a:extLst>
          </p:cNvPr>
          <p:cNvSpPr>
            <a:spLocks noGrp="1"/>
          </p:cNvSpPr>
          <p:nvPr>
            <p:ph type="sldNum" sz="quarter" idx="12"/>
          </p:nvPr>
        </p:nvSpPr>
        <p:spPr/>
        <p:txBody>
          <a:bodyPr/>
          <a:lstStyle/>
          <a:p>
            <a:fld id="{AD30F664-DC09-4CA7-9178-058480AD7DAE}" type="slidenum">
              <a:rPr lang="en-US" smtClean="0"/>
              <a:t>‹#›</a:t>
            </a:fld>
            <a:endParaRPr lang="en-US"/>
          </a:p>
        </p:txBody>
      </p:sp>
    </p:spTree>
    <p:extLst>
      <p:ext uri="{BB962C8B-B14F-4D97-AF65-F5344CB8AC3E}">
        <p14:creationId xmlns:p14="http://schemas.microsoft.com/office/powerpoint/2010/main" val="6277302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B6892-EC86-41FD-8FC4-A768D741DE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2A1D54-07C1-43B0-A76C-D70FEF6CA0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12EF90A-F449-4DEB-BC72-A6C27E68E8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9526A7-F631-42D9-8677-5B24B7F6C159}"/>
              </a:ext>
            </a:extLst>
          </p:cNvPr>
          <p:cNvSpPr>
            <a:spLocks noGrp="1"/>
          </p:cNvSpPr>
          <p:nvPr>
            <p:ph type="dt" sz="half" idx="10"/>
          </p:nvPr>
        </p:nvSpPr>
        <p:spPr/>
        <p:txBody>
          <a:bodyPr/>
          <a:lstStyle/>
          <a:p>
            <a:fld id="{956A382E-099A-4BDA-8F8E-56F1C6BDD572}" type="datetimeFigureOut">
              <a:rPr lang="en-US" smtClean="0"/>
              <a:t>6/17/2020</a:t>
            </a:fld>
            <a:endParaRPr lang="en-US"/>
          </a:p>
        </p:txBody>
      </p:sp>
      <p:sp>
        <p:nvSpPr>
          <p:cNvPr id="6" name="Footer Placeholder 5">
            <a:extLst>
              <a:ext uri="{FF2B5EF4-FFF2-40B4-BE49-F238E27FC236}">
                <a16:creationId xmlns:a16="http://schemas.microsoft.com/office/drawing/2014/main" id="{A43709B5-4CB7-45E4-858A-E33A394DA6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AC87DD-6EF8-4C8B-BD2B-6B3E04EDD7E8}"/>
              </a:ext>
            </a:extLst>
          </p:cNvPr>
          <p:cNvSpPr>
            <a:spLocks noGrp="1"/>
          </p:cNvSpPr>
          <p:nvPr>
            <p:ph type="sldNum" sz="quarter" idx="12"/>
          </p:nvPr>
        </p:nvSpPr>
        <p:spPr/>
        <p:txBody>
          <a:bodyPr/>
          <a:lstStyle/>
          <a:p>
            <a:fld id="{AD30F664-DC09-4CA7-9178-058480AD7DAE}" type="slidenum">
              <a:rPr lang="en-US" smtClean="0"/>
              <a:t>‹#›</a:t>
            </a:fld>
            <a:endParaRPr lang="en-US"/>
          </a:p>
        </p:txBody>
      </p:sp>
    </p:spTree>
    <p:extLst>
      <p:ext uri="{BB962C8B-B14F-4D97-AF65-F5344CB8AC3E}">
        <p14:creationId xmlns:p14="http://schemas.microsoft.com/office/powerpoint/2010/main" val="4004266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50382-3EF6-4C13-BD05-9A65DE3CAD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057C3F-AF15-414B-8DCF-0BBC530CAF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1C89725-9E34-4A9E-9F7B-01E1535012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7DCA15-EBEF-4745-A254-EB0B2445982D}"/>
              </a:ext>
            </a:extLst>
          </p:cNvPr>
          <p:cNvSpPr>
            <a:spLocks noGrp="1"/>
          </p:cNvSpPr>
          <p:nvPr>
            <p:ph type="dt" sz="half" idx="10"/>
          </p:nvPr>
        </p:nvSpPr>
        <p:spPr/>
        <p:txBody>
          <a:bodyPr/>
          <a:lstStyle/>
          <a:p>
            <a:fld id="{956A382E-099A-4BDA-8F8E-56F1C6BDD572}" type="datetimeFigureOut">
              <a:rPr lang="en-US" smtClean="0"/>
              <a:t>6/17/2020</a:t>
            </a:fld>
            <a:endParaRPr lang="en-US"/>
          </a:p>
        </p:txBody>
      </p:sp>
      <p:sp>
        <p:nvSpPr>
          <p:cNvPr id="6" name="Footer Placeholder 5">
            <a:extLst>
              <a:ext uri="{FF2B5EF4-FFF2-40B4-BE49-F238E27FC236}">
                <a16:creationId xmlns:a16="http://schemas.microsoft.com/office/drawing/2014/main" id="{51372492-CC9A-482F-9022-D120791517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19D387-B735-4116-AAC9-144CCAD33B8D}"/>
              </a:ext>
            </a:extLst>
          </p:cNvPr>
          <p:cNvSpPr>
            <a:spLocks noGrp="1"/>
          </p:cNvSpPr>
          <p:nvPr>
            <p:ph type="sldNum" sz="quarter" idx="12"/>
          </p:nvPr>
        </p:nvSpPr>
        <p:spPr/>
        <p:txBody>
          <a:bodyPr/>
          <a:lstStyle/>
          <a:p>
            <a:fld id="{AD30F664-DC09-4CA7-9178-058480AD7DAE}" type="slidenum">
              <a:rPr lang="en-US" smtClean="0"/>
              <a:t>‹#›</a:t>
            </a:fld>
            <a:endParaRPr lang="en-US"/>
          </a:p>
        </p:txBody>
      </p:sp>
    </p:spTree>
    <p:extLst>
      <p:ext uri="{BB962C8B-B14F-4D97-AF65-F5344CB8AC3E}">
        <p14:creationId xmlns:p14="http://schemas.microsoft.com/office/powerpoint/2010/main" val="18851589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FFA61-6E59-4D81-8CA2-5AA40097890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01A7F2-2769-4EAB-A9AC-AC02B6326C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5542F9-42FA-43C9-8340-DF190FEE2574}"/>
              </a:ext>
            </a:extLst>
          </p:cNvPr>
          <p:cNvSpPr>
            <a:spLocks noGrp="1"/>
          </p:cNvSpPr>
          <p:nvPr>
            <p:ph type="dt" sz="half" idx="10"/>
          </p:nvPr>
        </p:nvSpPr>
        <p:spPr/>
        <p:txBody>
          <a:bodyPr/>
          <a:lstStyle/>
          <a:p>
            <a:fld id="{956A382E-099A-4BDA-8F8E-56F1C6BDD572}" type="datetimeFigureOut">
              <a:rPr lang="en-US" smtClean="0"/>
              <a:t>6/17/2020</a:t>
            </a:fld>
            <a:endParaRPr lang="en-US"/>
          </a:p>
        </p:txBody>
      </p:sp>
      <p:sp>
        <p:nvSpPr>
          <p:cNvPr id="5" name="Footer Placeholder 4">
            <a:extLst>
              <a:ext uri="{FF2B5EF4-FFF2-40B4-BE49-F238E27FC236}">
                <a16:creationId xmlns:a16="http://schemas.microsoft.com/office/drawing/2014/main" id="{3F0BAC53-DA26-4EF1-A636-4FAA8A8B95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4C0F86-2697-4D81-8D01-D40814DD5E2C}"/>
              </a:ext>
            </a:extLst>
          </p:cNvPr>
          <p:cNvSpPr>
            <a:spLocks noGrp="1"/>
          </p:cNvSpPr>
          <p:nvPr>
            <p:ph type="sldNum" sz="quarter" idx="12"/>
          </p:nvPr>
        </p:nvSpPr>
        <p:spPr/>
        <p:txBody>
          <a:bodyPr/>
          <a:lstStyle/>
          <a:p>
            <a:fld id="{AD30F664-DC09-4CA7-9178-058480AD7DAE}" type="slidenum">
              <a:rPr lang="en-US" smtClean="0"/>
              <a:t>‹#›</a:t>
            </a:fld>
            <a:endParaRPr lang="en-US"/>
          </a:p>
        </p:txBody>
      </p:sp>
    </p:spTree>
    <p:extLst>
      <p:ext uri="{BB962C8B-B14F-4D97-AF65-F5344CB8AC3E}">
        <p14:creationId xmlns:p14="http://schemas.microsoft.com/office/powerpoint/2010/main" val="22531009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B22B30E-33A0-49AB-AE54-B86EA6F0D2D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E460573-A1FA-45AB-9145-F1F03E2F9D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3797F9-B0E7-41D9-A08C-671F3787AE0C}"/>
              </a:ext>
            </a:extLst>
          </p:cNvPr>
          <p:cNvSpPr>
            <a:spLocks noGrp="1"/>
          </p:cNvSpPr>
          <p:nvPr>
            <p:ph type="dt" sz="half" idx="10"/>
          </p:nvPr>
        </p:nvSpPr>
        <p:spPr/>
        <p:txBody>
          <a:bodyPr/>
          <a:lstStyle/>
          <a:p>
            <a:fld id="{956A382E-099A-4BDA-8F8E-56F1C6BDD572}" type="datetimeFigureOut">
              <a:rPr lang="en-US" smtClean="0"/>
              <a:t>6/17/2020</a:t>
            </a:fld>
            <a:endParaRPr lang="en-US"/>
          </a:p>
        </p:txBody>
      </p:sp>
      <p:sp>
        <p:nvSpPr>
          <p:cNvPr id="5" name="Footer Placeholder 4">
            <a:extLst>
              <a:ext uri="{FF2B5EF4-FFF2-40B4-BE49-F238E27FC236}">
                <a16:creationId xmlns:a16="http://schemas.microsoft.com/office/drawing/2014/main" id="{D9EC7CDB-FD06-4546-80E1-74BB998891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D9C422-3223-420D-9CD6-36B63F7A793C}"/>
              </a:ext>
            </a:extLst>
          </p:cNvPr>
          <p:cNvSpPr>
            <a:spLocks noGrp="1"/>
          </p:cNvSpPr>
          <p:nvPr>
            <p:ph type="sldNum" sz="quarter" idx="12"/>
          </p:nvPr>
        </p:nvSpPr>
        <p:spPr/>
        <p:txBody>
          <a:bodyPr/>
          <a:lstStyle/>
          <a:p>
            <a:fld id="{AD30F664-DC09-4CA7-9178-058480AD7DAE}" type="slidenum">
              <a:rPr lang="en-US" smtClean="0"/>
              <a:t>‹#›</a:t>
            </a:fld>
            <a:endParaRPr lang="en-US"/>
          </a:p>
        </p:txBody>
      </p:sp>
    </p:spTree>
    <p:extLst>
      <p:ext uri="{BB962C8B-B14F-4D97-AF65-F5344CB8AC3E}">
        <p14:creationId xmlns:p14="http://schemas.microsoft.com/office/powerpoint/2010/main" val="26913185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Blank ">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139" y="1338131"/>
            <a:ext cx="11310916" cy="4774159"/>
          </a:xfrm>
          <a:prstGeom prst="rect">
            <a:avLst/>
          </a:prstGeom>
        </p:spPr>
        <p:txBody>
          <a:bodyPr/>
          <a:lstStyle>
            <a:lvl1pPr marL="0" indent="0">
              <a:buNone/>
              <a:defRPr sz="1600" baseline="0">
                <a:solidFill>
                  <a:srgbClr val="75787B"/>
                </a:solidFill>
                <a:latin typeface="Helvetica" charset="0"/>
                <a:ea typeface="Helvetica" charset="0"/>
                <a:cs typeface="Helvetica"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Click to edit Master text styles</a:t>
            </a:r>
          </a:p>
        </p:txBody>
      </p:sp>
      <p:sp>
        <p:nvSpPr>
          <p:cNvPr id="6" name="Title 5"/>
          <p:cNvSpPr>
            <a:spLocks noGrp="1"/>
          </p:cNvSpPr>
          <p:nvPr>
            <p:ph type="title" hasCustomPrompt="1"/>
          </p:nvPr>
        </p:nvSpPr>
        <p:spPr>
          <a:xfrm>
            <a:off x="467139" y="246917"/>
            <a:ext cx="11310916" cy="428944"/>
          </a:xfrm>
          <a:prstGeom prst="rect">
            <a:avLst/>
          </a:prstGeom>
        </p:spPr>
        <p:txBody>
          <a:bodyPr/>
          <a:lstStyle>
            <a:lvl1pPr>
              <a:defRPr sz="1867" b="0" spc="400" baseline="0">
                <a:solidFill>
                  <a:srgbClr val="000000"/>
                </a:solidFill>
                <a:latin typeface="Helvetica" charset="0"/>
                <a:ea typeface="Helvetica" charset="0"/>
                <a:cs typeface="Helvetica" charset="0"/>
              </a:defRPr>
            </a:lvl1pPr>
          </a:lstStyle>
          <a:p>
            <a:r>
              <a:rPr lang="en-US" dirty="0"/>
              <a:t>click here to edit blank slide</a:t>
            </a:r>
          </a:p>
        </p:txBody>
      </p:sp>
    </p:spTree>
    <p:extLst>
      <p:ext uri="{BB962C8B-B14F-4D97-AF65-F5344CB8AC3E}">
        <p14:creationId xmlns:p14="http://schemas.microsoft.com/office/powerpoint/2010/main" val="758388684"/>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Divider">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0690302" y="6356351"/>
            <a:ext cx="663497" cy="365125"/>
          </a:xfrm>
          <a:prstGeom prst="rect">
            <a:avLst/>
          </a:prstGeom>
        </p:spPr>
        <p:txBody>
          <a:bodyPr/>
          <a:lstStyle/>
          <a:p>
            <a:fld id="{5CB62C8C-E006-784E-B340-DAF433F0703D}" type="slidenum">
              <a:rPr lang="en-US" smtClean="0"/>
              <a:t>‹#›</a:t>
            </a:fld>
            <a:endParaRPr lang="en-US" dirty="0"/>
          </a:p>
        </p:txBody>
      </p:sp>
      <p:sp>
        <p:nvSpPr>
          <p:cNvPr id="7" name="Rectangle 6"/>
          <p:cNvSpPr/>
          <p:nvPr userDrawn="1"/>
        </p:nvSpPr>
        <p:spPr>
          <a:xfrm>
            <a:off x="0" y="0"/>
            <a:ext cx="12192000" cy="6858000"/>
          </a:xfrm>
          <a:prstGeom prst="rect">
            <a:avLst/>
          </a:prstGeom>
          <a:solidFill>
            <a:srgbClr val="A90E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9" name="Title 5"/>
          <p:cNvSpPr>
            <a:spLocks noGrp="1"/>
          </p:cNvSpPr>
          <p:nvPr>
            <p:ph type="title" hasCustomPrompt="1"/>
          </p:nvPr>
        </p:nvSpPr>
        <p:spPr>
          <a:xfrm>
            <a:off x="1069493" y="2256272"/>
            <a:ext cx="10531956" cy="2443657"/>
          </a:xfrm>
          <a:prstGeom prst="rect">
            <a:avLst/>
          </a:prstGeom>
        </p:spPr>
        <p:txBody>
          <a:bodyPr anchor="ctr"/>
          <a:lstStyle>
            <a:lvl1pPr>
              <a:defRPr sz="2667" b="1" spc="0" baseline="0">
                <a:solidFill>
                  <a:schemeClr val="bg1"/>
                </a:solidFill>
                <a:latin typeface="Arial" charset="0"/>
                <a:ea typeface="Arial" charset="0"/>
                <a:cs typeface="Arial" charset="0"/>
              </a:defRPr>
            </a:lvl1pPr>
          </a:lstStyle>
          <a:p>
            <a:r>
              <a:rPr lang="en-US" dirty="0"/>
              <a:t>CLICK HERE TO EDIT BLANK SLIDE</a:t>
            </a:r>
          </a:p>
        </p:txBody>
      </p:sp>
      <p:sp>
        <p:nvSpPr>
          <p:cNvPr id="10" name="Rectangle 9"/>
          <p:cNvSpPr/>
          <p:nvPr userDrawn="1"/>
        </p:nvSpPr>
        <p:spPr>
          <a:xfrm rot="16200000">
            <a:off x="-504726" y="3395099"/>
            <a:ext cx="2443657" cy="165999"/>
          </a:xfrm>
          <a:prstGeom prst="rect">
            <a:avLst/>
          </a:prstGeom>
          <a:solidFill>
            <a:schemeClr val="bg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1"/>
              </a:solidFill>
            </a:endParaRPr>
          </a:p>
        </p:txBody>
      </p:sp>
      <p:pic>
        <p:nvPicPr>
          <p:cNvPr id="3" name="Picture 2">
            <a:extLst>
              <a:ext uri="{FF2B5EF4-FFF2-40B4-BE49-F238E27FC236}">
                <a16:creationId xmlns:a16="http://schemas.microsoft.com/office/drawing/2014/main" id="{9E294D61-BF8B-2340-891D-55F0F4786179}"/>
              </a:ext>
            </a:extLst>
          </p:cNvPr>
          <p:cNvPicPr>
            <a:picLocks noChangeAspect="1"/>
          </p:cNvPicPr>
          <p:nvPr userDrawn="1"/>
        </p:nvPicPr>
        <p:blipFill>
          <a:blip r:embed="rId2">
            <a:alphaModFix amt="35000"/>
          </a:blip>
          <a:stretch>
            <a:fillRect/>
          </a:stretch>
        </p:blipFill>
        <p:spPr>
          <a:xfrm>
            <a:off x="632178" y="720471"/>
            <a:ext cx="4413956" cy="905131"/>
          </a:xfrm>
          <a:prstGeom prst="rect">
            <a:avLst/>
          </a:prstGeom>
        </p:spPr>
      </p:pic>
    </p:spTree>
    <p:extLst>
      <p:ext uri="{BB962C8B-B14F-4D97-AF65-F5344CB8AC3E}">
        <p14:creationId xmlns:p14="http://schemas.microsoft.com/office/powerpoint/2010/main" val="11196062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Divider">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0690302" y="6356351"/>
            <a:ext cx="663497" cy="365125"/>
          </a:xfrm>
          <a:prstGeom prst="rect">
            <a:avLst/>
          </a:prstGeom>
        </p:spPr>
        <p:txBody>
          <a:bodyPr/>
          <a:lstStyle/>
          <a:p>
            <a:fld id="{5CB62C8C-E006-784E-B340-DAF433F0703D}" type="slidenum">
              <a:rPr lang="en-US" smtClean="0"/>
              <a:t>‹#›</a:t>
            </a:fld>
            <a:endParaRPr lang="en-US" dirty="0"/>
          </a:p>
        </p:txBody>
      </p:sp>
      <p:sp>
        <p:nvSpPr>
          <p:cNvPr id="7" name="Rectangle 6"/>
          <p:cNvSpPr/>
          <p:nvPr userDrawn="1"/>
        </p:nvSpPr>
        <p:spPr>
          <a:xfrm>
            <a:off x="0" y="0"/>
            <a:ext cx="12192000" cy="6858000"/>
          </a:xfrm>
          <a:prstGeom prst="rect">
            <a:avLst/>
          </a:prstGeom>
          <a:solidFill>
            <a:srgbClr val="888B8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9" name="Title 5"/>
          <p:cNvSpPr>
            <a:spLocks noGrp="1"/>
          </p:cNvSpPr>
          <p:nvPr>
            <p:ph type="title" hasCustomPrompt="1"/>
          </p:nvPr>
        </p:nvSpPr>
        <p:spPr>
          <a:xfrm>
            <a:off x="1069493" y="2256272"/>
            <a:ext cx="10531956" cy="2443657"/>
          </a:xfrm>
          <a:prstGeom prst="rect">
            <a:avLst/>
          </a:prstGeom>
        </p:spPr>
        <p:txBody>
          <a:bodyPr anchor="ctr"/>
          <a:lstStyle>
            <a:lvl1pPr>
              <a:defRPr sz="2667" b="1" spc="0" baseline="0">
                <a:solidFill>
                  <a:schemeClr val="bg1"/>
                </a:solidFill>
                <a:latin typeface="Arial" charset="0"/>
                <a:ea typeface="Arial" charset="0"/>
                <a:cs typeface="Arial" charset="0"/>
              </a:defRPr>
            </a:lvl1pPr>
          </a:lstStyle>
          <a:p>
            <a:r>
              <a:rPr lang="en-US" dirty="0"/>
              <a:t>CLICK HERE TO EDIT BLANK SLIDE</a:t>
            </a:r>
          </a:p>
        </p:txBody>
      </p:sp>
      <p:sp>
        <p:nvSpPr>
          <p:cNvPr id="10" name="Rectangle 9"/>
          <p:cNvSpPr/>
          <p:nvPr userDrawn="1"/>
        </p:nvSpPr>
        <p:spPr>
          <a:xfrm rot="16200000">
            <a:off x="-504726" y="3395099"/>
            <a:ext cx="2443657" cy="165999"/>
          </a:xfrm>
          <a:prstGeom prst="rect">
            <a:avLst/>
          </a:prstGeom>
          <a:solidFill>
            <a:schemeClr val="bg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1"/>
              </a:solidFill>
            </a:endParaRPr>
          </a:p>
        </p:txBody>
      </p:sp>
      <p:pic>
        <p:nvPicPr>
          <p:cNvPr id="11" name="Picture 10">
            <a:extLst>
              <a:ext uri="{FF2B5EF4-FFF2-40B4-BE49-F238E27FC236}">
                <a16:creationId xmlns:a16="http://schemas.microsoft.com/office/drawing/2014/main" id="{3A397AAB-741A-4F46-B34E-AFF97C48417F}"/>
              </a:ext>
            </a:extLst>
          </p:cNvPr>
          <p:cNvPicPr>
            <a:picLocks noChangeAspect="1"/>
          </p:cNvPicPr>
          <p:nvPr userDrawn="1"/>
        </p:nvPicPr>
        <p:blipFill>
          <a:blip r:embed="rId2">
            <a:alphaModFix amt="35000"/>
          </a:blip>
          <a:stretch>
            <a:fillRect/>
          </a:stretch>
        </p:blipFill>
        <p:spPr>
          <a:xfrm>
            <a:off x="632178" y="720471"/>
            <a:ext cx="4413956" cy="905131"/>
          </a:xfrm>
          <a:prstGeom prst="rect">
            <a:avLst/>
          </a:prstGeom>
        </p:spPr>
      </p:pic>
    </p:spTree>
    <p:extLst>
      <p:ext uri="{BB962C8B-B14F-4D97-AF65-F5344CB8AC3E}">
        <p14:creationId xmlns:p14="http://schemas.microsoft.com/office/powerpoint/2010/main" val="40196887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Divider">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0690302" y="6356351"/>
            <a:ext cx="663497" cy="365125"/>
          </a:xfrm>
          <a:prstGeom prst="rect">
            <a:avLst/>
          </a:prstGeom>
        </p:spPr>
        <p:txBody>
          <a:bodyPr/>
          <a:lstStyle>
            <a:lvl1pPr>
              <a:defRPr>
                <a:solidFill>
                  <a:srgbClr val="888B8D"/>
                </a:solidFill>
              </a:defRPr>
            </a:lvl1pPr>
          </a:lstStyle>
          <a:p>
            <a:fld id="{5CB62C8C-E006-784E-B340-DAF433F0703D}" type="slidenum">
              <a:rPr lang="en-US" smtClean="0"/>
              <a:pPr/>
              <a:t>‹#›</a:t>
            </a:fld>
            <a:endParaRPr lang="en-US" dirty="0"/>
          </a:p>
        </p:txBody>
      </p:sp>
      <p:sp>
        <p:nvSpPr>
          <p:cNvPr id="7" name="Rectangle 6"/>
          <p:cNvSpPr/>
          <p:nvPr userDrawn="1"/>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sp>
        <p:nvSpPr>
          <p:cNvPr id="9" name="Title 5"/>
          <p:cNvSpPr>
            <a:spLocks noGrp="1"/>
          </p:cNvSpPr>
          <p:nvPr>
            <p:ph type="title" hasCustomPrompt="1"/>
          </p:nvPr>
        </p:nvSpPr>
        <p:spPr>
          <a:xfrm>
            <a:off x="1069493" y="2256272"/>
            <a:ext cx="10531956" cy="2443657"/>
          </a:xfrm>
          <a:prstGeom prst="rect">
            <a:avLst/>
          </a:prstGeom>
        </p:spPr>
        <p:txBody>
          <a:bodyPr anchor="ctr"/>
          <a:lstStyle>
            <a:lvl1pPr>
              <a:defRPr sz="2667" b="1" spc="0" baseline="0">
                <a:solidFill>
                  <a:srgbClr val="888B8D"/>
                </a:solidFill>
                <a:latin typeface="Arial" charset="0"/>
                <a:ea typeface="Arial" charset="0"/>
                <a:cs typeface="Arial" charset="0"/>
              </a:defRPr>
            </a:lvl1pPr>
          </a:lstStyle>
          <a:p>
            <a:r>
              <a:rPr lang="en-US" dirty="0"/>
              <a:t>CLICK HERE TO EDIT BLANK SLIDE</a:t>
            </a:r>
          </a:p>
        </p:txBody>
      </p:sp>
      <p:sp>
        <p:nvSpPr>
          <p:cNvPr id="10" name="Rectangle 9"/>
          <p:cNvSpPr/>
          <p:nvPr userDrawn="1"/>
        </p:nvSpPr>
        <p:spPr>
          <a:xfrm rot="16200000">
            <a:off x="-504726" y="3395099"/>
            <a:ext cx="2443657" cy="165999"/>
          </a:xfrm>
          <a:prstGeom prst="rect">
            <a:avLst/>
          </a:prstGeom>
          <a:solidFill>
            <a:srgbClr val="888B8D"/>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1"/>
              </a:solidFill>
            </a:endParaRPr>
          </a:p>
        </p:txBody>
      </p:sp>
      <p:pic>
        <p:nvPicPr>
          <p:cNvPr id="4" name="Picture 3">
            <a:extLst>
              <a:ext uri="{FF2B5EF4-FFF2-40B4-BE49-F238E27FC236}">
                <a16:creationId xmlns:a16="http://schemas.microsoft.com/office/drawing/2014/main" id="{816BE20C-E3FD-C449-AA21-42875D1192E1}"/>
              </a:ext>
            </a:extLst>
          </p:cNvPr>
          <p:cNvPicPr>
            <a:picLocks noChangeAspect="1"/>
          </p:cNvPicPr>
          <p:nvPr userDrawn="1"/>
        </p:nvPicPr>
        <p:blipFill>
          <a:blip r:embed="rId2"/>
          <a:stretch>
            <a:fillRect/>
          </a:stretch>
        </p:blipFill>
        <p:spPr>
          <a:xfrm>
            <a:off x="632179" y="717963"/>
            <a:ext cx="4425244" cy="907445"/>
          </a:xfrm>
          <a:prstGeom prst="rect">
            <a:avLst/>
          </a:prstGeom>
        </p:spPr>
      </p:pic>
    </p:spTree>
    <p:extLst>
      <p:ext uri="{BB962C8B-B14F-4D97-AF65-F5344CB8AC3E}">
        <p14:creationId xmlns:p14="http://schemas.microsoft.com/office/powerpoint/2010/main" val="41341692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Agenda">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60FE868-C13B-B84D-97B8-311B2CA9C0B9}"/>
              </a:ext>
            </a:extLst>
          </p:cNvPr>
          <p:cNvPicPr>
            <a:picLocks noChangeAspect="1"/>
          </p:cNvPicPr>
          <p:nvPr userDrawn="1"/>
        </p:nvPicPr>
        <p:blipFill>
          <a:blip r:embed="rId2"/>
          <a:stretch>
            <a:fillRect/>
          </a:stretch>
        </p:blipFill>
        <p:spPr>
          <a:xfrm>
            <a:off x="1806" y="0"/>
            <a:ext cx="12188388" cy="6858000"/>
          </a:xfrm>
          <a:prstGeom prst="rect">
            <a:avLst/>
          </a:prstGeom>
        </p:spPr>
      </p:pic>
      <p:sp>
        <p:nvSpPr>
          <p:cNvPr id="7" name="Rectangle 6"/>
          <p:cNvSpPr/>
          <p:nvPr userDrawn="1"/>
        </p:nvSpPr>
        <p:spPr>
          <a:xfrm>
            <a:off x="7154221" y="1"/>
            <a:ext cx="5037779" cy="6875449"/>
          </a:xfrm>
          <a:prstGeom prst="rect">
            <a:avLst/>
          </a:prstGeom>
          <a:solidFill>
            <a:srgbClr val="A90E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 name="Title 5"/>
          <p:cNvSpPr>
            <a:spLocks noGrp="1"/>
          </p:cNvSpPr>
          <p:nvPr>
            <p:ph type="title" hasCustomPrompt="1"/>
          </p:nvPr>
        </p:nvSpPr>
        <p:spPr>
          <a:xfrm>
            <a:off x="282223" y="439893"/>
            <a:ext cx="3450352" cy="679308"/>
          </a:xfrm>
          <a:prstGeom prst="rect">
            <a:avLst/>
          </a:prstGeom>
        </p:spPr>
        <p:txBody>
          <a:bodyPr/>
          <a:lstStyle>
            <a:lvl1pPr algn="r">
              <a:defRPr sz="5867" b="1" spc="0" baseline="0">
                <a:solidFill>
                  <a:schemeClr val="bg1"/>
                </a:solidFill>
                <a:latin typeface="Arial" charset="0"/>
                <a:ea typeface="Arial" charset="0"/>
                <a:cs typeface="Arial" charset="0"/>
              </a:defRPr>
            </a:lvl1pPr>
          </a:lstStyle>
          <a:p>
            <a:r>
              <a:rPr lang="en-US" dirty="0"/>
              <a:t>AGENDA</a:t>
            </a:r>
          </a:p>
        </p:txBody>
      </p:sp>
      <p:sp>
        <p:nvSpPr>
          <p:cNvPr id="20" name="Content Placeholder 2"/>
          <p:cNvSpPr>
            <a:spLocks noGrp="1"/>
          </p:cNvSpPr>
          <p:nvPr>
            <p:ph idx="1"/>
          </p:nvPr>
        </p:nvSpPr>
        <p:spPr>
          <a:xfrm>
            <a:off x="7968710" y="706784"/>
            <a:ext cx="3942349" cy="5541616"/>
          </a:xfrm>
          <a:prstGeom prst="rect">
            <a:avLst/>
          </a:prstGeom>
          <a:noFill/>
        </p:spPr>
        <p:txBody>
          <a:bodyPr anchor="ctr">
            <a:normAutofit/>
          </a:bodyPr>
          <a:lstStyle>
            <a:lvl1pPr marL="0" indent="0" algn="l">
              <a:buNone/>
              <a:defRPr sz="2133">
                <a:solidFill>
                  <a:schemeClr val="bg1"/>
                </a:solidFill>
                <a:latin typeface="Arial" charset="0"/>
                <a:ea typeface="Arial" charset="0"/>
                <a:cs typeface="Arial" charset="0"/>
              </a:defRPr>
            </a:lvl1pPr>
            <a:lvl2pPr marL="313259" indent="0">
              <a:buNone/>
              <a:defRPr/>
            </a:lvl2pPr>
            <a:lvl3pPr marL="772565" indent="0">
              <a:buNone/>
              <a:defRPr/>
            </a:lvl3pPr>
            <a:lvl4pPr marL="1075240" indent="0">
              <a:buNone/>
              <a:defRPr/>
            </a:lvl4pPr>
            <a:lvl5pPr marL="1377916" indent="0">
              <a:buNone/>
              <a:defRPr/>
            </a:lvl5pPr>
          </a:lstStyle>
          <a:p>
            <a:pPr lvl="0"/>
            <a:r>
              <a:rPr lang="en-US" dirty="0"/>
              <a:t>Click to edit Master text styles</a:t>
            </a:r>
          </a:p>
        </p:txBody>
      </p:sp>
      <p:sp>
        <p:nvSpPr>
          <p:cNvPr id="9" name="Rectangle 8"/>
          <p:cNvSpPr/>
          <p:nvPr userDrawn="1"/>
        </p:nvSpPr>
        <p:spPr>
          <a:xfrm rot="16200000">
            <a:off x="7273599" y="3404841"/>
            <a:ext cx="690349" cy="106323"/>
          </a:xfrm>
          <a:prstGeom prst="rect">
            <a:avLst/>
          </a:prstGeom>
          <a:solidFill>
            <a:schemeClr val="bg1"/>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1"/>
              </a:solidFill>
            </a:endParaRPr>
          </a:p>
        </p:txBody>
      </p:sp>
    </p:spTree>
    <p:extLst>
      <p:ext uri="{BB962C8B-B14F-4D97-AF65-F5344CB8AC3E}">
        <p14:creationId xmlns:p14="http://schemas.microsoft.com/office/powerpoint/2010/main" val="2836919970"/>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Break 1">
    <p:bg>
      <p:bgRef idx="1001">
        <a:schemeClr val="bg1"/>
      </p:bgRef>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60A789D-81D5-2743-BEF1-10CB0829092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p:cNvSpPr/>
          <p:nvPr userDrawn="1"/>
        </p:nvSpPr>
        <p:spPr>
          <a:xfrm>
            <a:off x="558338" y="3336600"/>
            <a:ext cx="5133901" cy="2443657"/>
          </a:xfrm>
          <a:prstGeom prst="rect">
            <a:avLst/>
          </a:prstGeom>
          <a:noFill/>
          <a:ln w="38100">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9" name="Title 5"/>
          <p:cNvSpPr>
            <a:spLocks noGrp="1"/>
          </p:cNvSpPr>
          <p:nvPr>
            <p:ph type="title" hasCustomPrompt="1"/>
          </p:nvPr>
        </p:nvSpPr>
        <p:spPr>
          <a:xfrm>
            <a:off x="821846" y="3336600"/>
            <a:ext cx="4606885" cy="2443657"/>
          </a:xfrm>
          <a:prstGeom prst="rect">
            <a:avLst/>
          </a:prstGeom>
        </p:spPr>
        <p:txBody>
          <a:bodyPr anchor="ctr"/>
          <a:lstStyle>
            <a:lvl1pPr>
              <a:defRPr sz="2667" b="1" spc="0" baseline="0">
                <a:solidFill>
                  <a:schemeClr val="bg1"/>
                </a:solidFill>
                <a:latin typeface="Arial" charset="0"/>
                <a:ea typeface="Arial" charset="0"/>
                <a:cs typeface="Arial" charset="0"/>
              </a:defRPr>
            </a:lvl1pPr>
          </a:lstStyle>
          <a:p>
            <a:r>
              <a:rPr lang="en-US" dirty="0"/>
              <a:t>CLICK HERE TO EDIT BLANK SLIDE</a:t>
            </a:r>
          </a:p>
        </p:txBody>
      </p:sp>
    </p:spTree>
    <p:extLst>
      <p:ext uri="{BB962C8B-B14F-4D97-AF65-F5344CB8AC3E}">
        <p14:creationId xmlns:p14="http://schemas.microsoft.com/office/powerpoint/2010/main" val="4247040067"/>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Break 2">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CEABD3-A77E-4D4B-9AF0-2BE1BA89F18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Rectangle 6"/>
          <p:cNvSpPr/>
          <p:nvPr userDrawn="1"/>
        </p:nvSpPr>
        <p:spPr>
          <a:xfrm>
            <a:off x="558338" y="3336600"/>
            <a:ext cx="5133901" cy="2443657"/>
          </a:xfrm>
          <a:prstGeom prst="rect">
            <a:avLst/>
          </a:prstGeom>
          <a:noFill/>
          <a:ln w="38100">
            <a:solidFill>
              <a:srgbClr val="A90E1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10" name="Title 5"/>
          <p:cNvSpPr>
            <a:spLocks noGrp="1"/>
          </p:cNvSpPr>
          <p:nvPr>
            <p:ph type="title" hasCustomPrompt="1"/>
          </p:nvPr>
        </p:nvSpPr>
        <p:spPr>
          <a:xfrm>
            <a:off x="821846" y="3336600"/>
            <a:ext cx="4606885" cy="2443657"/>
          </a:xfrm>
          <a:prstGeom prst="rect">
            <a:avLst/>
          </a:prstGeom>
        </p:spPr>
        <p:txBody>
          <a:bodyPr anchor="ctr"/>
          <a:lstStyle>
            <a:lvl1pPr>
              <a:defRPr sz="2667" b="1" spc="0" baseline="0">
                <a:solidFill>
                  <a:srgbClr val="A90E13"/>
                </a:solidFill>
                <a:latin typeface="Arial" charset="0"/>
                <a:ea typeface="Arial" charset="0"/>
                <a:cs typeface="Arial" charset="0"/>
              </a:defRPr>
            </a:lvl1pPr>
          </a:lstStyle>
          <a:p>
            <a:r>
              <a:rPr lang="en-US" dirty="0"/>
              <a:t>CLICK HERE TO EDIT BLANK SLIDE</a:t>
            </a:r>
          </a:p>
        </p:txBody>
      </p:sp>
    </p:spTree>
    <p:extLst>
      <p:ext uri="{BB962C8B-B14F-4D97-AF65-F5344CB8AC3E}">
        <p14:creationId xmlns:p14="http://schemas.microsoft.com/office/powerpoint/2010/main" val="4024706849"/>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Break 3">
    <p:bg>
      <p:bgRef idx="1001">
        <a:schemeClr val="bg1"/>
      </p:bgRef>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C2216ED-37D5-0949-B499-0F9248142A5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Rectangle 6"/>
          <p:cNvSpPr/>
          <p:nvPr userDrawn="1"/>
        </p:nvSpPr>
        <p:spPr>
          <a:xfrm>
            <a:off x="6491110" y="3336600"/>
            <a:ext cx="5082639" cy="2443657"/>
          </a:xfrm>
          <a:prstGeom prst="rect">
            <a:avLst/>
          </a:prstGeom>
          <a:noFill/>
          <a:ln w="38100">
            <a:solidFill>
              <a:srgbClr val="A90E1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9" name="Title 5"/>
          <p:cNvSpPr>
            <a:spLocks noGrp="1"/>
          </p:cNvSpPr>
          <p:nvPr>
            <p:ph type="title" hasCustomPrompt="1"/>
          </p:nvPr>
        </p:nvSpPr>
        <p:spPr>
          <a:xfrm>
            <a:off x="6749356" y="3336600"/>
            <a:ext cx="4560885" cy="2443657"/>
          </a:xfrm>
          <a:prstGeom prst="rect">
            <a:avLst/>
          </a:prstGeom>
        </p:spPr>
        <p:txBody>
          <a:bodyPr anchor="ctr"/>
          <a:lstStyle>
            <a:lvl1pPr>
              <a:defRPr sz="2667" b="1" spc="0" baseline="0">
                <a:solidFill>
                  <a:srgbClr val="A90E13"/>
                </a:solidFill>
                <a:latin typeface="Arial" charset="0"/>
                <a:ea typeface="Arial" charset="0"/>
                <a:cs typeface="Arial" charset="0"/>
              </a:defRPr>
            </a:lvl1pPr>
          </a:lstStyle>
          <a:p>
            <a:r>
              <a:rPr lang="en-US" dirty="0"/>
              <a:t>CLICK HERE TO EDIT BLANK SLIDE</a:t>
            </a:r>
          </a:p>
        </p:txBody>
      </p:sp>
    </p:spTree>
    <p:extLst>
      <p:ext uri="{BB962C8B-B14F-4D97-AF65-F5344CB8AC3E}">
        <p14:creationId xmlns:p14="http://schemas.microsoft.com/office/powerpoint/2010/main" val="293395483"/>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1E6A258-EB61-744A-BBEB-B3F5165CF5F6}"/>
              </a:ext>
            </a:extLst>
          </p:cNvPr>
          <p:cNvSpPr/>
          <p:nvPr userDrawn="1"/>
        </p:nvSpPr>
        <p:spPr>
          <a:xfrm>
            <a:off x="0" y="0"/>
            <a:ext cx="12192000" cy="6858000"/>
          </a:xfrm>
          <a:prstGeom prst="rect">
            <a:avLst/>
          </a:prstGeom>
          <a:solidFill>
            <a:srgbClr val="A90E1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1"/>
          </a:p>
        </p:txBody>
      </p:sp>
      <p:pic>
        <p:nvPicPr>
          <p:cNvPr id="3" name="Picture 2">
            <a:extLst>
              <a:ext uri="{FF2B5EF4-FFF2-40B4-BE49-F238E27FC236}">
                <a16:creationId xmlns:a16="http://schemas.microsoft.com/office/drawing/2014/main" id="{090A1372-70B5-C740-A296-E4126F4740D6}"/>
              </a:ext>
            </a:extLst>
          </p:cNvPr>
          <p:cNvPicPr>
            <a:picLocks noChangeAspect="1"/>
          </p:cNvPicPr>
          <p:nvPr userDrawn="1"/>
        </p:nvPicPr>
        <p:blipFill>
          <a:blip r:embed="rId2">
            <a:alphaModFix/>
          </a:blip>
          <a:stretch>
            <a:fillRect/>
          </a:stretch>
        </p:blipFill>
        <p:spPr>
          <a:xfrm>
            <a:off x="3589866" y="2854071"/>
            <a:ext cx="4413956" cy="905131"/>
          </a:xfrm>
          <a:prstGeom prst="rect">
            <a:avLst/>
          </a:prstGeom>
        </p:spPr>
      </p:pic>
    </p:spTree>
    <p:extLst>
      <p:ext uri="{BB962C8B-B14F-4D97-AF65-F5344CB8AC3E}">
        <p14:creationId xmlns:p14="http://schemas.microsoft.com/office/powerpoint/2010/main" val="333378715"/>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 Type="http://schemas.openxmlformats.org/officeDocument/2006/relationships/slideLayout" Target="../slideLayouts/slideLayout3.xml"/><Relationship Id="rId16" Type="http://schemas.openxmlformats.org/officeDocument/2006/relationships/slideLayout" Target="../slideLayouts/slideLayout17.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slideLayout" Target="../slideLayouts/slideLayout16.xml"/><Relationship Id="rId10" Type="http://schemas.openxmlformats.org/officeDocument/2006/relationships/slideLayout" Target="../slideLayouts/slideLayout11.xml"/><Relationship Id="rId19" Type="http://schemas.openxmlformats.org/officeDocument/2006/relationships/image" Target="../media/image2.png"/><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5" Type="http://schemas.openxmlformats.org/officeDocument/2006/relationships/slideLayout" Target="../slideLayouts/slideLayout35.xml"/><Relationship Id="rId4" Type="http://schemas.openxmlformats.org/officeDocument/2006/relationships/slideLayout" Target="../slideLayouts/slideLayout34.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200B1C-D0BF-40F3-ACA9-AC2845C132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BCF909-CCDC-4E07-9A8F-83199453F2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97175B-2FA5-4BD0-820F-111D71DD8B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70F96F-2C52-447A-B14C-6C88EAB75B4B}" type="datetimeFigureOut">
              <a:rPr lang="en-US" smtClean="0"/>
              <a:t>6/17/2020</a:t>
            </a:fld>
            <a:endParaRPr lang="en-US"/>
          </a:p>
        </p:txBody>
      </p:sp>
      <p:sp>
        <p:nvSpPr>
          <p:cNvPr id="5" name="Footer Placeholder 4">
            <a:extLst>
              <a:ext uri="{FF2B5EF4-FFF2-40B4-BE49-F238E27FC236}">
                <a16:creationId xmlns:a16="http://schemas.microsoft.com/office/drawing/2014/main" id="{71922AAC-FD23-4588-9755-3A2D6EFF3E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9831A3E-E611-4158-A959-A781BBCFFC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D3A2D7-F6E2-4D51-9C79-0E86DB1EA301}" type="slidenum">
              <a:rPr lang="en-US" smtClean="0"/>
              <a:t>‹#›</a:t>
            </a:fld>
            <a:endParaRPr lang="en-US"/>
          </a:p>
        </p:txBody>
      </p:sp>
      <p:sp>
        <p:nvSpPr>
          <p:cNvPr id="8" name="MSIPCMContentMarking" descr="{&quot;HashCode&quot;:976831060,&quot;Placement&quot;:&quot;Footer&quot;}">
            <a:extLst>
              <a:ext uri="{FF2B5EF4-FFF2-40B4-BE49-F238E27FC236}">
                <a16:creationId xmlns:a16="http://schemas.microsoft.com/office/drawing/2014/main" id="{F8347F5B-D426-4677-9EF1-4523A6E7E64E}"/>
              </a:ext>
            </a:extLst>
          </p:cNvPr>
          <p:cNvSpPr txBox="1"/>
          <p:nvPr userDrawn="1"/>
        </p:nvSpPr>
        <p:spPr>
          <a:xfrm>
            <a:off x="5073327" y="6595656"/>
            <a:ext cx="2045346" cy="262344"/>
          </a:xfrm>
          <a:prstGeom prst="rect">
            <a:avLst/>
          </a:prstGeom>
          <a:noFill/>
        </p:spPr>
        <p:txBody>
          <a:bodyPr vert="horz" wrap="square" lIns="0" tIns="0" rIns="0" bIns="0" rtlCol="0" anchor="ctr" anchorCtr="1">
            <a:spAutoFit/>
          </a:bodyPr>
          <a:lstStyle/>
          <a:p>
            <a:pPr algn="ctr">
              <a:spcBef>
                <a:spcPts val="0"/>
              </a:spcBef>
              <a:spcAft>
                <a:spcPts val="0"/>
              </a:spcAft>
            </a:pPr>
            <a:r>
              <a:rPr lang="en-US" sz="1000">
                <a:solidFill>
                  <a:srgbClr val="0078D7"/>
                </a:solidFill>
                <a:latin typeface="Calibri" panose="020F0502020204030204" pitchFamily="34" charset="0"/>
              </a:rPr>
              <a:t>This data is internal to Brunswick.</a:t>
            </a:r>
          </a:p>
        </p:txBody>
      </p:sp>
    </p:spTree>
    <p:extLst>
      <p:ext uri="{BB962C8B-B14F-4D97-AF65-F5344CB8AC3E}">
        <p14:creationId xmlns:p14="http://schemas.microsoft.com/office/powerpoint/2010/main" val="166522012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Footer Placeholder 1"/>
          <p:cNvSpPr txBox="1">
            <a:spLocks/>
          </p:cNvSpPr>
          <p:nvPr userDrawn="1"/>
        </p:nvSpPr>
        <p:spPr>
          <a:xfrm>
            <a:off x="2314682" y="6303509"/>
            <a:ext cx="486588" cy="265284"/>
          </a:xfrm>
          <a:prstGeom prst="rect">
            <a:avLst/>
          </a:prstGeom>
        </p:spPr>
        <p:txBody>
          <a:bodyPr vert="horz" lIns="0" tIns="0" rIns="0" bIns="0" rtlCol="0" anchor="ctr"/>
          <a:lstStyle>
            <a:defPPr>
              <a:defRPr lang="en-US"/>
            </a:defPPr>
            <a:lvl1pPr marL="0" marR="0" indent="0" algn="l" defTabSz="914400" rtl="0" eaLnBrk="1" fontAlgn="base" latinLnBrk="0" hangingPunct="1">
              <a:lnSpc>
                <a:spcPct val="120000"/>
              </a:lnSpc>
              <a:spcBef>
                <a:spcPct val="20000"/>
              </a:spcBef>
              <a:spcAft>
                <a:spcPct val="0"/>
              </a:spcAft>
              <a:buClrTx/>
              <a:buSzTx/>
              <a:buFontTx/>
              <a:buNone/>
              <a:tabLst/>
              <a:defRPr sz="900" b="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b="0" dirty="0">
                <a:solidFill>
                  <a:srgbClr val="888B8D"/>
                </a:solidFill>
                <a:latin typeface="+mn-lt"/>
              </a:rPr>
              <a:t>|</a:t>
            </a:r>
            <a:r>
              <a:rPr lang="en-US" sz="1200" baseline="0" dirty="0">
                <a:solidFill>
                  <a:srgbClr val="888B8D"/>
                </a:solidFill>
                <a:latin typeface="+mj-lt"/>
              </a:rPr>
              <a:t> </a:t>
            </a:r>
            <a:fld id="{E99569F5-4451-5B41-8B90-4901AF4DBD73}" type="slidenum">
              <a:rPr lang="en-US" sz="1200" b="1" smtClean="0">
                <a:solidFill>
                  <a:srgbClr val="888B8D"/>
                </a:solidFill>
                <a:latin typeface="+mn-lt"/>
              </a:rPr>
              <a:pPr algn="l">
                <a:defRPr/>
              </a:pPr>
              <a:t>‹#›</a:t>
            </a:fld>
            <a:endParaRPr lang="en-US" sz="1200" b="1" dirty="0">
              <a:solidFill>
                <a:srgbClr val="888B8D"/>
              </a:solidFill>
              <a:latin typeface="+mn-lt"/>
            </a:endParaRPr>
          </a:p>
        </p:txBody>
      </p:sp>
      <p:sp>
        <p:nvSpPr>
          <p:cNvPr id="2" name="Text Placeholder 1"/>
          <p:cNvSpPr>
            <a:spLocks noGrp="1"/>
          </p:cNvSpPr>
          <p:nvPr>
            <p:ph type="body" idx="1"/>
          </p:nvPr>
        </p:nvSpPr>
        <p:spPr>
          <a:xfrm>
            <a:off x="838200" y="1877567"/>
            <a:ext cx="10515600" cy="3911151"/>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a:extLst>
              <a:ext uri="{FF2B5EF4-FFF2-40B4-BE49-F238E27FC236}">
                <a16:creationId xmlns:a16="http://schemas.microsoft.com/office/drawing/2014/main" id="{3B43333A-153C-F247-9639-1715D825B399}"/>
              </a:ext>
            </a:extLst>
          </p:cNvPr>
          <p:cNvPicPr>
            <a:picLocks noChangeAspect="1"/>
          </p:cNvPicPr>
          <p:nvPr userDrawn="1"/>
        </p:nvPicPr>
        <p:blipFill>
          <a:blip r:embed="rId19"/>
          <a:stretch>
            <a:fillRect/>
          </a:stretch>
        </p:blipFill>
        <p:spPr>
          <a:xfrm>
            <a:off x="864781" y="6305966"/>
            <a:ext cx="1338812" cy="274537"/>
          </a:xfrm>
          <a:prstGeom prst="rect">
            <a:avLst/>
          </a:prstGeom>
        </p:spPr>
      </p:pic>
      <p:sp>
        <p:nvSpPr>
          <p:cNvPr id="4" name="Title Placeholder 3"/>
          <p:cNvSpPr>
            <a:spLocks noGrp="1"/>
          </p:cNvSpPr>
          <p:nvPr>
            <p:ph type="title"/>
          </p:nvPr>
        </p:nvSpPr>
        <p:spPr>
          <a:xfrm>
            <a:off x="838200" y="290409"/>
            <a:ext cx="10515600" cy="928793"/>
          </a:xfrm>
          <a:prstGeom prst="rect">
            <a:avLst/>
          </a:prstGeom>
        </p:spPr>
        <p:txBody>
          <a:bodyPr vert="horz" lIns="0" tIns="0" rIns="0" bIns="0" rtlCol="0" anchor="ctr">
            <a:normAutofit/>
          </a:bodyPr>
          <a:lstStyle/>
          <a:p>
            <a:r>
              <a:rPr lang="en-US" dirty="0"/>
              <a:t>CLICK HERE TO EDIT BLANK SLIDE</a:t>
            </a:r>
          </a:p>
        </p:txBody>
      </p:sp>
      <p:sp>
        <p:nvSpPr>
          <p:cNvPr id="3" name="Rectangle 2">
            <a:extLst>
              <a:ext uri="{FF2B5EF4-FFF2-40B4-BE49-F238E27FC236}">
                <a16:creationId xmlns:a16="http://schemas.microsoft.com/office/drawing/2014/main" id="{466A32C3-7C73-AE4F-9A94-BA23D3E77156}"/>
              </a:ext>
            </a:extLst>
          </p:cNvPr>
          <p:cNvSpPr/>
          <p:nvPr userDrawn="1"/>
        </p:nvSpPr>
        <p:spPr>
          <a:xfrm>
            <a:off x="0" y="0"/>
            <a:ext cx="12192000" cy="169333"/>
          </a:xfrm>
          <a:prstGeom prst="rect">
            <a:avLst/>
          </a:prstGeom>
          <a:solidFill>
            <a:srgbClr val="A90E13"/>
          </a:soli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1"/>
              </a:solidFill>
            </a:endParaRPr>
          </a:p>
        </p:txBody>
      </p:sp>
      <p:sp>
        <p:nvSpPr>
          <p:cNvPr id="5" name="MSIPCMContentMarking" descr="{&quot;HashCode&quot;:976831060,&quot;Placement&quot;:&quot;Footer&quot;}">
            <a:extLst>
              <a:ext uri="{FF2B5EF4-FFF2-40B4-BE49-F238E27FC236}">
                <a16:creationId xmlns:a16="http://schemas.microsoft.com/office/drawing/2014/main" id="{20EDA46D-0C6D-4449-9652-70BC7EACE0FB}"/>
              </a:ext>
            </a:extLst>
          </p:cNvPr>
          <p:cNvSpPr txBox="1"/>
          <p:nvPr userDrawn="1"/>
        </p:nvSpPr>
        <p:spPr>
          <a:xfrm>
            <a:off x="5073327" y="6595656"/>
            <a:ext cx="2045346" cy="262344"/>
          </a:xfrm>
          <a:prstGeom prst="rect">
            <a:avLst/>
          </a:prstGeom>
          <a:noFill/>
        </p:spPr>
        <p:txBody>
          <a:bodyPr vert="horz" wrap="square" lIns="0" tIns="0" rIns="0" bIns="0" rtlCol="0" anchor="ctr" anchorCtr="1">
            <a:spAutoFit/>
          </a:bodyPr>
          <a:lstStyle/>
          <a:p>
            <a:pPr algn="ctr">
              <a:spcBef>
                <a:spcPts val="0"/>
              </a:spcBef>
              <a:spcAft>
                <a:spcPts val="0"/>
              </a:spcAft>
            </a:pPr>
            <a:r>
              <a:rPr lang="en-US" sz="1000">
                <a:solidFill>
                  <a:srgbClr val="0078D7"/>
                </a:solidFill>
                <a:latin typeface="Calibri" panose="020F0502020204030204" pitchFamily="34" charset="0"/>
              </a:rPr>
              <a:t>This data is internal to Brunswick.</a:t>
            </a:r>
          </a:p>
        </p:txBody>
      </p:sp>
    </p:spTree>
    <p:extLst>
      <p:ext uri="{BB962C8B-B14F-4D97-AF65-F5344CB8AC3E}">
        <p14:creationId xmlns:p14="http://schemas.microsoft.com/office/powerpoint/2010/main" val="1357921507"/>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Lst>
  <p:hf sldNum="0" hdr="0" dt="0"/>
  <p:txStyles>
    <p:titleStyle>
      <a:lvl1pPr algn="l" defTabSz="914377" rtl="0" eaLnBrk="1" latinLnBrk="0" hangingPunct="1">
        <a:lnSpc>
          <a:spcPct val="90000"/>
        </a:lnSpc>
        <a:spcBef>
          <a:spcPct val="0"/>
        </a:spcBef>
        <a:buNone/>
        <a:defRPr sz="2667" b="0" kern="1200">
          <a:solidFill>
            <a:srgbClr val="A90E13"/>
          </a:solidFill>
          <a:latin typeface="+mj-lt"/>
          <a:ea typeface="Franklin Gothic Heavy" charset="0"/>
          <a:cs typeface="Franklin Gothic Heavy" charset="0"/>
        </a:defRPr>
      </a:lvl1pPr>
    </p:titleStyle>
    <p:bodyStyle>
      <a:lvl1pPr marL="0" indent="0" algn="l" defTabSz="914377" rtl="0" eaLnBrk="1" latinLnBrk="0" hangingPunct="1">
        <a:lnSpc>
          <a:spcPct val="100000"/>
        </a:lnSpc>
        <a:spcBef>
          <a:spcPts val="0"/>
        </a:spcBef>
        <a:spcAft>
          <a:spcPts val="800"/>
        </a:spcAft>
        <a:buFont typeface="Arial" charset="0"/>
        <a:buNone/>
        <a:defRPr sz="2133" kern="1200">
          <a:ln>
            <a:noFill/>
          </a:ln>
          <a:solidFill>
            <a:srgbClr val="75787B"/>
          </a:solidFill>
          <a:latin typeface="+mn-lt"/>
          <a:ea typeface="+mn-ea"/>
          <a:cs typeface="+mn-cs"/>
        </a:defRPr>
      </a:lvl1pPr>
      <a:lvl2pPr marL="685783" indent="-228594" algn="l" defTabSz="914377" rtl="0" eaLnBrk="1" latinLnBrk="0" hangingPunct="1">
        <a:lnSpc>
          <a:spcPct val="100000"/>
        </a:lnSpc>
        <a:spcBef>
          <a:spcPts val="500"/>
        </a:spcBef>
        <a:buFont typeface="Arial" panose="020B0604020202020204" pitchFamily="34" charset="0"/>
        <a:buChar char="•"/>
        <a:defRPr sz="1867" kern="1200">
          <a:ln>
            <a:noFill/>
          </a:ln>
          <a:solidFill>
            <a:srgbClr val="75787B"/>
          </a:solidFill>
          <a:latin typeface="+mn-lt"/>
          <a:ea typeface="+mn-ea"/>
          <a:cs typeface="+mn-cs"/>
        </a:defRPr>
      </a:lvl2pPr>
      <a:lvl3pPr marL="1142971" indent="-228594" algn="l" defTabSz="914377" rtl="0" eaLnBrk="1" latinLnBrk="0" hangingPunct="1">
        <a:lnSpc>
          <a:spcPct val="100000"/>
        </a:lnSpc>
        <a:spcBef>
          <a:spcPts val="500"/>
        </a:spcBef>
        <a:buFont typeface=".AppleSystemUIFont" charset="-120"/>
        <a:buChar char="‑"/>
        <a:defRPr sz="1867" kern="1200">
          <a:ln>
            <a:noFill/>
          </a:ln>
          <a:solidFill>
            <a:srgbClr val="75787B"/>
          </a:solidFill>
          <a:latin typeface="+mn-lt"/>
          <a:ea typeface="+mn-ea"/>
          <a:cs typeface="+mn-cs"/>
        </a:defRPr>
      </a:lvl3pPr>
      <a:lvl4pPr marL="1600160" indent="-228594" algn="l" defTabSz="914377" rtl="0" eaLnBrk="1" latinLnBrk="0" hangingPunct="1">
        <a:lnSpc>
          <a:spcPct val="100000"/>
        </a:lnSpc>
        <a:spcBef>
          <a:spcPts val="500"/>
        </a:spcBef>
        <a:buFont typeface="Arial" charset="0"/>
        <a:buChar char="•"/>
        <a:defRPr sz="1867" kern="1200">
          <a:ln>
            <a:noFill/>
          </a:ln>
          <a:solidFill>
            <a:srgbClr val="75787B"/>
          </a:solidFill>
          <a:latin typeface="+mn-lt"/>
          <a:ea typeface="+mn-ea"/>
          <a:cs typeface="+mn-cs"/>
        </a:defRPr>
      </a:lvl4pPr>
      <a:lvl5pPr marL="2057349" indent="-228594" algn="l" defTabSz="914377" rtl="0" eaLnBrk="1" latinLnBrk="0" hangingPunct="1">
        <a:lnSpc>
          <a:spcPct val="100000"/>
        </a:lnSpc>
        <a:spcBef>
          <a:spcPts val="500"/>
        </a:spcBef>
        <a:buFont typeface=".AppleSystemUIFont" charset="-120"/>
        <a:buChar char="‑"/>
        <a:defRPr sz="1867" kern="1200">
          <a:ln>
            <a:noFill/>
          </a:ln>
          <a:solidFill>
            <a:srgbClr val="75787B"/>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90BBC4E-6C84-457E-A223-8342A1D18C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AB3CD47-F621-41A5-AC37-FF37A386FE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FAA924-E161-4ED5-8531-D52B8460FF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6A382E-099A-4BDA-8F8E-56F1C6BDD572}" type="datetimeFigureOut">
              <a:rPr lang="en-US" smtClean="0"/>
              <a:t>6/17/2020</a:t>
            </a:fld>
            <a:endParaRPr lang="en-US"/>
          </a:p>
        </p:txBody>
      </p:sp>
      <p:sp>
        <p:nvSpPr>
          <p:cNvPr id="5" name="Footer Placeholder 4">
            <a:extLst>
              <a:ext uri="{FF2B5EF4-FFF2-40B4-BE49-F238E27FC236}">
                <a16:creationId xmlns:a16="http://schemas.microsoft.com/office/drawing/2014/main" id="{183ACB84-CD4B-4D0B-9037-1442281195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4A6E534-4747-41DC-825A-E39010AF26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30F664-DC09-4CA7-9178-058480AD7DAE}" type="slidenum">
              <a:rPr lang="en-US" smtClean="0"/>
              <a:t>‹#›</a:t>
            </a:fld>
            <a:endParaRPr lang="en-US"/>
          </a:p>
        </p:txBody>
      </p:sp>
      <p:sp>
        <p:nvSpPr>
          <p:cNvPr id="7" name="MSIPCMContentMarking" descr="{&quot;HashCode&quot;:976831060,&quot;Placement&quot;:&quot;Footer&quot;}">
            <a:extLst>
              <a:ext uri="{FF2B5EF4-FFF2-40B4-BE49-F238E27FC236}">
                <a16:creationId xmlns:a16="http://schemas.microsoft.com/office/drawing/2014/main" id="{F099AD33-CAD9-4237-9E37-A7D791604B61}"/>
              </a:ext>
            </a:extLst>
          </p:cNvPr>
          <p:cNvSpPr txBox="1"/>
          <p:nvPr userDrawn="1"/>
        </p:nvSpPr>
        <p:spPr>
          <a:xfrm>
            <a:off x="5073327" y="6595656"/>
            <a:ext cx="2045346" cy="262344"/>
          </a:xfrm>
          <a:prstGeom prst="rect">
            <a:avLst/>
          </a:prstGeom>
          <a:noFill/>
        </p:spPr>
        <p:txBody>
          <a:bodyPr vert="horz" wrap="square" lIns="0" tIns="0" rIns="0" bIns="0" rtlCol="0" anchor="ctr" anchorCtr="1">
            <a:spAutoFit/>
          </a:bodyPr>
          <a:lstStyle/>
          <a:p>
            <a:pPr algn="ctr">
              <a:spcBef>
                <a:spcPts val="0"/>
              </a:spcBef>
              <a:spcAft>
                <a:spcPts val="0"/>
              </a:spcAft>
            </a:pPr>
            <a:r>
              <a:rPr lang="en-US" sz="1000">
                <a:solidFill>
                  <a:srgbClr val="0078D7"/>
                </a:solidFill>
                <a:latin typeface="Calibri" panose="020F0502020204030204" pitchFamily="34" charset="0"/>
              </a:rPr>
              <a:t>This data is internal to Brunswick.</a:t>
            </a:r>
          </a:p>
        </p:txBody>
      </p:sp>
    </p:spTree>
    <p:extLst>
      <p:ext uri="{BB962C8B-B14F-4D97-AF65-F5344CB8AC3E}">
        <p14:creationId xmlns:p14="http://schemas.microsoft.com/office/powerpoint/2010/main" val="3102613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3"/>
          <p:cNvSpPr>
            <a:spLocks noGrp="1"/>
          </p:cNvSpPr>
          <p:nvPr>
            <p:ph type="title"/>
          </p:nvPr>
        </p:nvSpPr>
        <p:spPr>
          <a:xfrm>
            <a:off x="838200" y="290409"/>
            <a:ext cx="10515600" cy="928793"/>
          </a:xfrm>
          <a:prstGeom prst="rect">
            <a:avLst/>
          </a:prstGeom>
        </p:spPr>
        <p:txBody>
          <a:bodyPr vert="horz" lIns="0" tIns="0" rIns="0" bIns="0" rtlCol="0" anchor="ctr">
            <a:normAutofit/>
          </a:bodyPr>
          <a:lstStyle/>
          <a:p>
            <a:r>
              <a:rPr lang="en-US" dirty="0"/>
              <a:t>CLICK HERE TO EDIT BLANK SLIDE</a:t>
            </a:r>
          </a:p>
        </p:txBody>
      </p:sp>
      <p:sp>
        <p:nvSpPr>
          <p:cNvPr id="8" name="Text Placeholder 1"/>
          <p:cNvSpPr>
            <a:spLocks noGrp="1"/>
          </p:cNvSpPr>
          <p:nvPr>
            <p:ph type="body" idx="1"/>
          </p:nvPr>
        </p:nvSpPr>
        <p:spPr>
          <a:xfrm>
            <a:off x="838200" y="1877567"/>
            <a:ext cx="10515600" cy="3911151"/>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1"/>
          <p:cNvSpPr txBox="1">
            <a:spLocks/>
          </p:cNvSpPr>
          <p:nvPr userDrawn="1"/>
        </p:nvSpPr>
        <p:spPr>
          <a:xfrm>
            <a:off x="2494033" y="6325083"/>
            <a:ext cx="486588" cy="265284"/>
          </a:xfrm>
          <a:prstGeom prst="rect">
            <a:avLst/>
          </a:prstGeom>
        </p:spPr>
        <p:txBody>
          <a:bodyPr vert="horz" lIns="0" tIns="0" rIns="0" bIns="0" rtlCol="0" anchor="ctr"/>
          <a:lstStyle>
            <a:defPPr>
              <a:defRPr lang="en-US"/>
            </a:defPPr>
            <a:lvl1pPr marL="0" marR="0" indent="0" algn="l" defTabSz="914400" rtl="0" eaLnBrk="1" fontAlgn="base" latinLnBrk="0" hangingPunct="1">
              <a:lnSpc>
                <a:spcPct val="120000"/>
              </a:lnSpc>
              <a:spcBef>
                <a:spcPct val="20000"/>
              </a:spcBef>
              <a:spcAft>
                <a:spcPct val="0"/>
              </a:spcAft>
              <a:buClrTx/>
              <a:buSzTx/>
              <a:buFontTx/>
              <a:buNone/>
              <a:tabLst/>
              <a:defRPr sz="900" b="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200" b="0" dirty="0">
                <a:solidFill>
                  <a:srgbClr val="888B8D"/>
                </a:solidFill>
                <a:latin typeface="+mn-lt"/>
              </a:rPr>
              <a:t>|</a:t>
            </a:r>
            <a:r>
              <a:rPr lang="en-US" sz="1200" baseline="0" dirty="0">
                <a:solidFill>
                  <a:srgbClr val="888B8D"/>
                </a:solidFill>
                <a:latin typeface="+mj-lt"/>
              </a:rPr>
              <a:t> </a:t>
            </a:r>
            <a:fld id="{E99569F5-4451-5B41-8B90-4901AF4DBD73}" type="slidenum">
              <a:rPr lang="en-US" sz="1200" b="1" smtClean="0">
                <a:solidFill>
                  <a:srgbClr val="888B8D"/>
                </a:solidFill>
                <a:latin typeface="+mn-lt"/>
              </a:rPr>
              <a:pPr algn="l">
                <a:defRPr/>
              </a:pPr>
              <a:t>‹#›</a:t>
            </a:fld>
            <a:endParaRPr lang="en-US" sz="1200" b="1" dirty="0">
              <a:solidFill>
                <a:srgbClr val="888B8D"/>
              </a:solidFill>
              <a:latin typeface="+mn-lt"/>
            </a:endParaRPr>
          </a:p>
        </p:txBody>
      </p:sp>
      <p:sp>
        <p:nvSpPr>
          <p:cNvPr id="2" name="MSIPCMContentMarking" descr="{&quot;HashCode&quot;:976831060,&quot;Placement&quot;:&quot;Footer&quot;}">
            <a:extLst>
              <a:ext uri="{FF2B5EF4-FFF2-40B4-BE49-F238E27FC236}">
                <a16:creationId xmlns:a16="http://schemas.microsoft.com/office/drawing/2014/main" id="{974F082F-3917-40A4-AA09-D8F9E9625398}"/>
              </a:ext>
            </a:extLst>
          </p:cNvPr>
          <p:cNvSpPr txBox="1"/>
          <p:nvPr userDrawn="1"/>
        </p:nvSpPr>
        <p:spPr>
          <a:xfrm>
            <a:off x="5073327" y="6595656"/>
            <a:ext cx="2045346" cy="262344"/>
          </a:xfrm>
          <a:prstGeom prst="rect">
            <a:avLst/>
          </a:prstGeom>
          <a:noFill/>
        </p:spPr>
        <p:txBody>
          <a:bodyPr vert="horz" wrap="square" lIns="0" tIns="0" rIns="0" bIns="0" rtlCol="0" anchor="ctr" anchorCtr="1">
            <a:spAutoFit/>
          </a:bodyPr>
          <a:lstStyle/>
          <a:p>
            <a:pPr algn="ctr">
              <a:spcBef>
                <a:spcPts val="0"/>
              </a:spcBef>
              <a:spcAft>
                <a:spcPts val="0"/>
              </a:spcAft>
            </a:pPr>
            <a:r>
              <a:rPr lang="en-US" sz="1000">
                <a:solidFill>
                  <a:srgbClr val="0078D7"/>
                </a:solidFill>
                <a:latin typeface="Calibri" panose="020F0502020204030204" pitchFamily="34" charset="0"/>
              </a:rPr>
              <a:t>This data is internal to Brunswick.</a:t>
            </a:r>
          </a:p>
        </p:txBody>
      </p:sp>
    </p:spTree>
    <p:extLst>
      <p:ext uri="{BB962C8B-B14F-4D97-AF65-F5344CB8AC3E}">
        <p14:creationId xmlns:p14="http://schemas.microsoft.com/office/powerpoint/2010/main" val="2870610725"/>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Lst>
  <p:txStyles>
    <p:titleStyle>
      <a:lvl1pPr algn="l" defTabSz="1219170" rtl="0" eaLnBrk="1" latinLnBrk="0" hangingPunct="1">
        <a:lnSpc>
          <a:spcPct val="90000"/>
        </a:lnSpc>
        <a:spcBef>
          <a:spcPct val="0"/>
        </a:spcBef>
        <a:buNone/>
        <a:defRPr sz="2667" b="1" i="0" kern="1200">
          <a:solidFill>
            <a:srgbClr val="A90E13"/>
          </a:solidFill>
          <a:latin typeface="Arial Black" charset="0"/>
          <a:ea typeface="Arial Black" charset="0"/>
          <a:cs typeface="Arial Black" charset="0"/>
        </a:defRPr>
      </a:lvl1pPr>
    </p:titleStyle>
    <p:bodyStyle>
      <a:lvl1pPr marL="304792" indent="-304792" algn="l" defTabSz="1219170" rtl="0" eaLnBrk="1" latinLnBrk="0" hangingPunct="1">
        <a:lnSpc>
          <a:spcPct val="90000"/>
        </a:lnSpc>
        <a:spcBef>
          <a:spcPts val="1333"/>
        </a:spcBef>
        <a:buFont typeface="Arial"/>
        <a:buChar char="•"/>
        <a:defRPr sz="1867" kern="1200">
          <a:solidFill>
            <a:schemeClr val="bg1"/>
          </a:solidFill>
          <a:latin typeface="Arial" charset="0"/>
          <a:ea typeface="Arial" charset="0"/>
          <a:cs typeface="Arial" charset="0"/>
        </a:defRPr>
      </a:lvl1pPr>
      <a:lvl2pPr marL="914377" indent="-304792" algn="l" defTabSz="1219170" rtl="0" eaLnBrk="1" latinLnBrk="0" hangingPunct="1">
        <a:lnSpc>
          <a:spcPct val="90000"/>
        </a:lnSpc>
        <a:spcBef>
          <a:spcPts val="667"/>
        </a:spcBef>
        <a:buFont typeface="Arial"/>
        <a:buChar char="•"/>
        <a:defRPr sz="1867" kern="1200">
          <a:solidFill>
            <a:schemeClr val="bg1"/>
          </a:solidFill>
          <a:latin typeface="Arial" charset="0"/>
          <a:ea typeface="Arial" charset="0"/>
          <a:cs typeface="Arial" charset="0"/>
        </a:defRPr>
      </a:lvl2pPr>
      <a:lvl3pPr marL="1523962" indent="-304792" algn="l" defTabSz="1219170" rtl="0" eaLnBrk="1" latinLnBrk="0" hangingPunct="1">
        <a:lnSpc>
          <a:spcPct val="90000"/>
        </a:lnSpc>
        <a:spcBef>
          <a:spcPts val="667"/>
        </a:spcBef>
        <a:buFont typeface="Arial"/>
        <a:buChar char="•"/>
        <a:defRPr sz="1867" kern="1200">
          <a:solidFill>
            <a:schemeClr val="bg1"/>
          </a:solidFill>
          <a:latin typeface="Arial" charset="0"/>
          <a:ea typeface="Arial" charset="0"/>
          <a:cs typeface="Arial" charset="0"/>
        </a:defRPr>
      </a:lvl3pPr>
      <a:lvl4pPr marL="2133547" indent="-304792" algn="l" defTabSz="1219170" rtl="0" eaLnBrk="1" latinLnBrk="0" hangingPunct="1">
        <a:lnSpc>
          <a:spcPct val="90000"/>
        </a:lnSpc>
        <a:spcBef>
          <a:spcPts val="667"/>
        </a:spcBef>
        <a:buFont typeface="Arial"/>
        <a:buChar char="•"/>
        <a:defRPr sz="1867" kern="1200">
          <a:solidFill>
            <a:schemeClr val="bg1"/>
          </a:solidFill>
          <a:latin typeface="Arial" charset="0"/>
          <a:ea typeface="Arial" charset="0"/>
          <a:cs typeface="Arial" charset="0"/>
        </a:defRPr>
      </a:lvl4pPr>
      <a:lvl5pPr marL="2743131" indent="-304792" algn="l" defTabSz="1219170" rtl="0" eaLnBrk="1" latinLnBrk="0" hangingPunct="1">
        <a:lnSpc>
          <a:spcPct val="90000"/>
        </a:lnSpc>
        <a:spcBef>
          <a:spcPts val="667"/>
        </a:spcBef>
        <a:buFont typeface="Arial"/>
        <a:buChar char="•"/>
        <a:defRPr sz="1867" kern="1200">
          <a:solidFill>
            <a:schemeClr val="bg1"/>
          </a:solidFill>
          <a:latin typeface="Arial" charset="0"/>
          <a:ea typeface="Arial" charset="0"/>
          <a:cs typeface="Arial" charset="0"/>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6.png"/><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image" Target="../media/image190.png"/><Relationship Id="rId2" Type="http://schemas.microsoft.com/office/2014/relationships/chartEx" Target="../charts/chartEx1.xml"/><Relationship Id="rId1" Type="http://schemas.openxmlformats.org/officeDocument/2006/relationships/slideLayout" Target="../slideLayouts/slideLayout18.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8.jpeg"/><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25.xml"/><Relationship Id="rId6" Type="http://schemas.openxmlformats.org/officeDocument/2006/relationships/image" Target="../media/image22.jpg"/><Relationship Id="rId5" Type="http://schemas.openxmlformats.org/officeDocument/2006/relationships/image" Target="../media/image21.png"/><Relationship Id="rId4" Type="http://schemas.openxmlformats.org/officeDocument/2006/relationships/image" Target="../media/image2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8" Type="http://schemas.openxmlformats.org/officeDocument/2006/relationships/image" Target="../media/image31.jpeg"/><Relationship Id="rId13" Type="http://schemas.openxmlformats.org/officeDocument/2006/relationships/image" Target="../media/image36.jpeg"/><Relationship Id="rId3" Type="http://schemas.openxmlformats.org/officeDocument/2006/relationships/image" Target="../media/image29.jpeg"/><Relationship Id="rId7" Type="http://schemas.openxmlformats.org/officeDocument/2006/relationships/image" Target="../media/image30.jpeg"/><Relationship Id="rId12" Type="http://schemas.openxmlformats.org/officeDocument/2006/relationships/image" Target="../media/image35.jpeg"/><Relationship Id="rId2" Type="http://schemas.openxmlformats.org/officeDocument/2006/relationships/notesSlide" Target="../notesSlides/notesSlide3.xml"/><Relationship Id="rId16"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image" Target="../media/image22.jpg"/><Relationship Id="rId11" Type="http://schemas.openxmlformats.org/officeDocument/2006/relationships/image" Target="../media/image34.png"/><Relationship Id="rId5" Type="http://schemas.openxmlformats.org/officeDocument/2006/relationships/image" Target="../media/image20.jpg"/><Relationship Id="rId15" Type="http://schemas.openxmlformats.org/officeDocument/2006/relationships/image" Target="../media/image38.jpeg"/><Relationship Id="rId10" Type="http://schemas.openxmlformats.org/officeDocument/2006/relationships/image" Target="../media/image33.jpeg"/><Relationship Id="rId4" Type="http://schemas.openxmlformats.org/officeDocument/2006/relationships/image" Target="../media/image19.png"/><Relationship Id="rId9" Type="http://schemas.openxmlformats.org/officeDocument/2006/relationships/image" Target="../media/image32.jpeg"/><Relationship Id="rId14" Type="http://schemas.openxmlformats.org/officeDocument/2006/relationships/image" Target="../media/image37.png"/></Relationships>
</file>

<file path=ppt/slides/_rels/slide1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23EFB2E7-1621-C645-AE13-56562D792E92}"/>
              </a:ext>
            </a:extLst>
          </p:cNvPr>
          <p:cNvSpPr>
            <a:spLocks noGrp="1"/>
          </p:cNvSpPr>
          <p:nvPr>
            <p:ph type="body" sz="quarter" idx="10"/>
          </p:nvPr>
        </p:nvSpPr>
        <p:spPr>
          <a:prstGeom prst="rect">
            <a:avLst/>
          </a:prstGeom>
        </p:spPr>
        <p:txBody>
          <a:bodyPr/>
          <a:lstStyle>
            <a:lvl1pPr marL="0" indent="0" algn="r">
              <a:buNone/>
              <a:defRPr sz="2000" b="1" baseline="0">
                <a:solidFill>
                  <a:srgbClr val="000000"/>
                </a:solidFill>
                <a:latin typeface="+mj-lt"/>
                <a:ea typeface="Helvetica" charset="0"/>
                <a:cs typeface="Helvetica" charset="0"/>
              </a:defRPr>
            </a:lvl1pPr>
            <a:lvl2pPr marL="457200" indent="0">
              <a:buNone/>
              <a:defRPr sz="3000">
                <a:solidFill>
                  <a:srgbClr val="1A3C6A"/>
                </a:solidFill>
                <a:latin typeface="Helvetica" charset="0"/>
                <a:ea typeface="Helvetica" charset="0"/>
                <a:cs typeface="Helvetica" charset="0"/>
              </a:defRPr>
            </a:lvl2pPr>
            <a:lvl3pPr marL="914400" indent="0">
              <a:buNone/>
              <a:defRPr sz="3000">
                <a:solidFill>
                  <a:srgbClr val="1A3C6A"/>
                </a:solidFill>
                <a:latin typeface="Helvetica" charset="0"/>
                <a:ea typeface="Helvetica" charset="0"/>
                <a:cs typeface="Helvetica" charset="0"/>
              </a:defRPr>
            </a:lvl3pPr>
            <a:lvl4pPr marL="1371600" indent="0">
              <a:buNone/>
              <a:defRPr sz="3000">
                <a:solidFill>
                  <a:srgbClr val="1A3C6A"/>
                </a:solidFill>
                <a:latin typeface="Helvetica" charset="0"/>
                <a:ea typeface="Helvetica" charset="0"/>
                <a:cs typeface="Helvetica" charset="0"/>
              </a:defRPr>
            </a:lvl4pPr>
            <a:lvl5pPr marL="1828800" indent="0">
              <a:buNone/>
              <a:defRPr sz="3000">
                <a:solidFill>
                  <a:srgbClr val="1A3C6A"/>
                </a:solidFill>
                <a:latin typeface="Helvetica" charset="0"/>
                <a:ea typeface="Helvetica" charset="0"/>
                <a:cs typeface="Helvetica" charset="0"/>
              </a:defRPr>
            </a:lvl5pPr>
          </a:lstStyle>
          <a:p>
            <a:pPr lvl="0"/>
            <a:r>
              <a:rPr lang="en-US" dirty="0">
                <a:solidFill>
                  <a:srgbClr val="000005"/>
                </a:solidFill>
              </a:rPr>
              <a:t>280 Vantage Product Review</a:t>
            </a:r>
          </a:p>
        </p:txBody>
      </p:sp>
      <p:sp>
        <p:nvSpPr>
          <p:cNvPr id="8" name="Text Placeholder 2">
            <a:extLst>
              <a:ext uri="{FF2B5EF4-FFF2-40B4-BE49-F238E27FC236}">
                <a16:creationId xmlns:a16="http://schemas.microsoft.com/office/drawing/2014/main" id="{FD303E4B-194D-274E-AFA2-4DF048E21547}"/>
              </a:ext>
            </a:extLst>
          </p:cNvPr>
          <p:cNvSpPr>
            <a:spLocks noGrp="1"/>
          </p:cNvSpPr>
          <p:nvPr>
            <p:ph type="body" sz="quarter" idx="11"/>
          </p:nvPr>
        </p:nvSpPr>
        <p:spPr>
          <a:xfrm>
            <a:off x="3222172" y="5834670"/>
            <a:ext cx="8695995" cy="609599"/>
          </a:xfrm>
          <a:prstGeom prst="rect">
            <a:avLst/>
          </a:prstGeom>
        </p:spPr>
        <p:txBody>
          <a:bodyPr/>
          <a:lstStyle>
            <a:lvl1pPr marL="0" indent="0" algn="r">
              <a:buNone/>
              <a:defRPr sz="1600" b="1" baseline="0">
                <a:solidFill>
                  <a:srgbClr val="000000"/>
                </a:solidFill>
                <a:latin typeface="+mj-lt"/>
                <a:ea typeface="Helvetica" charset="0"/>
                <a:cs typeface="Helvetica" charset="0"/>
              </a:defRPr>
            </a:lvl1pPr>
            <a:lvl2pPr marL="457200" indent="0">
              <a:buNone/>
              <a:defRPr sz="3000">
                <a:solidFill>
                  <a:srgbClr val="1A3C6A"/>
                </a:solidFill>
                <a:latin typeface="Helvetica" charset="0"/>
                <a:ea typeface="Helvetica" charset="0"/>
                <a:cs typeface="Helvetica" charset="0"/>
              </a:defRPr>
            </a:lvl2pPr>
            <a:lvl3pPr marL="914400" indent="0">
              <a:buNone/>
              <a:defRPr sz="3000">
                <a:solidFill>
                  <a:srgbClr val="1A3C6A"/>
                </a:solidFill>
                <a:latin typeface="Helvetica" charset="0"/>
                <a:ea typeface="Helvetica" charset="0"/>
                <a:cs typeface="Helvetica" charset="0"/>
              </a:defRPr>
            </a:lvl3pPr>
            <a:lvl4pPr marL="1371600" indent="0">
              <a:buNone/>
              <a:defRPr sz="3000">
                <a:solidFill>
                  <a:srgbClr val="1A3C6A"/>
                </a:solidFill>
                <a:latin typeface="Helvetica" charset="0"/>
                <a:ea typeface="Helvetica" charset="0"/>
                <a:cs typeface="Helvetica" charset="0"/>
              </a:defRPr>
            </a:lvl4pPr>
            <a:lvl5pPr marL="1828800" indent="0">
              <a:buNone/>
              <a:defRPr sz="3000">
                <a:solidFill>
                  <a:srgbClr val="1A3C6A"/>
                </a:solidFill>
                <a:latin typeface="Helvetica" charset="0"/>
                <a:ea typeface="Helvetica" charset="0"/>
                <a:cs typeface="Helvetica" charset="0"/>
              </a:defRPr>
            </a:lvl5pPr>
          </a:lstStyle>
          <a:p>
            <a:pPr lvl="0"/>
            <a:r>
              <a:rPr lang="en-US" dirty="0">
                <a:solidFill>
                  <a:srgbClr val="000005"/>
                </a:solidFill>
              </a:rPr>
              <a:t>Spencer Traynom</a:t>
            </a:r>
          </a:p>
        </p:txBody>
      </p:sp>
    </p:spTree>
    <p:extLst>
      <p:ext uri="{BB962C8B-B14F-4D97-AF65-F5344CB8AC3E}">
        <p14:creationId xmlns:p14="http://schemas.microsoft.com/office/powerpoint/2010/main" val="12489879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
          <p:cNvSpPr>
            <a:spLocks noChangeArrowheads="1"/>
          </p:cNvSpPr>
          <p:nvPr/>
        </p:nvSpPr>
        <p:spPr bwMode="auto">
          <a:xfrm>
            <a:off x="1728613" y="2692275"/>
            <a:ext cx="5486977" cy="636799"/>
          </a:xfrm>
          <a:prstGeom prst="rect">
            <a:avLst/>
          </a:prstGeom>
          <a:noFill/>
          <a:ln w="9525">
            <a:noFill/>
            <a:miter lim="800000"/>
            <a:headEnd/>
            <a:tailEnd/>
          </a:ln>
        </p:spPr>
        <p:txBody>
          <a:bodyPr lIns="82003" tIns="41000" rIns="82003" bIns="4100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3600" b="1" i="0" u="none" strike="noStrike" kern="1200" cap="none" spc="0" normalizeH="0" baseline="0" noProof="0">
                <a:ln>
                  <a:noFill/>
                </a:ln>
                <a:solidFill>
                  <a:srgbClr val="333333"/>
                </a:solidFill>
                <a:effectLst/>
                <a:uLnTx/>
                <a:uFillTx/>
                <a:latin typeface="Century Gothic" pitchFamily="34" charset="0"/>
                <a:ea typeface="+mn-ea"/>
                <a:cs typeface="+mn-cs"/>
              </a:rPr>
              <a:t>Insights – Vantages</a:t>
            </a:r>
            <a:endParaRPr kumimoji="0" lang="en-US" altLang="en-US" sz="3600" b="1" i="0" u="none" strike="noStrike" kern="1200" cap="none" spc="0" normalizeH="0" baseline="0" noProof="0" dirty="0">
              <a:ln>
                <a:noFill/>
              </a:ln>
              <a:solidFill>
                <a:srgbClr val="333333"/>
              </a:solidFill>
              <a:effectLst/>
              <a:uLnTx/>
              <a:uFillTx/>
              <a:latin typeface="Century Gothic" pitchFamily="34" charset="0"/>
              <a:ea typeface="+mn-ea"/>
              <a:cs typeface="+mn-cs"/>
            </a:endParaRPr>
          </a:p>
        </p:txBody>
      </p:sp>
      <p:cxnSp>
        <p:nvCxnSpPr>
          <p:cNvPr id="9" name="Straight Connector 8"/>
          <p:cNvCxnSpPr/>
          <p:nvPr/>
        </p:nvCxnSpPr>
        <p:spPr>
          <a:xfrm>
            <a:off x="1726045" y="2615173"/>
            <a:ext cx="8763000" cy="0"/>
          </a:xfrm>
          <a:prstGeom prst="line">
            <a:avLst/>
          </a:prstGeom>
          <a:ln w="34925">
            <a:solidFill>
              <a:schemeClr val="bg1">
                <a:lumMod val="75000"/>
              </a:schemeClr>
            </a:solidFill>
          </a:ln>
        </p:spPr>
        <p:style>
          <a:lnRef idx="1">
            <a:schemeClr val="accent2"/>
          </a:lnRef>
          <a:fillRef idx="0">
            <a:schemeClr val="accent2"/>
          </a:fillRef>
          <a:effectRef idx="0">
            <a:schemeClr val="accent2"/>
          </a:effectRef>
          <a:fontRef idx="minor">
            <a:schemeClr val="tx1"/>
          </a:fontRef>
        </p:style>
      </p:cxnSp>
      <p:sp>
        <p:nvSpPr>
          <p:cNvPr id="8" name="Rectangle 1"/>
          <p:cNvSpPr>
            <a:spLocks noChangeArrowheads="1"/>
          </p:cNvSpPr>
          <p:nvPr/>
        </p:nvSpPr>
        <p:spPr bwMode="auto">
          <a:xfrm>
            <a:off x="1726047" y="3391061"/>
            <a:ext cx="5917045" cy="1313907"/>
          </a:xfrm>
          <a:prstGeom prst="rect">
            <a:avLst/>
          </a:prstGeom>
          <a:noFill/>
          <a:ln w="9525">
            <a:noFill/>
            <a:miter lim="800000"/>
            <a:headEnd/>
            <a:tailEnd/>
          </a:ln>
        </p:spPr>
        <p:txBody>
          <a:bodyPr lIns="82003" tIns="41000" rIns="82003" bIns="4100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altLang="en-US" sz="1600" b="0" i="0" u="none" strike="noStrike" kern="1200" cap="none" spc="0" normalizeH="0" baseline="0" noProof="0" dirty="0">
                <a:ln>
                  <a:noFill/>
                </a:ln>
                <a:solidFill>
                  <a:srgbClr val="7F7F7F"/>
                </a:solidFill>
                <a:effectLst/>
                <a:uLnTx/>
                <a:uFillTx/>
                <a:latin typeface="Century Gothic" pitchFamily="34" charset="0"/>
                <a:ea typeface="+mn-ea"/>
                <a:cs typeface="+mn-cs"/>
              </a:rPr>
              <a:t>After collecting all of the data, identifying patterns, and using models to rearrange the data there were some significant insights that were noticed.  These insights provide the key areas to focus around in order to provide a product that meets the consumers needs.</a:t>
            </a:r>
          </a:p>
        </p:txBody>
      </p:sp>
      <p:sp>
        <p:nvSpPr>
          <p:cNvPr id="5" name="Title 4">
            <a:extLst>
              <a:ext uri="{FF2B5EF4-FFF2-40B4-BE49-F238E27FC236}">
                <a16:creationId xmlns:a16="http://schemas.microsoft.com/office/drawing/2014/main" id="{07EC3B1F-DF5E-4E52-8AC0-AB9E7043194B}"/>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D8AA0FB2-835C-4B84-82FF-EBECC1B5C45C}"/>
              </a:ext>
            </a:extLst>
          </p:cNvPr>
          <p:cNvSpPr>
            <a:spLocks noGrp="1"/>
          </p:cNvSpPr>
          <p:nvPr>
            <p:ph idx="1"/>
          </p:nvPr>
        </p:nvSpPr>
        <p:spPr/>
        <p:txBody>
          <a:bodyPr/>
          <a:lstStyle/>
          <a:p>
            <a:endParaRPr lang="en-US"/>
          </a:p>
        </p:txBody>
      </p:sp>
      <p:sp>
        <p:nvSpPr>
          <p:cNvPr id="10" name="Content Placeholder 9">
            <a:extLst>
              <a:ext uri="{FF2B5EF4-FFF2-40B4-BE49-F238E27FC236}">
                <a16:creationId xmlns:a16="http://schemas.microsoft.com/office/drawing/2014/main" id="{F5904D8D-8383-4687-8169-E7136574FC60}"/>
              </a:ext>
            </a:extLst>
          </p:cNvPr>
          <p:cNvSpPr>
            <a:spLocks noGrp="1"/>
          </p:cNvSpPr>
          <p:nvPr>
            <p:ph idx="10"/>
          </p:nvPr>
        </p:nvSpPr>
        <p:spPr/>
        <p:txBody>
          <a:bodyPr/>
          <a:lstStyle/>
          <a:p>
            <a:endParaRPr lang="en-US"/>
          </a:p>
        </p:txBody>
      </p:sp>
    </p:spTree>
    <p:extLst>
      <p:ext uri="{BB962C8B-B14F-4D97-AF65-F5344CB8AC3E}">
        <p14:creationId xmlns:p14="http://schemas.microsoft.com/office/powerpoint/2010/main" val="639027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E00D1DA-9658-47EF-85F2-D1B7A7A784E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6771" r="7087" b="10753"/>
          <a:stretch/>
        </p:blipFill>
        <p:spPr>
          <a:xfrm>
            <a:off x="1139276" y="1188305"/>
            <a:ext cx="9760226" cy="4922646"/>
          </a:xfrm>
          <a:prstGeom prst="rect">
            <a:avLst/>
          </a:prstGeom>
        </p:spPr>
      </p:pic>
      <p:sp>
        <p:nvSpPr>
          <p:cNvPr id="4" name="Rectangle 3"/>
          <p:cNvSpPr/>
          <p:nvPr/>
        </p:nvSpPr>
        <p:spPr>
          <a:xfrm>
            <a:off x="1194033" y="0"/>
            <a:ext cx="6477000"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150" normalizeH="0" baseline="0" noProof="0" dirty="0">
                <a:ln>
                  <a:noFill/>
                </a:ln>
                <a:solidFill>
                  <a:srgbClr val="A5A5A5"/>
                </a:solidFill>
                <a:effectLst/>
                <a:uLnTx/>
                <a:uFillTx/>
                <a:latin typeface="Calibri" panose="020F0502020204030204"/>
                <a:ea typeface="+mn-ea"/>
                <a:cs typeface="Aharoni" panose="02010803020104030203"/>
              </a:rPr>
              <a:t>Vantage Usage</a:t>
            </a:r>
            <a:endParaRPr kumimoji="0" lang="en-US" sz="1050" b="0" i="0" u="none" strike="noStrike" kern="1200" cap="none" spc="-150" normalizeH="0" baseline="0" noProof="0" dirty="0">
              <a:ln>
                <a:noFill/>
              </a:ln>
              <a:solidFill>
                <a:srgbClr val="A5A5A5"/>
              </a:solidFill>
              <a:effectLst/>
              <a:uLnTx/>
              <a:uFillTx/>
              <a:latin typeface="Calibri" panose="020F0502020204030204"/>
              <a:ea typeface="+mn-ea"/>
              <a:cs typeface="Aharoni" panose="02010803020104030203"/>
            </a:endParaRPr>
          </a:p>
        </p:txBody>
      </p:sp>
      <p:sp>
        <p:nvSpPr>
          <p:cNvPr id="2" name="Rectangle 1"/>
          <p:cNvSpPr/>
          <p:nvPr/>
        </p:nvSpPr>
        <p:spPr>
          <a:xfrm>
            <a:off x="1292498" y="1415650"/>
            <a:ext cx="5528570" cy="1015663"/>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44546A"/>
                </a:solidFill>
                <a:effectLst/>
                <a:uLnTx/>
                <a:uFillTx/>
                <a:latin typeface="Century Gothic" panose="020B0502020202020204" pitchFamily="34" charset="0"/>
                <a:ea typeface="+mn-ea"/>
                <a:cs typeface="+mn-cs"/>
              </a:rPr>
              <a:t>Stay in bays/not much offshore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srgbClr val="44546A"/>
                </a:solidFill>
                <a:effectLst/>
                <a:uLnTx/>
                <a:uFillTx/>
                <a:latin typeface="Century Gothic" panose="020B0502020202020204" pitchFamily="34" charset="0"/>
                <a:ea typeface="+mn-ea"/>
                <a:cs typeface="+mn-cs"/>
              </a:rPr>
              <a:t>Fair-weather boaters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44546A"/>
              </a:solidFill>
              <a:effectLst/>
              <a:uLnTx/>
              <a:uFillTx/>
              <a:latin typeface="Century Gothic" panose="020B0502020202020204" pitchFamily="34" charset="0"/>
              <a:ea typeface="+mn-ea"/>
              <a:cs typeface="+mn-cs"/>
            </a:endParaRPr>
          </a:p>
        </p:txBody>
      </p:sp>
      <p:sp>
        <p:nvSpPr>
          <p:cNvPr id="5" name="Rectangle 4">
            <a:extLst>
              <a:ext uri="{FF2B5EF4-FFF2-40B4-BE49-F238E27FC236}">
                <a16:creationId xmlns:a16="http://schemas.microsoft.com/office/drawing/2014/main" id="{B6A5D319-9E91-4F50-A541-9DBB209DAA54}"/>
              </a:ext>
            </a:extLst>
          </p:cNvPr>
          <p:cNvSpPr/>
          <p:nvPr/>
        </p:nvSpPr>
        <p:spPr>
          <a:xfrm>
            <a:off x="6556102" y="1317991"/>
            <a:ext cx="4343400" cy="923330"/>
          </a:xfrm>
          <a:prstGeom prst="rect">
            <a:avLst/>
          </a:prstGeom>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44546A"/>
                </a:solidFill>
                <a:effectLst/>
                <a:uLnTx/>
                <a:uFillTx/>
                <a:latin typeface="Century Gothic" panose="020B0502020202020204" pitchFamily="34" charset="0"/>
                <a:ea typeface="+mn-ea"/>
                <a:cs typeface="+mn-cs"/>
              </a:rPr>
              <a:t>Cruise, socialize, visit restaurants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44546A"/>
                </a:solidFill>
                <a:effectLst/>
                <a:uLnTx/>
                <a:uFillTx/>
                <a:latin typeface="Century Gothic" panose="020B0502020202020204" pitchFamily="34" charset="0"/>
                <a:ea typeface="+mn-ea"/>
                <a:cs typeface="+mn-cs"/>
              </a:rPr>
              <a:t>Some watersports, some fishing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44546A"/>
                </a:solidFill>
                <a:effectLst/>
                <a:uLnTx/>
                <a:uFillTx/>
                <a:latin typeface="Century Gothic" panose="020B0502020202020204" pitchFamily="34" charset="0"/>
                <a:ea typeface="+mn-ea"/>
                <a:cs typeface="+mn-cs"/>
              </a:rPr>
              <a:t>Taking friends &amp; family out</a:t>
            </a:r>
          </a:p>
        </p:txBody>
      </p:sp>
    </p:spTree>
    <p:extLst>
      <p:ext uri="{BB962C8B-B14F-4D97-AF65-F5344CB8AC3E}">
        <p14:creationId xmlns:p14="http://schemas.microsoft.com/office/powerpoint/2010/main" val="1875883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noChangeArrowheads="1"/>
          </p:cNvPicPr>
          <p:nvPr/>
        </p:nvPicPr>
        <p:blipFill rotWithShape="1">
          <a:blip r:embed="rId2">
            <a:extLst>
              <a:ext uri="{28A0092B-C50C-407E-A947-70E740481C1C}">
                <a14:useLocalDpi xmlns:a14="http://schemas.microsoft.com/office/drawing/2010/main" val="0"/>
              </a:ext>
            </a:extLst>
          </a:blip>
          <a:srcRect l="4535" t="20178" r="918" b="8074"/>
          <a:stretch/>
        </p:blipFill>
        <p:spPr bwMode="auto">
          <a:xfrm>
            <a:off x="0" y="2510"/>
            <a:ext cx="12192000" cy="68835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hape 426"/>
          <p:cNvSpPr/>
          <p:nvPr/>
        </p:nvSpPr>
        <p:spPr>
          <a:xfrm>
            <a:off x="2895601" y="94076"/>
            <a:ext cx="6701513" cy="923330"/>
          </a:xfrm>
          <a:prstGeom prst="rect">
            <a:avLst/>
          </a:prstGeom>
          <a:ln w="12700">
            <a:miter lim="400000"/>
          </a:ln>
          <a:extLst>
            <a:ext uri="{C572A759-6A51-4108-AA02-DFA0A04FC94B}">
              <ma14:wrappingTextBoxFlag xmlns:ma14="http://schemas.microsoft.com/office/mac/drawingml/2011/main" xmlns="" val="1"/>
            </a:ext>
          </a:extLst>
        </p:spPr>
        <p:txBody>
          <a:bodyPr wrap="none" lIns="45719" rIns="45719">
            <a:spAutoFit/>
          </a:bodyPr>
          <a:lstStyle>
            <a:lvl1pPr>
              <a:defRPr sz="4200">
                <a:solidFill>
                  <a:srgbClr val="FF40FF"/>
                </a:solidFill>
              </a:defRPr>
            </a:lvl1pPr>
          </a:lstStyle>
          <a:p>
            <a:pPr marL="0" marR="0" lvl="0" indent="0" algn="l" defTabSz="914186"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white"/>
                </a:solidFill>
                <a:effectLst/>
                <a:uLnTx/>
                <a:uFillTx/>
                <a:latin typeface="Aharoni" panose="02010803020104030203" pitchFamily="2" charset="-79"/>
                <a:ea typeface="+mn-ea"/>
                <a:cs typeface="Aharoni" panose="02010803020104030203" pitchFamily="2" charset="-79"/>
              </a:rPr>
              <a:t>Activities - % of time </a:t>
            </a:r>
            <a:endParaRPr kumimoji="0" sz="5400" b="0" i="0" u="none" strike="noStrike" kern="1200" cap="none" spc="0" normalizeH="0" baseline="0" noProof="0" dirty="0">
              <a:ln>
                <a:noFill/>
              </a:ln>
              <a:solidFill>
                <a:prstClr val="white"/>
              </a:solidFill>
              <a:effectLst/>
              <a:uLnTx/>
              <a:uFillTx/>
              <a:latin typeface="Aharoni" panose="02010803020104030203" pitchFamily="2" charset="-79"/>
              <a:ea typeface="+mn-ea"/>
              <a:cs typeface="Aharoni" panose="02010803020104030203" pitchFamily="2" charset="-79"/>
            </a:endParaRPr>
          </a:p>
        </p:txBody>
      </p:sp>
      <p:graphicFrame>
        <p:nvGraphicFramePr>
          <p:cNvPr id="5" name="Chart 4">
            <a:extLst>
              <a:ext uri="{FF2B5EF4-FFF2-40B4-BE49-F238E27FC236}">
                <a16:creationId xmlns:a16="http://schemas.microsoft.com/office/drawing/2014/main" id="{B70668D0-CF76-4CF3-95D7-3D272F8CDDD4}"/>
              </a:ext>
            </a:extLst>
          </p:cNvPr>
          <p:cNvGraphicFramePr>
            <a:graphicFrameLocks/>
          </p:cNvGraphicFramePr>
          <p:nvPr/>
        </p:nvGraphicFramePr>
        <p:xfrm>
          <a:off x="1550503" y="1129237"/>
          <a:ext cx="8839200" cy="525911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49427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1587" t="162" r="3515" b="5103"/>
          <a:stretch/>
        </p:blipFill>
        <p:spPr bwMode="auto">
          <a:xfrm>
            <a:off x="0" y="-109182"/>
            <a:ext cx="12192000" cy="69671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1711171" y="228601"/>
            <a:ext cx="8499629" cy="240065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914293" rtl="0" eaLnBrk="1" fontAlgn="auto" latinLnBrk="0" hangingPunct="0">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Aharoni" panose="02010803020104030203" pitchFamily="2" charset="-79"/>
                <a:ea typeface="+mn-ea"/>
                <a:cs typeface="Aharoni" panose="02010803020104030203" pitchFamily="2" charset="-79"/>
              </a:rPr>
              <a:t>Where do owners take their Vantage?  </a:t>
            </a:r>
          </a:p>
          <a:p>
            <a:pPr marL="0" marR="0" lvl="0" indent="0" algn="l" defTabSz="914293" rtl="0" eaLnBrk="1" fontAlgn="auto" latinLnBrk="0" hangingPunct="0">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Aharoni" panose="02010803020104030203" pitchFamily="2" charset="-79"/>
              <a:ea typeface="+mn-ea"/>
              <a:cs typeface="Aharoni" panose="02010803020104030203" pitchFamily="2" charset="-79"/>
              <a:sym typeface="Calibri"/>
            </a:endParaRPr>
          </a:p>
          <a:p>
            <a:pPr marL="0" marR="0" lvl="0" indent="0" algn="l" defTabSz="914293" rtl="0" eaLnBrk="1"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haroni" panose="02010803020104030203" pitchFamily="2" charset="-79"/>
                <a:ea typeface="+mn-ea"/>
                <a:cs typeface="Aharoni" panose="02010803020104030203" pitchFamily="2" charset="-79"/>
              </a:rPr>
              <a:t>Vantage models are used primarily on s</a:t>
            </a:r>
            <a:r>
              <a:rPr kumimoji="0" lang="en-US" sz="1800" b="0" i="0" u="none" strike="noStrike" kern="1200" cap="none" spc="0" normalizeH="0" baseline="0" noProof="0" dirty="0">
                <a:ln>
                  <a:noFill/>
                </a:ln>
                <a:solidFill>
                  <a:prstClr val="white"/>
                </a:solidFill>
                <a:effectLst/>
                <a:uLnTx/>
                <a:uFillTx/>
                <a:latin typeface="Aharoni" panose="02010803020104030203" pitchFamily="2" charset="-79"/>
                <a:ea typeface="+mn-ea"/>
                <a:cs typeface="Aharoni" panose="02010803020104030203" pitchFamily="2" charset="-79"/>
                <a:sym typeface="Calibri"/>
              </a:rPr>
              <a:t>maller bodies of water</a:t>
            </a:r>
            <a:r>
              <a:rPr kumimoji="0" lang="en-US" sz="1800" b="0" i="0" u="none" strike="noStrike" kern="1200" cap="none" spc="0" normalizeH="0" baseline="0" noProof="0" dirty="0">
                <a:ln>
                  <a:noFill/>
                </a:ln>
                <a:solidFill>
                  <a:prstClr val="white"/>
                </a:solidFill>
                <a:effectLst/>
                <a:uLnTx/>
                <a:uFillTx/>
                <a:latin typeface="Aharoni" panose="02010803020104030203" pitchFamily="2" charset="-79"/>
                <a:ea typeface="+mn-ea"/>
                <a:cs typeface="Aharoni" panose="02010803020104030203" pitchFamily="2" charset="-79"/>
              </a:rPr>
              <a:t>.  The 230 model is</a:t>
            </a:r>
            <a:r>
              <a:rPr kumimoji="0" lang="en-US" sz="1800" b="0" i="0" u="none" strike="noStrike" kern="1200" cap="none" spc="0" normalizeH="0" baseline="0" noProof="0" dirty="0">
                <a:ln>
                  <a:noFill/>
                </a:ln>
                <a:solidFill>
                  <a:prstClr val="white"/>
                </a:solidFill>
                <a:effectLst/>
                <a:uLnTx/>
                <a:uFillTx/>
                <a:latin typeface="Aharoni" panose="02010803020104030203" pitchFamily="2" charset="-79"/>
                <a:ea typeface="+mn-ea"/>
                <a:cs typeface="Aharoni" panose="02010803020104030203" pitchFamily="2" charset="-79"/>
                <a:sym typeface="Calibri"/>
              </a:rPr>
              <a:t> used </a:t>
            </a:r>
            <a:r>
              <a:rPr kumimoji="0" lang="en-US" sz="1800" b="0" i="0" u="none" strike="noStrike" kern="1200" cap="none" spc="0" normalizeH="0" baseline="0" noProof="0" dirty="0">
                <a:ln>
                  <a:noFill/>
                </a:ln>
                <a:solidFill>
                  <a:prstClr val="white"/>
                </a:solidFill>
                <a:effectLst/>
                <a:uLnTx/>
                <a:uFillTx/>
                <a:latin typeface="Aharoni" panose="02010803020104030203" pitchFamily="2" charset="-79"/>
                <a:ea typeface="+mn-ea"/>
                <a:cs typeface="Aharoni" panose="02010803020104030203" pitchFamily="2" charset="-79"/>
              </a:rPr>
              <a:t>for shorter distance</a:t>
            </a:r>
            <a:r>
              <a:rPr kumimoji="0" lang="en-US" sz="1800" b="0" i="0" u="none" strike="noStrike" kern="1200" cap="none" spc="0" normalizeH="0" baseline="0" noProof="0" dirty="0">
                <a:ln>
                  <a:noFill/>
                </a:ln>
                <a:solidFill>
                  <a:prstClr val="white"/>
                </a:solidFill>
                <a:effectLst/>
                <a:uLnTx/>
                <a:uFillTx/>
                <a:latin typeface="Aharoni" panose="02010803020104030203" pitchFamily="2" charset="-79"/>
                <a:ea typeface="+mn-ea"/>
                <a:cs typeface="Aharoni" panose="02010803020104030203" pitchFamily="2" charset="-79"/>
                <a:sym typeface="Calibri"/>
              </a:rPr>
              <a:t>, while the </a:t>
            </a:r>
            <a:r>
              <a:rPr kumimoji="0" lang="en-US" sz="1800" b="0" i="0" u="none" strike="noStrike" kern="1200" cap="none" spc="0" normalizeH="0" baseline="0" noProof="0" dirty="0">
                <a:ln>
                  <a:noFill/>
                </a:ln>
                <a:solidFill>
                  <a:prstClr val="white"/>
                </a:solidFill>
                <a:effectLst/>
                <a:uLnTx/>
                <a:uFillTx/>
                <a:latin typeface="Aharoni" panose="02010803020104030203" pitchFamily="2" charset="-79"/>
                <a:ea typeface="+mn-ea"/>
                <a:cs typeface="Aharoni" panose="02010803020104030203" pitchFamily="2" charset="-79"/>
              </a:rPr>
              <a:t>larger </a:t>
            </a:r>
            <a:r>
              <a:rPr lang="en-US" dirty="0">
                <a:solidFill>
                  <a:prstClr val="white"/>
                </a:solidFill>
                <a:latin typeface="Aharoni" panose="02010803020104030203" pitchFamily="2" charset="-79"/>
                <a:cs typeface="Aharoni" panose="02010803020104030203" pitchFamily="2" charset="-79"/>
              </a:rPr>
              <a:t>270 </a:t>
            </a:r>
            <a:r>
              <a:rPr kumimoji="0" lang="en-US" sz="1800" b="0" i="0" u="none" strike="noStrike" kern="1200" cap="none" spc="0" normalizeH="0" baseline="0" noProof="0" dirty="0">
                <a:ln>
                  <a:noFill/>
                </a:ln>
                <a:solidFill>
                  <a:prstClr val="white"/>
                </a:solidFill>
                <a:effectLst/>
                <a:uLnTx/>
                <a:uFillTx/>
                <a:latin typeface="Aharoni" panose="02010803020104030203" pitchFamily="2" charset="-79"/>
                <a:ea typeface="+mn-ea"/>
                <a:cs typeface="Aharoni" panose="02010803020104030203" pitchFamily="2" charset="-79"/>
              </a:rPr>
              <a:t>is used more often on larger water territory and longer distance.</a:t>
            </a:r>
            <a:endParaRPr kumimoji="0" lang="en-US" sz="1800" b="0" i="0" u="none" strike="noStrike" kern="1200" cap="none" spc="0" normalizeH="0" baseline="0" noProof="0" dirty="0">
              <a:ln>
                <a:noFill/>
              </a:ln>
              <a:solidFill>
                <a:prstClr val="white"/>
              </a:solidFill>
              <a:effectLst/>
              <a:uLnTx/>
              <a:uFillTx/>
              <a:latin typeface="Aharoni" panose="02010803020104030203" pitchFamily="2" charset="-79"/>
              <a:ea typeface="+mn-ea"/>
              <a:cs typeface="Aharoni" panose="02010803020104030203" pitchFamily="2" charset="-79"/>
              <a:sym typeface="Calibri"/>
            </a:endParaRPr>
          </a:p>
        </p:txBody>
      </p:sp>
      <p:graphicFrame>
        <p:nvGraphicFramePr>
          <p:cNvPr id="7" name="Chart 6">
            <a:extLst>
              <a:ext uri="{FF2B5EF4-FFF2-40B4-BE49-F238E27FC236}">
                <a16:creationId xmlns:a16="http://schemas.microsoft.com/office/drawing/2014/main" id="{74B9895F-67CA-4B56-A08B-7A48AA9AC140}"/>
              </a:ext>
            </a:extLst>
          </p:cNvPr>
          <p:cNvGraphicFramePr>
            <a:graphicFrameLocks/>
          </p:cNvGraphicFramePr>
          <p:nvPr/>
        </p:nvGraphicFramePr>
        <p:xfrm>
          <a:off x="2362201" y="2438401"/>
          <a:ext cx="7162799" cy="39705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93823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cx1="http://schemas.microsoft.com/office/drawing/2015/9/8/chartex">
        <mc:Choice Requires="cx1">
          <p:graphicFrame>
            <p:nvGraphicFramePr>
              <p:cNvPr id="19" name="Chart 18">
                <a:extLst>
                  <a:ext uri="{FF2B5EF4-FFF2-40B4-BE49-F238E27FC236}">
                    <a16:creationId xmlns:a16="http://schemas.microsoft.com/office/drawing/2014/main" id="{F40FCB72-8AC2-4B3F-8F0F-0B718CAA4864}"/>
                  </a:ext>
                </a:extLst>
              </p:cNvPr>
              <p:cNvGraphicFramePr>
                <a:graphicFrameLocks/>
              </p:cNvGraphicFramePr>
              <p:nvPr/>
            </p:nvGraphicFramePr>
            <p:xfrm>
              <a:off x="1660433" y="2326390"/>
              <a:ext cx="4343400" cy="3581400"/>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19" name="Chart 18">
                <a:extLst>
                  <a:ext uri="{FF2B5EF4-FFF2-40B4-BE49-F238E27FC236}">
                    <a16:creationId xmlns:a16="http://schemas.microsoft.com/office/drawing/2014/main" id="{F40FCB72-8AC2-4B3F-8F0F-0B718CAA4864}"/>
                  </a:ext>
                </a:extLst>
              </p:cNvPr>
              <p:cNvPicPr>
                <a:picLocks noGrp="1" noRot="1" noChangeAspect="1" noMove="1" noResize="1" noEditPoints="1" noAdjustHandles="1" noChangeArrowheads="1" noChangeShapeType="1"/>
              </p:cNvPicPr>
              <p:nvPr/>
            </p:nvPicPr>
            <p:blipFill>
              <a:blip r:embed="rId3"/>
              <a:stretch>
                <a:fillRect/>
              </a:stretch>
            </p:blipFill>
            <p:spPr>
              <a:xfrm>
                <a:off x="1660433" y="2326390"/>
                <a:ext cx="4343400" cy="3581400"/>
              </a:xfrm>
              <a:prstGeom prst="rect">
                <a:avLst/>
              </a:prstGeom>
            </p:spPr>
          </p:pic>
        </mc:Fallback>
      </mc:AlternateContent>
      <p:sp>
        <p:nvSpPr>
          <p:cNvPr id="20" name="Rectangle 19">
            <a:extLst>
              <a:ext uri="{FF2B5EF4-FFF2-40B4-BE49-F238E27FC236}">
                <a16:creationId xmlns:a16="http://schemas.microsoft.com/office/drawing/2014/main" id="{7C75B5A7-8740-47AA-8CE9-F8BA12A09473}"/>
              </a:ext>
            </a:extLst>
          </p:cNvPr>
          <p:cNvSpPr/>
          <p:nvPr/>
        </p:nvSpPr>
        <p:spPr>
          <a:xfrm>
            <a:off x="2743200" y="1295401"/>
            <a:ext cx="2895600" cy="1384995"/>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9BBB59"/>
                </a:solidFill>
                <a:effectLst/>
                <a:uLnTx/>
                <a:uFillTx/>
                <a:latin typeface="Aharoni" panose="02010803020104030203" pitchFamily="2" charset="-79"/>
                <a:ea typeface="+mn-ea"/>
                <a:cs typeface="Aharoni" panose="02010803020104030203" pitchFamily="2" charset="-79"/>
              </a:rPr>
              <a:t>Travel time to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9BBB59"/>
                </a:solidFill>
                <a:effectLst/>
                <a:uLnTx/>
                <a:uFillTx/>
                <a:latin typeface="Aharoni" panose="02010803020104030203" pitchFamily="2" charset="-79"/>
                <a:ea typeface="+mn-ea"/>
                <a:cs typeface="Aharoni" panose="02010803020104030203" pitchFamily="2" charset="-79"/>
              </a:rPr>
              <a:t>Destination</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9BBB59"/>
              </a:solidFill>
              <a:effectLst/>
              <a:uLnTx/>
              <a:uFillTx/>
              <a:latin typeface="Aharoni" panose="02010803020104030203" pitchFamily="2" charset="-79"/>
              <a:ea typeface="+mn-ea"/>
              <a:cs typeface="Aharoni" panose="02010803020104030203" pitchFamily="2" charset="-79"/>
            </a:endParaRPr>
          </a:p>
        </p:txBody>
      </p:sp>
      <p:pic>
        <p:nvPicPr>
          <p:cNvPr id="4" name="Picture 3">
            <a:extLst>
              <a:ext uri="{FF2B5EF4-FFF2-40B4-BE49-F238E27FC236}">
                <a16:creationId xmlns:a16="http://schemas.microsoft.com/office/drawing/2014/main" id="{ED8EF8A7-1D32-49AE-B13A-87942B23B677}"/>
              </a:ext>
            </a:extLst>
          </p:cNvPr>
          <p:cNvPicPr>
            <a:picLocks noChangeAspect="1"/>
          </p:cNvPicPr>
          <p:nvPr/>
        </p:nvPicPr>
        <p:blipFill>
          <a:blip r:embed="rId4"/>
          <a:stretch>
            <a:fillRect/>
          </a:stretch>
        </p:blipFill>
        <p:spPr>
          <a:xfrm>
            <a:off x="5949335" y="2514600"/>
            <a:ext cx="4576774" cy="2883448"/>
          </a:xfrm>
          <a:prstGeom prst="rect">
            <a:avLst/>
          </a:prstGeom>
        </p:spPr>
      </p:pic>
      <p:sp>
        <p:nvSpPr>
          <p:cNvPr id="2" name="Rectangle 1">
            <a:extLst>
              <a:ext uri="{FF2B5EF4-FFF2-40B4-BE49-F238E27FC236}">
                <a16:creationId xmlns:a16="http://schemas.microsoft.com/office/drawing/2014/main" id="{72F97C4B-07E5-4CE1-A748-54312464FBBF}"/>
              </a:ext>
            </a:extLst>
          </p:cNvPr>
          <p:cNvSpPr/>
          <p:nvPr/>
        </p:nvSpPr>
        <p:spPr>
          <a:xfrm>
            <a:off x="6909907" y="1600201"/>
            <a:ext cx="2273379" cy="584775"/>
          </a:xfrm>
          <a:prstGeom prst="rect">
            <a:avLst/>
          </a:prstGeom>
        </p:spPr>
        <p:txBody>
          <a:bodyPr wrap="none">
            <a:spAutoFit/>
          </a:bodyPr>
          <a:lstStyle/>
          <a:p>
            <a:pPr marL="0" marR="0" lvl="0" indent="0" algn="l" defTabSz="914186"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9BBB59"/>
                </a:solidFill>
                <a:effectLst/>
                <a:uLnTx/>
                <a:uFillTx/>
                <a:latin typeface="Calibri"/>
                <a:ea typeface="+mn-ea"/>
                <a:cs typeface="+mn-cs"/>
              </a:rPr>
              <a:t>Destinations</a:t>
            </a:r>
          </a:p>
        </p:txBody>
      </p:sp>
      <p:sp>
        <p:nvSpPr>
          <p:cNvPr id="3" name="Rectangle 2">
            <a:extLst>
              <a:ext uri="{FF2B5EF4-FFF2-40B4-BE49-F238E27FC236}">
                <a16:creationId xmlns:a16="http://schemas.microsoft.com/office/drawing/2014/main" id="{61562072-E5F2-46AB-8AEF-AE99CB045EB2}"/>
              </a:ext>
            </a:extLst>
          </p:cNvPr>
          <p:cNvSpPr/>
          <p:nvPr/>
        </p:nvSpPr>
        <p:spPr>
          <a:xfrm>
            <a:off x="3410227" y="186732"/>
            <a:ext cx="5115503" cy="769441"/>
          </a:xfrm>
          <a:prstGeom prst="rect">
            <a:avLst/>
          </a:prstGeom>
        </p:spPr>
        <p:txBody>
          <a:bodyPr wrap="none">
            <a:spAutoFit/>
          </a:bodyPr>
          <a:lstStyle/>
          <a:p>
            <a:pPr marL="0" marR="0" lvl="0" indent="0" algn="l" defTabSz="914186"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1F497D">
                    <a:lumMod val="75000"/>
                  </a:srgbClr>
                </a:solidFill>
                <a:effectLst/>
                <a:uLnTx/>
                <a:uFillTx/>
                <a:latin typeface="Aharoni" panose="02010803020104030203" pitchFamily="2" charset="-79"/>
                <a:ea typeface="+mn-ea"/>
                <a:cs typeface="Aharoni" panose="02010803020104030203" pitchFamily="2" charset="-79"/>
              </a:rPr>
              <a:t>Vantage Day Trips</a:t>
            </a:r>
            <a:endParaRPr kumimoji="0" lang="en-US" sz="44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4265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pixabay.com/static/uploads/photo/2016/01/19/17/25/ocean-water-1149698_960_720.jpg"/>
          <p:cNvPicPr>
            <a:picLocks noChangeAspect="1" noChangeArrowheads="1"/>
          </p:cNvPicPr>
          <p:nvPr/>
        </p:nvPicPr>
        <p:blipFill rotWithShape="1">
          <a:blip r:embed="rId2">
            <a:extLst>
              <a:ext uri="{28A0092B-C50C-407E-A947-70E740481C1C}">
                <a14:useLocalDpi xmlns:a14="http://schemas.microsoft.com/office/drawing/2010/main" val="0"/>
              </a:ext>
            </a:extLst>
          </a:blip>
          <a:srcRect l="-4" r="5" b="15376"/>
          <a:stretch/>
        </p:blipFill>
        <p:spPr bwMode="auto">
          <a:xfrm>
            <a:off x="0" y="-20226"/>
            <a:ext cx="12192000" cy="687822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380922" y="-11837"/>
            <a:ext cx="9263404" cy="13747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20" rIns="45719" bIns="45719" numCol="1" spcCol="38100" rtlCol="0" anchor="t">
            <a:spAutoFit/>
          </a:bodyPr>
          <a:lstStyle/>
          <a:p>
            <a:pPr marL="0" marR="0" lvl="0" indent="0" algn="ctr" defTabSz="914293" rtl="0" eaLnBrk="1" fontAlgn="auto" latinLnBrk="0" hangingPunct="0">
              <a:lnSpc>
                <a:spcPts val="10000"/>
              </a:lnSpc>
              <a:spcBef>
                <a:spcPts val="0"/>
              </a:spcBef>
              <a:spcAft>
                <a:spcPts val="0"/>
              </a:spcAft>
              <a:buClrTx/>
              <a:buSzTx/>
              <a:buFontTx/>
              <a:buNone/>
              <a:tabLst/>
              <a:defRPr/>
            </a:pPr>
            <a:r>
              <a:rPr kumimoji="0" lang="en-US" sz="6000" b="0" i="0" u="none" strike="noStrike" kern="1200" cap="none" spc="-300" normalizeH="0" baseline="0" noProof="0" dirty="0">
                <a:ln>
                  <a:noFill/>
                </a:ln>
                <a:solidFill>
                  <a:prstClr val="white"/>
                </a:solidFill>
                <a:effectLst/>
                <a:uLnTx/>
                <a:uFillTx/>
                <a:latin typeface="Aharoni" panose="02010803020104030203" pitchFamily="2" charset="-79"/>
                <a:ea typeface="+mn-ea"/>
                <a:cs typeface="Aharoni" panose="02010803020104030203" pitchFamily="2" charset="-79"/>
              </a:rPr>
              <a:t>Age Range</a:t>
            </a:r>
          </a:p>
        </p:txBody>
      </p:sp>
      <p:graphicFrame>
        <p:nvGraphicFramePr>
          <p:cNvPr id="7" name="Chart 6">
            <a:extLst>
              <a:ext uri="{FF2B5EF4-FFF2-40B4-BE49-F238E27FC236}">
                <a16:creationId xmlns:a16="http://schemas.microsoft.com/office/drawing/2014/main" id="{1572B7C3-A5BE-42B4-AA2D-08D91AB1FFE2}"/>
              </a:ext>
            </a:extLst>
          </p:cNvPr>
          <p:cNvGraphicFramePr>
            <a:graphicFrameLocks/>
          </p:cNvGraphicFramePr>
          <p:nvPr/>
        </p:nvGraphicFramePr>
        <p:xfrm>
          <a:off x="2514600" y="1600200"/>
          <a:ext cx="7086600" cy="403546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34597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descr="https://pixabay.com/static/uploads/photo/2016/01/19/17/25/ocean-water-1149698_960_720.jpg"/>
          <p:cNvPicPr>
            <a:picLocks noChangeAspect="1" noChangeArrowheads="1"/>
          </p:cNvPicPr>
          <p:nvPr/>
        </p:nvPicPr>
        <p:blipFill rotWithShape="1">
          <a:blip r:embed="rId2">
            <a:extLst>
              <a:ext uri="{28A0092B-C50C-407E-A947-70E740481C1C}">
                <a14:useLocalDpi xmlns:a14="http://schemas.microsoft.com/office/drawing/2010/main" val="0"/>
              </a:ext>
            </a:extLst>
          </a:blip>
          <a:srcRect l="5416" t="14330" b="3986"/>
          <a:stretch/>
        </p:blipFill>
        <p:spPr bwMode="auto">
          <a:xfrm>
            <a:off x="0" y="-131662"/>
            <a:ext cx="12192000" cy="6989662"/>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1530103" y="3002059"/>
            <a:ext cx="8763000" cy="1011828"/>
            <a:chOff x="88446" y="3276112"/>
            <a:chExt cx="8293554" cy="1011828"/>
          </a:xfrm>
        </p:grpSpPr>
        <p:cxnSp>
          <p:nvCxnSpPr>
            <p:cNvPr id="4" name="Curved Connector 3"/>
            <p:cNvCxnSpPr/>
            <p:nvPr/>
          </p:nvCxnSpPr>
          <p:spPr>
            <a:xfrm>
              <a:off x="88446" y="3568700"/>
              <a:ext cx="8217354" cy="12700"/>
            </a:xfrm>
            <a:prstGeom prst="curvedConnector3">
              <a:avLst/>
            </a:prstGeom>
            <a:noFill/>
            <a:ln w="25400" cap="flat">
              <a:solidFill>
                <a:schemeClr val="accent3"/>
              </a:solidFill>
              <a:prstDash val="solid"/>
              <a:round/>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sp>
          <p:nvSpPr>
            <p:cNvPr id="7" name="TextBox 6"/>
            <p:cNvSpPr txBox="1"/>
            <p:nvPr/>
          </p:nvSpPr>
          <p:spPr>
            <a:xfrm>
              <a:off x="88446" y="3594582"/>
              <a:ext cx="165871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914293" rtl="0" eaLnBrk="1"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B0F0"/>
                  </a:solidFill>
                  <a:effectLst/>
                  <a:uLnTx/>
                  <a:uFillTx/>
                  <a:latin typeface="Aharoni" panose="02010803020104030203" pitchFamily="2" charset="-79"/>
                  <a:ea typeface="+mn-ea"/>
                  <a:cs typeface="Aharoni" panose="02010803020104030203" pitchFamily="2" charset="-79"/>
                  <a:sym typeface="Calibri"/>
                </a:rPr>
                <a:t>Young Family </a:t>
              </a:r>
            </a:p>
          </p:txBody>
        </p:sp>
        <p:sp>
          <p:nvSpPr>
            <p:cNvPr id="8" name="TextBox 7"/>
            <p:cNvSpPr txBox="1"/>
            <p:nvPr/>
          </p:nvSpPr>
          <p:spPr>
            <a:xfrm>
              <a:off x="2092641" y="3276112"/>
              <a:ext cx="1874196" cy="923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914293" rtl="0" eaLnBrk="1"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B0F0"/>
                </a:solidFill>
                <a:effectLst/>
                <a:uLnTx/>
                <a:uFillTx/>
                <a:latin typeface="Aharoni" panose="02010803020104030203" pitchFamily="2" charset="-79"/>
                <a:ea typeface="+mn-ea"/>
                <a:cs typeface="Aharoni" panose="02010803020104030203" pitchFamily="2" charset="-79"/>
                <a:sym typeface="Calibri"/>
              </a:endParaRPr>
            </a:p>
            <a:p>
              <a:pPr marL="0" marR="0" lvl="0" indent="0" algn="ctr" defTabSz="914293" rtl="0" eaLnBrk="1"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B0F0"/>
                  </a:solidFill>
                  <a:effectLst/>
                  <a:uLnTx/>
                  <a:uFillTx/>
                  <a:latin typeface="Aharoni" panose="02010803020104030203" pitchFamily="2" charset="-79"/>
                  <a:ea typeface="+mn-ea"/>
                  <a:cs typeface="Aharoni" panose="02010803020104030203" pitchFamily="2" charset="-79"/>
                  <a:sym typeface="Calibri"/>
                </a:rPr>
                <a:t>Adults </a:t>
              </a:r>
              <a:r>
                <a:rPr kumimoji="0" lang="en-US" sz="1800" b="0" i="0" u="none" strike="noStrike" kern="1200" cap="none" spc="0" normalizeH="0" baseline="0" noProof="0" dirty="0">
                  <a:ln>
                    <a:noFill/>
                  </a:ln>
                  <a:solidFill>
                    <a:srgbClr val="00B0F0"/>
                  </a:solidFill>
                  <a:effectLst/>
                  <a:uLnTx/>
                  <a:uFillTx/>
                  <a:latin typeface="Aharoni" panose="02010803020104030203" pitchFamily="2" charset="-79"/>
                  <a:ea typeface="+mn-ea"/>
                  <a:cs typeface="Aharoni" panose="02010803020104030203" pitchFamily="2" charset="-79"/>
                </a:rPr>
                <a:t>with kids/teens</a:t>
              </a:r>
              <a:endParaRPr kumimoji="0" lang="en-US" sz="1800" b="0" i="0" u="none" strike="noStrike" kern="1200" cap="none" spc="0" normalizeH="0" baseline="0" noProof="0" dirty="0">
                <a:ln>
                  <a:noFill/>
                </a:ln>
                <a:solidFill>
                  <a:srgbClr val="00B0F0"/>
                </a:solidFill>
                <a:effectLst/>
                <a:uLnTx/>
                <a:uFillTx/>
                <a:latin typeface="Aharoni" panose="02010803020104030203" pitchFamily="2" charset="-79"/>
                <a:ea typeface="+mn-ea"/>
                <a:cs typeface="Aharoni" panose="02010803020104030203" pitchFamily="2" charset="-79"/>
                <a:sym typeface="Calibri"/>
              </a:endParaRPr>
            </a:p>
          </p:txBody>
        </p:sp>
        <p:sp>
          <p:nvSpPr>
            <p:cNvPr id="10" name="TextBox 9"/>
            <p:cNvSpPr txBox="1"/>
            <p:nvPr/>
          </p:nvSpPr>
          <p:spPr>
            <a:xfrm>
              <a:off x="4192946" y="3641611"/>
              <a:ext cx="1875064"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ctr" defTabSz="914293" rtl="0" eaLnBrk="1"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B0F0"/>
                  </a:solidFill>
                  <a:effectLst/>
                  <a:uLnTx/>
                  <a:uFillTx/>
                  <a:latin typeface="Aharoni" panose="02010803020104030203" pitchFamily="2" charset="-79"/>
                  <a:ea typeface="+mn-ea"/>
                  <a:cs typeface="Aharoni" panose="02010803020104030203" pitchFamily="2" charset="-79"/>
                  <a:sym typeface="Calibri"/>
                </a:rPr>
                <a:t>Empty Nest </a:t>
              </a:r>
            </a:p>
            <a:p>
              <a:pPr marL="0" marR="0" lvl="0" indent="0" algn="ctr" defTabSz="914293" rtl="0" eaLnBrk="1"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B0F0"/>
                </a:solidFill>
                <a:effectLst/>
                <a:uLnTx/>
                <a:uFillTx/>
                <a:latin typeface="Aharoni" panose="02010803020104030203" pitchFamily="2" charset="-79"/>
                <a:ea typeface="+mn-ea"/>
                <a:cs typeface="Aharoni" panose="02010803020104030203" pitchFamily="2" charset="-79"/>
                <a:sym typeface="Calibri"/>
              </a:endParaRPr>
            </a:p>
          </p:txBody>
        </p:sp>
        <p:sp>
          <p:nvSpPr>
            <p:cNvPr id="11" name="TextBox 10"/>
            <p:cNvSpPr txBox="1"/>
            <p:nvPr/>
          </p:nvSpPr>
          <p:spPr>
            <a:xfrm>
              <a:off x="6434818" y="3594581"/>
              <a:ext cx="1947182"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ctr" defTabSz="914293" rtl="0" eaLnBrk="1" fontAlgn="auto" latinLnBrk="0" hangingPunct="0">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B0F0"/>
                  </a:solidFill>
                  <a:effectLst/>
                  <a:uLnTx/>
                  <a:uFillTx/>
                  <a:latin typeface="Aharoni" panose="02010803020104030203" pitchFamily="2" charset="-79"/>
                  <a:ea typeface="+mn-ea"/>
                  <a:cs typeface="Aharoni" panose="02010803020104030203" pitchFamily="2" charset="-79"/>
                </a:rPr>
                <a:t>Grandparents with family</a:t>
              </a:r>
              <a:endParaRPr kumimoji="0" lang="en-US" sz="1800" b="0" i="0" u="none" strike="noStrike" kern="1200" cap="none" spc="0" normalizeH="0" baseline="0" noProof="0" dirty="0">
                <a:ln>
                  <a:noFill/>
                </a:ln>
                <a:solidFill>
                  <a:srgbClr val="00B0F0"/>
                </a:solidFill>
                <a:effectLst/>
                <a:uLnTx/>
                <a:uFillTx/>
                <a:latin typeface="Aharoni" panose="02010803020104030203" pitchFamily="2" charset="-79"/>
                <a:ea typeface="+mn-ea"/>
                <a:cs typeface="Aharoni" panose="02010803020104030203" pitchFamily="2" charset="-79"/>
                <a:sym typeface="Calibri"/>
              </a:endParaRPr>
            </a:p>
          </p:txBody>
        </p:sp>
      </p:grpSp>
      <p:sp>
        <p:nvSpPr>
          <p:cNvPr id="9" name="TextBox 8"/>
          <p:cNvSpPr txBox="1"/>
          <p:nvPr/>
        </p:nvSpPr>
        <p:spPr>
          <a:xfrm>
            <a:off x="1527514" y="-319537"/>
            <a:ext cx="9220200" cy="137473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20" rIns="45719" bIns="45719" numCol="1" spcCol="38100" rtlCol="0" anchor="t">
            <a:spAutoFit/>
          </a:bodyPr>
          <a:lstStyle/>
          <a:p>
            <a:pPr marL="0" marR="0" lvl="0" indent="0" algn="ctr" defTabSz="914293" rtl="0" eaLnBrk="1" fontAlgn="auto" latinLnBrk="0" hangingPunct="0">
              <a:lnSpc>
                <a:spcPts val="10000"/>
              </a:lnSpc>
              <a:spcBef>
                <a:spcPts val="0"/>
              </a:spcBef>
              <a:spcAft>
                <a:spcPts val="0"/>
              </a:spcAft>
              <a:buClrTx/>
              <a:buSzTx/>
              <a:buFontTx/>
              <a:buNone/>
              <a:tabLst/>
              <a:defRPr/>
            </a:pPr>
            <a:r>
              <a:rPr kumimoji="0" lang="en-US" sz="7200" b="0" i="0" u="none" strike="noStrike" kern="1200" cap="none" spc="-300" normalizeH="0" baseline="0" noProof="0" dirty="0">
                <a:ln>
                  <a:noFill/>
                </a:ln>
                <a:solidFill>
                  <a:prstClr val="white"/>
                </a:solidFill>
                <a:effectLst/>
                <a:uLnTx/>
                <a:uFillTx/>
                <a:latin typeface="Aharoni" panose="02010803020104030203" pitchFamily="2" charset="-79"/>
                <a:ea typeface="+mn-ea"/>
                <a:cs typeface="Aharoni" panose="02010803020104030203" pitchFamily="2" charset="-79"/>
              </a:rPr>
              <a:t>Vantage Lifecycle </a:t>
            </a:r>
          </a:p>
        </p:txBody>
      </p:sp>
      <p:pic>
        <p:nvPicPr>
          <p:cNvPr id="2" name="Picture 1">
            <a:extLst>
              <a:ext uri="{FF2B5EF4-FFF2-40B4-BE49-F238E27FC236}">
                <a16:creationId xmlns:a16="http://schemas.microsoft.com/office/drawing/2014/main" id="{7A86C215-4004-419A-82D8-AE562F7F5F06}"/>
              </a:ext>
            </a:extLst>
          </p:cNvPr>
          <p:cNvPicPr>
            <a:picLocks noChangeAspect="1"/>
          </p:cNvPicPr>
          <p:nvPr/>
        </p:nvPicPr>
        <p:blipFill>
          <a:blip r:embed="rId3"/>
          <a:stretch>
            <a:fillRect/>
          </a:stretch>
        </p:blipFill>
        <p:spPr>
          <a:xfrm>
            <a:off x="3520638" y="1245689"/>
            <a:ext cx="2743200" cy="193177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a:extLst>
              <a:ext uri="{FF2B5EF4-FFF2-40B4-BE49-F238E27FC236}">
                <a16:creationId xmlns:a16="http://schemas.microsoft.com/office/drawing/2014/main" id="{D83E79BE-4CF2-446C-B61C-E3C4E07294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9368" y="4007084"/>
            <a:ext cx="2975873" cy="198702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5" name="Picture 2">
            <a:extLst>
              <a:ext uri="{FF2B5EF4-FFF2-40B4-BE49-F238E27FC236}">
                <a16:creationId xmlns:a16="http://schemas.microsoft.com/office/drawing/2014/main" id="{C2149C1C-B0A8-4638-A975-F2CB8899D03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04" b="504"/>
          <a:stretch/>
        </p:blipFill>
        <p:spPr bwMode="auto">
          <a:xfrm>
            <a:off x="7168903" y="1219201"/>
            <a:ext cx="3424136" cy="196781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pic>
        <p:nvPicPr>
          <p:cNvPr id="12" name="Picture 11">
            <a:extLst>
              <a:ext uri="{FF2B5EF4-FFF2-40B4-BE49-F238E27FC236}">
                <a16:creationId xmlns:a16="http://schemas.microsoft.com/office/drawing/2014/main" id="{7CBCFABF-4BAE-4069-A6CA-E07AFE87CC9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25239" y="3889378"/>
            <a:ext cx="3071938" cy="204895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TextBox 4">
            <a:extLst>
              <a:ext uri="{FF2B5EF4-FFF2-40B4-BE49-F238E27FC236}">
                <a16:creationId xmlns:a16="http://schemas.microsoft.com/office/drawing/2014/main" id="{084BF4E2-BE23-4628-A5A7-AAF8402221FF}"/>
              </a:ext>
            </a:extLst>
          </p:cNvPr>
          <p:cNvSpPr txBox="1"/>
          <p:nvPr/>
        </p:nvSpPr>
        <p:spPr>
          <a:xfrm>
            <a:off x="1823804" y="5273292"/>
            <a:ext cx="2514600" cy="584773"/>
          </a:xfrm>
          <a:prstGeom prst="rect">
            <a:avLst/>
          </a:prstGeom>
          <a:solidFill>
            <a:schemeClr val="bg1">
              <a:alpha val="5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marR="0" lvl="0" indent="-285750" algn="l" defTabSz="914293"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mn-cs"/>
              </a:rPr>
              <a:t>Exposure to boating</a:t>
            </a:r>
          </a:p>
          <a:p>
            <a:pPr marL="285750" marR="0" lvl="0" indent="-285750" algn="l" defTabSz="914293"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mn-cs"/>
                <a:sym typeface="Calibri"/>
              </a:rPr>
              <a:t>Watersports for kids</a:t>
            </a:r>
          </a:p>
        </p:txBody>
      </p:sp>
      <p:sp>
        <p:nvSpPr>
          <p:cNvPr id="16" name="TextBox 15">
            <a:extLst>
              <a:ext uri="{FF2B5EF4-FFF2-40B4-BE49-F238E27FC236}">
                <a16:creationId xmlns:a16="http://schemas.microsoft.com/office/drawing/2014/main" id="{1D81C313-C9B4-49DC-B575-975E9374507D}"/>
              </a:ext>
            </a:extLst>
          </p:cNvPr>
          <p:cNvSpPr txBox="1"/>
          <p:nvPr/>
        </p:nvSpPr>
        <p:spPr>
          <a:xfrm>
            <a:off x="3583282" y="1678394"/>
            <a:ext cx="2747453" cy="1077216"/>
          </a:xfrm>
          <a:prstGeom prst="rect">
            <a:avLst/>
          </a:prstGeom>
          <a:solidFill>
            <a:schemeClr val="bg2">
              <a:alpha val="4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marR="0" lvl="0" indent="-285750" algn="l" defTabSz="914293"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Aharoni" panose="02010803020104030203"/>
              </a:rPr>
              <a:t>Fishing</a:t>
            </a:r>
          </a:p>
          <a:p>
            <a:pPr marL="285750" marR="0" lvl="0" indent="-285750" algn="l" defTabSz="914293"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Aharoni" panose="02010803020104030203"/>
              </a:rPr>
              <a:t>Learning how to use</a:t>
            </a:r>
          </a:p>
          <a:p>
            <a:pPr marL="285750" marR="0" lvl="0" indent="-285750" algn="l" defTabSz="914293"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Aharoni" panose="02010803020104030203"/>
                <a:sym typeface="Calibri"/>
              </a:rPr>
              <a:t>Bonding</a:t>
            </a:r>
          </a:p>
          <a:p>
            <a:pPr marL="285750" marR="0" lvl="0" indent="-285750" algn="l" defTabSz="914293"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Aharoni" panose="02010803020104030203"/>
              </a:rPr>
              <a:t>Taking teen/friends out</a:t>
            </a:r>
            <a:endParaRPr kumimoji="0" lang="en-US" sz="1600" b="0"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Aharoni" panose="02010803020104030203"/>
              <a:sym typeface="Calibri"/>
            </a:endParaRPr>
          </a:p>
        </p:txBody>
      </p:sp>
      <p:sp>
        <p:nvSpPr>
          <p:cNvPr id="17" name="TextBox 16">
            <a:extLst>
              <a:ext uri="{FF2B5EF4-FFF2-40B4-BE49-F238E27FC236}">
                <a16:creationId xmlns:a16="http://schemas.microsoft.com/office/drawing/2014/main" id="{BCC3C7DA-D819-4DB8-ACA6-50C59283B86D}"/>
              </a:ext>
            </a:extLst>
          </p:cNvPr>
          <p:cNvSpPr txBox="1"/>
          <p:nvPr/>
        </p:nvSpPr>
        <p:spPr>
          <a:xfrm>
            <a:off x="6135024" y="5157178"/>
            <a:ext cx="2975873" cy="830995"/>
          </a:xfrm>
          <a:prstGeom prst="rect">
            <a:avLst/>
          </a:prstGeom>
          <a:solidFill>
            <a:schemeClr val="bg1">
              <a:alpha val="5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marR="0" lvl="0" indent="-285750" algn="l" defTabSz="914293"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mn-cs"/>
                <a:sym typeface="Calibri"/>
              </a:rPr>
              <a:t>Alone time</a:t>
            </a:r>
          </a:p>
          <a:p>
            <a:pPr marL="285750" marR="0" lvl="0" indent="-285750" algn="l" defTabSz="914293"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mn-cs"/>
              </a:rPr>
              <a:t>Entertaining friends</a:t>
            </a:r>
          </a:p>
          <a:p>
            <a:pPr marL="285750" marR="0" lvl="0" indent="-285750" algn="l" defTabSz="914293"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mn-cs"/>
                <a:sym typeface="Calibri"/>
              </a:rPr>
              <a:t>Social boat</a:t>
            </a:r>
          </a:p>
        </p:txBody>
      </p:sp>
      <p:sp>
        <p:nvSpPr>
          <p:cNvPr id="18" name="TextBox 17">
            <a:extLst>
              <a:ext uri="{FF2B5EF4-FFF2-40B4-BE49-F238E27FC236}">
                <a16:creationId xmlns:a16="http://schemas.microsoft.com/office/drawing/2014/main" id="{45ACC74E-B315-4E33-8A4C-56DD4B8461DA}"/>
              </a:ext>
            </a:extLst>
          </p:cNvPr>
          <p:cNvSpPr txBox="1"/>
          <p:nvPr/>
        </p:nvSpPr>
        <p:spPr>
          <a:xfrm>
            <a:off x="7300538" y="2157862"/>
            <a:ext cx="3435714" cy="584773"/>
          </a:xfrm>
          <a:prstGeom prst="rect">
            <a:avLst/>
          </a:prstGeom>
          <a:solidFill>
            <a:schemeClr val="bg1">
              <a:alpha val="5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285750" marR="0" lvl="0" indent="-285750" algn="l" defTabSz="914293"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mn-cs"/>
              </a:rPr>
              <a:t>Entertaining friends</a:t>
            </a:r>
          </a:p>
          <a:p>
            <a:pPr marL="285750" marR="0" lvl="0" indent="-285750" algn="l" defTabSz="914293"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mn-cs"/>
              </a:rPr>
              <a:t>Taking grandkids/entire family out</a:t>
            </a:r>
          </a:p>
        </p:txBody>
      </p:sp>
    </p:spTree>
    <p:extLst>
      <p:ext uri="{BB962C8B-B14F-4D97-AF65-F5344CB8AC3E}">
        <p14:creationId xmlns:p14="http://schemas.microsoft.com/office/powerpoint/2010/main" val="4234120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 grpId="0" animBg="1"/>
      <p:bldP spid="17" grpId="0" animBg="1"/>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Shape 175"/>
          <p:cNvSpPr/>
          <p:nvPr/>
        </p:nvSpPr>
        <p:spPr>
          <a:xfrm>
            <a:off x="1726046" y="2692275"/>
            <a:ext cx="5486979" cy="640801"/>
          </a:xfrm>
          <a:prstGeom prst="rect">
            <a:avLst/>
          </a:prstGeom>
          <a:ln w="12700">
            <a:miter lim="400000"/>
          </a:ln>
          <a:extLst>
            <a:ext uri="{C572A759-6A51-4108-AA02-DFA0A04FC94B}">
              <ma14:wrappingTextBoxFlag xmlns:ma14="http://schemas.microsoft.com/office/mac/drawingml/2011/main" xmlns="" val="1"/>
            </a:ext>
          </a:extLst>
        </p:spPr>
        <p:txBody>
          <a:bodyPr lIns="40999" tIns="40999" rIns="40999" bIns="40999">
            <a:spAutoFit/>
          </a:bodyPr>
          <a:lstStyle>
            <a:lvl1pPr>
              <a:spcBef>
                <a:spcPts val="2100"/>
              </a:spcBef>
              <a:defRPr sz="3600" b="1">
                <a:solidFill>
                  <a:srgbClr val="333333"/>
                </a:solidFill>
                <a:latin typeface="Century Gothic"/>
                <a:ea typeface="Century Gothic"/>
                <a:cs typeface="Century Gothic"/>
                <a:sym typeface="Century Gothic"/>
              </a:defRPr>
            </a:lvl1pPr>
          </a:lstStyle>
          <a:p>
            <a:pPr marL="0" marR="0" lvl="0" indent="0" algn="l" defTabSz="914400" rtl="0" eaLnBrk="1" fontAlgn="auto" latinLnBrk="0" hangingPunct="1">
              <a:lnSpc>
                <a:spcPct val="100000"/>
              </a:lnSpc>
              <a:spcBef>
                <a:spcPts val="2100"/>
              </a:spcBef>
              <a:spcAft>
                <a:spcPts val="0"/>
              </a:spcAft>
              <a:buClrTx/>
              <a:buSzTx/>
              <a:buFontTx/>
              <a:buNone/>
              <a:tabLst/>
              <a:defRPr/>
            </a:pPr>
            <a:r>
              <a:rPr kumimoji="0" lang="en-US" sz="3600" b="1" i="0" u="none" strike="noStrike" kern="1200" cap="none" spc="0" normalizeH="0" baseline="0" noProof="0" dirty="0">
                <a:ln>
                  <a:noFill/>
                </a:ln>
                <a:solidFill>
                  <a:srgbClr val="333333"/>
                </a:solidFill>
                <a:effectLst/>
                <a:uLnTx/>
                <a:uFillTx/>
                <a:latin typeface="Century Gothic"/>
                <a:sym typeface="Century Gothic"/>
              </a:rPr>
              <a:t>THEMES</a:t>
            </a:r>
            <a:endParaRPr kumimoji="0" sz="3600" b="1" i="0" u="none" strike="noStrike" kern="1200" cap="none" spc="0" normalizeH="0" baseline="0" noProof="0" dirty="0">
              <a:ln>
                <a:noFill/>
              </a:ln>
              <a:solidFill>
                <a:srgbClr val="333333"/>
              </a:solidFill>
              <a:effectLst/>
              <a:uLnTx/>
              <a:uFillTx/>
              <a:latin typeface="Century Gothic"/>
              <a:sym typeface="Century Gothic"/>
            </a:endParaRPr>
          </a:p>
        </p:txBody>
      </p:sp>
      <p:sp>
        <p:nvSpPr>
          <p:cNvPr id="176" name="Shape 176"/>
          <p:cNvSpPr/>
          <p:nvPr/>
        </p:nvSpPr>
        <p:spPr>
          <a:xfrm>
            <a:off x="1726044" y="2615173"/>
            <a:ext cx="8763002" cy="1"/>
          </a:xfrm>
          <a:prstGeom prst="line">
            <a:avLst/>
          </a:prstGeom>
          <a:ln w="34925">
            <a:solidFill>
              <a:srgbClr val="BFBFBF"/>
            </a:solidFill>
          </a:ln>
        </p:spPr>
        <p:txBody>
          <a:bodyPr lIns="45719" rIns="45719"/>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itle 7">
            <a:extLst>
              <a:ext uri="{FF2B5EF4-FFF2-40B4-BE49-F238E27FC236}">
                <a16:creationId xmlns:a16="http://schemas.microsoft.com/office/drawing/2014/main" id="{34B38A65-A201-4FB8-8DD1-5732377BA1DC}"/>
              </a:ext>
            </a:extLst>
          </p:cNvPr>
          <p:cNvSpPr>
            <a:spLocks noGrp="1"/>
          </p:cNvSpPr>
          <p:nvPr>
            <p:ph type="title"/>
          </p:nvPr>
        </p:nvSpPr>
        <p:spPr/>
        <p:txBody>
          <a:bodyPr/>
          <a:lstStyle/>
          <a:p>
            <a:endParaRPr lang="en-US"/>
          </a:p>
        </p:txBody>
      </p:sp>
      <p:sp>
        <p:nvSpPr>
          <p:cNvPr id="9" name="Content Placeholder 8">
            <a:extLst>
              <a:ext uri="{FF2B5EF4-FFF2-40B4-BE49-F238E27FC236}">
                <a16:creationId xmlns:a16="http://schemas.microsoft.com/office/drawing/2014/main" id="{E9CBEBC2-0B0A-452F-B4AA-22183C3E609F}"/>
              </a:ext>
            </a:extLst>
          </p:cNvPr>
          <p:cNvSpPr>
            <a:spLocks noGrp="1"/>
          </p:cNvSpPr>
          <p:nvPr>
            <p:ph idx="1"/>
          </p:nvPr>
        </p:nvSpPr>
        <p:spPr/>
        <p:txBody>
          <a:bodyPr/>
          <a:lstStyle/>
          <a:p>
            <a:endParaRPr lang="en-US"/>
          </a:p>
        </p:txBody>
      </p:sp>
      <p:sp>
        <p:nvSpPr>
          <p:cNvPr id="10" name="Content Placeholder 9">
            <a:extLst>
              <a:ext uri="{FF2B5EF4-FFF2-40B4-BE49-F238E27FC236}">
                <a16:creationId xmlns:a16="http://schemas.microsoft.com/office/drawing/2014/main" id="{763436E2-C7EA-4FB9-A335-5E54708660F5}"/>
              </a:ext>
            </a:extLst>
          </p:cNvPr>
          <p:cNvSpPr>
            <a:spLocks noGrp="1"/>
          </p:cNvSpPr>
          <p:nvPr>
            <p:ph idx="10"/>
          </p:nvPr>
        </p:nvSpPr>
        <p:spPr/>
        <p:txBody>
          <a:bodyPr/>
          <a:lstStyle/>
          <a:p>
            <a:endParaRPr lang="en-US"/>
          </a:p>
        </p:txBody>
      </p:sp>
    </p:spTree>
    <p:extLst>
      <p:ext uri="{BB962C8B-B14F-4D97-AF65-F5344CB8AC3E}">
        <p14:creationId xmlns:p14="http://schemas.microsoft.com/office/powerpoint/2010/main" val="3397556988"/>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F13DA10-B0E4-4954-BD5F-9D768D397392}"/>
              </a:ext>
            </a:extLst>
          </p:cNvPr>
          <p:cNvPicPr>
            <a:picLocks noChangeAspect="1"/>
          </p:cNvPicPr>
          <p:nvPr/>
        </p:nvPicPr>
        <p:blipFill>
          <a:blip r:embed="rId2"/>
          <a:stretch>
            <a:fillRect/>
          </a:stretch>
        </p:blipFill>
        <p:spPr>
          <a:xfrm>
            <a:off x="1521689" y="670937"/>
            <a:ext cx="9721244" cy="5516125"/>
          </a:xfrm>
          <a:prstGeom prst="rect">
            <a:avLst/>
          </a:prstGeom>
        </p:spPr>
      </p:pic>
      <p:sp>
        <p:nvSpPr>
          <p:cNvPr id="10" name="TextBox 9">
            <a:extLst>
              <a:ext uri="{FF2B5EF4-FFF2-40B4-BE49-F238E27FC236}">
                <a16:creationId xmlns:a16="http://schemas.microsoft.com/office/drawing/2014/main" id="{A658552A-CE97-474F-AFE7-A35FABD6C779}"/>
              </a:ext>
            </a:extLst>
          </p:cNvPr>
          <p:cNvSpPr txBox="1"/>
          <p:nvPr/>
        </p:nvSpPr>
        <p:spPr>
          <a:xfrm>
            <a:off x="219663" y="106052"/>
            <a:ext cx="7848600" cy="7078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914293" rtl="0" eaLnBrk="1" fontAlgn="auto" latinLnBrk="0" hangingPunct="0">
              <a:lnSpc>
                <a:spcPct val="100000"/>
              </a:lnSpc>
              <a:spcBef>
                <a:spcPts val="0"/>
              </a:spcBef>
              <a:spcAft>
                <a:spcPts val="0"/>
              </a:spcAft>
              <a:buClrTx/>
              <a:buSzTx/>
              <a:buFontTx/>
              <a:buNone/>
              <a:tabLst/>
              <a:defRPr/>
            </a:pPr>
            <a:r>
              <a:rPr kumimoji="0" lang="en-US" sz="4000" b="1" i="0" u="none" strike="noStrike" kern="1200" cap="none" spc="300" normalizeH="0" baseline="0" noProof="0" dirty="0">
                <a:ln>
                  <a:noFill/>
                </a:ln>
                <a:solidFill>
                  <a:schemeClr val="bg1">
                    <a:lumMod val="50000"/>
                  </a:schemeClr>
                </a:solidFill>
                <a:effectLst/>
                <a:uLnTx/>
                <a:uFillTx/>
                <a:latin typeface="Aharoni"/>
                <a:ea typeface="+mn-ea"/>
                <a:cs typeface="+mn-cs"/>
              </a:rPr>
              <a:t>Vantage Themes</a:t>
            </a:r>
            <a:endParaRPr kumimoji="0" lang="en-US" sz="3600" b="0" i="0" u="none" strike="noStrike" kern="1200" cap="none" spc="300" normalizeH="0" baseline="0" noProof="0" dirty="0">
              <a:ln>
                <a:noFill/>
              </a:ln>
              <a:solidFill>
                <a:schemeClr val="bg1">
                  <a:lumMod val="50000"/>
                </a:schemeClr>
              </a:solidFill>
              <a:effectLst/>
              <a:highlight>
                <a:srgbClr val="FFFF00"/>
              </a:highlight>
              <a:uLnTx/>
              <a:uFillTx/>
              <a:latin typeface="Aharoni"/>
              <a:ea typeface="+mn-ea"/>
              <a:cs typeface="+mn-cs"/>
              <a:sym typeface="Calibri"/>
            </a:endParaRPr>
          </a:p>
        </p:txBody>
      </p:sp>
    </p:spTree>
    <p:extLst>
      <p:ext uri="{BB962C8B-B14F-4D97-AF65-F5344CB8AC3E}">
        <p14:creationId xmlns:p14="http://schemas.microsoft.com/office/powerpoint/2010/main" val="2127684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0321F6F-BB15-44A4-8B99-28E9D5D5A0C0}"/>
              </a:ext>
            </a:extLst>
          </p:cNvPr>
          <p:cNvSpPr/>
          <p:nvPr/>
        </p:nvSpPr>
        <p:spPr>
          <a:xfrm>
            <a:off x="2708953" y="1265174"/>
            <a:ext cx="6774094" cy="769441"/>
          </a:xfrm>
          <a:prstGeom prst="rect">
            <a:avLst/>
          </a:prstGeom>
        </p:spPr>
        <p:txBody>
          <a:bodyPr wrap="square">
            <a:spAutoFit/>
          </a:bodyPr>
          <a:lstStyle/>
          <a:p>
            <a:pPr marL="0" marR="0" lvl="0" indent="0" algn="ctr" defTabSz="914293" rtl="0" eaLnBrk="1" fontAlgn="auto" latinLnBrk="0" hangingPunct="0">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0000"/>
                </a:solidFill>
                <a:effectLst/>
                <a:uLnTx/>
                <a:uFillTx/>
                <a:latin typeface="Aharoni" panose="02010803020104030203" pitchFamily="2" charset="-79"/>
                <a:ea typeface="+mn-ea"/>
                <a:cs typeface="Aharoni" panose="02010803020104030203" pitchFamily="2" charset="-79"/>
                <a:sym typeface="Calibri"/>
              </a:rPr>
              <a:t>“Just get in, turn your key and GO! </a:t>
            </a:r>
          </a:p>
          <a:p>
            <a:pPr marL="342900" marR="0" lvl="0" indent="-342900" algn="ctr" defTabSz="914293" rtl="0" eaLnBrk="1" fontAlgn="auto" latinLnBrk="0" hangingPunct="0">
              <a:lnSpc>
                <a:spcPct val="100000"/>
              </a:lnSpc>
              <a:spcBef>
                <a:spcPts val="0"/>
              </a:spcBef>
              <a:spcAft>
                <a:spcPts val="0"/>
              </a:spcAft>
              <a:buClrTx/>
              <a:buSzTx/>
              <a:buFontTx/>
              <a:buChar char="-"/>
              <a:tabLst/>
              <a:defRPr/>
            </a:pPr>
            <a:r>
              <a:rPr kumimoji="0" lang="en-US" sz="2000" b="0" i="1" u="none" strike="noStrike" kern="0" cap="none" spc="0" normalizeH="0" baseline="0" noProof="0" dirty="0">
                <a:ln>
                  <a:noFill/>
                </a:ln>
                <a:solidFill>
                  <a:srgbClr val="000000"/>
                </a:solidFill>
                <a:effectLst/>
                <a:uLnTx/>
                <a:uFillTx/>
                <a:latin typeface="Aharoni" panose="02010803020104030203" pitchFamily="2" charset="-79"/>
                <a:ea typeface="+mn-ea"/>
                <a:cs typeface="Aharoni" panose="02010803020104030203" pitchFamily="2" charset="-79"/>
                <a:sym typeface="Calibri"/>
              </a:rPr>
              <a:t>John </a:t>
            </a:r>
            <a:r>
              <a:rPr kumimoji="0" lang="en-US" sz="2000" b="0" i="1" u="none" strike="noStrike" kern="0" cap="none" spc="0" normalizeH="0" baseline="0" noProof="0" dirty="0" err="1">
                <a:ln>
                  <a:noFill/>
                </a:ln>
                <a:solidFill>
                  <a:srgbClr val="000000"/>
                </a:solidFill>
                <a:effectLst/>
                <a:uLnTx/>
                <a:uFillTx/>
                <a:latin typeface="Aharoni" panose="02010803020104030203" pitchFamily="2" charset="-79"/>
                <a:ea typeface="+mn-ea"/>
                <a:cs typeface="Aharoni" panose="02010803020104030203" pitchFamily="2" charset="-79"/>
                <a:sym typeface="Calibri"/>
              </a:rPr>
              <a:t>Pannozzo</a:t>
            </a:r>
            <a:r>
              <a:rPr kumimoji="0" lang="en-US" sz="2000" b="0" i="1" u="none" strike="noStrike" kern="0" cap="none" spc="0" normalizeH="0" baseline="0" noProof="0" dirty="0">
                <a:ln>
                  <a:noFill/>
                </a:ln>
                <a:solidFill>
                  <a:srgbClr val="000000"/>
                </a:solidFill>
                <a:effectLst/>
                <a:uLnTx/>
                <a:uFillTx/>
                <a:latin typeface="Aharoni" panose="02010803020104030203" pitchFamily="2" charset="-79"/>
                <a:ea typeface="+mn-ea"/>
                <a:cs typeface="Aharoni" panose="02010803020104030203" pitchFamily="2" charset="-79"/>
                <a:sym typeface="Calibri"/>
              </a:rPr>
              <a:t>, 230 Vantage </a:t>
            </a:r>
            <a:endParaRPr kumimoji="0" lang="en-US" sz="2400" b="0" i="1" u="none" strike="noStrike" kern="0" cap="none" spc="0" normalizeH="0" baseline="0" noProof="0" dirty="0">
              <a:ln>
                <a:noFill/>
              </a:ln>
              <a:solidFill>
                <a:srgbClr val="000000"/>
              </a:solidFill>
              <a:effectLst/>
              <a:uLnTx/>
              <a:uFillTx/>
              <a:latin typeface="Aharoni" panose="02010803020104030203" pitchFamily="2" charset="-79"/>
              <a:ea typeface="+mn-ea"/>
              <a:cs typeface="Aharoni" panose="02010803020104030203" pitchFamily="2" charset="-79"/>
              <a:sym typeface="Calibri"/>
            </a:endParaRPr>
          </a:p>
        </p:txBody>
      </p:sp>
      <p:sp>
        <p:nvSpPr>
          <p:cNvPr id="14" name="Rectangle 13">
            <a:extLst>
              <a:ext uri="{FF2B5EF4-FFF2-40B4-BE49-F238E27FC236}">
                <a16:creationId xmlns:a16="http://schemas.microsoft.com/office/drawing/2014/main" id="{F6E244D2-CCA0-4E12-A84D-ED155D8280FB}"/>
              </a:ext>
            </a:extLst>
          </p:cNvPr>
          <p:cNvSpPr/>
          <p:nvPr/>
        </p:nvSpPr>
        <p:spPr>
          <a:xfrm>
            <a:off x="2933700" y="2644170"/>
            <a:ext cx="6324600" cy="1569660"/>
          </a:xfrm>
          <a:prstGeom prst="rect">
            <a:avLst/>
          </a:prstGeom>
        </p:spPr>
        <p:txBody>
          <a:bodyPr wrap="square">
            <a:spAutoFit/>
          </a:bodyPr>
          <a:lstStyle/>
          <a:p>
            <a:pPr marL="0" marR="0" lvl="0" indent="0" algn="ctr" defTabSz="914293" rtl="0" eaLnBrk="1" fontAlgn="auto" latinLnBrk="0" hangingPunct="0">
              <a:lnSpc>
                <a:spcPct val="100000"/>
              </a:lnSpc>
              <a:spcBef>
                <a:spcPts val="0"/>
              </a:spcBef>
              <a:spcAft>
                <a:spcPts val="0"/>
              </a:spcAft>
              <a:buClrTx/>
              <a:buSzTx/>
              <a:buFontTx/>
              <a:buNone/>
              <a:tabLst/>
              <a:defRPr/>
            </a:pPr>
            <a:r>
              <a:rPr kumimoji="0" lang="en-US" sz="9600" b="0" i="0" u="none" strike="noStrike" kern="0" cap="none" spc="0" normalizeH="0" baseline="0" noProof="0" dirty="0">
                <a:ln>
                  <a:noFill/>
                </a:ln>
                <a:solidFill>
                  <a:srgbClr val="000000"/>
                </a:solidFill>
                <a:effectLst/>
                <a:uLnTx/>
                <a:uFillTx/>
                <a:latin typeface="Helvetica"/>
                <a:ea typeface="+mn-ea"/>
                <a:cs typeface="Aharoni" panose="02010803020104030203"/>
                <a:sym typeface="Calibri"/>
              </a:rPr>
              <a:t>Simplicity</a:t>
            </a:r>
          </a:p>
        </p:txBody>
      </p:sp>
      <p:sp>
        <p:nvSpPr>
          <p:cNvPr id="2" name="TextBox 1">
            <a:extLst>
              <a:ext uri="{FF2B5EF4-FFF2-40B4-BE49-F238E27FC236}">
                <a16:creationId xmlns:a16="http://schemas.microsoft.com/office/drawing/2014/main" id="{A6797F74-8D5C-4C79-AF49-BBA3018816F0}"/>
              </a:ext>
            </a:extLst>
          </p:cNvPr>
          <p:cNvSpPr txBox="1"/>
          <p:nvPr/>
        </p:nvSpPr>
        <p:spPr>
          <a:xfrm>
            <a:off x="2247900" y="4271464"/>
            <a:ext cx="7696200" cy="830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ctr" defTabSz="914293" rtl="0" eaLnBrk="1" fontAlgn="auto" latinLnBrk="0" hangingPunct="0">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Helvetica"/>
                <a:ea typeface="+mn-ea"/>
                <a:cs typeface="Calibri"/>
                <a:sym typeface="Calibri"/>
              </a:rPr>
              <a:t>The Vantage is simple to operate, clean, </a:t>
            </a:r>
          </a:p>
          <a:p>
            <a:pPr marL="0" marR="0" lvl="0" indent="0" algn="ctr" defTabSz="914293" rtl="0" eaLnBrk="1" fontAlgn="auto" latinLnBrk="0" hangingPunct="0">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Helvetica"/>
                <a:ea typeface="+mn-ea"/>
                <a:cs typeface="Calibri"/>
                <a:sym typeface="Calibri"/>
              </a:rPr>
              <a:t>no complicated systems</a:t>
            </a:r>
          </a:p>
          <a:p>
            <a:pPr marL="0" marR="0" lvl="0" indent="0" algn="ctr" defTabSz="914293" rtl="0" eaLnBrk="1" fontAlgn="auto" latinLnBrk="0" hangingPunct="0">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Helvetica"/>
                <a:ea typeface="+mn-ea"/>
                <a:cs typeface="Calibri"/>
                <a:sym typeface="Calibri"/>
              </a:rPr>
              <a:t>It doesn’t require much maintenance, easy care, easy to drive</a:t>
            </a:r>
          </a:p>
          <a:p>
            <a:pPr marL="0" marR="0" lvl="0" indent="0" algn="ctr" defTabSz="914293" rtl="0" eaLnBrk="1" fontAlgn="auto" latinLnBrk="0" hangingPunct="0">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00000"/>
                </a:solidFill>
                <a:effectLst/>
                <a:uLnTx/>
                <a:uFillTx/>
                <a:latin typeface="Helvetica"/>
                <a:ea typeface="+mn-ea"/>
                <a:cs typeface="Calibri"/>
                <a:sym typeface="Calibri"/>
              </a:rPr>
              <a:t>No complex systems to deal with – just simple</a:t>
            </a:r>
          </a:p>
        </p:txBody>
      </p:sp>
      <p:sp>
        <p:nvSpPr>
          <p:cNvPr id="4" name="Slide Number Placeholder 3">
            <a:extLst>
              <a:ext uri="{FF2B5EF4-FFF2-40B4-BE49-F238E27FC236}">
                <a16:creationId xmlns:a16="http://schemas.microsoft.com/office/drawing/2014/main" id="{9898B943-6D65-42D5-80F2-D5996631C1F5}"/>
              </a:ext>
            </a:extLst>
          </p:cNvPr>
          <p:cNvSpPr>
            <a:spLocks noGrp="1"/>
          </p:cNvSpPr>
          <p:nvPr>
            <p:ph type="sldNum" sz="quarter" idx="4294967295"/>
          </p:nvPr>
        </p:nvSpPr>
        <p:spPr>
          <a:xfrm>
            <a:off x="11942763" y="6581775"/>
            <a:ext cx="249237" cy="276225"/>
          </a:xfrm>
          <a:prstGeom prst="rect">
            <a:avLst/>
          </a:prstGeom>
        </p:spPr>
        <p:txBody>
          <a:bodyPr/>
          <a:lstStyle/>
          <a:p>
            <a:pPr marL="0" marR="0" lvl="0" indent="0" algn="r" defTabSz="914293" rtl="0" eaLnBrk="1" fontAlgn="auto" latinLnBrk="0" hangingPunct="0">
              <a:lnSpc>
                <a:spcPct val="100000"/>
              </a:lnSpc>
              <a:spcBef>
                <a:spcPts val="0"/>
              </a:spcBef>
              <a:spcAft>
                <a:spcPts val="0"/>
              </a:spcAft>
              <a:buClrTx/>
              <a:buSzTx/>
              <a:buFontTx/>
              <a:buNone/>
              <a:tabLst/>
              <a:defRPr/>
            </a:pPr>
            <a:fld id="{86CB4B4D-7CA3-9044-876B-883B54F8677D}" type="slidenum">
              <a:rPr kumimoji="0" lang="en-US" sz="1200" b="0" i="0" u="none" strike="noStrike" kern="0" cap="none" spc="0" normalizeH="0" baseline="0" noProof="0">
                <a:ln>
                  <a:noFill/>
                </a:ln>
                <a:solidFill>
                  <a:srgbClr val="FFFFFF"/>
                </a:solidFill>
                <a:effectLst/>
                <a:uLnTx/>
                <a:uFillTx/>
                <a:latin typeface="Calibri"/>
                <a:ea typeface="+mn-ea"/>
                <a:cs typeface="Calibri"/>
                <a:sym typeface="Calibri"/>
              </a:rPr>
              <a:pPr marL="0" marR="0" lvl="0" indent="0" algn="r" defTabSz="914293" rtl="0" eaLnBrk="1" fontAlgn="auto" latinLnBrk="0" hangingPunct="0">
                <a:lnSpc>
                  <a:spcPct val="100000"/>
                </a:lnSpc>
                <a:spcBef>
                  <a:spcPts val="0"/>
                </a:spcBef>
                <a:spcAft>
                  <a:spcPts val="0"/>
                </a:spcAft>
                <a:buClrTx/>
                <a:buSzTx/>
                <a:buFontTx/>
                <a:buNone/>
                <a:tabLst/>
                <a:defRPr/>
              </a:pPr>
              <a:t>11</a:t>
            </a:fld>
            <a:endParaRPr kumimoji="0" lang="en-US" sz="1200" b="0" i="0" u="none" strike="noStrike" kern="0" cap="none" spc="0" normalizeH="0" baseline="0" noProof="0">
              <a:ln>
                <a:noFill/>
              </a:ln>
              <a:solidFill>
                <a:srgbClr val="FFFFFF"/>
              </a:solidFill>
              <a:effectLst/>
              <a:uLnTx/>
              <a:uFillTx/>
              <a:latin typeface="Calibri"/>
              <a:ea typeface="+mn-ea"/>
              <a:cs typeface="Calibri"/>
              <a:sym typeface="Calibri"/>
            </a:endParaRPr>
          </a:p>
        </p:txBody>
      </p:sp>
    </p:spTree>
    <p:extLst>
      <p:ext uri="{BB962C8B-B14F-4D97-AF65-F5344CB8AC3E}">
        <p14:creationId xmlns:p14="http://schemas.microsoft.com/office/powerpoint/2010/main" val="839279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multi use pool table">
            <a:extLst>
              <a:ext uri="{FF2B5EF4-FFF2-40B4-BE49-F238E27FC236}">
                <a16:creationId xmlns:a16="http://schemas.microsoft.com/office/drawing/2014/main" id="{1075B860-858F-4D86-AB53-4A79783B88B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817" t="11137" r="431" b="26925"/>
          <a:stretch/>
        </p:blipFill>
        <p:spPr bwMode="auto">
          <a:xfrm>
            <a:off x="0" y="-76817"/>
            <a:ext cx="12191999" cy="693481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10321F6F-BB15-44A4-8B99-28E9D5D5A0C0}"/>
              </a:ext>
            </a:extLst>
          </p:cNvPr>
          <p:cNvSpPr/>
          <p:nvPr/>
        </p:nvSpPr>
        <p:spPr>
          <a:xfrm>
            <a:off x="5450302" y="5110039"/>
            <a:ext cx="6067782" cy="984885"/>
          </a:xfrm>
          <a:prstGeom prst="rect">
            <a:avLst/>
          </a:prstGeom>
        </p:spPr>
        <p:txBody>
          <a:bodyPr wrap="square">
            <a:spAutoFit/>
          </a:bodyPr>
          <a:lstStyle/>
          <a:p>
            <a:pPr marL="0" marR="0" lvl="0" indent="0" algn="ctr" defTabSz="914293" rtl="0" eaLnBrk="1" fontAlgn="auto" latinLnBrk="0" hangingPunct="0">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lumMod val="65000"/>
                    <a:lumOff val="35000"/>
                  </a:prstClr>
                </a:solidFill>
                <a:effectLst/>
                <a:uLnTx/>
                <a:uFillTx/>
                <a:latin typeface="Aharoni" panose="02010803020104030203" pitchFamily="2" charset="-79"/>
                <a:ea typeface="+mn-ea"/>
                <a:cs typeface="Aharoni" panose="02010803020104030203" pitchFamily="2" charset="-79"/>
                <a:sym typeface="Calibri"/>
              </a:rPr>
              <a:t>“Wanted a boat we could fish/ cruise/ waterski.”</a:t>
            </a:r>
            <a:r>
              <a:rPr kumimoji="0" lang="en-US" sz="1800" b="0" i="1" u="none" strike="noStrike" kern="0" cap="none" spc="0" normalizeH="0" baseline="0" noProof="0" dirty="0">
                <a:ln>
                  <a:noFill/>
                </a:ln>
                <a:solidFill>
                  <a:prstClr val="black">
                    <a:lumMod val="65000"/>
                    <a:lumOff val="35000"/>
                  </a:prstClr>
                </a:solidFill>
                <a:effectLst/>
                <a:uLnTx/>
                <a:uFillTx/>
                <a:latin typeface="Aharoni" panose="02010803020104030203" pitchFamily="2" charset="-79"/>
                <a:ea typeface="+mn-ea"/>
                <a:cs typeface="Aharoni" panose="02010803020104030203" pitchFamily="2" charset="-79"/>
                <a:sym typeface="Calibri"/>
              </a:rPr>
              <a:t> </a:t>
            </a:r>
          </a:p>
          <a:p>
            <a:pPr marL="0" marR="0" lvl="0" indent="0" algn="ctr" defTabSz="914293" rtl="0" eaLnBrk="1" fontAlgn="auto" latinLnBrk="0" hangingPunct="0">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black">
                    <a:lumMod val="65000"/>
                    <a:lumOff val="35000"/>
                  </a:prstClr>
                </a:solidFill>
                <a:effectLst/>
                <a:uLnTx/>
                <a:uFillTx/>
                <a:latin typeface="Aharoni" panose="02010803020104030203" pitchFamily="2" charset="-79"/>
                <a:ea typeface="+mn-ea"/>
                <a:cs typeface="Aharoni" panose="02010803020104030203" pitchFamily="2" charset="-79"/>
                <a:sym typeface="Calibri"/>
              </a:rPr>
              <a:t>Steve McMullen, 230 Vantage </a:t>
            </a:r>
          </a:p>
          <a:p>
            <a:pPr marL="0" marR="0" lvl="0" indent="0" algn="ctr" defTabSz="914293" rtl="0" eaLnBrk="1" fontAlgn="auto" latinLnBrk="0" hangingPunct="0">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black">
                  <a:lumMod val="65000"/>
                  <a:lumOff val="35000"/>
                </a:prstClr>
              </a:solidFill>
              <a:effectLst/>
              <a:uLnTx/>
              <a:uFillTx/>
              <a:latin typeface="Aharoni" panose="02010803020104030203" pitchFamily="2" charset="-79"/>
              <a:ea typeface="+mn-ea"/>
              <a:cs typeface="Aharoni" panose="02010803020104030203" pitchFamily="2" charset="-79"/>
              <a:sym typeface="Calibri"/>
            </a:endParaRPr>
          </a:p>
        </p:txBody>
      </p:sp>
      <p:sp>
        <p:nvSpPr>
          <p:cNvPr id="9" name="Rectangle 8">
            <a:extLst>
              <a:ext uri="{FF2B5EF4-FFF2-40B4-BE49-F238E27FC236}">
                <a16:creationId xmlns:a16="http://schemas.microsoft.com/office/drawing/2014/main" id="{13089273-836F-4048-9E88-9FA64AC611A2}"/>
              </a:ext>
            </a:extLst>
          </p:cNvPr>
          <p:cNvSpPr/>
          <p:nvPr/>
        </p:nvSpPr>
        <p:spPr>
          <a:xfrm>
            <a:off x="1613442" y="-76817"/>
            <a:ext cx="8969123" cy="1446550"/>
          </a:xfrm>
          <a:prstGeom prst="rect">
            <a:avLst/>
          </a:prstGeom>
        </p:spPr>
        <p:txBody>
          <a:bodyPr wrap="none">
            <a:spAutoFit/>
          </a:bodyPr>
          <a:lstStyle/>
          <a:p>
            <a:pPr marL="0" marR="0" lvl="0" indent="0" algn="ctr" defTabSz="914293" rtl="0" eaLnBrk="1" fontAlgn="auto" latinLnBrk="0" hangingPunct="0">
              <a:lnSpc>
                <a:spcPct val="100000"/>
              </a:lnSpc>
              <a:spcBef>
                <a:spcPts val="0"/>
              </a:spcBef>
              <a:spcAft>
                <a:spcPts val="0"/>
              </a:spcAft>
              <a:buClrTx/>
              <a:buSzTx/>
              <a:buFontTx/>
              <a:buNone/>
              <a:tabLst/>
              <a:defRPr/>
            </a:pPr>
            <a:r>
              <a:rPr kumimoji="0" lang="en-US" sz="8800" b="0" i="0" u="none" strike="noStrike" kern="0" cap="none" spc="0" normalizeH="0" baseline="0" noProof="0" dirty="0">
                <a:ln>
                  <a:noFill/>
                </a:ln>
                <a:solidFill>
                  <a:srgbClr val="C00000"/>
                </a:solidFill>
                <a:effectLst/>
                <a:uLnTx/>
                <a:uFillTx/>
                <a:latin typeface="Helvetica"/>
                <a:ea typeface="+mn-ea"/>
                <a:cs typeface="Aharoni" panose="02010803020104030203"/>
                <a:sym typeface="Calibri"/>
              </a:rPr>
              <a:t>Defined Multi-use</a:t>
            </a:r>
          </a:p>
        </p:txBody>
      </p:sp>
      <p:sp>
        <p:nvSpPr>
          <p:cNvPr id="15" name="TextBox 14">
            <a:extLst>
              <a:ext uri="{FF2B5EF4-FFF2-40B4-BE49-F238E27FC236}">
                <a16:creationId xmlns:a16="http://schemas.microsoft.com/office/drawing/2014/main" id="{66FC6B9D-CEC0-48CB-AE98-D356925D545E}"/>
              </a:ext>
            </a:extLst>
          </p:cNvPr>
          <p:cNvSpPr txBox="1"/>
          <p:nvPr/>
        </p:nvSpPr>
        <p:spPr>
          <a:xfrm>
            <a:off x="2088859" y="1242396"/>
            <a:ext cx="7590543" cy="1200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ctr" defTabSz="914293"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lumMod val="75000"/>
                    <a:lumOff val="25000"/>
                  </a:prstClr>
                </a:solidFill>
                <a:effectLst/>
                <a:uLnTx/>
                <a:uFillTx/>
                <a:latin typeface="Helvetica"/>
                <a:ea typeface="+mn-ea"/>
                <a:cs typeface="Calibri"/>
                <a:sym typeface="Calibri"/>
              </a:rPr>
              <a:t>The Vantage can be used for several activities.</a:t>
            </a:r>
          </a:p>
          <a:p>
            <a:pPr marL="0" marR="0" lvl="0" indent="0" algn="ctr" defTabSz="914293"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lumMod val="75000"/>
                    <a:lumOff val="25000"/>
                  </a:prstClr>
                </a:solidFill>
                <a:effectLst/>
                <a:uLnTx/>
                <a:uFillTx/>
                <a:latin typeface="Helvetica"/>
                <a:ea typeface="+mn-ea"/>
                <a:cs typeface="Calibri"/>
                <a:sym typeface="Calibri"/>
              </a:rPr>
              <a:t>Most owners see it as a do-anything boat.  They aren’t limited to fishing, not limited to cruising….it is a very adaptable boat.</a:t>
            </a:r>
          </a:p>
          <a:p>
            <a:pPr marL="0" marR="0" lvl="0" indent="0" algn="ctr" defTabSz="914293"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lumMod val="75000"/>
                    <a:lumOff val="25000"/>
                  </a:prstClr>
                </a:solidFill>
                <a:effectLst/>
                <a:uLnTx/>
                <a:uFillTx/>
                <a:latin typeface="Helvetica"/>
                <a:ea typeface="+mn-ea"/>
                <a:cs typeface="Calibri"/>
                <a:sym typeface="Calibri"/>
              </a:rPr>
              <a:t>They define the boat’s usage.</a:t>
            </a:r>
          </a:p>
        </p:txBody>
      </p:sp>
      <p:sp>
        <p:nvSpPr>
          <p:cNvPr id="2" name="Slide Number Placeholder 1">
            <a:extLst>
              <a:ext uri="{FF2B5EF4-FFF2-40B4-BE49-F238E27FC236}">
                <a16:creationId xmlns:a16="http://schemas.microsoft.com/office/drawing/2014/main" id="{1CAF6078-A3E3-4854-B12B-D94C993B280C}"/>
              </a:ext>
            </a:extLst>
          </p:cNvPr>
          <p:cNvSpPr>
            <a:spLocks noGrp="1"/>
          </p:cNvSpPr>
          <p:nvPr>
            <p:ph type="sldNum" sz="quarter" idx="4294967295"/>
          </p:nvPr>
        </p:nvSpPr>
        <p:spPr>
          <a:xfrm>
            <a:off x="11942763" y="6581775"/>
            <a:ext cx="249237" cy="276225"/>
          </a:xfrm>
          <a:prstGeom prst="rect">
            <a:avLst/>
          </a:prstGeom>
        </p:spPr>
        <p:txBody>
          <a:bodyPr/>
          <a:lstStyle/>
          <a:p>
            <a:pPr marL="0" marR="0" lvl="0" indent="0" algn="r" defTabSz="914293" rtl="0" eaLnBrk="1" fontAlgn="auto" latinLnBrk="0" hangingPunct="0">
              <a:lnSpc>
                <a:spcPct val="100000"/>
              </a:lnSpc>
              <a:spcBef>
                <a:spcPts val="0"/>
              </a:spcBef>
              <a:spcAft>
                <a:spcPts val="0"/>
              </a:spcAft>
              <a:buClrTx/>
              <a:buSzTx/>
              <a:buFontTx/>
              <a:buNone/>
              <a:tabLst/>
              <a:defRPr/>
            </a:pPr>
            <a:fld id="{86CB4B4D-7CA3-9044-876B-883B54F8677D}" type="slidenum">
              <a:rPr kumimoji="0" lang="en-US" sz="1200" b="0" i="0" u="none" strike="noStrike" kern="0" cap="none" spc="0" normalizeH="0" baseline="0" noProof="0">
                <a:ln>
                  <a:noFill/>
                </a:ln>
                <a:solidFill>
                  <a:srgbClr val="FFFFFF"/>
                </a:solidFill>
                <a:effectLst/>
                <a:uLnTx/>
                <a:uFillTx/>
                <a:latin typeface="Calibri"/>
                <a:ea typeface="+mn-ea"/>
                <a:cs typeface="Calibri"/>
                <a:sym typeface="Calibri"/>
              </a:rPr>
              <a:pPr marL="0" marR="0" lvl="0" indent="0" algn="r" defTabSz="914293" rtl="0" eaLnBrk="1" fontAlgn="auto" latinLnBrk="0" hangingPunct="0">
                <a:lnSpc>
                  <a:spcPct val="100000"/>
                </a:lnSpc>
                <a:spcBef>
                  <a:spcPts val="0"/>
                </a:spcBef>
                <a:spcAft>
                  <a:spcPts val="0"/>
                </a:spcAft>
                <a:buClrTx/>
                <a:buSzTx/>
                <a:buFontTx/>
                <a:buNone/>
                <a:tabLst/>
                <a:defRPr/>
              </a:pPr>
              <a:t>12</a:t>
            </a:fld>
            <a:endParaRPr kumimoji="0" lang="en-US" sz="1200" b="0" i="0" u="none" strike="noStrike" kern="0" cap="none" spc="0" normalizeH="0" baseline="0" noProof="0">
              <a:ln>
                <a:noFill/>
              </a:ln>
              <a:solidFill>
                <a:srgbClr val="FFFFFF"/>
              </a:solidFill>
              <a:effectLst/>
              <a:uLnTx/>
              <a:uFillTx/>
              <a:latin typeface="Calibri"/>
              <a:ea typeface="+mn-ea"/>
              <a:cs typeface="Calibri"/>
              <a:sym typeface="Calibri"/>
            </a:endParaRPr>
          </a:p>
        </p:txBody>
      </p:sp>
    </p:spTree>
    <p:extLst>
      <p:ext uri="{BB962C8B-B14F-4D97-AF65-F5344CB8AC3E}">
        <p14:creationId xmlns:p14="http://schemas.microsoft.com/office/powerpoint/2010/main" val="294889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Image result for chameleon">
            <a:extLst>
              <a:ext uri="{FF2B5EF4-FFF2-40B4-BE49-F238E27FC236}">
                <a16:creationId xmlns:a16="http://schemas.microsoft.com/office/drawing/2014/main" id="{FC32F71F-F4EE-4B57-8131-0622D707BF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488569"/>
            <a:ext cx="7784432" cy="437874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10321F6F-BB15-44A4-8B99-28E9D5D5A0C0}"/>
              </a:ext>
            </a:extLst>
          </p:cNvPr>
          <p:cNvSpPr/>
          <p:nvPr/>
        </p:nvSpPr>
        <p:spPr>
          <a:xfrm>
            <a:off x="5533156" y="5486400"/>
            <a:ext cx="5017363" cy="1292662"/>
          </a:xfrm>
          <a:prstGeom prst="rect">
            <a:avLst/>
          </a:prstGeom>
        </p:spPr>
        <p:txBody>
          <a:bodyPr wrap="square">
            <a:spAutoFit/>
          </a:bodyPr>
          <a:lstStyle/>
          <a:p>
            <a:pPr marL="0" marR="0" lvl="0" indent="0" algn="r" defTabSz="914293" rtl="0" eaLnBrk="1" fontAlgn="auto" latinLnBrk="0" hangingPunct="0">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535353">
                    <a:lumMod val="50000"/>
                  </a:srgbClr>
                </a:solidFill>
                <a:effectLst/>
                <a:uLnTx/>
                <a:uFillTx/>
                <a:latin typeface="Helvetica"/>
                <a:ea typeface="+mn-ea"/>
                <a:cs typeface="Aharoni" panose="02010803020104030203" pitchFamily="2" charset="-79"/>
                <a:sym typeface="Calibri"/>
              </a:rPr>
              <a:t>“You can do anything you want on this boat – that’s the beauty of it!”</a:t>
            </a:r>
          </a:p>
          <a:p>
            <a:pPr marL="0" marR="0" lvl="0" indent="0" algn="r" defTabSz="914293" rtl="0" eaLnBrk="1" fontAlgn="auto" latinLnBrk="0" hangingPunct="0">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srgbClr val="535353">
                    <a:lumMod val="50000"/>
                  </a:srgbClr>
                </a:solidFill>
                <a:effectLst/>
                <a:uLnTx/>
                <a:uFillTx/>
                <a:latin typeface="Helvetica"/>
                <a:ea typeface="+mn-ea"/>
                <a:cs typeface="Aharoni" panose="02010803020104030203" pitchFamily="2" charset="-79"/>
                <a:sym typeface="Calibri"/>
              </a:rPr>
              <a:t>- John Caputo, 270 Vantage </a:t>
            </a:r>
          </a:p>
          <a:p>
            <a:pPr marL="0" marR="0" lvl="0" indent="0" algn="r" defTabSz="914293" rtl="0" eaLnBrk="1" fontAlgn="auto" latinLnBrk="0" hangingPunct="0">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535353">
                  <a:lumMod val="50000"/>
                </a:srgbClr>
              </a:solidFill>
              <a:effectLst/>
              <a:uLnTx/>
              <a:uFillTx/>
              <a:latin typeface="Helvetica"/>
              <a:ea typeface="+mn-ea"/>
              <a:cs typeface="Aharoni" panose="02010803020104030203" pitchFamily="2" charset="-79"/>
              <a:sym typeface="Calibri"/>
            </a:endParaRPr>
          </a:p>
        </p:txBody>
      </p:sp>
      <p:sp>
        <p:nvSpPr>
          <p:cNvPr id="10" name="Rectangle 9">
            <a:extLst>
              <a:ext uri="{FF2B5EF4-FFF2-40B4-BE49-F238E27FC236}">
                <a16:creationId xmlns:a16="http://schemas.microsoft.com/office/drawing/2014/main" id="{27415EBC-7DC3-4CE7-817E-F9D10E4D4CF6}"/>
              </a:ext>
            </a:extLst>
          </p:cNvPr>
          <p:cNvSpPr/>
          <p:nvPr/>
        </p:nvSpPr>
        <p:spPr>
          <a:xfrm>
            <a:off x="3318371" y="23091"/>
            <a:ext cx="5727850" cy="1569660"/>
          </a:xfrm>
          <a:prstGeom prst="rect">
            <a:avLst/>
          </a:prstGeom>
        </p:spPr>
        <p:txBody>
          <a:bodyPr wrap="none">
            <a:spAutoFit/>
          </a:bodyPr>
          <a:lstStyle/>
          <a:p>
            <a:pPr marL="0" marR="0" lvl="0" indent="0" algn="ctr" defTabSz="914293" rtl="0" eaLnBrk="1" fontAlgn="auto" latinLnBrk="0" hangingPunct="0">
              <a:lnSpc>
                <a:spcPct val="100000"/>
              </a:lnSpc>
              <a:spcBef>
                <a:spcPts val="0"/>
              </a:spcBef>
              <a:spcAft>
                <a:spcPts val="0"/>
              </a:spcAft>
              <a:buClrTx/>
              <a:buSzTx/>
              <a:buFontTx/>
              <a:buNone/>
              <a:tabLst/>
              <a:defRPr/>
            </a:pPr>
            <a:r>
              <a:rPr kumimoji="0" lang="en-US" sz="9600" b="0" i="0" u="none" strike="noStrike" kern="0" cap="none" spc="0" normalizeH="0" baseline="0" noProof="0" dirty="0">
                <a:ln>
                  <a:noFill/>
                </a:ln>
                <a:solidFill>
                  <a:srgbClr val="535353">
                    <a:lumMod val="50000"/>
                  </a:srgbClr>
                </a:solidFill>
                <a:effectLst/>
                <a:uLnTx/>
                <a:uFillTx/>
                <a:latin typeface="Helvetica"/>
                <a:ea typeface="+mn-ea"/>
                <a:cs typeface="Aharoni" panose="02010803020104030203"/>
                <a:sym typeface="Calibri"/>
              </a:rPr>
              <a:t>Adaptable</a:t>
            </a:r>
          </a:p>
        </p:txBody>
      </p:sp>
      <p:sp>
        <p:nvSpPr>
          <p:cNvPr id="15" name="TextBox 14">
            <a:extLst>
              <a:ext uri="{FF2B5EF4-FFF2-40B4-BE49-F238E27FC236}">
                <a16:creationId xmlns:a16="http://schemas.microsoft.com/office/drawing/2014/main" id="{43D17C73-224A-4AB2-A7FB-1EB929CBE0C9}"/>
              </a:ext>
            </a:extLst>
          </p:cNvPr>
          <p:cNvSpPr txBox="1"/>
          <p:nvPr/>
        </p:nvSpPr>
        <p:spPr>
          <a:xfrm>
            <a:off x="2667000" y="1468937"/>
            <a:ext cx="6858000" cy="1200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ctr" defTabSz="914293"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535353">
                    <a:lumMod val="50000"/>
                  </a:srgbClr>
                </a:solidFill>
                <a:effectLst/>
                <a:uLnTx/>
                <a:uFillTx/>
                <a:latin typeface="Helvetica"/>
                <a:ea typeface="+mn-ea"/>
                <a:cs typeface="Calibri"/>
                <a:sym typeface="Calibri"/>
              </a:rPr>
              <a:t>The Vantage allows owners to do whatever they are in the mood for… whether it is throwing in a line to see if they can catch anything… if not, they can go to the beach to swim or lounge.  There are many options of how to use the Vantage</a:t>
            </a:r>
          </a:p>
        </p:txBody>
      </p:sp>
      <p:sp>
        <p:nvSpPr>
          <p:cNvPr id="2" name="Slide Number Placeholder 1">
            <a:extLst>
              <a:ext uri="{FF2B5EF4-FFF2-40B4-BE49-F238E27FC236}">
                <a16:creationId xmlns:a16="http://schemas.microsoft.com/office/drawing/2014/main" id="{9F4FDF66-2A16-4F6B-BC37-6B108258EF97}"/>
              </a:ext>
            </a:extLst>
          </p:cNvPr>
          <p:cNvSpPr>
            <a:spLocks noGrp="1"/>
          </p:cNvSpPr>
          <p:nvPr>
            <p:ph type="sldNum" sz="quarter" idx="4294967295"/>
          </p:nvPr>
        </p:nvSpPr>
        <p:spPr>
          <a:xfrm>
            <a:off x="11942763" y="6581775"/>
            <a:ext cx="249237" cy="276225"/>
          </a:xfrm>
          <a:prstGeom prst="rect">
            <a:avLst/>
          </a:prstGeom>
        </p:spPr>
        <p:txBody>
          <a:bodyPr/>
          <a:lstStyle/>
          <a:p>
            <a:pPr marL="0" marR="0" lvl="0" indent="0" algn="r" defTabSz="914293" rtl="0" eaLnBrk="1" fontAlgn="auto" latinLnBrk="0" hangingPunct="0">
              <a:lnSpc>
                <a:spcPct val="100000"/>
              </a:lnSpc>
              <a:spcBef>
                <a:spcPts val="0"/>
              </a:spcBef>
              <a:spcAft>
                <a:spcPts val="0"/>
              </a:spcAft>
              <a:buClrTx/>
              <a:buSzTx/>
              <a:buFontTx/>
              <a:buNone/>
              <a:tabLst/>
              <a:defRPr/>
            </a:pPr>
            <a:fld id="{86CB4B4D-7CA3-9044-876B-883B54F8677D}" type="slidenum">
              <a:rPr kumimoji="0" lang="en-US" sz="1200" b="0" i="0" u="none" strike="noStrike" kern="0" cap="none" spc="0" normalizeH="0" baseline="0" noProof="0">
                <a:ln>
                  <a:noFill/>
                </a:ln>
                <a:solidFill>
                  <a:srgbClr val="FFFFFF"/>
                </a:solidFill>
                <a:effectLst/>
                <a:uLnTx/>
                <a:uFillTx/>
                <a:latin typeface="Calibri"/>
                <a:ea typeface="+mn-ea"/>
                <a:cs typeface="Calibri"/>
                <a:sym typeface="Calibri"/>
              </a:rPr>
              <a:pPr marL="0" marR="0" lvl="0" indent="0" algn="r" defTabSz="914293" rtl="0" eaLnBrk="1" fontAlgn="auto" latinLnBrk="0" hangingPunct="0">
                <a:lnSpc>
                  <a:spcPct val="100000"/>
                </a:lnSpc>
                <a:spcBef>
                  <a:spcPts val="0"/>
                </a:spcBef>
                <a:spcAft>
                  <a:spcPts val="0"/>
                </a:spcAft>
                <a:buClrTx/>
                <a:buSzTx/>
                <a:buFontTx/>
                <a:buNone/>
                <a:tabLst/>
                <a:defRPr/>
              </a:pPr>
              <a:t>13</a:t>
            </a:fld>
            <a:endParaRPr kumimoji="0" lang="en-US" sz="1200" b="0" i="0" u="none" strike="noStrike" kern="0" cap="none" spc="0" normalizeH="0" baseline="0" noProof="0">
              <a:ln>
                <a:noFill/>
              </a:ln>
              <a:solidFill>
                <a:srgbClr val="FFFFFF"/>
              </a:solidFill>
              <a:effectLst/>
              <a:uLnTx/>
              <a:uFillTx/>
              <a:latin typeface="Calibri"/>
              <a:ea typeface="+mn-ea"/>
              <a:cs typeface="Calibri"/>
              <a:sym typeface="Calibri"/>
            </a:endParaRPr>
          </a:p>
        </p:txBody>
      </p:sp>
    </p:spTree>
    <p:extLst>
      <p:ext uri="{BB962C8B-B14F-4D97-AF65-F5344CB8AC3E}">
        <p14:creationId xmlns:p14="http://schemas.microsoft.com/office/powerpoint/2010/main" val="173708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Related image">
            <a:extLst>
              <a:ext uri="{FF2B5EF4-FFF2-40B4-BE49-F238E27FC236}">
                <a16:creationId xmlns:a16="http://schemas.microsoft.com/office/drawing/2014/main" id="{66D65A25-DFE6-4937-AD76-469B785ED14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786" t="-1255" r="20786" b="9901"/>
          <a:stretch/>
        </p:blipFill>
        <p:spPr bwMode="auto">
          <a:xfrm>
            <a:off x="0" y="-95534"/>
            <a:ext cx="12215827" cy="695353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10321F6F-BB15-44A4-8B99-28E9D5D5A0C0}"/>
              </a:ext>
            </a:extLst>
          </p:cNvPr>
          <p:cNvSpPr/>
          <p:nvPr/>
        </p:nvSpPr>
        <p:spPr>
          <a:xfrm>
            <a:off x="6877898" y="4366631"/>
            <a:ext cx="4958968" cy="1292662"/>
          </a:xfrm>
          <a:prstGeom prst="rect">
            <a:avLst/>
          </a:prstGeom>
        </p:spPr>
        <p:txBody>
          <a:bodyPr wrap="square">
            <a:spAutoFit/>
          </a:bodyPr>
          <a:lstStyle/>
          <a:p>
            <a:pPr marL="0" marR="0" lvl="0" indent="0" algn="r" defTabSz="914293" rtl="0" eaLnBrk="1" fontAlgn="auto" latinLnBrk="0" hangingPunct="0">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solidFill>
                <a:effectLst/>
                <a:uLnTx/>
                <a:uFillTx/>
                <a:latin typeface="Helvetica"/>
                <a:ea typeface="+mn-ea"/>
                <a:cs typeface="Aharoni" panose="02010803020104030203" pitchFamily="2" charset="-79"/>
                <a:sym typeface="Calibri"/>
              </a:rPr>
              <a:t>“I needed a boat that is easy to use – works every time.”</a:t>
            </a:r>
            <a:r>
              <a:rPr kumimoji="0" lang="en-US" sz="1600" b="0" i="0" u="none" strike="noStrike" kern="0" cap="none" spc="0" normalizeH="0" baseline="0" noProof="0" dirty="0">
                <a:ln>
                  <a:noFill/>
                </a:ln>
                <a:solidFill>
                  <a:prstClr val="white"/>
                </a:solidFill>
                <a:effectLst/>
                <a:uLnTx/>
                <a:uFillTx/>
                <a:latin typeface="Helvetica"/>
                <a:ea typeface="+mn-ea"/>
                <a:cs typeface="Calibri"/>
                <a:sym typeface="Calibri"/>
              </a:rPr>
              <a:t> </a:t>
            </a:r>
            <a:r>
              <a:rPr kumimoji="0" lang="en-US" sz="2000" b="0" i="0" u="none" strike="noStrike" kern="0" cap="none" spc="0" normalizeH="0" baseline="0" noProof="0" dirty="0">
                <a:ln>
                  <a:noFill/>
                </a:ln>
                <a:solidFill>
                  <a:prstClr val="white"/>
                </a:solidFill>
                <a:effectLst/>
                <a:uLnTx/>
                <a:uFillTx/>
                <a:latin typeface="Helvetica"/>
                <a:ea typeface="+mn-ea"/>
                <a:cs typeface="Aharoni" panose="02010803020104030203" pitchFamily="2" charset="-79"/>
                <a:sym typeface="Calibri"/>
              </a:rPr>
              <a:t>    </a:t>
            </a:r>
          </a:p>
          <a:p>
            <a:pPr marL="0" marR="0" lvl="0" indent="0" algn="r" defTabSz="914293" rtl="0" eaLnBrk="1" fontAlgn="auto" latinLnBrk="0" hangingPunct="0">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Helvetica"/>
                <a:ea typeface="+mn-ea"/>
                <a:cs typeface="Aharoni" panose="02010803020104030203" pitchFamily="2" charset="-79"/>
                <a:sym typeface="Calibri"/>
              </a:rPr>
              <a:t>- Julien </a:t>
            </a:r>
            <a:r>
              <a:rPr kumimoji="0" lang="en-US" sz="1800" b="0" i="1" u="none" strike="noStrike" kern="0" cap="none" spc="0" normalizeH="0" baseline="0" noProof="0" dirty="0" err="1">
                <a:ln>
                  <a:noFill/>
                </a:ln>
                <a:solidFill>
                  <a:prstClr val="white"/>
                </a:solidFill>
                <a:effectLst/>
                <a:uLnTx/>
                <a:uFillTx/>
                <a:latin typeface="Helvetica"/>
                <a:ea typeface="+mn-ea"/>
                <a:cs typeface="Aharoni" panose="02010803020104030203" pitchFamily="2" charset="-79"/>
                <a:sym typeface="Calibri"/>
              </a:rPr>
              <a:t>Gimbrere</a:t>
            </a:r>
            <a:r>
              <a:rPr kumimoji="0" lang="en-US" sz="1800" b="0" i="1" u="none" strike="noStrike" kern="0" cap="none" spc="0" normalizeH="0" baseline="0" noProof="0" dirty="0">
                <a:ln>
                  <a:noFill/>
                </a:ln>
                <a:solidFill>
                  <a:prstClr val="white"/>
                </a:solidFill>
                <a:effectLst/>
                <a:uLnTx/>
                <a:uFillTx/>
                <a:latin typeface="Helvetica"/>
                <a:ea typeface="+mn-ea"/>
                <a:cs typeface="Aharoni" panose="02010803020104030203" pitchFamily="2" charset="-79"/>
                <a:sym typeface="Calibri"/>
              </a:rPr>
              <a:t>, 230 Vantage </a:t>
            </a:r>
          </a:p>
          <a:p>
            <a:pPr marL="0" marR="0" lvl="0" indent="0" algn="r" defTabSz="914293" rtl="0" eaLnBrk="1" fontAlgn="auto" latinLnBrk="0" hangingPunct="0">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Helvetica"/>
              <a:ea typeface="+mn-ea"/>
              <a:cs typeface="Aharoni" panose="02010803020104030203" pitchFamily="2" charset="-79"/>
              <a:sym typeface="Calibri"/>
            </a:endParaRPr>
          </a:p>
        </p:txBody>
      </p:sp>
      <p:sp>
        <p:nvSpPr>
          <p:cNvPr id="11" name="Rectangle 10">
            <a:extLst>
              <a:ext uri="{FF2B5EF4-FFF2-40B4-BE49-F238E27FC236}">
                <a16:creationId xmlns:a16="http://schemas.microsoft.com/office/drawing/2014/main" id="{D0AE80E9-5AAF-49AF-AB9E-8B965A855AB7}"/>
              </a:ext>
            </a:extLst>
          </p:cNvPr>
          <p:cNvSpPr/>
          <p:nvPr/>
        </p:nvSpPr>
        <p:spPr>
          <a:xfrm>
            <a:off x="2243237" y="43698"/>
            <a:ext cx="7571303" cy="1569660"/>
          </a:xfrm>
          <a:prstGeom prst="rect">
            <a:avLst/>
          </a:prstGeom>
        </p:spPr>
        <p:txBody>
          <a:bodyPr wrap="none">
            <a:spAutoFit/>
          </a:bodyPr>
          <a:lstStyle/>
          <a:p>
            <a:pPr marL="0" marR="0" lvl="0" indent="0" algn="l" defTabSz="914293" rtl="0" eaLnBrk="1" fontAlgn="auto" latinLnBrk="0" hangingPunct="0">
              <a:lnSpc>
                <a:spcPct val="100000"/>
              </a:lnSpc>
              <a:spcBef>
                <a:spcPts val="0"/>
              </a:spcBef>
              <a:spcAft>
                <a:spcPts val="0"/>
              </a:spcAft>
              <a:buClrTx/>
              <a:buSzTx/>
              <a:buFontTx/>
              <a:buNone/>
              <a:tabLst/>
              <a:defRPr/>
            </a:pPr>
            <a:r>
              <a:rPr kumimoji="0" lang="en-US" sz="9600" b="0" i="0" u="none" strike="noStrike" kern="0" cap="none" spc="0" normalizeH="0" baseline="0" noProof="0" dirty="0">
                <a:ln>
                  <a:noFill/>
                </a:ln>
                <a:solidFill>
                  <a:srgbClr val="535353">
                    <a:lumMod val="50000"/>
                  </a:srgbClr>
                </a:solidFill>
                <a:effectLst/>
                <a:uLnTx/>
                <a:uFillTx/>
                <a:latin typeface="Helvetica"/>
                <a:ea typeface="+mn-ea"/>
                <a:cs typeface="Aharoni" panose="02010803020104030203"/>
                <a:sym typeface="Calibri"/>
              </a:rPr>
              <a:t>Quick &amp; Easy</a:t>
            </a:r>
          </a:p>
        </p:txBody>
      </p:sp>
      <p:sp>
        <p:nvSpPr>
          <p:cNvPr id="15" name="TextBox 14">
            <a:extLst>
              <a:ext uri="{FF2B5EF4-FFF2-40B4-BE49-F238E27FC236}">
                <a16:creationId xmlns:a16="http://schemas.microsoft.com/office/drawing/2014/main" id="{F32788EF-73C4-4604-8673-12010D52C80B}"/>
              </a:ext>
            </a:extLst>
          </p:cNvPr>
          <p:cNvSpPr txBox="1"/>
          <p:nvPr/>
        </p:nvSpPr>
        <p:spPr>
          <a:xfrm>
            <a:off x="2447489" y="1798260"/>
            <a:ext cx="7162800" cy="923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ctr" defTabSz="914293"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Helvetica"/>
                <a:ea typeface="+mn-ea"/>
                <a:cs typeface="Calibri"/>
                <a:sym typeface="Calibri"/>
              </a:rPr>
              <a:t>The Vantage makes it quick and easy to get out on the water and enjoy.  It is easy to wash-down when you get back from a day on the water.  Not a high-maintenance boat.</a:t>
            </a:r>
          </a:p>
        </p:txBody>
      </p:sp>
      <p:sp>
        <p:nvSpPr>
          <p:cNvPr id="2" name="Slide Number Placeholder 1">
            <a:extLst>
              <a:ext uri="{FF2B5EF4-FFF2-40B4-BE49-F238E27FC236}">
                <a16:creationId xmlns:a16="http://schemas.microsoft.com/office/drawing/2014/main" id="{DC6BBCE4-96FE-4A67-A254-760A06963FF5}"/>
              </a:ext>
            </a:extLst>
          </p:cNvPr>
          <p:cNvSpPr>
            <a:spLocks noGrp="1"/>
          </p:cNvSpPr>
          <p:nvPr>
            <p:ph type="sldNum" sz="quarter" idx="4294967295"/>
          </p:nvPr>
        </p:nvSpPr>
        <p:spPr>
          <a:xfrm>
            <a:off x="11942763" y="6581775"/>
            <a:ext cx="249237" cy="276225"/>
          </a:xfrm>
          <a:prstGeom prst="rect">
            <a:avLst/>
          </a:prstGeom>
        </p:spPr>
        <p:txBody>
          <a:bodyPr/>
          <a:lstStyle/>
          <a:p>
            <a:pPr marL="0" marR="0" lvl="0" indent="0" algn="r" defTabSz="914293" rtl="0" eaLnBrk="1" fontAlgn="auto" latinLnBrk="0" hangingPunct="0">
              <a:lnSpc>
                <a:spcPct val="100000"/>
              </a:lnSpc>
              <a:spcBef>
                <a:spcPts val="0"/>
              </a:spcBef>
              <a:spcAft>
                <a:spcPts val="0"/>
              </a:spcAft>
              <a:buClrTx/>
              <a:buSzTx/>
              <a:buFontTx/>
              <a:buNone/>
              <a:tabLst/>
              <a:defRPr/>
            </a:pPr>
            <a:fld id="{86CB4B4D-7CA3-9044-876B-883B54F8677D}" type="slidenum">
              <a:rPr kumimoji="0" lang="en-US" sz="1200" b="0" i="0" u="none" strike="noStrike" kern="0" cap="none" spc="0" normalizeH="0" baseline="0" noProof="0">
                <a:ln>
                  <a:noFill/>
                </a:ln>
                <a:solidFill>
                  <a:srgbClr val="FFFFFF"/>
                </a:solidFill>
                <a:effectLst/>
                <a:uLnTx/>
                <a:uFillTx/>
                <a:latin typeface="Calibri"/>
                <a:ea typeface="+mn-ea"/>
                <a:cs typeface="Calibri"/>
                <a:sym typeface="Calibri"/>
              </a:rPr>
              <a:pPr marL="0" marR="0" lvl="0" indent="0" algn="r" defTabSz="914293" rtl="0" eaLnBrk="1" fontAlgn="auto" latinLnBrk="0" hangingPunct="0">
                <a:lnSpc>
                  <a:spcPct val="100000"/>
                </a:lnSpc>
                <a:spcBef>
                  <a:spcPts val="0"/>
                </a:spcBef>
                <a:spcAft>
                  <a:spcPts val="0"/>
                </a:spcAft>
                <a:buClrTx/>
                <a:buSzTx/>
                <a:buFontTx/>
                <a:buNone/>
                <a:tabLst/>
                <a:defRPr/>
              </a:pPr>
              <a:t>14</a:t>
            </a:fld>
            <a:endParaRPr kumimoji="0" lang="en-US" sz="1200" b="0" i="0" u="none" strike="noStrike" kern="0" cap="none" spc="0" normalizeH="0" baseline="0" noProof="0">
              <a:ln>
                <a:noFill/>
              </a:ln>
              <a:solidFill>
                <a:srgbClr val="FFFFFF"/>
              </a:solidFill>
              <a:effectLst/>
              <a:uLnTx/>
              <a:uFillTx/>
              <a:latin typeface="Calibri"/>
              <a:ea typeface="+mn-ea"/>
              <a:cs typeface="Calibri"/>
              <a:sym typeface="Calibri"/>
            </a:endParaRPr>
          </a:p>
        </p:txBody>
      </p:sp>
    </p:spTree>
    <p:extLst>
      <p:ext uri="{BB962C8B-B14F-4D97-AF65-F5344CB8AC3E}">
        <p14:creationId xmlns:p14="http://schemas.microsoft.com/office/powerpoint/2010/main" val="11731058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Image result for rough water">
            <a:extLst>
              <a:ext uri="{FF2B5EF4-FFF2-40B4-BE49-F238E27FC236}">
                <a16:creationId xmlns:a16="http://schemas.microsoft.com/office/drawing/2014/main" id="{A9034792-255E-47CD-A5AA-620C8526DE1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217" t="8385" b="1471"/>
          <a:stretch/>
        </p:blipFill>
        <p:spPr bwMode="auto">
          <a:xfrm>
            <a:off x="0" y="-26581"/>
            <a:ext cx="12192000" cy="688458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10321F6F-BB15-44A4-8B99-28E9D5D5A0C0}"/>
              </a:ext>
            </a:extLst>
          </p:cNvPr>
          <p:cNvSpPr/>
          <p:nvPr/>
        </p:nvSpPr>
        <p:spPr>
          <a:xfrm>
            <a:off x="4691578" y="5301859"/>
            <a:ext cx="6774094" cy="1077218"/>
          </a:xfrm>
          <a:prstGeom prst="rect">
            <a:avLst/>
          </a:prstGeom>
        </p:spPr>
        <p:txBody>
          <a:bodyPr wrap="square">
            <a:spAutoFit/>
          </a:bodyPr>
          <a:lstStyle/>
          <a:p>
            <a:pPr marL="0" marR="0" lvl="0" indent="0" algn="ctr" defTabSz="914293" rtl="0" eaLnBrk="1" fontAlgn="auto" latinLnBrk="0" hangingPunct="0">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FFFFFF"/>
                </a:solidFill>
                <a:effectLst/>
                <a:uLnTx/>
                <a:uFillTx/>
                <a:latin typeface="Aharoni" panose="02010803020104030203" pitchFamily="2" charset="-79"/>
                <a:ea typeface="+mn-ea"/>
                <a:cs typeface="Aharoni" panose="02010803020104030203" pitchFamily="2" charset="-79"/>
                <a:sym typeface="Calibri"/>
              </a:rPr>
              <a:t>“I have super confidence in this boat.”</a:t>
            </a:r>
          </a:p>
          <a:p>
            <a:pPr marL="0" marR="0" lvl="0" indent="0" algn="ctr" defTabSz="914293" rtl="0" eaLnBrk="1" fontAlgn="auto" latinLnBrk="0" hangingPunct="0">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srgbClr val="FFFFFF"/>
                </a:solidFill>
                <a:effectLst/>
                <a:uLnTx/>
                <a:uFillTx/>
                <a:latin typeface="Aharoni" panose="02010803020104030203" pitchFamily="2" charset="-79"/>
                <a:ea typeface="+mn-ea"/>
                <a:cs typeface="Aharoni" panose="02010803020104030203" pitchFamily="2" charset="-79"/>
                <a:sym typeface="Calibri"/>
              </a:rPr>
              <a:t>        - John </a:t>
            </a:r>
            <a:r>
              <a:rPr kumimoji="0" lang="en-US" sz="1800" b="0" i="1" u="none" strike="noStrike" kern="0" cap="none" spc="0" normalizeH="0" baseline="0" noProof="0" dirty="0" err="1">
                <a:ln>
                  <a:noFill/>
                </a:ln>
                <a:solidFill>
                  <a:srgbClr val="FFFFFF"/>
                </a:solidFill>
                <a:effectLst/>
                <a:uLnTx/>
                <a:uFillTx/>
                <a:latin typeface="Aharoni" panose="02010803020104030203" pitchFamily="2" charset="-79"/>
                <a:ea typeface="+mn-ea"/>
                <a:cs typeface="Aharoni" panose="02010803020104030203" pitchFamily="2" charset="-79"/>
                <a:sym typeface="Calibri"/>
              </a:rPr>
              <a:t>Betsch</a:t>
            </a:r>
            <a:r>
              <a:rPr kumimoji="0" lang="en-US" sz="1800" b="0" i="1" u="none" strike="noStrike" kern="0" cap="none" spc="0" normalizeH="0" baseline="0" noProof="0" dirty="0">
                <a:ln>
                  <a:noFill/>
                </a:ln>
                <a:solidFill>
                  <a:srgbClr val="FFFFFF"/>
                </a:solidFill>
                <a:effectLst/>
                <a:uLnTx/>
                <a:uFillTx/>
                <a:latin typeface="Aharoni" panose="02010803020104030203" pitchFamily="2" charset="-79"/>
                <a:ea typeface="+mn-ea"/>
                <a:cs typeface="Aharoni" panose="02010803020104030203" pitchFamily="2" charset="-79"/>
                <a:sym typeface="Calibri"/>
              </a:rPr>
              <a:t>, 230 Vantage </a:t>
            </a:r>
          </a:p>
          <a:p>
            <a:pPr marL="0" marR="0" lvl="0" indent="0" algn="ctr" defTabSz="914293" rtl="0" eaLnBrk="1"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FF"/>
              </a:solidFill>
              <a:effectLst/>
              <a:uLnTx/>
              <a:uFillTx/>
              <a:latin typeface="Aharoni" panose="02010803020104030203" pitchFamily="2" charset="-79"/>
              <a:ea typeface="+mn-ea"/>
              <a:cs typeface="Aharoni" panose="02010803020104030203" pitchFamily="2" charset="-79"/>
              <a:sym typeface="Calibri"/>
            </a:endParaRPr>
          </a:p>
        </p:txBody>
      </p:sp>
      <p:sp>
        <p:nvSpPr>
          <p:cNvPr id="12" name="Rectangle 11">
            <a:extLst>
              <a:ext uri="{FF2B5EF4-FFF2-40B4-BE49-F238E27FC236}">
                <a16:creationId xmlns:a16="http://schemas.microsoft.com/office/drawing/2014/main" id="{0E02AA8C-6A7C-475E-8876-B6F637A554C4}"/>
              </a:ext>
            </a:extLst>
          </p:cNvPr>
          <p:cNvSpPr/>
          <p:nvPr/>
        </p:nvSpPr>
        <p:spPr>
          <a:xfrm>
            <a:off x="419100" y="357442"/>
            <a:ext cx="11353800" cy="1569660"/>
          </a:xfrm>
          <a:prstGeom prst="rect">
            <a:avLst/>
          </a:prstGeom>
        </p:spPr>
        <p:txBody>
          <a:bodyPr wrap="square">
            <a:spAutoFit/>
          </a:bodyPr>
          <a:lstStyle/>
          <a:p>
            <a:pPr marL="0" marR="0" lvl="0" indent="0" algn="ctr" defTabSz="914293" rtl="0" eaLnBrk="1" fontAlgn="auto" latinLnBrk="0" hangingPunct="0">
              <a:lnSpc>
                <a:spcPct val="100000"/>
              </a:lnSpc>
              <a:spcBef>
                <a:spcPts val="0"/>
              </a:spcBef>
              <a:spcAft>
                <a:spcPts val="0"/>
              </a:spcAft>
              <a:buClrTx/>
              <a:buSzTx/>
              <a:buFontTx/>
              <a:buNone/>
              <a:tabLst/>
              <a:defRPr/>
            </a:pPr>
            <a:r>
              <a:rPr kumimoji="0" lang="en-US" sz="9600" b="0" i="0" u="none" strike="noStrike" kern="0" cap="none" spc="0" normalizeH="0" baseline="0" noProof="0" dirty="0">
                <a:ln>
                  <a:noFill/>
                </a:ln>
                <a:solidFill>
                  <a:srgbClr val="000000">
                    <a:lumMod val="95000"/>
                    <a:lumOff val="5000"/>
                  </a:srgbClr>
                </a:solidFill>
                <a:effectLst/>
                <a:uLnTx/>
                <a:uFillTx/>
                <a:latin typeface="Helvetica"/>
                <a:ea typeface="+mn-ea"/>
                <a:cs typeface="Aharoni" panose="02010803020104030203"/>
                <a:sym typeface="Calibri"/>
              </a:rPr>
              <a:t>Overly Capable</a:t>
            </a:r>
          </a:p>
        </p:txBody>
      </p:sp>
      <p:sp>
        <p:nvSpPr>
          <p:cNvPr id="6" name="TextBox 5">
            <a:extLst>
              <a:ext uri="{FF2B5EF4-FFF2-40B4-BE49-F238E27FC236}">
                <a16:creationId xmlns:a16="http://schemas.microsoft.com/office/drawing/2014/main" id="{2B07280E-0961-46DD-8FB8-4ABD4B0C6A2E}"/>
              </a:ext>
            </a:extLst>
          </p:cNvPr>
          <p:cNvSpPr txBox="1"/>
          <p:nvPr/>
        </p:nvSpPr>
        <p:spPr>
          <a:xfrm>
            <a:off x="2514600" y="1927103"/>
            <a:ext cx="7162800" cy="1200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ctr" defTabSz="914293"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lumMod val="95000"/>
                    <a:lumOff val="5000"/>
                  </a:srgbClr>
                </a:solidFill>
                <a:effectLst/>
                <a:uLnTx/>
                <a:uFillTx/>
                <a:latin typeface="Helvetica"/>
                <a:ea typeface="+mn-ea"/>
                <a:cs typeface="Calibri"/>
                <a:sym typeface="Calibri"/>
              </a:rPr>
              <a:t>Owners recognize that the Vantage is highly capable of providing safety for their family and friends.   They feel at ease that the boat will be more capable than others while out on the water.  However due to the lack of confidence in their own ability they need reassurance.</a:t>
            </a:r>
          </a:p>
        </p:txBody>
      </p:sp>
      <p:sp>
        <p:nvSpPr>
          <p:cNvPr id="2" name="Slide Number Placeholder 1">
            <a:extLst>
              <a:ext uri="{FF2B5EF4-FFF2-40B4-BE49-F238E27FC236}">
                <a16:creationId xmlns:a16="http://schemas.microsoft.com/office/drawing/2014/main" id="{B8C51F32-BB3A-4FBA-AF75-B69E30E417B3}"/>
              </a:ext>
            </a:extLst>
          </p:cNvPr>
          <p:cNvSpPr>
            <a:spLocks noGrp="1"/>
          </p:cNvSpPr>
          <p:nvPr>
            <p:ph type="sldNum" sz="quarter" idx="4294967295"/>
          </p:nvPr>
        </p:nvSpPr>
        <p:spPr>
          <a:xfrm>
            <a:off x="11942763" y="6581775"/>
            <a:ext cx="249237" cy="276225"/>
          </a:xfrm>
          <a:prstGeom prst="rect">
            <a:avLst/>
          </a:prstGeom>
        </p:spPr>
        <p:txBody>
          <a:bodyPr/>
          <a:lstStyle/>
          <a:p>
            <a:pPr marL="0" marR="0" lvl="0" indent="0" algn="r" defTabSz="914293" rtl="0" eaLnBrk="1" fontAlgn="auto" latinLnBrk="0" hangingPunct="0">
              <a:lnSpc>
                <a:spcPct val="100000"/>
              </a:lnSpc>
              <a:spcBef>
                <a:spcPts val="0"/>
              </a:spcBef>
              <a:spcAft>
                <a:spcPts val="0"/>
              </a:spcAft>
              <a:buClrTx/>
              <a:buSzTx/>
              <a:buFontTx/>
              <a:buNone/>
              <a:tabLst/>
              <a:defRPr/>
            </a:pPr>
            <a:fld id="{86CB4B4D-7CA3-9044-876B-883B54F8677D}" type="slidenum">
              <a:rPr kumimoji="0" lang="en-US" sz="1200" b="0" i="0" u="none" strike="noStrike" kern="0" cap="none" spc="0" normalizeH="0" baseline="0" noProof="0">
                <a:ln>
                  <a:noFill/>
                </a:ln>
                <a:solidFill>
                  <a:srgbClr val="FFFFFF"/>
                </a:solidFill>
                <a:effectLst/>
                <a:uLnTx/>
                <a:uFillTx/>
                <a:latin typeface="Calibri"/>
                <a:ea typeface="+mn-ea"/>
                <a:cs typeface="Calibri"/>
                <a:sym typeface="Calibri"/>
              </a:rPr>
              <a:pPr marL="0" marR="0" lvl="0" indent="0" algn="r" defTabSz="914293" rtl="0" eaLnBrk="1" fontAlgn="auto" latinLnBrk="0" hangingPunct="0">
                <a:lnSpc>
                  <a:spcPct val="100000"/>
                </a:lnSpc>
                <a:spcBef>
                  <a:spcPts val="0"/>
                </a:spcBef>
                <a:spcAft>
                  <a:spcPts val="0"/>
                </a:spcAft>
                <a:buClrTx/>
                <a:buSzTx/>
                <a:buFontTx/>
                <a:buNone/>
                <a:tabLst/>
                <a:defRPr/>
              </a:pPr>
              <a:t>15</a:t>
            </a:fld>
            <a:endParaRPr kumimoji="0" lang="en-US" sz="1200" b="0" i="0" u="none" strike="noStrike" kern="0" cap="none" spc="0" normalizeH="0" baseline="0" noProof="0">
              <a:ln>
                <a:noFill/>
              </a:ln>
              <a:solidFill>
                <a:srgbClr val="FFFFFF"/>
              </a:solidFill>
              <a:effectLst/>
              <a:uLnTx/>
              <a:uFillTx/>
              <a:latin typeface="Calibri"/>
              <a:ea typeface="+mn-ea"/>
              <a:cs typeface="Calibri"/>
              <a:sym typeface="Calibri"/>
            </a:endParaRPr>
          </a:p>
        </p:txBody>
      </p:sp>
    </p:spTree>
    <p:extLst>
      <p:ext uri="{BB962C8B-B14F-4D97-AF65-F5344CB8AC3E}">
        <p14:creationId xmlns:p14="http://schemas.microsoft.com/office/powerpoint/2010/main" val="4259279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Image result for outdoor daybed">
            <a:extLst>
              <a:ext uri="{FF2B5EF4-FFF2-40B4-BE49-F238E27FC236}">
                <a16:creationId xmlns:a16="http://schemas.microsoft.com/office/drawing/2014/main" id="{D8E5CF01-ABD0-4800-8AEB-A8E8DA15AC0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88" t="13653" r="1574" b="32041"/>
          <a:stretch/>
        </p:blipFill>
        <p:spPr bwMode="auto">
          <a:xfrm>
            <a:off x="0" y="-29134"/>
            <a:ext cx="12192000" cy="688713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10321F6F-BB15-44A4-8B99-28E9D5D5A0C0}"/>
              </a:ext>
            </a:extLst>
          </p:cNvPr>
          <p:cNvSpPr/>
          <p:nvPr/>
        </p:nvSpPr>
        <p:spPr>
          <a:xfrm>
            <a:off x="3473335" y="2303005"/>
            <a:ext cx="6680200" cy="1077218"/>
          </a:xfrm>
          <a:prstGeom prst="rect">
            <a:avLst/>
          </a:prstGeom>
        </p:spPr>
        <p:txBody>
          <a:bodyPr wrap="square">
            <a:spAutoFit/>
          </a:bodyPr>
          <a:lstStyle/>
          <a:p>
            <a:pPr marL="0" marR="0" lvl="0" indent="0" algn="r" defTabSz="914293" rtl="0" eaLnBrk="1" fontAlgn="auto" latinLnBrk="0" hangingPunct="0">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000000">
                    <a:lumMod val="95000"/>
                    <a:lumOff val="5000"/>
                  </a:srgbClr>
                </a:solidFill>
                <a:effectLst/>
                <a:uLnTx/>
                <a:uFillTx/>
                <a:latin typeface="Aharoni" panose="02010803020104030203" pitchFamily="2" charset="-79"/>
                <a:ea typeface="+mn-ea"/>
                <a:cs typeface="Aharoni" panose="02010803020104030203" pitchFamily="2" charset="-79"/>
                <a:sym typeface="Calibri"/>
              </a:rPr>
              <a:t>“Lots of creature comforts for a boat this size.” </a:t>
            </a:r>
          </a:p>
          <a:p>
            <a:pPr marL="0" marR="0" lvl="0" indent="0" algn="r" defTabSz="914293" rtl="0" eaLnBrk="1" fontAlgn="auto" latinLnBrk="0" hangingPunct="0">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srgbClr val="000000">
                    <a:lumMod val="95000"/>
                    <a:lumOff val="5000"/>
                  </a:srgbClr>
                </a:solidFill>
                <a:effectLst/>
                <a:uLnTx/>
                <a:uFillTx/>
                <a:latin typeface="Aharoni" panose="02010803020104030203" pitchFamily="2" charset="-79"/>
                <a:ea typeface="+mn-ea"/>
                <a:cs typeface="Aharoni" panose="02010803020104030203" pitchFamily="2" charset="-79"/>
                <a:sym typeface="Calibri"/>
              </a:rPr>
              <a:t>- John </a:t>
            </a:r>
            <a:r>
              <a:rPr kumimoji="0" lang="en-US" sz="1800" b="0" i="1" u="none" strike="noStrike" kern="0" cap="none" spc="0" normalizeH="0" baseline="0" noProof="0" dirty="0" err="1">
                <a:ln>
                  <a:noFill/>
                </a:ln>
                <a:solidFill>
                  <a:srgbClr val="000000">
                    <a:lumMod val="95000"/>
                    <a:lumOff val="5000"/>
                  </a:srgbClr>
                </a:solidFill>
                <a:effectLst/>
                <a:uLnTx/>
                <a:uFillTx/>
                <a:latin typeface="Aharoni" panose="02010803020104030203" pitchFamily="2" charset="-79"/>
                <a:ea typeface="+mn-ea"/>
                <a:cs typeface="Aharoni" panose="02010803020104030203" pitchFamily="2" charset="-79"/>
                <a:sym typeface="Calibri"/>
              </a:rPr>
              <a:t>Pannozzo</a:t>
            </a:r>
            <a:r>
              <a:rPr kumimoji="0" lang="en-US" sz="1800" b="0" i="1" u="none" strike="noStrike" kern="0" cap="none" spc="0" normalizeH="0" baseline="0" noProof="0" dirty="0">
                <a:ln>
                  <a:noFill/>
                </a:ln>
                <a:solidFill>
                  <a:srgbClr val="000000">
                    <a:lumMod val="95000"/>
                    <a:lumOff val="5000"/>
                  </a:srgbClr>
                </a:solidFill>
                <a:effectLst/>
                <a:uLnTx/>
                <a:uFillTx/>
                <a:latin typeface="Aharoni" panose="02010803020104030203" pitchFamily="2" charset="-79"/>
                <a:ea typeface="+mn-ea"/>
                <a:cs typeface="Aharoni" panose="02010803020104030203" pitchFamily="2" charset="-79"/>
                <a:sym typeface="Calibri"/>
              </a:rPr>
              <a:t>, 230 Vantage </a:t>
            </a:r>
          </a:p>
          <a:p>
            <a:pPr marL="0" marR="0" lvl="0" indent="0" algn="r" defTabSz="914293" rtl="0" eaLnBrk="1" fontAlgn="auto" latinLnBrk="0" hangingPunct="0">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000000">
                  <a:lumMod val="95000"/>
                  <a:lumOff val="5000"/>
                </a:srgbClr>
              </a:solidFill>
              <a:effectLst/>
              <a:uLnTx/>
              <a:uFillTx/>
              <a:latin typeface="Aharoni" panose="02010803020104030203" pitchFamily="2" charset="-79"/>
              <a:ea typeface="+mn-ea"/>
              <a:cs typeface="Aharoni" panose="02010803020104030203" pitchFamily="2" charset="-79"/>
              <a:sym typeface="Calibri"/>
            </a:endParaRPr>
          </a:p>
        </p:txBody>
      </p:sp>
      <p:sp>
        <p:nvSpPr>
          <p:cNvPr id="13" name="Rectangle 12">
            <a:extLst>
              <a:ext uri="{FF2B5EF4-FFF2-40B4-BE49-F238E27FC236}">
                <a16:creationId xmlns:a16="http://schemas.microsoft.com/office/drawing/2014/main" id="{6F205817-5F4E-423E-A00A-4404AF43CC13}"/>
              </a:ext>
            </a:extLst>
          </p:cNvPr>
          <p:cNvSpPr/>
          <p:nvPr/>
        </p:nvSpPr>
        <p:spPr>
          <a:xfrm>
            <a:off x="2057400" y="13855"/>
            <a:ext cx="8073044" cy="1569660"/>
          </a:xfrm>
          <a:prstGeom prst="rect">
            <a:avLst/>
          </a:prstGeom>
        </p:spPr>
        <p:txBody>
          <a:bodyPr wrap="none">
            <a:spAutoFit/>
          </a:bodyPr>
          <a:lstStyle/>
          <a:p>
            <a:pPr marL="0" marR="0" lvl="0" indent="0" algn="l" defTabSz="914293" rtl="0" eaLnBrk="1" fontAlgn="auto" latinLnBrk="0" hangingPunct="0">
              <a:lnSpc>
                <a:spcPct val="100000"/>
              </a:lnSpc>
              <a:spcBef>
                <a:spcPts val="0"/>
              </a:spcBef>
              <a:spcAft>
                <a:spcPts val="0"/>
              </a:spcAft>
              <a:buClrTx/>
              <a:buSzTx/>
              <a:buFontTx/>
              <a:buNone/>
              <a:tabLst/>
              <a:defRPr/>
            </a:pPr>
            <a:r>
              <a:rPr kumimoji="0" lang="en-US" sz="9600" b="0" i="0" u="none" strike="noStrike" kern="0" cap="none" spc="0" normalizeH="0" baseline="0" noProof="0" dirty="0">
                <a:ln>
                  <a:noFill/>
                </a:ln>
                <a:solidFill>
                  <a:srgbClr val="000000">
                    <a:lumMod val="85000"/>
                    <a:lumOff val="15000"/>
                  </a:srgbClr>
                </a:solidFill>
                <a:effectLst/>
                <a:uLnTx/>
                <a:uFillTx/>
                <a:latin typeface="Helvetica"/>
                <a:ea typeface="+mn-ea"/>
                <a:cs typeface="Aharoni" panose="02010803020104030203"/>
                <a:sym typeface="Calibri"/>
              </a:rPr>
              <a:t>Social</a:t>
            </a:r>
            <a:r>
              <a:rPr kumimoji="0" lang="en-US" sz="4400" b="0" i="0" u="none" strike="noStrike" kern="0" cap="none" spc="0" normalizeH="0" baseline="0" noProof="0" dirty="0">
                <a:ln>
                  <a:noFill/>
                </a:ln>
                <a:solidFill>
                  <a:srgbClr val="000000">
                    <a:lumMod val="85000"/>
                    <a:lumOff val="15000"/>
                  </a:srgbClr>
                </a:solidFill>
                <a:effectLst/>
                <a:uLnTx/>
                <a:uFillTx/>
                <a:latin typeface="Helvetica"/>
                <a:ea typeface="+mn-ea"/>
                <a:cs typeface="Aharoni" panose="02010803020104030203"/>
                <a:sym typeface="Calibri"/>
              </a:rPr>
              <a:t> </a:t>
            </a:r>
            <a:r>
              <a:rPr kumimoji="0" lang="en-US" sz="9600" b="0" i="0" u="none" strike="noStrike" kern="0" cap="none" spc="0" normalizeH="0" baseline="0" noProof="0" dirty="0">
                <a:ln>
                  <a:noFill/>
                </a:ln>
                <a:solidFill>
                  <a:srgbClr val="000000">
                    <a:lumMod val="85000"/>
                    <a:lumOff val="15000"/>
                  </a:srgbClr>
                </a:solidFill>
                <a:effectLst/>
                <a:uLnTx/>
                <a:uFillTx/>
                <a:latin typeface="Helvetica"/>
                <a:ea typeface="+mn-ea"/>
                <a:cs typeface="Aharoni" panose="02010803020104030203"/>
                <a:sym typeface="Calibri"/>
              </a:rPr>
              <a:t>Comfort</a:t>
            </a:r>
          </a:p>
        </p:txBody>
      </p:sp>
      <p:sp>
        <p:nvSpPr>
          <p:cNvPr id="15" name="TextBox 14">
            <a:extLst>
              <a:ext uri="{FF2B5EF4-FFF2-40B4-BE49-F238E27FC236}">
                <a16:creationId xmlns:a16="http://schemas.microsoft.com/office/drawing/2014/main" id="{5576EB46-F0C1-45E5-B25D-114117EEC466}"/>
              </a:ext>
            </a:extLst>
          </p:cNvPr>
          <p:cNvSpPr txBox="1"/>
          <p:nvPr/>
        </p:nvSpPr>
        <p:spPr>
          <a:xfrm>
            <a:off x="2514600" y="1379677"/>
            <a:ext cx="7162800" cy="923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914293"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lumMod val="85000"/>
                    <a:lumOff val="15000"/>
                  </a:srgbClr>
                </a:solidFill>
                <a:effectLst/>
                <a:uLnTx/>
                <a:uFillTx/>
                <a:latin typeface="Helvetica"/>
                <a:ea typeface="+mn-ea"/>
                <a:cs typeface="Calibri"/>
                <a:sym typeface="Calibri"/>
              </a:rPr>
              <a:t>The Vantage provides the creature comforts to be able to entertain or relax on board.  The comfort and amount of seating provides guests with a smooth enjoyable outing.</a:t>
            </a:r>
          </a:p>
        </p:txBody>
      </p:sp>
      <p:sp>
        <p:nvSpPr>
          <p:cNvPr id="5" name="Slide Number Placeholder 4">
            <a:extLst>
              <a:ext uri="{FF2B5EF4-FFF2-40B4-BE49-F238E27FC236}">
                <a16:creationId xmlns:a16="http://schemas.microsoft.com/office/drawing/2014/main" id="{89C92C9F-813B-4790-9893-011A8AEEEBCC}"/>
              </a:ext>
            </a:extLst>
          </p:cNvPr>
          <p:cNvSpPr>
            <a:spLocks noGrp="1"/>
          </p:cNvSpPr>
          <p:nvPr>
            <p:ph type="sldNum" sz="quarter" idx="4294967295"/>
          </p:nvPr>
        </p:nvSpPr>
        <p:spPr>
          <a:xfrm>
            <a:off x="11942763" y="6581775"/>
            <a:ext cx="249237" cy="276225"/>
          </a:xfrm>
          <a:prstGeom prst="rect">
            <a:avLst/>
          </a:prstGeom>
        </p:spPr>
        <p:txBody>
          <a:bodyPr/>
          <a:lstStyle/>
          <a:p>
            <a:pPr marL="0" marR="0" lvl="0" indent="0" algn="r" defTabSz="914293" rtl="0" eaLnBrk="1" fontAlgn="auto" latinLnBrk="0" hangingPunct="0">
              <a:lnSpc>
                <a:spcPct val="100000"/>
              </a:lnSpc>
              <a:spcBef>
                <a:spcPts val="0"/>
              </a:spcBef>
              <a:spcAft>
                <a:spcPts val="0"/>
              </a:spcAft>
              <a:buClrTx/>
              <a:buSzTx/>
              <a:buFontTx/>
              <a:buNone/>
              <a:tabLst/>
              <a:defRPr/>
            </a:pPr>
            <a:fld id="{86CB4B4D-7CA3-9044-876B-883B54F8677D}" type="slidenum">
              <a:rPr kumimoji="0" lang="en-US" sz="1200" b="0" i="0" u="none" strike="noStrike" kern="0" cap="none" spc="0" normalizeH="0" baseline="0" noProof="0">
                <a:ln>
                  <a:noFill/>
                </a:ln>
                <a:solidFill>
                  <a:srgbClr val="FFFFFF"/>
                </a:solidFill>
                <a:effectLst/>
                <a:uLnTx/>
                <a:uFillTx/>
                <a:latin typeface="Calibri"/>
                <a:ea typeface="+mn-ea"/>
                <a:cs typeface="Calibri"/>
                <a:sym typeface="Calibri"/>
              </a:rPr>
              <a:pPr marL="0" marR="0" lvl="0" indent="0" algn="r" defTabSz="914293" rtl="0" eaLnBrk="1" fontAlgn="auto" latinLnBrk="0" hangingPunct="0">
                <a:lnSpc>
                  <a:spcPct val="100000"/>
                </a:lnSpc>
                <a:spcBef>
                  <a:spcPts val="0"/>
                </a:spcBef>
                <a:spcAft>
                  <a:spcPts val="0"/>
                </a:spcAft>
                <a:buClrTx/>
                <a:buSzTx/>
                <a:buFontTx/>
                <a:buNone/>
                <a:tabLst/>
                <a:defRPr/>
              </a:pPr>
              <a:t>16</a:t>
            </a:fld>
            <a:endParaRPr kumimoji="0" lang="en-US" sz="1200" b="0" i="0" u="none" strike="noStrike" kern="0" cap="none" spc="0" normalizeH="0" baseline="0" noProof="0">
              <a:ln>
                <a:noFill/>
              </a:ln>
              <a:solidFill>
                <a:srgbClr val="FFFFFF"/>
              </a:solidFill>
              <a:effectLst/>
              <a:uLnTx/>
              <a:uFillTx/>
              <a:latin typeface="Calibri"/>
              <a:ea typeface="+mn-ea"/>
              <a:cs typeface="Calibri"/>
              <a:sym typeface="Calibri"/>
            </a:endParaRPr>
          </a:p>
        </p:txBody>
      </p:sp>
    </p:spTree>
    <p:extLst>
      <p:ext uri="{BB962C8B-B14F-4D97-AF65-F5344CB8AC3E}">
        <p14:creationId xmlns:p14="http://schemas.microsoft.com/office/powerpoint/2010/main" val="27918316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2C1CD73-6981-4CAD-ADCB-1148E26B2A4E}"/>
              </a:ext>
            </a:extLst>
          </p:cNvPr>
          <p:cNvGrpSpPr/>
          <p:nvPr/>
        </p:nvGrpSpPr>
        <p:grpSpPr>
          <a:xfrm>
            <a:off x="1506282" y="157804"/>
            <a:ext cx="9161718" cy="6198734"/>
            <a:chOff x="1506282" y="157804"/>
            <a:chExt cx="9161718" cy="6198734"/>
          </a:xfrm>
        </p:grpSpPr>
        <p:pic>
          <p:nvPicPr>
            <p:cNvPr id="4" name="Picture 2" descr="https://productimages.knife-depot.com/98/520963.jpg">
              <a:extLst>
                <a:ext uri="{FF2B5EF4-FFF2-40B4-BE49-F238E27FC236}">
                  <a16:creationId xmlns:a16="http://schemas.microsoft.com/office/drawing/2014/main" id="{EE92B223-7715-4B5F-B274-207673A2857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3600" y="4379135"/>
              <a:ext cx="2236266" cy="172872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220A949-7126-4E14-9FBC-0151997BD646}"/>
                </a:ext>
              </a:extLst>
            </p:cNvPr>
            <p:cNvPicPr>
              <a:picLocks noChangeAspect="1"/>
            </p:cNvPicPr>
            <p:nvPr/>
          </p:nvPicPr>
          <p:blipFill>
            <a:blip r:embed="rId4"/>
            <a:stretch>
              <a:fillRect/>
            </a:stretch>
          </p:blipFill>
          <p:spPr>
            <a:xfrm>
              <a:off x="1506283" y="177066"/>
              <a:ext cx="2971801" cy="2092755"/>
            </a:xfrm>
            <a:prstGeom prst="rect">
              <a:avLst/>
            </a:prstGeom>
          </p:spPr>
        </p:pic>
        <p:pic>
          <p:nvPicPr>
            <p:cNvPr id="6" name="Picture 5">
              <a:extLst>
                <a:ext uri="{FF2B5EF4-FFF2-40B4-BE49-F238E27FC236}">
                  <a16:creationId xmlns:a16="http://schemas.microsoft.com/office/drawing/2014/main" id="{00BE7D8A-0C77-4C68-91E2-393D6925A1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63113" y="4366205"/>
              <a:ext cx="2975873" cy="1987024"/>
            </a:xfrm>
            <a:prstGeom prst="rect">
              <a:avLst/>
            </a:prstGeom>
          </p:spPr>
        </p:pic>
        <p:pic>
          <p:nvPicPr>
            <p:cNvPr id="8" name="Picture 7">
              <a:extLst>
                <a:ext uri="{FF2B5EF4-FFF2-40B4-BE49-F238E27FC236}">
                  <a16:creationId xmlns:a16="http://schemas.microsoft.com/office/drawing/2014/main" id="{C253861A-E2CB-4BF7-8D82-4795ECB412C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21041" y="4214969"/>
              <a:ext cx="3071938" cy="2048959"/>
            </a:xfrm>
            <a:prstGeom prst="rect">
              <a:avLst/>
            </a:prstGeom>
          </p:spPr>
        </p:pic>
        <p:pic>
          <p:nvPicPr>
            <p:cNvPr id="10" name="Picture 2" descr="https://tse4.mm.bing.net/th?id=OIP.NU-rZx5v0T-yFGkESgglngHaCh&amp;pid=15.1&amp;P=0&amp;w=478&amp;h=163">
              <a:extLst>
                <a:ext uri="{FF2B5EF4-FFF2-40B4-BE49-F238E27FC236}">
                  <a16:creationId xmlns:a16="http://schemas.microsoft.com/office/drawing/2014/main" id="{7DC3AE16-AE5D-47C4-A015-C6622472628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68554" y="3677912"/>
              <a:ext cx="2488888" cy="84538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s://tse1.mm.bing.net/th?id=OIP.L0d8CDQEn88S55_prZ8_DwHaE7&amp;pid=15.1&amp;P=0&amp;w=237&amp;h=159">
              <a:extLst>
                <a:ext uri="{FF2B5EF4-FFF2-40B4-BE49-F238E27FC236}">
                  <a16:creationId xmlns:a16="http://schemas.microsoft.com/office/drawing/2014/main" id="{51BB34F6-C165-41DF-A230-9DC81F8377D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95802" y="224962"/>
              <a:ext cx="2257425" cy="150495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http://il6.picdn.net/shutterstock/videos/4807994/thumb/8.jpg">
              <a:extLst>
                <a:ext uri="{FF2B5EF4-FFF2-40B4-BE49-F238E27FC236}">
                  <a16:creationId xmlns:a16="http://schemas.microsoft.com/office/drawing/2014/main" id="{2B0EC657-2521-476D-A3DA-E429472BE59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587240" y="4679989"/>
              <a:ext cx="2975873" cy="1676549"/>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s://tse3.mm.bing.net/th?id=OIP.yQIsCqrQmMH-9xFdjTeUegHaDt&amp;pid=15.1&amp;P=0&amp;w=327&amp;h=164">
              <a:extLst>
                <a:ext uri="{FF2B5EF4-FFF2-40B4-BE49-F238E27FC236}">
                  <a16:creationId xmlns:a16="http://schemas.microsoft.com/office/drawing/2014/main" id="{74E2A328-E466-4C30-A469-16178CAC7C6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49582" y="2317306"/>
              <a:ext cx="2518418" cy="126306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17B8C89-323B-47F6-ADDB-D2FA9D147FEF}"/>
                </a:ext>
              </a:extLst>
            </p:cNvPr>
            <p:cNvPicPr>
              <a:picLocks noChangeAspect="1"/>
            </p:cNvPicPr>
            <p:nvPr/>
          </p:nvPicPr>
          <p:blipFill>
            <a:blip r:embed="rId11"/>
            <a:stretch>
              <a:fillRect/>
            </a:stretch>
          </p:blipFill>
          <p:spPr>
            <a:xfrm>
              <a:off x="7931410" y="157804"/>
              <a:ext cx="2655794" cy="1639266"/>
            </a:xfrm>
            <a:prstGeom prst="rect">
              <a:avLst/>
            </a:prstGeom>
          </p:spPr>
        </p:pic>
        <p:pic>
          <p:nvPicPr>
            <p:cNvPr id="16" name="Picture 15">
              <a:extLst>
                <a:ext uri="{FF2B5EF4-FFF2-40B4-BE49-F238E27FC236}">
                  <a16:creationId xmlns:a16="http://schemas.microsoft.com/office/drawing/2014/main" id="{997284E6-8538-4329-B8D0-400C2FC69CBD}"/>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506282" y="2945796"/>
              <a:ext cx="1996774" cy="1497581"/>
            </a:xfrm>
            <a:prstGeom prst="rect">
              <a:avLst/>
            </a:prstGeom>
          </p:spPr>
        </p:pic>
        <p:pic>
          <p:nvPicPr>
            <p:cNvPr id="7176" name="Picture 8" descr="https://tse4.mm.bing.net/th?id=OIP.iVvkydIZAmU-RGRnUhIlCAAAAA&amp;pid=15.1&amp;P=0&amp;w=235&amp;h=177">
              <a:extLst>
                <a:ext uri="{FF2B5EF4-FFF2-40B4-BE49-F238E27FC236}">
                  <a16:creationId xmlns:a16="http://schemas.microsoft.com/office/drawing/2014/main" id="{EB425004-8897-4F90-B4B3-F1DEBCDBE8BD}"/>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148466" y="560153"/>
              <a:ext cx="2238375" cy="168592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E74C079A-7CB3-477E-AF34-15F616EE9E73}"/>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822636" y="3984962"/>
              <a:ext cx="3037574" cy="849215"/>
            </a:xfrm>
            <a:prstGeom prst="rect">
              <a:avLst/>
            </a:prstGeom>
          </p:spPr>
        </p:pic>
        <p:pic>
          <p:nvPicPr>
            <p:cNvPr id="11" name="Picture 10">
              <a:extLst>
                <a:ext uri="{FF2B5EF4-FFF2-40B4-BE49-F238E27FC236}">
                  <a16:creationId xmlns:a16="http://schemas.microsoft.com/office/drawing/2014/main" id="{05A0F1D2-8031-4C34-BAE2-0568894D3B23}"/>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513614" y="2269821"/>
              <a:ext cx="4644382" cy="1848411"/>
            </a:xfrm>
            <a:prstGeom prst="rect">
              <a:avLst/>
            </a:prstGeom>
          </p:spPr>
        </p:pic>
        <p:pic>
          <p:nvPicPr>
            <p:cNvPr id="17" name="Picture 2" descr="https://productimages.knife-depot.com/98/520963.jpg">
              <a:extLst>
                <a:ext uri="{FF2B5EF4-FFF2-40B4-BE49-F238E27FC236}">
                  <a16:creationId xmlns:a16="http://schemas.microsoft.com/office/drawing/2014/main" id="{075999D7-D1D4-49C9-A87E-7ABA6D958433}"/>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524000" y="1618553"/>
              <a:ext cx="1748292" cy="1351499"/>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662702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993E12-7210-45E2-9F44-76DFD7FED9E7}"/>
              </a:ext>
            </a:extLst>
          </p:cNvPr>
          <p:cNvSpPr>
            <a:spLocks noGrp="1"/>
          </p:cNvSpPr>
          <p:nvPr>
            <p:ph type="title"/>
          </p:nvPr>
        </p:nvSpPr>
        <p:spPr/>
        <p:txBody>
          <a:bodyPr/>
          <a:lstStyle/>
          <a:p>
            <a:r>
              <a:rPr lang="en-US" dirty="0"/>
              <a:t>All-New 2020 Model Year: 280 Vantage</a:t>
            </a:r>
          </a:p>
        </p:txBody>
      </p:sp>
      <p:pic>
        <p:nvPicPr>
          <p:cNvPr id="8" name="Content Placeholder 7" descr="A picture containing cake, boat, indoor, table&#10;&#10;Description automatically generated">
            <a:extLst>
              <a:ext uri="{FF2B5EF4-FFF2-40B4-BE49-F238E27FC236}">
                <a16:creationId xmlns:a16="http://schemas.microsoft.com/office/drawing/2014/main" id="{9933A418-AA82-4327-BBF4-BCA523D10B81}"/>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58537" y="1366881"/>
            <a:ext cx="13324664" cy="5296553"/>
          </a:xfrm>
        </p:spPr>
      </p:pic>
    </p:spTree>
    <p:extLst>
      <p:ext uri="{BB962C8B-B14F-4D97-AF65-F5344CB8AC3E}">
        <p14:creationId xmlns:p14="http://schemas.microsoft.com/office/powerpoint/2010/main" val="24674059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993E12-7210-45E2-9F44-76DFD7FED9E7}"/>
              </a:ext>
            </a:extLst>
          </p:cNvPr>
          <p:cNvSpPr>
            <a:spLocks noGrp="1"/>
          </p:cNvSpPr>
          <p:nvPr>
            <p:ph type="title"/>
          </p:nvPr>
        </p:nvSpPr>
        <p:spPr/>
        <p:txBody>
          <a:bodyPr/>
          <a:lstStyle/>
          <a:p>
            <a:r>
              <a:rPr lang="en-US" dirty="0"/>
              <a:t>What’s New for the Vantage Platform:  Exterior features</a:t>
            </a:r>
          </a:p>
        </p:txBody>
      </p:sp>
      <p:pic>
        <p:nvPicPr>
          <p:cNvPr id="8" name="Content Placeholder 7" descr="A picture containing cake, boat, indoor, table&#10;&#10;Description automatically generated">
            <a:extLst>
              <a:ext uri="{FF2B5EF4-FFF2-40B4-BE49-F238E27FC236}">
                <a16:creationId xmlns:a16="http://schemas.microsoft.com/office/drawing/2014/main" id="{9933A418-AA82-4327-BBF4-BCA523D10B81}"/>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586481" y="2856478"/>
            <a:ext cx="9102930" cy="3618414"/>
          </a:xfrm>
        </p:spPr>
      </p:pic>
      <p:sp>
        <p:nvSpPr>
          <p:cNvPr id="2" name="TextBox 1">
            <a:extLst>
              <a:ext uri="{FF2B5EF4-FFF2-40B4-BE49-F238E27FC236}">
                <a16:creationId xmlns:a16="http://schemas.microsoft.com/office/drawing/2014/main" id="{6039B754-0A4E-4EE1-9510-3DD38D638DAD}"/>
              </a:ext>
            </a:extLst>
          </p:cNvPr>
          <p:cNvSpPr txBox="1"/>
          <p:nvPr/>
        </p:nvSpPr>
        <p:spPr>
          <a:xfrm>
            <a:off x="143191" y="1390027"/>
            <a:ext cx="8167297" cy="2862322"/>
          </a:xfrm>
          <a:prstGeom prst="rect">
            <a:avLst/>
          </a:prstGeom>
          <a:noFill/>
        </p:spPr>
        <p:txBody>
          <a:bodyPr wrap="square" rtlCol="0">
            <a:spAutoFit/>
          </a:bodyPr>
          <a:lstStyle/>
          <a:p>
            <a:pPr marL="285750" indent="-285750">
              <a:buFont typeface="Arial" panose="020B0604020202020204" pitchFamily="34" charset="0"/>
              <a:buChar char="•"/>
            </a:pPr>
            <a:r>
              <a:rPr lang="en-US" dirty="0"/>
              <a:t>Keel Up Re-design</a:t>
            </a:r>
          </a:p>
          <a:p>
            <a:pPr marL="285750" indent="-285750">
              <a:buFont typeface="Arial" panose="020B0604020202020204" pitchFamily="34" charset="0"/>
              <a:buChar char="•"/>
            </a:pPr>
            <a:r>
              <a:rPr lang="en-US" dirty="0"/>
              <a:t>LOA to 27’ 9” from 26’ 10” </a:t>
            </a:r>
          </a:p>
          <a:p>
            <a:pPr marL="285750" indent="-285750">
              <a:buFont typeface="Arial" panose="020B0604020202020204" pitchFamily="34" charset="0"/>
              <a:buChar char="•"/>
            </a:pPr>
            <a:r>
              <a:rPr lang="en-US" dirty="0"/>
              <a:t>Bow flare with additional 2” in cockpit depth and addition of bone style line</a:t>
            </a:r>
          </a:p>
          <a:p>
            <a:pPr marL="285750" indent="-285750">
              <a:buFont typeface="Arial" panose="020B0604020202020204" pitchFamily="34" charset="0"/>
              <a:buChar char="•"/>
            </a:pPr>
            <a:r>
              <a:rPr lang="en-US" dirty="0"/>
              <a:t>Restyling of windscreen with welded aluminum integrated Hard-Top frame</a:t>
            </a:r>
          </a:p>
          <a:p>
            <a:pPr marL="285750" indent="-285750">
              <a:buFont typeface="Arial" panose="020B0604020202020204" pitchFamily="34" charset="0"/>
              <a:buChar char="•"/>
            </a:pPr>
            <a:r>
              <a:rPr lang="en-US" dirty="0"/>
              <a:t>Electric cockpit </a:t>
            </a:r>
            <a:r>
              <a:rPr lang="en-US" dirty="0" err="1"/>
              <a:t>Sureshade</a:t>
            </a:r>
            <a:endParaRPr lang="en-US" dirty="0"/>
          </a:p>
          <a:p>
            <a:pPr marL="285750" indent="-285750">
              <a:buFont typeface="Arial" panose="020B0604020202020204" pitchFamily="34" charset="0"/>
              <a:buChar char="•"/>
            </a:pPr>
            <a:r>
              <a:rPr lang="en-US" dirty="0"/>
              <a:t>Combination telescoping bow swim ladder and anchor windlass compatibility </a:t>
            </a:r>
          </a:p>
          <a:p>
            <a:pPr marL="285750" indent="-285750">
              <a:buFont typeface="Arial" panose="020B0604020202020204" pitchFamily="34" charset="0"/>
              <a:buChar char="•"/>
            </a:pPr>
            <a:r>
              <a:rPr lang="en-US" dirty="0"/>
              <a:t>Anchor Windlass with rode, chain and anchor</a:t>
            </a:r>
          </a:p>
          <a:p>
            <a:pPr marL="285750" indent="-285750">
              <a:buFont typeface="Arial" panose="020B0604020202020204" pitchFamily="34" charset="0"/>
              <a:buChar char="•"/>
            </a:pPr>
            <a:r>
              <a:rPr lang="en-US" dirty="0"/>
              <a:t>Integrated Port side dive/boarding door</a:t>
            </a:r>
          </a:p>
          <a:p>
            <a:pPr marL="285750" indent="-285750">
              <a:buFont typeface="Arial" panose="020B0604020202020204" pitchFamily="34" charset="0"/>
              <a:buChar char="•"/>
            </a:pPr>
            <a:r>
              <a:rPr lang="en-US" dirty="0"/>
              <a:t>T-250 Mercury Power</a:t>
            </a:r>
          </a:p>
          <a:p>
            <a:pPr marL="285750" indent="-285750">
              <a:buFont typeface="Arial" panose="020B0604020202020204" pitchFamily="34" charset="0"/>
              <a:buChar char="•"/>
            </a:pPr>
            <a:r>
              <a:rPr lang="en-US" dirty="0"/>
              <a:t>Transom Livewell</a:t>
            </a:r>
          </a:p>
        </p:txBody>
      </p:sp>
      <p:sp>
        <p:nvSpPr>
          <p:cNvPr id="5" name="Content Placeholder 4">
            <a:extLst>
              <a:ext uri="{FF2B5EF4-FFF2-40B4-BE49-F238E27FC236}">
                <a16:creationId xmlns:a16="http://schemas.microsoft.com/office/drawing/2014/main" id="{9FFAF5F2-A27E-4B0C-A41F-278C272FFEF6}"/>
              </a:ext>
            </a:extLst>
          </p:cNvPr>
          <p:cNvSpPr>
            <a:spLocks noGrp="1"/>
          </p:cNvSpPr>
          <p:nvPr>
            <p:ph idx="10"/>
          </p:nvPr>
        </p:nvSpPr>
        <p:spPr/>
        <p:txBody>
          <a:bodyPr/>
          <a:lstStyle/>
          <a:p>
            <a:endParaRPr lang="en-US"/>
          </a:p>
        </p:txBody>
      </p:sp>
    </p:spTree>
    <p:extLst>
      <p:ext uri="{BB962C8B-B14F-4D97-AF65-F5344CB8AC3E}">
        <p14:creationId xmlns:p14="http://schemas.microsoft.com/office/powerpoint/2010/main" val="3097359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993E12-7210-45E2-9F44-76DFD7FED9E7}"/>
              </a:ext>
            </a:extLst>
          </p:cNvPr>
          <p:cNvSpPr>
            <a:spLocks noGrp="1"/>
          </p:cNvSpPr>
          <p:nvPr>
            <p:ph type="title"/>
          </p:nvPr>
        </p:nvSpPr>
        <p:spPr/>
        <p:txBody>
          <a:bodyPr/>
          <a:lstStyle/>
          <a:p>
            <a:r>
              <a:rPr lang="en-US" dirty="0"/>
              <a:t>Comparison between new and old</a:t>
            </a:r>
          </a:p>
        </p:txBody>
      </p:sp>
      <p:sp>
        <p:nvSpPr>
          <p:cNvPr id="35" name="Content Placeholder 34">
            <a:extLst>
              <a:ext uri="{FF2B5EF4-FFF2-40B4-BE49-F238E27FC236}">
                <a16:creationId xmlns:a16="http://schemas.microsoft.com/office/drawing/2014/main" id="{BEBA388A-31B4-4F95-B5EC-C9E08C96188C}"/>
              </a:ext>
            </a:extLst>
          </p:cNvPr>
          <p:cNvSpPr>
            <a:spLocks noGrp="1"/>
          </p:cNvSpPr>
          <p:nvPr>
            <p:ph idx="10"/>
          </p:nvPr>
        </p:nvSpPr>
        <p:spPr>
          <a:xfrm>
            <a:off x="2183578" y="777007"/>
            <a:ext cx="1851978" cy="344633"/>
          </a:xfrm>
        </p:spPr>
        <p:txBody>
          <a:bodyPr/>
          <a:lstStyle/>
          <a:p>
            <a:r>
              <a:rPr lang="en-US" dirty="0"/>
              <a:t>280 Vantage</a:t>
            </a:r>
          </a:p>
        </p:txBody>
      </p:sp>
      <p:sp>
        <p:nvSpPr>
          <p:cNvPr id="3" name="Content Placeholder 2">
            <a:extLst>
              <a:ext uri="{FF2B5EF4-FFF2-40B4-BE49-F238E27FC236}">
                <a16:creationId xmlns:a16="http://schemas.microsoft.com/office/drawing/2014/main" id="{03B32679-D992-4AA8-8973-D89B441E8BF5}"/>
              </a:ext>
            </a:extLst>
          </p:cNvPr>
          <p:cNvSpPr>
            <a:spLocks noGrp="1"/>
          </p:cNvSpPr>
          <p:nvPr>
            <p:ph idx="1"/>
          </p:nvPr>
        </p:nvSpPr>
        <p:spPr>
          <a:xfrm>
            <a:off x="343946" y="1377848"/>
            <a:ext cx="6310854" cy="5770150"/>
          </a:xfrm>
        </p:spPr>
        <p:txBody>
          <a:bodyPr>
            <a:normAutofit fontScale="62500" lnSpcReduction="20000"/>
          </a:bodyPr>
          <a:lstStyle/>
          <a:p>
            <a:r>
              <a:rPr lang="en-US" b="1" dirty="0">
                <a:solidFill>
                  <a:schemeClr val="tx1"/>
                </a:solidFill>
              </a:rPr>
              <a:t>New Model</a:t>
            </a:r>
          </a:p>
          <a:p>
            <a:r>
              <a:rPr lang="en-US" dirty="0">
                <a:solidFill>
                  <a:schemeClr val="tx1"/>
                </a:solidFill>
              </a:rPr>
              <a:t>LOA: 27’ 9” (8.45 m) (On centerline, bow to engine mounting location)  </a:t>
            </a:r>
            <a:r>
              <a:rPr lang="en-US" b="1" dirty="0">
                <a:solidFill>
                  <a:srgbClr val="FF0000"/>
                </a:solidFill>
              </a:rPr>
              <a:t>+11”  </a:t>
            </a:r>
          </a:p>
          <a:p>
            <a:r>
              <a:rPr lang="en-US" dirty="0">
                <a:solidFill>
                  <a:schemeClr val="tx1"/>
                </a:solidFill>
              </a:rPr>
              <a:t>LOA with platforms: 29’ 1” (8.86 m) </a:t>
            </a:r>
            <a:r>
              <a:rPr lang="en-US" b="1" dirty="0">
                <a:solidFill>
                  <a:srgbClr val="FF0000"/>
                </a:solidFill>
              </a:rPr>
              <a:t>+10”</a:t>
            </a:r>
            <a:r>
              <a:rPr lang="en-US" dirty="0">
                <a:solidFill>
                  <a:srgbClr val="FF0000"/>
                </a:solidFill>
              </a:rPr>
              <a:t>             </a:t>
            </a:r>
            <a:endParaRPr lang="en-US" dirty="0">
              <a:solidFill>
                <a:schemeClr val="tx1"/>
              </a:solidFill>
            </a:endParaRPr>
          </a:p>
          <a:p>
            <a:r>
              <a:rPr lang="de-DE" dirty="0">
                <a:solidFill>
                  <a:schemeClr val="tx1"/>
                </a:solidFill>
              </a:rPr>
              <a:t>Beam: 9’ 6” (2.74 m) </a:t>
            </a:r>
            <a:r>
              <a:rPr lang="en-US" b="1" dirty="0">
                <a:solidFill>
                  <a:srgbClr val="FF0000"/>
                </a:solidFill>
              </a:rPr>
              <a:t>+6”</a:t>
            </a:r>
            <a:endParaRPr lang="de-DE" dirty="0">
              <a:solidFill>
                <a:schemeClr val="tx1"/>
              </a:solidFill>
            </a:endParaRPr>
          </a:p>
          <a:p>
            <a:r>
              <a:rPr lang="en-US" dirty="0">
                <a:solidFill>
                  <a:schemeClr val="tx1"/>
                </a:solidFill>
              </a:rPr>
              <a:t>Draft: 21” (0.53 m) </a:t>
            </a:r>
            <a:r>
              <a:rPr lang="en-US" b="1" dirty="0">
                <a:solidFill>
                  <a:srgbClr val="FF0000"/>
                </a:solidFill>
              </a:rPr>
              <a:t>+1”</a:t>
            </a:r>
          </a:p>
          <a:p>
            <a:r>
              <a:rPr lang="en-US" dirty="0">
                <a:solidFill>
                  <a:schemeClr val="tx1"/>
                </a:solidFill>
              </a:rPr>
              <a:t>Weight (dry, no engine): 6,700 </a:t>
            </a:r>
            <a:r>
              <a:rPr lang="en-US" dirty="0" err="1">
                <a:solidFill>
                  <a:schemeClr val="tx1"/>
                </a:solidFill>
              </a:rPr>
              <a:t>lbs</a:t>
            </a:r>
            <a:r>
              <a:rPr lang="en-US" dirty="0">
                <a:solidFill>
                  <a:schemeClr val="tx1"/>
                </a:solidFill>
              </a:rPr>
              <a:t> (3039 kg) </a:t>
            </a:r>
            <a:r>
              <a:rPr lang="en-US" b="1" dirty="0">
                <a:solidFill>
                  <a:srgbClr val="FF0000"/>
                </a:solidFill>
              </a:rPr>
              <a:t>+1500 </a:t>
            </a:r>
            <a:r>
              <a:rPr lang="en-US" b="1" dirty="0" err="1">
                <a:solidFill>
                  <a:srgbClr val="FF0000"/>
                </a:solidFill>
              </a:rPr>
              <a:t>lbs</a:t>
            </a:r>
            <a:endParaRPr lang="en-US" b="1" dirty="0">
              <a:solidFill>
                <a:srgbClr val="FF0000"/>
              </a:solidFill>
            </a:endParaRPr>
          </a:p>
          <a:p>
            <a:r>
              <a:rPr lang="en-US" dirty="0">
                <a:solidFill>
                  <a:schemeClr val="tx1"/>
                </a:solidFill>
              </a:rPr>
              <a:t>Weight (w/engine, fuel and water): 9,320 </a:t>
            </a:r>
            <a:r>
              <a:rPr lang="en-US" dirty="0" err="1">
                <a:solidFill>
                  <a:schemeClr val="tx1"/>
                </a:solidFill>
              </a:rPr>
              <a:t>lbs</a:t>
            </a:r>
            <a:r>
              <a:rPr lang="en-US" dirty="0">
                <a:solidFill>
                  <a:schemeClr val="tx1"/>
                </a:solidFill>
              </a:rPr>
              <a:t> (4227 kg) </a:t>
            </a:r>
            <a:r>
              <a:rPr lang="en-US" b="1" dirty="0">
                <a:solidFill>
                  <a:srgbClr val="FF0000"/>
                </a:solidFill>
              </a:rPr>
              <a:t>+1500 </a:t>
            </a:r>
            <a:r>
              <a:rPr lang="en-US" b="1" dirty="0" err="1">
                <a:solidFill>
                  <a:srgbClr val="FF0000"/>
                </a:solidFill>
              </a:rPr>
              <a:t>lbs</a:t>
            </a:r>
            <a:endParaRPr lang="en-US" b="1" dirty="0">
              <a:solidFill>
                <a:srgbClr val="FF0000"/>
              </a:solidFill>
            </a:endParaRPr>
          </a:p>
          <a:p>
            <a:r>
              <a:rPr lang="en-US" dirty="0">
                <a:solidFill>
                  <a:schemeClr val="tx1"/>
                </a:solidFill>
              </a:rPr>
              <a:t>Maximum Weight Capacity: 3,702 </a:t>
            </a:r>
            <a:r>
              <a:rPr lang="en-US" dirty="0" err="1">
                <a:solidFill>
                  <a:schemeClr val="tx1"/>
                </a:solidFill>
              </a:rPr>
              <a:t>lbs</a:t>
            </a:r>
            <a:r>
              <a:rPr lang="en-US" dirty="0">
                <a:solidFill>
                  <a:schemeClr val="tx1"/>
                </a:solidFill>
              </a:rPr>
              <a:t> (1,679 kg) </a:t>
            </a:r>
          </a:p>
          <a:p>
            <a:r>
              <a:rPr lang="en-US" dirty="0">
                <a:solidFill>
                  <a:schemeClr val="tx1"/>
                </a:solidFill>
              </a:rPr>
              <a:t>Swamped Capacity: 5,000 </a:t>
            </a:r>
            <a:r>
              <a:rPr lang="en-US" dirty="0" err="1">
                <a:solidFill>
                  <a:schemeClr val="tx1"/>
                </a:solidFill>
              </a:rPr>
              <a:t>lbs</a:t>
            </a:r>
            <a:r>
              <a:rPr lang="en-US" dirty="0">
                <a:solidFill>
                  <a:schemeClr val="tx1"/>
                </a:solidFill>
              </a:rPr>
              <a:t> (2268 kg) </a:t>
            </a:r>
          </a:p>
          <a:p>
            <a:r>
              <a:rPr lang="en-US" dirty="0">
                <a:solidFill>
                  <a:schemeClr val="tx1"/>
                </a:solidFill>
              </a:rPr>
              <a:t>Persons Capacity: 12 </a:t>
            </a:r>
          </a:p>
          <a:p>
            <a:r>
              <a:rPr lang="en-US" dirty="0">
                <a:solidFill>
                  <a:schemeClr val="tx1"/>
                </a:solidFill>
              </a:rPr>
              <a:t>Maximum HP: 800 hp (596 kW) </a:t>
            </a:r>
            <a:r>
              <a:rPr lang="en-US" b="1" dirty="0">
                <a:solidFill>
                  <a:srgbClr val="FF0000"/>
                </a:solidFill>
              </a:rPr>
              <a:t>+200 hp</a:t>
            </a:r>
          </a:p>
          <a:p>
            <a:r>
              <a:rPr lang="pl-PL" dirty="0">
                <a:solidFill>
                  <a:schemeClr val="tx1"/>
                </a:solidFill>
              </a:rPr>
              <a:t>Minimum HP: 500 hp (373 kW) </a:t>
            </a:r>
            <a:r>
              <a:rPr lang="en-US" b="1" dirty="0">
                <a:solidFill>
                  <a:srgbClr val="FF0000"/>
                </a:solidFill>
              </a:rPr>
              <a:t>+100hp</a:t>
            </a:r>
            <a:endParaRPr lang="pl-PL" b="1" dirty="0">
              <a:solidFill>
                <a:srgbClr val="FF0000"/>
              </a:solidFill>
            </a:endParaRPr>
          </a:p>
          <a:p>
            <a:r>
              <a:rPr lang="en-US" dirty="0">
                <a:solidFill>
                  <a:schemeClr val="tx1"/>
                </a:solidFill>
              </a:rPr>
              <a:t>Maximum Engine Weight: 1,400 </a:t>
            </a:r>
            <a:r>
              <a:rPr lang="en-US" dirty="0" err="1">
                <a:solidFill>
                  <a:schemeClr val="tx1"/>
                </a:solidFill>
              </a:rPr>
              <a:t>lbs</a:t>
            </a:r>
            <a:r>
              <a:rPr lang="en-US" dirty="0">
                <a:solidFill>
                  <a:schemeClr val="tx1"/>
                </a:solidFill>
              </a:rPr>
              <a:t> (635 kg) </a:t>
            </a:r>
          </a:p>
          <a:p>
            <a:r>
              <a:rPr lang="en-US" dirty="0">
                <a:solidFill>
                  <a:schemeClr val="tx1"/>
                </a:solidFill>
              </a:rPr>
              <a:t>Transom Height: 25” (0.64 m) </a:t>
            </a:r>
          </a:p>
          <a:p>
            <a:r>
              <a:rPr lang="en-US" dirty="0">
                <a:solidFill>
                  <a:schemeClr val="tx1"/>
                </a:solidFill>
              </a:rPr>
              <a:t>Deadrise at Transom: 21º  </a:t>
            </a:r>
            <a:r>
              <a:rPr lang="en-US" b="1" dirty="0">
                <a:solidFill>
                  <a:srgbClr val="FF0000"/>
                </a:solidFill>
              </a:rPr>
              <a:t>+1 degree</a:t>
            </a:r>
          </a:p>
          <a:p>
            <a:r>
              <a:rPr lang="en-US" dirty="0">
                <a:solidFill>
                  <a:schemeClr val="tx1"/>
                </a:solidFill>
              </a:rPr>
              <a:t>Fuel Capacity: 185 gallons (700 L)  </a:t>
            </a:r>
            <a:r>
              <a:rPr lang="en-US" b="1" dirty="0">
                <a:solidFill>
                  <a:srgbClr val="FF0000"/>
                </a:solidFill>
              </a:rPr>
              <a:t>+10 gal.</a:t>
            </a:r>
          </a:p>
          <a:p>
            <a:r>
              <a:rPr lang="en-US" dirty="0">
                <a:solidFill>
                  <a:schemeClr val="tx1"/>
                </a:solidFill>
              </a:rPr>
              <a:t>Water Capacity: 20 gallons (76 L) </a:t>
            </a:r>
          </a:p>
          <a:p>
            <a:r>
              <a:rPr lang="en-US" dirty="0">
                <a:solidFill>
                  <a:schemeClr val="tx1"/>
                </a:solidFill>
              </a:rPr>
              <a:t>Waste Capacity: 6 gallons (23 L) </a:t>
            </a:r>
          </a:p>
          <a:p>
            <a:r>
              <a:rPr lang="en-US" dirty="0">
                <a:solidFill>
                  <a:schemeClr val="tx1"/>
                </a:solidFill>
              </a:rPr>
              <a:t>Livewell Volume: 19 gallons (71.9 L)</a:t>
            </a:r>
          </a:p>
          <a:p>
            <a:r>
              <a:rPr lang="en-US" dirty="0">
                <a:solidFill>
                  <a:schemeClr val="tx1"/>
                </a:solidFill>
              </a:rPr>
              <a:t>Bridge Clearance with Hardtop: 9’ 1” (2.77 m) </a:t>
            </a:r>
          </a:p>
        </p:txBody>
      </p:sp>
      <p:sp>
        <p:nvSpPr>
          <p:cNvPr id="9" name="Content Placeholder 2">
            <a:extLst>
              <a:ext uri="{FF2B5EF4-FFF2-40B4-BE49-F238E27FC236}">
                <a16:creationId xmlns:a16="http://schemas.microsoft.com/office/drawing/2014/main" id="{6E86D638-3D5F-4B4D-8845-6E04B3DBCDCD}"/>
              </a:ext>
            </a:extLst>
          </p:cNvPr>
          <p:cNvSpPr txBox="1">
            <a:spLocks/>
          </p:cNvSpPr>
          <p:nvPr/>
        </p:nvSpPr>
        <p:spPr>
          <a:xfrm>
            <a:off x="6385124" y="1283794"/>
            <a:ext cx="5806876" cy="544357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133" kern="1200">
                <a:solidFill>
                  <a:srgbClr val="75787B"/>
                </a:solidFill>
                <a:latin typeface="Arial" charset="0"/>
                <a:ea typeface="Arial" charset="0"/>
                <a:cs typeface="Arial" charset="0"/>
              </a:defRPr>
            </a:lvl1pPr>
            <a:lvl2pPr marL="313259"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772565"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07524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377916"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10" name="Content Placeholder 34">
            <a:extLst>
              <a:ext uri="{FF2B5EF4-FFF2-40B4-BE49-F238E27FC236}">
                <a16:creationId xmlns:a16="http://schemas.microsoft.com/office/drawing/2014/main" id="{2CECCDB5-26BD-421E-99CB-180715ABFEA5}"/>
              </a:ext>
            </a:extLst>
          </p:cNvPr>
          <p:cNvSpPr txBox="1">
            <a:spLocks/>
          </p:cNvSpPr>
          <p:nvPr/>
        </p:nvSpPr>
        <p:spPr>
          <a:xfrm>
            <a:off x="8156445" y="777008"/>
            <a:ext cx="2118051" cy="34463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133" b="0" kern="1200">
                <a:solidFill>
                  <a:schemeClr val="bg1"/>
                </a:solidFill>
                <a:latin typeface="Arial" charset="0"/>
                <a:ea typeface="Arial" charset="0"/>
                <a:cs typeface="Arial" charset="0"/>
              </a:defRPr>
            </a:lvl1pPr>
            <a:lvl2pPr marL="313259"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772565"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07524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377916"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270 Vantage</a:t>
            </a:r>
          </a:p>
        </p:txBody>
      </p:sp>
      <p:sp>
        <p:nvSpPr>
          <p:cNvPr id="11" name="Content Placeholder 2">
            <a:extLst>
              <a:ext uri="{FF2B5EF4-FFF2-40B4-BE49-F238E27FC236}">
                <a16:creationId xmlns:a16="http://schemas.microsoft.com/office/drawing/2014/main" id="{A9DDCE17-5B2A-4152-80A0-FF241B0F0CD4}"/>
              </a:ext>
            </a:extLst>
          </p:cNvPr>
          <p:cNvSpPr txBox="1">
            <a:spLocks/>
          </p:cNvSpPr>
          <p:nvPr/>
        </p:nvSpPr>
        <p:spPr>
          <a:xfrm>
            <a:off x="6304258" y="1377849"/>
            <a:ext cx="5968607" cy="5770149"/>
          </a:xfrm>
          <a:prstGeom prst="rect">
            <a:avLst/>
          </a:prstGeom>
        </p:spPr>
        <p:txBody>
          <a:bodyPr vert="horz" lIns="91440" tIns="45720" rIns="91440" bIns="45720" rtlCol="0">
            <a:normAutofit fontScale="6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133" kern="1200">
                <a:solidFill>
                  <a:srgbClr val="75787B"/>
                </a:solidFill>
                <a:latin typeface="Arial" charset="0"/>
                <a:ea typeface="Arial" charset="0"/>
                <a:cs typeface="Arial" charset="0"/>
              </a:defRPr>
            </a:lvl1pPr>
            <a:lvl2pPr marL="313259"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772565"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07524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377916"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tx1"/>
                </a:solidFill>
              </a:rPr>
              <a:t>Old Model</a:t>
            </a:r>
          </a:p>
          <a:p>
            <a:r>
              <a:rPr lang="en-US" dirty="0">
                <a:solidFill>
                  <a:schemeClr val="tx1"/>
                </a:solidFill>
              </a:rPr>
              <a:t>LOA: 26’ 10” (8.18 m) (On centerline, bow to engine mounting location) </a:t>
            </a:r>
          </a:p>
          <a:p>
            <a:r>
              <a:rPr lang="en-US" dirty="0">
                <a:solidFill>
                  <a:schemeClr val="tx1"/>
                </a:solidFill>
              </a:rPr>
              <a:t>LOA with platforms: 28’ 3” (8.61 m) </a:t>
            </a:r>
          </a:p>
          <a:p>
            <a:r>
              <a:rPr lang="de-DE" dirty="0">
                <a:solidFill>
                  <a:schemeClr val="tx1"/>
                </a:solidFill>
              </a:rPr>
              <a:t>Beam: 9’ 0” (2.74 m) </a:t>
            </a:r>
          </a:p>
          <a:p>
            <a:r>
              <a:rPr lang="en-US" dirty="0">
                <a:solidFill>
                  <a:schemeClr val="tx1"/>
                </a:solidFill>
              </a:rPr>
              <a:t>Draft: 20” (0.51 m) </a:t>
            </a:r>
          </a:p>
          <a:p>
            <a:r>
              <a:rPr lang="en-US" dirty="0">
                <a:solidFill>
                  <a:schemeClr val="tx1"/>
                </a:solidFill>
              </a:rPr>
              <a:t>Weight (dry, no engine): 5,200 </a:t>
            </a:r>
            <a:r>
              <a:rPr lang="en-US" dirty="0" err="1">
                <a:solidFill>
                  <a:schemeClr val="tx1"/>
                </a:solidFill>
              </a:rPr>
              <a:t>lbs</a:t>
            </a:r>
            <a:r>
              <a:rPr lang="en-US" dirty="0">
                <a:solidFill>
                  <a:schemeClr val="tx1"/>
                </a:solidFill>
              </a:rPr>
              <a:t> (2359 kg) </a:t>
            </a:r>
          </a:p>
          <a:p>
            <a:r>
              <a:rPr lang="en-US" dirty="0">
                <a:solidFill>
                  <a:schemeClr val="tx1"/>
                </a:solidFill>
              </a:rPr>
              <a:t>Weight (w/engine, fuel and water): 7,503 </a:t>
            </a:r>
            <a:r>
              <a:rPr lang="en-US" dirty="0" err="1">
                <a:solidFill>
                  <a:schemeClr val="tx1"/>
                </a:solidFill>
              </a:rPr>
              <a:t>lbs</a:t>
            </a:r>
            <a:r>
              <a:rPr lang="en-US" dirty="0">
                <a:solidFill>
                  <a:schemeClr val="tx1"/>
                </a:solidFill>
              </a:rPr>
              <a:t> (3,403 kg)</a:t>
            </a:r>
          </a:p>
          <a:p>
            <a:r>
              <a:rPr lang="en-US" dirty="0">
                <a:solidFill>
                  <a:schemeClr val="tx1"/>
                </a:solidFill>
              </a:rPr>
              <a:t>Maximum Weight Capacity: 3,702 </a:t>
            </a:r>
            <a:r>
              <a:rPr lang="en-US" dirty="0" err="1">
                <a:solidFill>
                  <a:schemeClr val="tx1"/>
                </a:solidFill>
              </a:rPr>
              <a:t>lbs</a:t>
            </a:r>
            <a:r>
              <a:rPr lang="en-US" dirty="0">
                <a:solidFill>
                  <a:schemeClr val="tx1"/>
                </a:solidFill>
              </a:rPr>
              <a:t> (1,679 kg) </a:t>
            </a:r>
          </a:p>
          <a:p>
            <a:r>
              <a:rPr lang="en-US" dirty="0">
                <a:solidFill>
                  <a:schemeClr val="tx1"/>
                </a:solidFill>
              </a:rPr>
              <a:t>Swamped Capacity: 5,000 </a:t>
            </a:r>
            <a:r>
              <a:rPr lang="en-US" dirty="0" err="1">
                <a:solidFill>
                  <a:schemeClr val="tx1"/>
                </a:solidFill>
              </a:rPr>
              <a:t>lbs</a:t>
            </a:r>
            <a:r>
              <a:rPr lang="en-US" dirty="0">
                <a:solidFill>
                  <a:schemeClr val="tx1"/>
                </a:solidFill>
              </a:rPr>
              <a:t> (2268 kg) </a:t>
            </a:r>
          </a:p>
          <a:p>
            <a:r>
              <a:rPr lang="en-US" dirty="0">
                <a:solidFill>
                  <a:schemeClr val="tx1"/>
                </a:solidFill>
              </a:rPr>
              <a:t>Persons Capacity: 12 </a:t>
            </a:r>
          </a:p>
          <a:p>
            <a:r>
              <a:rPr lang="en-US" dirty="0">
                <a:solidFill>
                  <a:schemeClr val="tx1"/>
                </a:solidFill>
              </a:rPr>
              <a:t>Maximum HP: 600 hp (448 kW) </a:t>
            </a:r>
          </a:p>
          <a:p>
            <a:r>
              <a:rPr lang="pl-PL" dirty="0">
                <a:solidFill>
                  <a:schemeClr val="tx1"/>
                </a:solidFill>
              </a:rPr>
              <a:t>Minimum HP: 400 hp (298 kW) </a:t>
            </a:r>
          </a:p>
          <a:p>
            <a:r>
              <a:rPr lang="en-US" dirty="0">
                <a:solidFill>
                  <a:schemeClr val="tx1"/>
                </a:solidFill>
              </a:rPr>
              <a:t>Maximum Engine Weight: 1,400 </a:t>
            </a:r>
            <a:r>
              <a:rPr lang="en-US" dirty="0" err="1">
                <a:solidFill>
                  <a:schemeClr val="tx1"/>
                </a:solidFill>
              </a:rPr>
              <a:t>lbs</a:t>
            </a:r>
            <a:r>
              <a:rPr lang="en-US" dirty="0">
                <a:solidFill>
                  <a:schemeClr val="tx1"/>
                </a:solidFill>
              </a:rPr>
              <a:t> (635 kg) </a:t>
            </a:r>
          </a:p>
          <a:p>
            <a:r>
              <a:rPr lang="en-US" dirty="0">
                <a:solidFill>
                  <a:schemeClr val="tx1"/>
                </a:solidFill>
              </a:rPr>
              <a:t>Transom Height: 30" (0.76 m) single/ 25” (0.64 m) dual </a:t>
            </a:r>
          </a:p>
          <a:p>
            <a:r>
              <a:rPr lang="en-US" dirty="0">
                <a:solidFill>
                  <a:schemeClr val="tx1"/>
                </a:solidFill>
              </a:rPr>
              <a:t>Deadrise at Transom: 20º </a:t>
            </a:r>
          </a:p>
          <a:p>
            <a:r>
              <a:rPr lang="en-US" dirty="0">
                <a:solidFill>
                  <a:schemeClr val="tx1"/>
                </a:solidFill>
              </a:rPr>
              <a:t>Fuel Capacity: 175 gallons (662 L) </a:t>
            </a:r>
          </a:p>
          <a:p>
            <a:r>
              <a:rPr lang="en-US" dirty="0">
                <a:solidFill>
                  <a:schemeClr val="tx1"/>
                </a:solidFill>
              </a:rPr>
              <a:t>Water Capacity: 20 gallons (76 L) </a:t>
            </a:r>
          </a:p>
          <a:p>
            <a:r>
              <a:rPr lang="en-US" dirty="0">
                <a:solidFill>
                  <a:schemeClr val="tx1"/>
                </a:solidFill>
              </a:rPr>
              <a:t>Waste Capacity: 6 gallons (23 L) </a:t>
            </a:r>
          </a:p>
          <a:p>
            <a:r>
              <a:rPr lang="en-US" dirty="0">
                <a:solidFill>
                  <a:schemeClr val="tx1"/>
                </a:solidFill>
              </a:rPr>
              <a:t>Livewell Volume: 19 gallons (71.9 L)</a:t>
            </a:r>
          </a:p>
          <a:p>
            <a:r>
              <a:rPr lang="en-US" dirty="0">
                <a:solidFill>
                  <a:schemeClr val="tx1"/>
                </a:solidFill>
              </a:rPr>
              <a:t>Bridge Clearance with Hardtop: 9’ 1” (2.77 m)</a:t>
            </a:r>
          </a:p>
        </p:txBody>
      </p:sp>
    </p:spTree>
    <p:extLst>
      <p:ext uri="{BB962C8B-B14F-4D97-AF65-F5344CB8AC3E}">
        <p14:creationId xmlns:p14="http://schemas.microsoft.com/office/powerpoint/2010/main" val="14302539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993E12-7210-45E2-9F44-76DFD7FED9E7}"/>
              </a:ext>
            </a:extLst>
          </p:cNvPr>
          <p:cNvSpPr>
            <a:spLocks noGrp="1"/>
          </p:cNvSpPr>
          <p:nvPr>
            <p:ph type="title"/>
          </p:nvPr>
        </p:nvSpPr>
        <p:spPr/>
        <p:txBody>
          <a:bodyPr>
            <a:normAutofit/>
          </a:bodyPr>
          <a:lstStyle/>
          <a:p>
            <a:r>
              <a:rPr lang="en-US" dirty="0"/>
              <a:t>280 Vantage: Top 4 new key features</a:t>
            </a:r>
          </a:p>
        </p:txBody>
      </p:sp>
      <p:pic>
        <p:nvPicPr>
          <p:cNvPr id="8" name="Content Placeholder 7" descr="A picture containing cake, boat, indoor, table&#10;&#10;Description automatically generated">
            <a:extLst>
              <a:ext uri="{FF2B5EF4-FFF2-40B4-BE49-F238E27FC236}">
                <a16:creationId xmlns:a16="http://schemas.microsoft.com/office/drawing/2014/main" id="{9933A418-AA82-4327-BBF4-BCA523D10B81}"/>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98961" y="1589439"/>
            <a:ext cx="12290450" cy="4885453"/>
          </a:xfrm>
        </p:spPr>
      </p:pic>
      <p:sp>
        <p:nvSpPr>
          <p:cNvPr id="35" name="Content Placeholder 34">
            <a:extLst>
              <a:ext uri="{FF2B5EF4-FFF2-40B4-BE49-F238E27FC236}">
                <a16:creationId xmlns:a16="http://schemas.microsoft.com/office/drawing/2014/main" id="{BEBA388A-31B4-4F95-B5EC-C9E08C96188C}"/>
              </a:ext>
            </a:extLst>
          </p:cNvPr>
          <p:cNvSpPr>
            <a:spLocks noGrp="1"/>
          </p:cNvSpPr>
          <p:nvPr>
            <p:ph idx="10"/>
          </p:nvPr>
        </p:nvSpPr>
        <p:spPr/>
        <p:txBody>
          <a:bodyPr/>
          <a:lstStyle/>
          <a:p>
            <a:endParaRPr lang="en-US" dirty="0"/>
          </a:p>
        </p:txBody>
      </p:sp>
      <p:sp>
        <p:nvSpPr>
          <p:cNvPr id="9" name="TextBox 8">
            <a:extLst>
              <a:ext uri="{FF2B5EF4-FFF2-40B4-BE49-F238E27FC236}">
                <a16:creationId xmlns:a16="http://schemas.microsoft.com/office/drawing/2014/main" id="{672C2DF0-19DF-4602-9EA4-3857DA939932}"/>
              </a:ext>
            </a:extLst>
          </p:cNvPr>
          <p:cNvSpPr txBox="1"/>
          <p:nvPr/>
        </p:nvSpPr>
        <p:spPr>
          <a:xfrm>
            <a:off x="7754801" y="1880374"/>
            <a:ext cx="3731001" cy="646331"/>
          </a:xfrm>
          <a:prstGeom prst="rect">
            <a:avLst/>
          </a:prstGeom>
          <a:noFill/>
        </p:spPr>
        <p:txBody>
          <a:bodyPr wrap="square" rtlCol="0">
            <a:spAutoFit/>
          </a:bodyPr>
          <a:lstStyle/>
          <a:p>
            <a:pPr algn="ctr"/>
            <a:r>
              <a:rPr lang="en-US" dirty="0"/>
              <a:t>Integrated hard-top and </a:t>
            </a:r>
          </a:p>
          <a:p>
            <a:pPr algn="ctr"/>
            <a:r>
              <a:rPr lang="en-US" dirty="0"/>
              <a:t>windscreen for better visibility</a:t>
            </a:r>
          </a:p>
        </p:txBody>
      </p:sp>
      <p:sp>
        <p:nvSpPr>
          <p:cNvPr id="10" name="TextBox 9">
            <a:extLst>
              <a:ext uri="{FF2B5EF4-FFF2-40B4-BE49-F238E27FC236}">
                <a16:creationId xmlns:a16="http://schemas.microsoft.com/office/drawing/2014/main" id="{8190B3F3-6823-43E4-8A83-4352F0461E05}"/>
              </a:ext>
            </a:extLst>
          </p:cNvPr>
          <p:cNvSpPr txBox="1"/>
          <p:nvPr/>
        </p:nvSpPr>
        <p:spPr>
          <a:xfrm>
            <a:off x="7441267" y="5853379"/>
            <a:ext cx="3731001" cy="646331"/>
          </a:xfrm>
          <a:prstGeom prst="rect">
            <a:avLst/>
          </a:prstGeom>
          <a:noFill/>
        </p:spPr>
        <p:txBody>
          <a:bodyPr wrap="square" rtlCol="0">
            <a:spAutoFit/>
          </a:bodyPr>
          <a:lstStyle/>
          <a:p>
            <a:pPr algn="ctr"/>
            <a:r>
              <a:rPr lang="en-US" dirty="0"/>
              <a:t>Redesigned hull for improved seaworthiness</a:t>
            </a:r>
          </a:p>
        </p:txBody>
      </p:sp>
      <p:sp>
        <p:nvSpPr>
          <p:cNvPr id="12" name="TextBox 11">
            <a:extLst>
              <a:ext uri="{FF2B5EF4-FFF2-40B4-BE49-F238E27FC236}">
                <a16:creationId xmlns:a16="http://schemas.microsoft.com/office/drawing/2014/main" id="{35B35153-C9C5-4217-9D8D-F4EA0D775F4F}"/>
              </a:ext>
            </a:extLst>
          </p:cNvPr>
          <p:cNvSpPr txBox="1"/>
          <p:nvPr/>
        </p:nvSpPr>
        <p:spPr>
          <a:xfrm>
            <a:off x="398960" y="5517805"/>
            <a:ext cx="3731001" cy="369332"/>
          </a:xfrm>
          <a:prstGeom prst="rect">
            <a:avLst/>
          </a:prstGeom>
          <a:noFill/>
        </p:spPr>
        <p:txBody>
          <a:bodyPr wrap="square" rtlCol="0">
            <a:spAutoFit/>
          </a:bodyPr>
          <a:lstStyle/>
          <a:p>
            <a:pPr algn="ctr"/>
            <a:r>
              <a:rPr lang="en-US" dirty="0"/>
              <a:t>100 hp standard power increase</a:t>
            </a:r>
          </a:p>
        </p:txBody>
      </p:sp>
      <p:sp>
        <p:nvSpPr>
          <p:cNvPr id="15" name="TextBox 14">
            <a:extLst>
              <a:ext uri="{FF2B5EF4-FFF2-40B4-BE49-F238E27FC236}">
                <a16:creationId xmlns:a16="http://schemas.microsoft.com/office/drawing/2014/main" id="{24AC468C-F294-41B2-A92A-F1AEEC6D1134}"/>
              </a:ext>
            </a:extLst>
          </p:cNvPr>
          <p:cNvSpPr txBox="1"/>
          <p:nvPr/>
        </p:nvSpPr>
        <p:spPr>
          <a:xfrm>
            <a:off x="101600" y="2018873"/>
            <a:ext cx="3731001" cy="369332"/>
          </a:xfrm>
          <a:prstGeom prst="rect">
            <a:avLst/>
          </a:prstGeom>
          <a:noFill/>
        </p:spPr>
        <p:txBody>
          <a:bodyPr wrap="square" rtlCol="0">
            <a:spAutoFit/>
          </a:bodyPr>
          <a:lstStyle/>
          <a:p>
            <a:pPr algn="ctr"/>
            <a:r>
              <a:rPr lang="en-US" dirty="0"/>
              <a:t>Standard dive door</a:t>
            </a:r>
          </a:p>
        </p:txBody>
      </p:sp>
    </p:spTree>
    <p:extLst>
      <p:ext uri="{BB962C8B-B14F-4D97-AF65-F5344CB8AC3E}">
        <p14:creationId xmlns:p14="http://schemas.microsoft.com/office/powerpoint/2010/main" val="27871029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A2DF7-F553-4F11-A9D7-07161E7FBF77}"/>
              </a:ext>
            </a:extLst>
          </p:cNvPr>
          <p:cNvSpPr>
            <a:spLocks noGrp="1"/>
          </p:cNvSpPr>
          <p:nvPr>
            <p:ph type="title"/>
          </p:nvPr>
        </p:nvSpPr>
        <p:spPr/>
        <p:txBody>
          <a:bodyPr/>
          <a:lstStyle/>
          <a:p>
            <a:r>
              <a:rPr lang="en-US" dirty="0"/>
              <a:t>280 Vantage: Aft cockpit changes</a:t>
            </a:r>
          </a:p>
        </p:txBody>
      </p:sp>
      <p:sp>
        <p:nvSpPr>
          <p:cNvPr id="3" name="Content Placeholder 2">
            <a:extLst>
              <a:ext uri="{FF2B5EF4-FFF2-40B4-BE49-F238E27FC236}">
                <a16:creationId xmlns:a16="http://schemas.microsoft.com/office/drawing/2014/main" id="{90B2F8C3-3E7D-40DE-B4AF-AFC2CCF25525}"/>
              </a:ext>
            </a:extLst>
          </p:cNvPr>
          <p:cNvSpPr>
            <a:spLocks noGrp="1"/>
          </p:cNvSpPr>
          <p:nvPr>
            <p:ph idx="1"/>
          </p:nvPr>
        </p:nvSpPr>
        <p:spPr>
          <a:xfrm>
            <a:off x="304800" y="1476950"/>
            <a:ext cx="11296387" cy="4767095"/>
          </a:xfrm>
        </p:spPr>
        <p:txBody>
          <a:bodyPr/>
          <a:lstStyle/>
          <a:p>
            <a:endParaRPr lang="en-US" dirty="0"/>
          </a:p>
        </p:txBody>
      </p:sp>
      <p:sp>
        <p:nvSpPr>
          <p:cNvPr id="4" name="Content Placeholder 3">
            <a:extLst>
              <a:ext uri="{FF2B5EF4-FFF2-40B4-BE49-F238E27FC236}">
                <a16:creationId xmlns:a16="http://schemas.microsoft.com/office/drawing/2014/main" id="{6322FF0B-AC35-4C14-8C54-C13AD5C8224B}"/>
              </a:ext>
            </a:extLst>
          </p:cNvPr>
          <p:cNvSpPr>
            <a:spLocks noGrp="1"/>
          </p:cNvSpPr>
          <p:nvPr>
            <p:ph idx="10"/>
          </p:nvPr>
        </p:nvSpPr>
        <p:spPr/>
        <p:txBody>
          <a:bodyPr/>
          <a:lstStyle/>
          <a:p>
            <a:endParaRPr lang="en-US"/>
          </a:p>
        </p:txBody>
      </p:sp>
      <p:pic>
        <p:nvPicPr>
          <p:cNvPr id="5" name="Content Placeholder 9" descr="A picture containing indoor, sitting, table, cake&#10;&#10;Description automatically generated">
            <a:extLst>
              <a:ext uri="{FF2B5EF4-FFF2-40B4-BE49-F238E27FC236}">
                <a16:creationId xmlns:a16="http://schemas.microsoft.com/office/drawing/2014/main" id="{8DB63D19-8DFF-4B2F-994D-C29EE8EB11C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92654" y="1589439"/>
            <a:ext cx="12728748" cy="5059680"/>
          </a:xfrm>
          <a:prstGeom prst="rect">
            <a:avLst/>
          </a:prstGeom>
        </p:spPr>
      </p:pic>
      <p:sp>
        <p:nvSpPr>
          <p:cNvPr id="6" name="TextBox 5">
            <a:extLst>
              <a:ext uri="{FF2B5EF4-FFF2-40B4-BE49-F238E27FC236}">
                <a16:creationId xmlns:a16="http://schemas.microsoft.com/office/drawing/2014/main" id="{2EBC3722-19E2-4280-9584-D93829071AD2}"/>
              </a:ext>
            </a:extLst>
          </p:cNvPr>
          <p:cNvSpPr txBox="1"/>
          <p:nvPr/>
        </p:nvSpPr>
        <p:spPr>
          <a:xfrm>
            <a:off x="812800" y="3050509"/>
            <a:ext cx="2560320" cy="646331"/>
          </a:xfrm>
          <a:prstGeom prst="rect">
            <a:avLst/>
          </a:prstGeom>
          <a:noFill/>
        </p:spPr>
        <p:txBody>
          <a:bodyPr wrap="square" rtlCol="0">
            <a:spAutoFit/>
          </a:bodyPr>
          <a:lstStyle/>
          <a:p>
            <a:r>
              <a:rPr lang="en-US" dirty="0"/>
              <a:t>Standard Livewell </a:t>
            </a:r>
          </a:p>
          <a:p>
            <a:r>
              <a:rPr lang="en-US" dirty="0"/>
              <a:t>(Lid will be clear)</a:t>
            </a:r>
          </a:p>
        </p:txBody>
      </p:sp>
      <p:sp>
        <p:nvSpPr>
          <p:cNvPr id="7" name="TextBox 6">
            <a:extLst>
              <a:ext uri="{FF2B5EF4-FFF2-40B4-BE49-F238E27FC236}">
                <a16:creationId xmlns:a16="http://schemas.microsoft.com/office/drawing/2014/main" id="{6F6A13DA-B4F5-4B18-8E72-B618EEABF3B9}"/>
              </a:ext>
            </a:extLst>
          </p:cNvPr>
          <p:cNvSpPr txBox="1"/>
          <p:nvPr/>
        </p:nvSpPr>
        <p:spPr>
          <a:xfrm>
            <a:off x="2915920" y="2367387"/>
            <a:ext cx="2560320" cy="646331"/>
          </a:xfrm>
          <a:prstGeom prst="rect">
            <a:avLst/>
          </a:prstGeom>
          <a:noFill/>
        </p:spPr>
        <p:txBody>
          <a:bodyPr wrap="square" rtlCol="0">
            <a:spAutoFit/>
          </a:bodyPr>
          <a:lstStyle/>
          <a:p>
            <a:pPr algn="ctr"/>
            <a:r>
              <a:rPr lang="en-US" dirty="0"/>
              <a:t>Standard port dive door for lateral entry</a:t>
            </a:r>
          </a:p>
        </p:txBody>
      </p:sp>
      <p:sp>
        <p:nvSpPr>
          <p:cNvPr id="8" name="TextBox 7">
            <a:extLst>
              <a:ext uri="{FF2B5EF4-FFF2-40B4-BE49-F238E27FC236}">
                <a16:creationId xmlns:a16="http://schemas.microsoft.com/office/drawing/2014/main" id="{F17F66EA-8FA9-4C4B-BCCB-FC0742A88922}"/>
              </a:ext>
            </a:extLst>
          </p:cNvPr>
          <p:cNvSpPr txBox="1"/>
          <p:nvPr/>
        </p:nvSpPr>
        <p:spPr>
          <a:xfrm>
            <a:off x="8554720" y="5189964"/>
            <a:ext cx="2560320" cy="646331"/>
          </a:xfrm>
          <a:prstGeom prst="rect">
            <a:avLst/>
          </a:prstGeom>
          <a:noFill/>
        </p:spPr>
        <p:txBody>
          <a:bodyPr wrap="square" rtlCol="0">
            <a:spAutoFit/>
          </a:bodyPr>
          <a:lstStyle/>
          <a:p>
            <a:pPr algn="ctr"/>
            <a:r>
              <a:rPr lang="en-US" dirty="0"/>
              <a:t>Standard in-floor </a:t>
            </a:r>
          </a:p>
          <a:p>
            <a:pPr algn="ctr"/>
            <a:r>
              <a:rPr lang="en-US" dirty="0"/>
              <a:t>fish boxes</a:t>
            </a:r>
          </a:p>
        </p:txBody>
      </p:sp>
    </p:spTree>
    <p:extLst>
      <p:ext uri="{BB962C8B-B14F-4D97-AF65-F5344CB8AC3E}">
        <p14:creationId xmlns:p14="http://schemas.microsoft.com/office/powerpoint/2010/main" val="6338399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B7519-2698-4B17-A391-FA3FDFB06351}"/>
              </a:ext>
            </a:extLst>
          </p:cNvPr>
          <p:cNvSpPr>
            <a:spLocks noGrp="1"/>
          </p:cNvSpPr>
          <p:nvPr>
            <p:ph type="title"/>
          </p:nvPr>
        </p:nvSpPr>
        <p:spPr/>
        <p:txBody>
          <a:bodyPr/>
          <a:lstStyle/>
          <a:p>
            <a:r>
              <a:rPr lang="en-US" dirty="0"/>
              <a:t>280 Vantage: Fiberglass Hardtop</a:t>
            </a:r>
          </a:p>
        </p:txBody>
      </p:sp>
      <p:sp>
        <p:nvSpPr>
          <p:cNvPr id="4" name="Content Placeholder 3">
            <a:extLst>
              <a:ext uri="{FF2B5EF4-FFF2-40B4-BE49-F238E27FC236}">
                <a16:creationId xmlns:a16="http://schemas.microsoft.com/office/drawing/2014/main" id="{CF6134E8-4BC1-4C08-A3D2-FC4B7C88AE39}"/>
              </a:ext>
            </a:extLst>
          </p:cNvPr>
          <p:cNvSpPr>
            <a:spLocks noGrp="1"/>
          </p:cNvSpPr>
          <p:nvPr>
            <p:ph idx="10"/>
          </p:nvPr>
        </p:nvSpPr>
        <p:spPr/>
        <p:txBody>
          <a:bodyPr/>
          <a:lstStyle/>
          <a:p>
            <a:endParaRPr lang="en-US"/>
          </a:p>
        </p:txBody>
      </p:sp>
      <p:pic>
        <p:nvPicPr>
          <p:cNvPr id="5" name="Content Placeholder 4" descr="A picture containing indoor, cake, table, sitting&#10;&#10;Description automatically generated">
            <a:extLst>
              <a:ext uri="{FF2B5EF4-FFF2-40B4-BE49-F238E27FC236}">
                <a16:creationId xmlns:a16="http://schemas.microsoft.com/office/drawing/2014/main" id="{00A25401-DDCD-4D50-932E-76D93D93D80D}"/>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491412" y="1794713"/>
            <a:ext cx="11700588" cy="4650983"/>
          </a:xfrm>
          <a:prstGeom prst="rect">
            <a:avLst/>
          </a:prstGeom>
        </p:spPr>
      </p:pic>
      <p:sp>
        <p:nvSpPr>
          <p:cNvPr id="3" name="TextBox 2">
            <a:extLst>
              <a:ext uri="{FF2B5EF4-FFF2-40B4-BE49-F238E27FC236}">
                <a16:creationId xmlns:a16="http://schemas.microsoft.com/office/drawing/2014/main" id="{E816F50B-C861-466B-9E2C-A733E135BF97}"/>
              </a:ext>
            </a:extLst>
          </p:cNvPr>
          <p:cNvSpPr txBox="1"/>
          <p:nvPr/>
        </p:nvSpPr>
        <p:spPr>
          <a:xfrm flipH="1">
            <a:off x="592642" y="1442640"/>
            <a:ext cx="3754121" cy="1754326"/>
          </a:xfrm>
          <a:prstGeom prst="rect">
            <a:avLst/>
          </a:prstGeom>
          <a:noFill/>
        </p:spPr>
        <p:txBody>
          <a:bodyPr wrap="square" rtlCol="0">
            <a:spAutoFit/>
          </a:bodyPr>
          <a:lstStyle/>
          <a:p>
            <a:r>
              <a:rPr lang="en-US" dirty="0"/>
              <a:t>Hardtop features: </a:t>
            </a:r>
          </a:p>
          <a:p>
            <a:pPr marL="285750" indent="-285750">
              <a:buFont typeface="Arial" panose="020B0604020202020204" pitchFamily="34" charset="0"/>
              <a:buChar char="•"/>
            </a:pPr>
            <a:r>
              <a:rPr lang="en-US" dirty="0"/>
              <a:t>Grab rails- located on centerline, stainless steel (3)</a:t>
            </a:r>
          </a:p>
          <a:p>
            <a:pPr marL="285750" indent="-285750">
              <a:buFont typeface="Arial" panose="020B0604020202020204" pitchFamily="34" charset="0"/>
              <a:buChar char="•"/>
            </a:pPr>
            <a:r>
              <a:rPr lang="en-US" dirty="0"/>
              <a:t>Navigation light</a:t>
            </a:r>
          </a:p>
          <a:p>
            <a:pPr marL="285750" indent="-285750">
              <a:buFont typeface="Arial" panose="020B0604020202020204" pitchFamily="34" charset="0"/>
              <a:buChar char="•"/>
            </a:pPr>
            <a:r>
              <a:rPr lang="en-US" dirty="0"/>
              <a:t>Rod holders (4)</a:t>
            </a:r>
          </a:p>
          <a:p>
            <a:pPr marL="285750" indent="-285750">
              <a:buFont typeface="Arial" panose="020B0604020202020204" pitchFamily="34" charset="0"/>
              <a:buChar char="•"/>
            </a:pPr>
            <a:r>
              <a:rPr lang="en-US" dirty="0"/>
              <a:t>Tow bit</a:t>
            </a:r>
          </a:p>
        </p:txBody>
      </p:sp>
      <p:sp>
        <p:nvSpPr>
          <p:cNvPr id="6" name="TextBox 5">
            <a:extLst>
              <a:ext uri="{FF2B5EF4-FFF2-40B4-BE49-F238E27FC236}">
                <a16:creationId xmlns:a16="http://schemas.microsoft.com/office/drawing/2014/main" id="{856F4A1A-96FD-4B85-899E-7D2918CFC524}"/>
              </a:ext>
            </a:extLst>
          </p:cNvPr>
          <p:cNvSpPr txBox="1"/>
          <p:nvPr/>
        </p:nvSpPr>
        <p:spPr>
          <a:xfrm>
            <a:off x="8232672" y="1467052"/>
            <a:ext cx="2985113" cy="923330"/>
          </a:xfrm>
          <a:prstGeom prst="rect">
            <a:avLst/>
          </a:prstGeom>
          <a:noFill/>
        </p:spPr>
        <p:txBody>
          <a:bodyPr wrap="none" rtlCol="0">
            <a:spAutoFit/>
          </a:bodyPr>
          <a:lstStyle/>
          <a:p>
            <a:pPr algn="ctr"/>
            <a:r>
              <a:rPr lang="en-US" dirty="0"/>
              <a:t>Welded aluminum integrated </a:t>
            </a:r>
          </a:p>
          <a:p>
            <a:pPr algn="ctr"/>
            <a:r>
              <a:rPr lang="en-US" dirty="0"/>
              <a:t>Powder coated frame with </a:t>
            </a:r>
          </a:p>
          <a:p>
            <a:pPr algn="ctr"/>
            <a:r>
              <a:rPr lang="en-US" dirty="0"/>
              <a:t>tempered glass windshield</a:t>
            </a:r>
          </a:p>
        </p:txBody>
      </p:sp>
    </p:spTree>
    <p:extLst>
      <p:ext uri="{BB962C8B-B14F-4D97-AF65-F5344CB8AC3E}">
        <p14:creationId xmlns:p14="http://schemas.microsoft.com/office/powerpoint/2010/main" val="4230534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A48BF-9847-402A-8885-FE1BEE1BBC09}"/>
              </a:ext>
            </a:extLst>
          </p:cNvPr>
          <p:cNvSpPr>
            <a:spLocks noGrp="1"/>
          </p:cNvSpPr>
          <p:nvPr>
            <p:ph type="title"/>
          </p:nvPr>
        </p:nvSpPr>
        <p:spPr/>
        <p:txBody>
          <a:bodyPr/>
          <a:lstStyle/>
          <a:p>
            <a:r>
              <a:rPr lang="en-US" dirty="0"/>
              <a:t>280 Vantage: Port side</a:t>
            </a:r>
          </a:p>
        </p:txBody>
      </p:sp>
      <p:sp>
        <p:nvSpPr>
          <p:cNvPr id="3" name="Content Placeholder 2">
            <a:extLst>
              <a:ext uri="{FF2B5EF4-FFF2-40B4-BE49-F238E27FC236}">
                <a16:creationId xmlns:a16="http://schemas.microsoft.com/office/drawing/2014/main" id="{AAFE48DB-33BD-48F6-8CB4-855A81357C6A}"/>
              </a:ext>
            </a:extLst>
          </p:cNvPr>
          <p:cNvSpPr>
            <a:spLocks noGrp="1"/>
          </p:cNvSpPr>
          <p:nvPr>
            <p:ph idx="1"/>
          </p:nvPr>
        </p:nvSpPr>
        <p:spPr/>
        <p:txBody>
          <a:bodyPr/>
          <a:lstStyle/>
          <a:p>
            <a:endParaRPr lang="en-US"/>
          </a:p>
        </p:txBody>
      </p:sp>
      <p:sp>
        <p:nvSpPr>
          <p:cNvPr id="4" name="Content Placeholder 3">
            <a:extLst>
              <a:ext uri="{FF2B5EF4-FFF2-40B4-BE49-F238E27FC236}">
                <a16:creationId xmlns:a16="http://schemas.microsoft.com/office/drawing/2014/main" id="{EB7B6D62-5345-4395-B14D-3F2C16A9D99E}"/>
              </a:ext>
            </a:extLst>
          </p:cNvPr>
          <p:cNvSpPr>
            <a:spLocks noGrp="1"/>
          </p:cNvSpPr>
          <p:nvPr>
            <p:ph idx="10"/>
          </p:nvPr>
        </p:nvSpPr>
        <p:spPr/>
        <p:txBody>
          <a:bodyPr/>
          <a:lstStyle/>
          <a:p>
            <a:endParaRPr lang="en-US"/>
          </a:p>
        </p:txBody>
      </p:sp>
      <p:pic>
        <p:nvPicPr>
          <p:cNvPr id="5" name="Picture 4" descr="A picture containing cake, sitting, table, boat&#10;&#10;Description automatically generated">
            <a:extLst>
              <a:ext uri="{FF2B5EF4-FFF2-40B4-BE49-F238E27FC236}">
                <a16:creationId xmlns:a16="http://schemas.microsoft.com/office/drawing/2014/main" id="{186EEA95-96B7-43E6-8E45-E7F718F9F8D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5006" y="1589439"/>
            <a:ext cx="12192000" cy="4846320"/>
          </a:xfrm>
          <a:prstGeom prst="rect">
            <a:avLst/>
          </a:prstGeom>
        </p:spPr>
      </p:pic>
    </p:spTree>
    <p:extLst>
      <p:ext uri="{BB962C8B-B14F-4D97-AF65-F5344CB8AC3E}">
        <p14:creationId xmlns:p14="http://schemas.microsoft.com/office/powerpoint/2010/main" val="41178916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D572E-42BC-4EF7-8788-0F16623B312B}"/>
              </a:ext>
            </a:extLst>
          </p:cNvPr>
          <p:cNvSpPr>
            <a:spLocks noGrp="1"/>
          </p:cNvSpPr>
          <p:nvPr>
            <p:ph type="title"/>
          </p:nvPr>
        </p:nvSpPr>
        <p:spPr>
          <a:xfrm>
            <a:off x="592644" y="184406"/>
            <a:ext cx="11010369" cy="668601"/>
          </a:xfrm>
        </p:spPr>
        <p:txBody>
          <a:bodyPr>
            <a:normAutofit/>
          </a:bodyPr>
          <a:lstStyle/>
          <a:p>
            <a:r>
              <a:rPr lang="en-US" dirty="0"/>
              <a:t>280 Vantage: Cockpit view</a:t>
            </a:r>
          </a:p>
        </p:txBody>
      </p:sp>
      <p:sp>
        <p:nvSpPr>
          <p:cNvPr id="4" name="Content Placeholder 3">
            <a:extLst>
              <a:ext uri="{FF2B5EF4-FFF2-40B4-BE49-F238E27FC236}">
                <a16:creationId xmlns:a16="http://schemas.microsoft.com/office/drawing/2014/main" id="{C7C95FB4-76FC-490B-8827-4D2770E247B5}"/>
              </a:ext>
            </a:extLst>
          </p:cNvPr>
          <p:cNvSpPr>
            <a:spLocks noGrp="1"/>
          </p:cNvSpPr>
          <p:nvPr>
            <p:ph idx="10"/>
          </p:nvPr>
        </p:nvSpPr>
        <p:spPr/>
        <p:txBody>
          <a:bodyPr/>
          <a:lstStyle/>
          <a:p>
            <a:endParaRPr lang="en-US"/>
          </a:p>
        </p:txBody>
      </p:sp>
      <p:pic>
        <p:nvPicPr>
          <p:cNvPr id="5" name="Content Placeholder 4" descr="A picture containing indoor, white, table, sitting&#10;&#10;Description automatically generated">
            <a:extLst>
              <a:ext uri="{FF2B5EF4-FFF2-40B4-BE49-F238E27FC236}">
                <a16:creationId xmlns:a16="http://schemas.microsoft.com/office/drawing/2014/main" id="{991F777A-D065-44A5-B372-75BA5AA611D4}"/>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90550" y="1558112"/>
            <a:ext cx="11010900" cy="4411700"/>
          </a:xfrm>
          <a:prstGeom prst="rect">
            <a:avLst/>
          </a:prstGeom>
        </p:spPr>
      </p:pic>
    </p:spTree>
    <p:extLst>
      <p:ext uri="{BB962C8B-B14F-4D97-AF65-F5344CB8AC3E}">
        <p14:creationId xmlns:p14="http://schemas.microsoft.com/office/powerpoint/2010/main" val="42095855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8C27F-2375-4C61-96E1-83C11DB91A74}"/>
              </a:ext>
            </a:extLst>
          </p:cNvPr>
          <p:cNvSpPr>
            <a:spLocks noGrp="1"/>
          </p:cNvSpPr>
          <p:nvPr>
            <p:ph type="title"/>
          </p:nvPr>
        </p:nvSpPr>
        <p:spPr/>
        <p:txBody>
          <a:bodyPr/>
          <a:lstStyle/>
          <a:p>
            <a:r>
              <a:rPr lang="en-US" dirty="0"/>
              <a:t>280 Vantage: bow area</a:t>
            </a:r>
          </a:p>
        </p:txBody>
      </p:sp>
      <p:sp>
        <p:nvSpPr>
          <p:cNvPr id="4" name="Content Placeholder 3">
            <a:extLst>
              <a:ext uri="{FF2B5EF4-FFF2-40B4-BE49-F238E27FC236}">
                <a16:creationId xmlns:a16="http://schemas.microsoft.com/office/drawing/2014/main" id="{7903A4EE-2FDE-4944-B105-69D12080444F}"/>
              </a:ext>
            </a:extLst>
          </p:cNvPr>
          <p:cNvSpPr>
            <a:spLocks noGrp="1"/>
          </p:cNvSpPr>
          <p:nvPr>
            <p:ph idx="10"/>
          </p:nvPr>
        </p:nvSpPr>
        <p:spPr/>
        <p:txBody>
          <a:bodyPr/>
          <a:lstStyle/>
          <a:p>
            <a:endParaRPr lang="en-US" dirty="0"/>
          </a:p>
        </p:txBody>
      </p:sp>
      <p:pic>
        <p:nvPicPr>
          <p:cNvPr id="5" name="Content Placeholder 4" descr="A picture containing indoor, cake, sitting, table&#10;&#10;Description automatically generated">
            <a:extLst>
              <a:ext uri="{FF2B5EF4-FFF2-40B4-BE49-F238E27FC236}">
                <a16:creationId xmlns:a16="http://schemas.microsoft.com/office/drawing/2014/main" id="{08677469-4068-4EBF-B145-083BC5EE64D3}"/>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28594" y="1831140"/>
            <a:ext cx="11010900" cy="4411700"/>
          </a:xfrm>
          <a:prstGeom prst="rect">
            <a:avLst/>
          </a:prstGeom>
        </p:spPr>
      </p:pic>
      <p:sp>
        <p:nvSpPr>
          <p:cNvPr id="3" name="TextBox 2">
            <a:extLst>
              <a:ext uri="{FF2B5EF4-FFF2-40B4-BE49-F238E27FC236}">
                <a16:creationId xmlns:a16="http://schemas.microsoft.com/office/drawing/2014/main" id="{57659D80-8313-4C22-9C5C-82E9FC1B0A6C}"/>
              </a:ext>
            </a:extLst>
          </p:cNvPr>
          <p:cNvSpPr txBox="1"/>
          <p:nvPr/>
        </p:nvSpPr>
        <p:spPr>
          <a:xfrm>
            <a:off x="7365289" y="1344530"/>
            <a:ext cx="4735271" cy="1754326"/>
          </a:xfrm>
          <a:prstGeom prst="rect">
            <a:avLst/>
          </a:prstGeom>
          <a:noFill/>
        </p:spPr>
        <p:txBody>
          <a:bodyPr wrap="none" rtlCol="0">
            <a:spAutoFit/>
          </a:bodyPr>
          <a:lstStyle/>
          <a:p>
            <a:pPr marL="285750" indent="-285750">
              <a:buFont typeface="Arial" panose="020B0604020202020204" pitchFamily="34" charset="0"/>
              <a:buChar char="•"/>
            </a:pPr>
            <a:r>
              <a:rPr lang="en-US" dirty="0"/>
              <a:t>Recessed storage / cup holder compartment  </a:t>
            </a:r>
          </a:p>
          <a:p>
            <a:pPr marL="285750" indent="-285750">
              <a:buFont typeface="Arial" panose="020B0604020202020204" pitchFamily="34" charset="0"/>
              <a:buChar char="•"/>
            </a:pPr>
            <a:r>
              <a:rPr lang="en-US" dirty="0"/>
              <a:t>Bow bolster</a:t>
            </a:r>
          </a:p>
          <a:p>
            <a:pPr marL="285750" indent="-285750">
              <a:buFont typeface="Arial" panose="020B0604020202020204" pitchFamily="34" charset="0"/>
              <a:buChar char="•"/>
            </a:pPr>
            <a:r>
              <a:rPr lang="en-US" dirty="0"/>
              <a:t>Bow walkthrough block off panel</a:t>
            </a:r>
          </a:p>
          <a:p>
            <a:pPr marL="285750" indent="-285750">
              <a:buFont typeface="Arial" panose="020B0604020202020204" pitchFamily="34" charset="0"/>
              <a:buChar char="•"/>
            </a:pPr>
            <a:r>
              <a:rPr lang="en-US" dirty="0"/>
              <a:t>Drink holders (4)</a:t>
            </a:r>
          </a:p>
          <a:p>
            <a:pPr marL="285750" indent="-285750">
              <a:buFont typeface="Arial" panose="020B0604020202020204" pitchFamily="34" charset="0"/>
              <a:buChar char="•"/>
            </a:pPr>
            <a:r>
              <a:rPr lang="en-US" dirty="0"/>
              <a:t>Fiberglass lids with latches (3)</a:t>
            </a:r>
          </a:p>
          <a:p>
            <a:pPr marL="285750" indent="-285750">
              <a:buFont typeface="Arial" panose="020B0604020202020204" pitchFamily="34" charset="0"/>
              <a:buChar char="•"/>
            </a:pPr>
            <a:r>
              <a:rPr lang="en-US" dirty="0"/>
              <a:t>Welded stainless steel forward side rails</a:t>
            </a:r>
          </a:p>
        </p:txBody>
      </p:sp>
      <p:sp>
        <p:nvSpPr>
          <p:cNvPr id="6" name="TextBox 5">
            <a:extLst>
              <a:ext uri="{FF2B5EF4-FFF2-40B4-BE49-F238E27FC236}">
                <a16:creationId xmlns:a16="http://schemas.microsoft.com/office/drawing/2014/main" id="{091A5F9D-6A33-4C5C-8C29-8425D7A06081}"/>
              </a:ext>
            </a:extLst>
          </p:cNvPr>
          <p:cNvSpPr txBox="1"/>
          <p:nvPr/>
        </p:nvSpPr>
        <p:spPr>
          <a:xfrm>
            <a:off x="9224569" y="3713824"/>
            <a:ext cx="2279085" cy="646331"/>
          </a:xfrm>
          <a:prstGeom prst="rect">
            <a:avLst/>
          </a:prstGeom>
          <a:noFill/>
        </p:spPr>
        <p:txBody>
          <a:bodyPr wrap="none" rtlCol="0">
            <a:spAutoFit/>
          </a:bodyPr>
          <a:lstStyle/>
          <a:p>
            <a:pPr algn="ctr"/>
            <a:r>
              <a:rPr lang="en-US" dirty="0"/>
              <a:t>Integrated centerline </a:t>
            </a:r>
          </a:p>
          <a:p>
            <a:pPr algn="ctr"/>
            <a:r>
              <a:rPr lang="en-US" dirty="0"/>
              <a:t>bow cooler (12 gallon)</a:t>
            </a:r>
          </a:p>
        </p:txBody>
      </p:sp>
      <p:cxnSp>
        <p:nvCxnSpPr>
          <p:cNvPr id="8" name="Straight Arrow Connector 7">
            <a:extLst>
              <a:ext uri="{FF2B5EF4-FFF2-40B4-BE49-F238E27FC236}">
                <a16:creationId xmlns:a16="http://schemas.microsoft.com/office/drawing/2014/main" id="{A6993D57-E5BF-4D7F-965A-2F1E9865FBB7}"/>
              </a:ext>
            </a:extLst>
          </p:cNvPr>
          <p:cNvCxnSpPr>
            <a:cxnSpLocks/>
          </p:cNvCxnSpPr>
          <p:nvPr/>
        </p:nvCxnSpPr>
        <p:spPr>
          <a:xfrm flipH="1">
            <a:off x="6364308" y="4036989"/>
            <a:ext cx="2769532" cy="6338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28E1369-8320-4CCA-9424-D7FC3845126C}"/>
              </a:ext>
            </a:extLst>
          </p:cNvPr>
          <p:cNvSpPr txBox="1"/>
          <p:nvPr/>
        </p:nvSpPr>
        <p:spPr>
          <a:xfrm>
            <a:off x="9795171" y="4846765"/>
            <a:ext cx="1788117" cy="646331"/>
          </a:xfrm>
          <a:prstGeom prst="rect">
            <a:avLst/>
          </a:prstGeom>
          <a:noFill/>
        </p:spPr>
        <p:txBody>
          <a:bodyPr wrap="none" rtlCol="0">
            <a:spAutoFit/>
          </a:bodyPr>
          <a:lstStyle/>
          <a:p>
            <a:pPr algn="ctr"/>
            <a:r>
              <a:rPr lang="en-US" dirty="0"/>
              <a:t>Standard anchor </a:t>
            </a:r>
          </a:p>
          <a:p>
            <a:pPr algn="ctr"/>
            <a:r>
              <a:rPr lang="en-US" dirty="0"/>
              <a:t>windlass</a:t>
            </a:r>
          </a:p>
        </p:txBody>
      </p:sp>
      <p:sp>
        <p:nvSpPr>
          <p:cNvPr id="11" name="TextBox 10">
            <a:extLst>
              <a:ext uri="{FF2B5EF4-FFF2-40B4-BE49-F238E27FC236}">
                <a16:creationId xmlns:a16="http://schemas.microsoft.com/office/drawing/2014/main" id="{4E9348E8-6B01-4CB5-818A-D67D8747A4E8}"/>
              </a:ext>
            </a:extLst>
          </p:cNvPr>
          <p:cNvSpPr txBox="1"/>
          <p:nvPr/>
        </p:nvSpPr>
        <p:spPr>
          <a:xfrm>
            <a:off x="108583" y="6017103"/>
            <a:ext cx="2315762" cy="646331"/>
          </a:xfrm>
          <a:prstGeom prst="rect">
            <a:avLst/>
          </a:prstGeom>
          <a:noFill/>
        </p:spPr>
        <p:txBody>
          <a:bodyPr wrap="none" rtlCol="0">
            <a:spAutoFit/>
          </a:bodyPr>
          <a:lstStyle/>
          <a:p>
            <a:pPr algn="ctr"/>
            <a:r>
              <a:rPr lang="en-US" dirty="0"/>
              <a:t>Lockable rod storage: </a:t>
            </a:r>
          </a:p>
          <a:p>
            <a:pPr algn="ctr"/>
            <a:r>
              <a:rPr lang="en-US" dirty="0"/>
              <a:t>Starboard console OPT</a:t>
            </a:r>
          </a:p>
        </p:txBody>
      </p:sp>
      <p:cxnSp>
        <p:nvCxnSpPr>
          <p:cNvPr id="12" name="Straight Arrow Connector 11">
            <a:extLst>
              <a:ext uri="{FF2B5EF4-FFF2-40B4-BE49-F238E27FC236}">
                <a16:creationId xmlns:a16="http://schemas.microsoft.com/office/drawing/2014/main" id="{A95D8001-AD7A-49E3-A69B-48D275BFD9C6}"/>
              </a:ext>
            </a:extLst>
          </p:cNvPr>
          <p:cNvCxnSpPr>
            <a:cxnSpLocks/>
            <a:stCxn id="11" idx="3"/>
          </p:cNvCxnSpPr>
          <p:nvPr/>
        </p:nvCxnSpPr>
        <p:spPr>
          <a:xfrm flipV="1">
            <a:off x="2424345" y="4846765"/>
            <a:ext cx="1079346" cy="149350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50824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801AF-23DB-4DEC-9598-B541CCAB68AA}"/>
              </a:ext>
            </a:extLst>
          </p:cNvPr>
          <p:cNvSpPr>
            <a:spLocks noGrp="1"/>
          </p:cNvSpPr>
          <p:nvPr>
            <p:ph type="title"/>
          </p:nvPr>
        </p:nvSpPr>
        <p:spPr/>
        <p:txBody>
          <a:bodyPr/>
          <a:lstStyle/>
          <a:p>
            <a:r>
              <a:rPr lang="en-US" dirty="0"/>
              <a:t>280 Vantage:  Bow</a:t>
            </a:r>
          </a:p>
        </p:txBody>
      </p:sp>
      <p:sp>
        <p:nvSpPr>
          <p:cNvPr id="4" name="Content Placeholder 3">
            <a:extLst>
              <a:ext uri="{FF2B5EF4-FFF2-40B4-BE49-F238E27FC236}">
                <a16:creationId xmlns:a16="http://schemas.microsoft.com/office/drawing/2014/main" id="{10168373-1DE5-453B-8165-E5BAF9F6D2B9}"/>
              </a:ext>
            </a:extLst>
          </p:cNvPr>
          <p:cNvSpPr>
            <a:spLocks noGrp="1"/>
          </p:cNvSpPr>
          <p:nvPr>
            <p:ph idx="10"/>
          </p:nvPr>
        </p:nvSpPr>
        <p:spPr/>
        <p:txBody>
          <a:bodyPr/>
          <a:lstStyle/>
          <a:p>
            <a:endParaRPr lang="en-US"/>
          </a:p>
        </p:txBody>
      </p:sp>
      <p:pic>
        <p:nvPicPr>
          <p:cNvPr id="5" name="Picture 4" descr="A picture containing indoor, sitting, table, black&#10;&#10;Description automatically generated">
            <a:extLst>
              <a:ext uri="{FF2B5EF4-FFF2-40B4-BE49-F238E27FC236}">
                <a16:creationId xmlns:a16="http://schemas.microsoft.com/office/drawing/2014/main" id="{6F1EEA6D-FF68-45AF-A31B-4DAFDC389E5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0813" y="1602830"/>
            <a:ext cx="12192000" cy="4888992"/>
          </a:xfrm>
          <a:prstGeom prst="rect">
            <a:avLst/>
          </a:prstGeom>
        </p:spPr>
      </p:pic>
      <p:sp>
        <p:nvSpPr>
          <p:cNvPr id="6" name="Rectangle 5">
            <a:extLst>
              <a:ext uri="{FF2B5EF4-FFF2-40B4-BE49-F238E27FC236}">
                <a16:creationId xmlns:a16="http://schemas.microsoft.com/office/drawing/2014/main" id="{0F4A01E6-95FF-41E5-BEF0-4332CEC30EF9}"/>
              </a:ext>
            </a:extLst>
          </p:cNvPr>
          <p:cNvSpPr/>
          <p:nvPr/>
        </p:nvSpPr>
        <p:spPr>
          <a:xfrm>
            <a:off x="7884160" y="4532260"/>
            <a:ext cx="3119120" cy="923330"/>
          </a:xfrm>
          <a:prstGeom prst="rect">
            <a:avLst/>
          </a:prstGeom>
        </p:spPr>
        <p:txBody>
          <a:bodyPr wrap="square">
            <a:spAutoFit/>
          </a:bodyPr>
          <a:lstStyle/>
          <a:p>
            <a:pPr algn="ctr"/>
            <a:r>
              <a:rPr lang="en-US" dirty="0"/>
              <a:t>Standard anchor windlass- concealed.</a:t>
            </a:r>
          </a:p>
          <a:p>
            <a:pPr algn="ctr"/>
            <a:r>
              <a:rPr lang="en-US" dirty="0"/>
              <a:t>200’ Rode, chain and anchor</a:t>
            </a:r>
          </a:p>
        </p:txBody>
      </p:sp>
      <p:sp>
        <p:nvSpPr>
          <p:cNvPr id="8" name="Rectangle 7">
            <a:extLst>
              <a:ext uri="{FF2B5EF4-FFF2-40B4-BE49-F238E27FC236}">
                <a16:creationId xmlns:a16="http://schemas.microsoft.com/office/drawing/2014/main" id="{4E4A7C26-426C-4410-B89B-50651E7F733F}"/>
              </a:ext>
            </a:extLst>
          </p:cNvPr>
          <p:cNvSpPr/>
          <p:nvPr/>
        </p:nvSpPr>
        <p:spPr>
          <a:xfrm>
            <a:off x="8056880" y="2325740"/>
            <a:ext cx="3119120" cy="923330"/>
          </a:xfrm>
          <a:prstGeom prst="rect">
            <a:avLst/>
          </a:prstGeom>
        </p:spPr>
        <p:txBody>
          <a:bodyPr wrap="square">
            <a:spAutoFit/>
          </a:bodyPr>
          <a:lstStyle/>
          <a:p>
            <a:pPr algn="ctr"/>
            <a:r>
              <a:rPr lang="en-US" dirty="0"/>
              <a:t>Combination telescoping bow swim ladder and anchor windlass compatibility </a:t>
            </a:r>
          </a:p>
        </p:txBody>
      </p:sp>
    </p:spTree>
    <p:extLst>
      <p:ext uri="{BB962C8B-B14F-4D97-AF65-F5344CB8AC3E}">
        <p14:creationId xmlns:p14="http://schemas.microsoft.com/office/powerpoint/2010/main" val="2161987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A6679-0545-4DDE-B316-04FC58F0FD8E}"/>
              </a:ext>
            </a:extLst>
          </p:cNvPr>
          <p:cNvSpPr>
            <a:spLocks noGrp="1"/>
          </p:cNvSpPr>
          <p:nvPr>
            <p:ph type="title"/>
          </p:nvPr>
        </p:nvSpPr>
        <p:spPr/>
        <p:txBody>
          <a:bodyPr/>
          <a:lstStyle/>
          <a:p>
            <a:r>
              <a:rPr lang="en-US" dirty="0"/>
              <a:t>280 Vantage: Helm and port side seating</a:t>
            </a:r>
          </a:p>
        </p:txBody>
      </p:sp>
      <p:sp>
        <p:nvSpPr>
          <p:cNvPr id="4" name="Content Placeholder 3">
            <a:extLst>
              <a:ext uri="{FF2B5EF4-FFF2-40B4-BE49-F238E27FC236}">
                <a16:creationId xmlns:a16="http://schemas.microsoft.com/office/drawing/2014/main" id="{53783745-27D7-4DF2-817C-2CDD68DE72C1}"/>
              </a:ext>
            </a:extLst>
          </p:cNvPr>
          <p:cNvSpPr>
            <a:spLocks noGrp="1"/>
          </p:cNvSpPr>
          <p:nvPr>
            <p:ph idx="10"/>
          </p:nvPr>
        </p:nvSpPr>
        <p:spPr/>
        <p:txBody>
          <a:bodyPr/>
          <a:lstStyle/>
          <a:p>
            <a:endParaRPr lang="en-US"/>
          </a:p>
        </p:txBody>
      </p:sp>
      <p:pic>
        <p:nvPicPr>
          <p:cNvPr id="5" name="Content Placeholder 4" descr="A picture containing indoor, table, sitting, computer&#10;&#10;Description automatically generated">
            <a:extLst>
              <a:ext uri="{FF2B5EF4-FFF2-40B4-BE49-F238E27FC236}">
                <a16:creationId xmlns:a16="http://schemas.microsoft.com/office/drawing/2014/main" id="{44E2844B-D375-474E-BB4C-4520390C80DE}"/>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592642" y="1589439"/>
            <a:ext cx="11497957" cy="4610681"/>
          </a:xfrm>
          <a:prstGeom prst="rect">
            <a:avLst/>
          </a:prstGeom>
        </p:spPr>
      </p:pic>
      <p:sp>
        <p:nvSpPr>
          <p:cNvPr id="6" name="TextBox 5">
            <a:extLst>
              <a:ext uri="{FF2B5EF4-FFF2-40B4-BE49-F238E27FC236}">
                <a16:creationId xmlns:a16="http://schemas.microsoft.com/office/drawing/2014/main" id="{397714F5-39A6-481C-AD7B-FA16F8F0C4A4}"/>
              </a:ext>
            </a:extLst>
          </p:cNvPr>
          <p:cNvSpPr txBox="1"/>
          <p:nvPr/>
        </p:nvSpPr>
        <p:spPr>
          <a:xfrm>
            <a:off x="3964180" y="6200120"/>
            <a:ext cx="4488940" cy="369332"/>
          </a:xfrm>
          <a:prstGeom prst="rect">
            <a:avLst/>
          </a:prstGeom>
          <a:noFill/>
        </p:spPr>
        <p:txBody>
          <a:bodyPr wrap="square" rtlCol="0">
            <a:spAutoFit/>
          </a:bodyPr>
          <a:lstStyle/>
          <a:p>
            <a:r>
              <a:rPr lang="en-US" dirty="0"/>
              <a:t>Convertible port lounge seat with storage</a:t>
            </a:r>
          </a:p>
        </p:txBody>
      </p:sp>
      <p:sp>
        <p:nvSpPr>
          <p:cNvPr id="7" name="TextBox 6">
            <a:extLst>
              <a:ext uri="{FF2B5EF4-FFF2-40B4-BE49-F238E27FC236}">
                <a16:creationId xmlns:a16="http://schemas.microsoft.com/office/drawing/2014/main" id="{347BF003-3208-4F61-9AF5-FA774CF85FB1}"/>
              </a:ext>
            </a:extLst>
          </p:cNvPr>
          <p:cNvSpPr txBox="1"/>
          <p:nvPr/>
        </p:nvSpPr>
        <p:spPr>
          <a:xfrm>
            <a:off x="9814759" y="2228671"/>
            <a:ext cx="2174041" cy="1200329"/>
          </a:xfrm>
          <a:prstGeom prst="rect">
            <a:avLst/>
          </a:prstGeom>
          <a:noFill/>
        </p:spPr>
        <p:txBody>
          <a:bodyPr wrap="square" rtlCol="0">
            <a:spAutoFit/>
          </a:bodyPr>
          <a:lstStyle/>
          <a:p>
            <a:pPr algn="ctr"/>
            <a:r>
              <a:rPr lang="en-US" dirty="0"/>
              <a:t>Starboard aft facing </a:t>
            </a:r>
          </a:p>
          <a:p>
            <a:pPr algn="ctr"/>
            <a:r>
              <a:rPr lang="en-US" dirty="0"/>
              <a:t>seat</a:t>
            </a:r>
          </a:p>
          <a:p>
            <a:pPr algn="ctr"/>
            <a:r>
              <a:rPr lang="en-US" dirty="0"/>
              <a:t>with integrated cooler (11 gallons)</a:t>
            </a:r>
          </a:p>
        </p:txBody>
      </p:sp>
      <p:sp>
        <p:nvSpPr>
          <p:cNvPr id="9" name="TextBox 8">
            <a:extLst>
              <a:ext uri="{FF2B5EF4-FFF2-40B4-BE49-F238E27FC236}">
                <a16:creationId xmlns:a16="http://schemas.microsoft.com/office/drawing/2014/main" id="{24A56D83-00E0-4CF0-AC78-03FC0BFB8BD1}"/>
              </a:ext>
            </a:extLst>
          </p:cNvPr>
          <p:cNvSpPr txBox="1"/>
          <p:nvPr/>
        </p:nvSpPr>
        <p:spPr>
          <a:xfrm>
            <a:off x="6595620" y="1398829"/>
            <a:ext cx="1857500" cy="923330"/>
          </a:xfrm>
          <a:prstGeom prst="rect">
            <a:avLst/>
          </a:prstGeom>
          <a:noFill/>
        </p:spPr>
        <p:txBody>
          <a:bodyPr wrap="square" rtlCol="0">
            <a:spAutoFit/>
          </a:bodyPr>
          <a:lstStyle/>
          <a:p>
            <a:pPr algn="ctr"/>
            <a:r>
              <a:rPr lang="en-US" dirty="0"/>
              <a:t>Deluxe custom adjustable </a:t>
            </a:r>
          </a:p>
          <a:p>
            <a:pPr algn="ctr"/>
            <a:r>
              <a:rPr lang="en-US" dirty="0"/>
              <a:t>helm seat</a:t>
            </a:r>
          </a:p>
        </p:txBody>
      </p:sp>
    </p:spTree>
    <p:extLst>
      <p:ext uri="{BB962C8B-B14F-4D97-AF65-F5344CB8AC3E}">
        <p14:creationId xmlns:p14="http://schemas.microsoft.com/office/powerpoint/2010/main" val="2434958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A6679-0545-4DDE-B316-04FC58F0FD8E}"/>
              </a:ext>
            </a:extLst>
          </p:cNvPr>
          <p:cNvSpPr>
            <a:spLocks noGrp="1"/>
          </p:cNvSpPr>
          <p:nvPr>
            <p:ph type="title"/>
          </p:nvPr>
        </p:nvSpPr>
        <p:spPr/>
        <p:txBody>
          <a:bodyPr/>
          <a:lstStyle/>
          <a:p>
            <a:r>
              <a:rPr lang="en-US" dirty="0"/>
              <a:t>280 Vantage: cockpit dash</a:t>
            </a:r>
          </a:p>
        </p:txBody>
      </p:sp>
      <p:sp>
        <p:nvSpPr>
          <p:cNvPr id="4" name="Content Placeholder 3">
            <a:extLst>
              <a:ext uri="{FF2B5EF4-FFF2-40B4-BE49-F238E27FC236}">
                <a16:creationId xmlns:a16="http://schemas.microsoft.com/office/drawing/2014/main" id="{53783745-27D7-4DF2-817C-2CDD68DE72C1}"/>
              </a:ext>
            </a:extLst>
          </p:cNvPr>
          <p:cNvSpPr>
            <a:spLocks noGrp="1"/>
          </p:cNvSpPr>
          <p:nvPr>
            <p:ph idx="10"/>
          </p:nvPr>
        </p:nvSpPr>
        <p:spPr/>
        <p:txBody>
          <a:bodyPr/>
          <a:lstStyle/>
          <a:p>
            <a:endParaRPr lang="en-US"/>
          </a:p>
        </p:txBody>
      </p:sp>
      <p:pic>
        <p:nvPicPr>
          <p:cNvPr id="5" name="Content Placeholder 4" descr="A picture containing indoor, table, sitting, computer&#10;&#10;Description automatically generated">
            <a:extLst>
              <a:ext uri="{FF2B5EF4-FFF2-40B4-BE49-F238E27FC236}">
                <a16:creationId xmlns:a16="http://schemas.microsoft.com/office/drawing/2014/main" id="{44E2844B-D375-474E-BB4C-4520390C80DE}"/>
              </a:ext>
            </a:extLst>
          </p:cNvPr>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l="-6064" r="53054" b="25730"/>
          <a:stretch/>
        </p:blipFill>
        <p:spPr>
          <a:xfrm>
            <a:off x="-733647" y="1415650"/>
            <a:ext cx="8357191" cy="4695301"/>
          </a:xfrm>
          <a:prstGeom prst="rect">
            <a:avLst/>
          </a:prstGeom>
        </p:spPr>
      </p:pic>
      <p:sp>
        <p:nvSpPr>
          <p:cNvPr id="8" name="TextBox 7">
            <a:extLst>
              <a:ext uri="{FF2B5EF4-FFF2-40B4-BE49-F238E27FC236}">
                <a16:creationId xmlns:a16="http://schemas.microsoft.com/office/drawing/2014/main" id="{72D62BAB-3317-45E0-B391-35106A8C0ED6}"/>
              </a:ext>
            </a:extLst>
          </p:cNvPr>
          <p:cNvSpPr txBox="1"/>
          <p:nvPr/>
        </p:nvSpPr>
        <p:spPr>
          <a:xfrm>
            <a:off x="7857460" y="1574569"/>
            <a:ext cx="4263420" cy="4524315"/>
          </a:xfrm>
          <a:prstGeom prst="rect">
            <a:avLst/>
          </a:prstGeom>
          <a:noFill/>
        </p:spPr>
        <p:txBody>
          <a:bodyPr wrap="square" rtlCol="0">
            <a:spAutoFit/>
          </a:bodyPr>
          <a:lstStyle/>
          <a:p>
            <a:r>
              <a:rPr lang="en-US" b="1" dirty="0"/>
              <a:t>Three electronic package options:</a:t>
            </a:r>
          </a:p>
          <a:p>
            <a:pPr marL="285750" indent="-285750">
              <a:buFontTx/>
              <a:buChar char="-"/>
            </a:pPr>
            <a:r>
              <a:rPr lang="en-US" dirty="0"/>
              <a:t>Single 9” </a:t>
            </a:r>
            <a:r>
              <a:rPr lang="en-US" dirty="0" err="1"/>
              <a:t>Raymarine</a:t>
            </a:r>
            <a:r>
              <a:rPr lang="en-US" dirty="0"/>
              <a:t> Axiom Pro RVX</a:t>
            </a:r>
          </a:p>
          <a:p>
            <a:pPr marL="285750" indent="-285750">
              <a:buFontTx/>
              <a:buChar char="-"/>
            </a:pPr>
            <a:r>
              <a:rPr lang="en-US" dirty="0"/>
              <a:t>Single 12” </a:t>
            </a:r>
            <a:r>
              <a:rPr lang="en-US" dirty="0" err="1"/>
              <a:t>Raymarine</a:t>
            </a:r>
            <a:r>
              <a:rPr lang="en-US" dirty="0"/>
              <a:t> Axiom Pro RVX</a:t>
            </a:r>
          </a:p>
          <a:p>
            <a:pPr marL="285750" indent="-285750">
              <a:buFontTx/>
              <a:buChar char="-"/>
            </a:pPr>
            <a:endParaRPr lang="en-US" dirty="0"/>
          </a:p>
          <a:p>
            <a:pPr marL="285750" indent="-285750">
              <a:buFontTx/>
              <a:buChar char="-"/>
            </a:pPr>
            <a:r>
              <a:rPr lang="en-US" dirty="0"/>
              <a:t>Deluxe Helm Electronics</a:t>
            </a:r>
          </a:p>
          <a:p>
            <a:pPr marL="742950" lvl="1" indent="-285750">
              <a:buFontTx/>
              <a:buChar char="-"/>
            </a:pPr>
            <a:r>
              <a:rPr lang="en-US" dirty="0"/>
              <a:t>Port and Starboard custom black acrylic dash and switch panels</a:t>
            </a:r>
          </a:p>
          <a:p>
            <a:pPr marL="742950" lvl="1" indent="-285750">
              <a:buFontTx/>
              <a:buChar char="-"/>
            </a:pPr>
            <a:r>
              <a:rPr lang="en-US" dirty="0"/>
              <a:t>12” </a:t>
            </a:r>
            <a:r>
              <a:rPr lang="en-US" dirty="0" err="1"/>
              <a:t>Raymarine</a:t>
            </a:r>
            <a:r>
              <a:rPr lang="en-US" dirty="0"/>
              <a:t> Axiom RV</a:t>
            </a:r>
          </a:p>
          <a:p>
            <a:pPr marL="742950" lvl="1" indent="-285750">
              <a:buFontTx/>
              <a:buChar char="-"/>
            </a:pPr>
            <a:r>
              <a:rPr lang="en-US" dirty="0"/>
              <a:t>Nav. Pack with GPS, chart plotter, fisher finder, </a:t>
            </a:r>
            <a:r>
              <a:rPr lang="en-US" dirty="0" err="1"/>
              <a:t>RealVision</a:t>
            </a:r>
            <a:r>
              <a:rPr lang="en-US" dirty="0"/>
              <a:t> 3D, Down Vision, Side Vision and Chirp transom transducer</a:t>
            </a:r>
          </a:p>
          <a:p>
            <a:pPr marL="742950" lvl="1" indent="-285750">
              <a:buFontTx/>
              <a:buChar char="-"/>
            </a:pPr>
            <a:r>
              <a:rPr lang="en-US" dirty="0"/>
              <a:t>Premium Audio Stereo System</a:t>
            </a:r>
          </a:p>
          <a:p>
            <a:pPr marL="742950" lvl="1" indent="-285750">
              <a:buFontTx/>
              <a:buChar char="-"/>
            </a:pPr>
            <a:r>
              <a:rPr lang="en-US" dirty="0" err="1"/>
              <a:t>VesselView</a:t>
            </a:r>
            <a:r>
              <a:rPr lang="en-US" dirty="0"/>
              <a:t> 4” display</a:t>
            </a:r>
          </a:p>
          <a:p>
            <a:pPr marL="742950" lvl="1" indent="-285750">
              <a:buFontTx/>
              <a:buChar char="-"/>
            </a:pPr>
            <a:r>
              <a:rPr lang="en-US" dirty="0"/>
              <a:t>Port console glovebox</a:t>
            </a:r>
          </a:p>
          <a:p>
            <a:pPr marL="285750" indent="-285750">
              <a:buFontTx/>
              <a:buChar char="-"/>
            </a:pPr>
            <a:endParaRPr lang="en-US" dirty="0"/>
          </a:p>
        </p:txBody>
      </p:sp>
    </p:spTree>
    <p:extLst>
      <p:ext uri="{BB962C8B-B14F-4D97-AF65-F5344CB8AC3E}">
        <p14:creationId xmlns:p14="http://schemas.microsoft.com/office/powerpoint/2010/main" val="29227409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FE48D-314D-4922-9138-6E209B0D5AE3}"/>
              </a:ext>
            </a:extLst>
          </p:cNvPr>
          <p:cNvSpPr>
            <a:spLocks noGrp="1"/>
          </p:cNvSpPr>
          <p:nvPr>
            <p:ph type="title"/>
          </p:nvPr>
        </p:nvSpPr>
        <p:spPr/>
        <p:txBody>
          <a:bodyPr/>
          <a:lstStyle/>
          <a:p>
            <a:r>
              <a:rPr lang="en-US" dirty="0"/>
              <a:t>280 Vantage: starboard side console</a:t>
            </a:r>
          </a:p>
        </p:txBody>
      </p:sp>
      <p:sp>
        <p:nvSpPr>
          <p:cNvPr id="4" name="Content Placeholder 3">
            <a:extLst>
              <a:ext uri="{FF2B5EF4-FFF2-40B4-BE49-F238E27FC236}">
                <a16:creationId xmlns:a16="http://schemas.microsoft.com/office/drawing/2014/main" id="{63B62838-944A-4032-8493-28A3C093E7CF}"/>
              </a:ext>
            </a:extLst>
          </p:cNvPr>
          <p:cNvSpPr>
            <a:spLocks noGrp="1"/>
          </p:cNvSpPr>
          <p:nvPr>
            <p:ph idx="10"/>
          </p:nvPr>
        </p:nvSpPr>
        <p:spPr/>
        <p:txBody>
          <a:bodyPr/>
          <a:lstStyle/>
          <a:p>
            <a:endParaRPr lang="en-US"/>
          </a:p>
        </p:txBody>
      </p:sp>
      <p:pic>
        <p:nvPicPr>
          <p:cNvPr id="5" name="Content Placeholder 4" descr="A picture containing indoor, sitting, table, cake&#10;&#10;Description automatically generated">
            <a:extLst>
              <a:ext uri="{FF2B5EF4-FFF2-40B4-BE49-F238E27FC236}">
                <a16:creationId xmlns:a16="http://schemas.microsoft.com/office/drawing/2014/main" id="{2CBDC8F8-6458-4D77-82C5-37B3EC71F2F4}"/>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94335" y="1782479"/>
            <a:ext cx="11603329" cy="4652934"/>
          </a:xfrm>
          <a:prstGeom prst="rect">
            <a:avLst/>
          </a:prstGeom>
        </p:spPr>
      </p:pic>
      <p:sp>
        <p:nvSpPr>
          <p:cNvPr id="3" name="TextBox 2">
            <a:extLst>
              <a:ext uri="{FF2B5EF4-FFF2-40B4-BE49-F238E27FC236}">
                <a16:creationId xmlns:a16="http://schemas.microsoft.com/office/drawing/2014/main" id="{3D7038C6-8C7F-468E-BCD6-5A69E01422DD}"/>
              </a:ext>
            </a:extLst>
          </p:cNvPr>
          <p:cNvSpPr txBox="1"/>
          <p:nvPr/>
        </p:nvSpPr>
        <p:spPr>
          <a:xfrm>
            <a:off x="3322320" y="5787785"/>
            <a:ext cx="2567434" cy="646331"/>
          </a:xfrm>
          <a:prstGeom prst="rect">
            <a:avLst/>
          </a:prstGeom>
          <a:noFill/>
        </p:spPr>
        <p:txBody>
          <a:bodyPr wrap="none" rtlCol="0">
            <a:spAutoFit/>
          </a:bodyPr>
          <a:lstStyle/>
          <a:p>
            <a:pPr algn="ctr"/>
            <a:r>
              <a:rPr lang="en-US" dirty="0"/>
              <a:t>Optional stand alone </a:t>
            </a:r>
          </a:p>
          <a:p>
            <a:pPr algn="ctr"/>
            <a:r>
              <a:rPr lang="en-US" dirty="0"/>
              <a:t>refrigerator also available</a:t>
            </a:r>
          </a:p>
        </p:txBody>
      </p:sp>
      <p:sp>
        <p:nvSpPr>
          <p:cNvPr id="6" name="TextBox 5">
            <a:extLst>
              <a:ext uri="{FF2B5EF4-FFF2-40B4-BE49-F238E27FC236}">
                <a16:creationId xmlns:a16="http://schemas.microsoft.com/office/drawing/2014/main" id="{4EA0463F-CF85-48A3-A8A6-E705CB43B4A3}"/>
              </a:ext>
            </a:extLst>
          </p:cNvPr>
          <p:cNvSpPr txBox="1"/>
          <p:nvPr/>
        </p:nvSpPr>
        <p:spPr>
          <a:xfrm>
            <a:off x="8940800" y="1415650"/>
            <a:ext cx="2834640" cy="1477328"/>
          </a:xfrm>
          <a:prstGeom prst="rect">
            <a:avLst/>
          </a:prstGeom>
          <a:noFill/>
        </p:spPr>
        <p:txBody>
          <a:bodyPr wrap="square" rtlCol="0">
            <a:spAutoFit/>
          </a:bodyPr>
          <a:lstStyle/>
          <a:p>
            <a:r>
              <a:rPr lang="en-US" dirty="0"/>
              <a:t>Summer Kitchen option:</a:t>
            </a:r>
          </a:p>
          <a:p>
            <a:pPr marL="285750" indent="-285750">
              <a:buFontTx/>
              <a:buChar char="-"/>
            </a:pPr>
            <a:r>
              <a:rPr lang="en-US" dirty="0"/>
              <a:t>12V refrigerator</a:t>
            </a:r>
          </a:p>
          <a:p>
            <a:pPr marL="285750" indent="-285750">
              <a:buFontTx/>
              <a:buChar char="-"/>
            </a:pPr>
            <a:r>
              <a:rPr lang="en-US" dirty="0"/>
              <a:t>Corian counter top</a:t>
            </a:r>
          </a:p>
          <a:p>
            <a:pPr marL="285750" indent="-285750">
              <a:buFontTx/>
              <a:buChar char="-"/>
            </a:pPr>
            <a:r>
              <a:rPr lang="en-US" dirty="0"/>
              <a:t>Electric grill (deletes sink)</a:t>
            </a:r>
          </a:p>
          <a:p>
            <a:pPr marL="285750" indent="-285750">
              <a:buFontTx/>
              <a:buChar char="-"/>
            </a:pPr>
            <a:endParaRPr lang="en-US" dirty="0"/>
          </a:p>
        </p:txBody>
      </p:sp>
      <p:sp>
        <p:nvSpPr>
          <p:cNvPr id="8" name="TextBox 7">
            <a:extLst>
              <a:ext uri="{FF2B5EF4-FFF2-40B4-BE49-F238E27FC236}">
                <a16:creationId xmlns:a16="http://schemas.microsoft.com/office/drawing/2014/main" id="{69982C77-31CB-4B49-A6F4-B928802A18D6}"/>
              </a:ext>
            </a:extLst>
          </p:cNvPr>
          <p:cNvSpPr txBox="1"/>
          <p:nvPr/>
        </p:nvSpPr>
        <p:spPr>
          <a:xfrm>
            <a:off x="2367280" y="1346175"/>
            <a:ext cx="3626890" cy="369332"/>
          </a:xfrm>
          <a:prstGeom prst="rect">
            <a:avLst/>
          </a:prstGeom>
          <a:noFill/>
        </p:spPr>
        <p:txBody>
          <a:bodyPr wrap="none" rtlCol="0">
            <a:spAutoFit/>
          </a:bodyPr>
          <a:lstStyle/>
          <a:p>
            <a:r>
              <a:rPr lang="en-US" dirty="0"/>
              <a:t>Standard sink with freshwater faucet</a:t>
            </a:r>
          </a:p>
        </p:txBody>
      </p:sp>
    </p:spTree>
    <p:extLst>
      <p:ext uri="{BB962C8B-B14F-4D97-AF65-F5344CB8AC3E}">
        <p14:creationId xmlns:p14="http://schemas.microsoft.com/office/powerpoint/2010/main" val="12056493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E443A-0B67-40CC-99EC-8BC7EB2A6FDB}"/>
              </a:ext>
            </a:extLst>
          </p:cNvPr>
          <p:cNvSpPr>
            <a:spLocks noGrp="1"/>
          </p:cNvSpPr>
          <p:nvPr>
            <p:ph type="title"/>
          </p:nvPr>
        </p:nvSpPr>
        <p:spPr/>
        <p:txBody>
          <a:bodyPr/>
          <a:lstStyle/>
          <a:p>
            <a:r>
              <a:rPr lang="en-US" dirty="0"/>
              <a:t>280 Vantage: Aft cockpit, with dive door</a:t>
            </a:r>
          </a:p>
        </p:txBody>
      </p:sp>
      <p:sp>
        <p:nvSpPr>
          <p:cNvPr id="4" name="Content Placeholder 3">
            <a:extLst>
              <a:ext uri="{FF2B5EF4-FFF2-40B4-BE49-F238E27FC236}">
                <a16:creationId xmlns:a16="http://schemas.microsoft.com/office/drawing/2014/main" id="{F574EF34-F76D-43F4-AEE1-2A286FEB6BBB}"/>
              </a:ext>
            </a:extLst>
          </p:cNvPr>
          <p:cNvSpPr>
            <a:spLocks noGrp="1"/>
          </p:cNvSpPr>
          <p:nvPr>
            <p:ph idx="10"/>
          </p:nvPr>
        </p:nvSpPr>
        <p:spPr/>
        <p:txBody>
          <a:bodyPr/>
          <a:lstStyle/>
          <a:p>
            <a:endParaRPr lang="en-US"/>
          </a:p>
        </p:txBody>
      </p:sp>
      <p:pic>
        <p:nvPicPr>
          <p:cNvPr id="5" name="Content Placeholder 4" descr="A picture containing cake, indoor, table, car&#10;&#10;Description automatically generated">
            <a:extLst>
              <a:ext uri="{FF2B5EF4-FFF2-40B4-BE49-F238E27FC236}">
                <a16:creationId xmlns:a16="http://schemas.microsoft.com/office/drawing/2014/main" id="{E27AD681-D1AB-4DD9-9CC3-7EE09DBE20F9}"/>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74277" y="1293495"/>
            <a:ext cx="11230159" cy="4924425"/>
          </a:xfrm>
          <a:prstGeom prst="rect">
            <a:avLst/>
          </a:prstGeom>
        </p:spPr>
      </p:pic>
      <p:sp>
        <p:nvSpPr>
          <p:cNvPr id="3" name="TextBox 2">
            <a:extLst>
              <a:ext uri="{FF2B5EF4-FFF2-40B4-BE49-F238E27FC236}">
                <a16:creationId xmlns:a16="http://schemas.microsoft.com/office/drawing/2014/main" id="{00CD6FC3-7383-4521-93F7-BD516A55FB45}"/>
              </a:ext>
            </a:extLst>
          </p:cNvPr>
          <p:cNvSpPr txBox="1"/>
          <p:nvPr/>
        </p:nvSpPr>
        <p:spPr>
          <a:xfrm>
            <a:off x="395958" y="2236223"/>
            <a:ext cx="1851789" cy="923330"/>
          </a:xfrm>
          <a:prstGeom prst="rect">
            <a:avLst/>
          </a:prstGeom>
          <a:noFill/>
        </p:spPr>
        <p:txBody>
          <a:bodyPr wrap="none" rtlCol="0">
            <a:spAutoFit/>
          </a:bodyPr>
          <a:lstStyle/>
          <a:p>
            <a:pPr algn="ctr"/>
            <a:r>
              <a:rPr lang="en-US" dirty="0"/>
              <a:t>19 gallon </a:t>
            </a:r>
            <a:r>
              <a:rPr lang="en-US" dirty="0" err="1"/>
              <a:t>livewell</a:t>
            </a:r>
            <a:endParaRPr lang="en-US" dirty="0"/>
          </a:p>
          <a:p>
            <a:pPr algn="ctr"/>
            <a:r>
              <a:rPr lang="en-US" dirty="0"/>
              <a:t>with clear lid and </a:t>
            </a:r>
          </a:p>
          <a:p>
            <a:pPr algn="ctr"/>
            <a:r>
              <a:rPr lang="en-US" dirty="0"/>
              <a:t>interior light</a:t>
            </a:r>
          </a:p>
        </p:txBody>
      </p:sp>
      <p:sp>
        <p:nvSpPr>
          <p:cNvPr id="6" name="TextBox 5">
            <a:extLst>
              <a:ext uri="{FF2B5EF4-FFF2-40B4-BE49-F238E27FC236}">
                <a16:creationId xmlns:a16="http://schemas.microsoft.com/office/drawing/2014/main" id="{5735C8D5-9641-4F5E-AFAA-910A3126DB8C}"/>
              </a:ext>
            </a:extLst>
          </p:cNvPr>
          <p:cNvSpPr txBox="1"/>
          <p:nvPr/>
        </p:nvSpPr>
        <p:spPr>
          <a:xfrm>
            <a:off x="9990088" y="4706399"/>
            <a:ext cx="2003369" cy="646331"/>
          </a:xfrm>
          <a:prstGeom prst="rect">
            <a:avLst/>
          </a:prstGeom>
          <a:noFill/>
        </p:spPr>
        <p:txBody>
          <a:bodyPr wrap="none" rtlCol="0">
            <a:spAutoFit/>
          </a:bodyPr>
          <a:lstStyle/>
          <a:p>
            <a:pPr algn="ctr"/>
            <a:r>
              <a:rPr lang="en-US" dirty="0"/>
              <a:t>Fold-out stern seat </a:t>
            </a:r>
          </a:p>
          <a:p>
            <a:pPr algn="ctr"/>
            <a:r>
              <a:rPr lang="en-US" dirty="0"/>
              <a:t>with backrest</a:t>
            </a:r>
          </a:p>
        </p:txBody>
      </p:sp>
      <p:sp>
        <p:nvSpPr>
          <p:cNvPr id="7" name="TextBox 6">
            <a:extLst>
              <a:ext uri="{FF2B5EF4-FFF2-40B4-BE49-F238E27FC236}">
                <a16:creationId xmlns:a16="http://schemas.microsoft.com/office/drawing/2014/main" id="{305829A2-647E-4ABE-B8B5-CA0773EEE067}"/>
              </a:ext>
            </a:extLst>
          </p:cNvPr>
          <p:cNvSpPr txBox="1"/>
          <p:nvPr/>
        </p:nvSpPr>
        <p:spPr>
          <a:xfrm>
            <a:off x="2677178" y="1298888"/>
            <a:ext cx="2246769" cy="369332"/>
          </a:xfrm>
          <a:prstGeom prst="rect">
            <a:avLst/>
          </a:prstGeom>
          <a:noFill/>
        </p:spPr>
        <p:txBody>
          <a:bodyPr wrap="none" rtlCol="0">
            <a:spAutoFit/>
          </a:bodyPr>
          <a:lstStyle/>
          <a:p>
            <a:r>
              <a:rPr lang="en-US" dirty="0"/>
              <a:t>Optional cockpit table</a:t>
            </a:r>
          </a:p>
        </p:txBody>
      </p:sp>
      <p:sp>
        <p:nvSpPr>
          <p:cNvPr id="8" name="TextBox 7">
            <a:extLst>
              <a:ext uri="{FF2B5EF4-FFF2-40B4-BE49-F238E27FC236}">
                <a16:creationId xmlns:a16="http://schemas.microsoft.com/office/drawing/2014/main" id="{B9207CB4-E2AF-4000-B999-23AD70CFDCE6}"/>
              </a:ext>
            </a:extLst>
          </p:cNvPr>
          <p:cNvSpPr txBox="1"/>
          <p:nvPr/>
        </p:nvSpPr>
        <p:spPr>
          <a:xfrm>
            <a:off x="8883150" y="5442585"/>
            <a:ext cx="2382575" cy="923330"/>
          </a:xfrm>
          <a:prstGeom prst="rect">
            <a:avLst/>
          </a:prstGeom>
          <a:noFill/>
        </p:spPr>
        <p:txBody>
          <a:bodyPr wrap="none" rtlCol="0">
            <a:spAutoFit/>
          </a:bodyPr>
          <a:lstStyle/>
          <a:p>
            <a:pPr algn="ctr"/>
            <a:r>
              <a:rPr lang="en-US" dirty="0"/>
              <a:t>2 insulated in floor fish </a:t>
            </a:r>
          </a:p>
          <a:p>
            <a:pPr algn="ctr"/>
            <a:r>
              <a:rPr lang="en-US" dirty="0"/>
              <a:t>boxes with pump-out</a:t>
            </a:r>
          </a:p>
          <a:p>
            <a:pPr algn="ctr"/>
            <a:r>
              <a:rPr lang="en-US" dirty="0"/>
              <a:t>(25 gal)</a:t>
            </a:r>
          </a:p>
        </p:txBody>
      </p:sp>
      <p:sp>
        <p:nvSpPr>
          <p:cNvPr id="9" name="TextBox 8">
            <a:extLst>
              <a:ext uri="{FF2B5EF4-FFF2-40B4-BE49-F238E27FC236}">
                <a16:creationId xmlns:a16="http://schemas.microsoft.com/office/drawing/2014/main" id="{4A92C3CA-3F29-4CD1-8C29-E2CFA8A7FB6A}"/>
              </a:ext>
            </a:extLst>
          </p:cNvPr>
          <p:cNvSpPr txBox="1"/>
          <p:nvPr/>
        </p:nvSpPr>
        <p:spPr>
          <a:xfrm>
            <a:off x="551308" y="1633254"/>
            <a:ext cx="1848839" cy="369332"/>
          </a:xfrm>
          <a:prstGeom prst="rect">
            <a:avLst/>
          </a:prstGeom>
          <a:noFill/>
        </p:spPr>
        <p:txBody>
          <a:bodyPr wrap="none" rtlCol="0">
            <a:spAutoFit/>
          </a:bodyPr>
          <a:lstStyle/>
          <a:p>
            <a:r>
              <a:rPr lang="en-US" dirty="0"/>
              <a:t>28” cockpit depth</a:t>
            </a:r>
          </a:p>
        </p:txBody>
      </p:sp>
      <p:cxnSp>
        <p:nvCxnSpPr>
          <p:cNvPr id="11" name="Straight Arrow Connector 10">
            <a:extLst>
              <a:ext uri="{FF2B5EF4-FFF2-40B4-BE49-F238E27FC236}">
                <a16:creationId xmlns:a16="http://schemas.microsoft.com/office/drawing/2014/main" id="{625B04C9-E05B-49B1-A63C-47C9277E1FEE}"/>
              </a:ext>
            </a:extLst>
          </p:cNvPr>
          <p:cNvCxnSpPr/>
          <p:nvPr/>
        </p:nvCxnSpPr>
        <p:spPr>
          <a:xfrm>
            <a:off x="4923947" y="1668220"/>
            <a:ext cx="1923893" cy="76002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0850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5BF7D-DF94-4A30-ACC4-53FF2339179B}"/>
              </a:ext>
            </a:extLst>
          </p:cNvPr>
          <p:cNvSpPr>
            <a:spLocks noGrp="1"/>
          </p:cNvSpPr>
          <p:nvPr>
            <p:ph type="title"/>
          </p:nvPr>
        </p:nvSpPr>
        <p:spPr/>
        <p:txBody>
          <a:bodyPr/>
          <a:lstStyle/>
          <a:p>
            <a:r>
              <a:rPr lang="en-US" dirty="0"/>
              <a:t>280 Vantage: Price equalization comparison</a:t>
            </a:r>
          </a:p>
        </p:txBody>
      </p:sp>
      <p:sp>
        <p:nvSpPr>
          <p:cNvPr id="4" name="Content Placeholder 3">
            <a:extLst>
              <a:ext uri="{FF2B5EF4-FFF2-40B4-BE49-F238E27FC236}">
                <a16:creationId xmlns:a16="http://schemas.microsoft.com/office/drawing/2014/main" id="{C7A4A046-C72C-423F-8C05-83259D296A36}"/>
              </a:ext>
            </a:extLst>
          </p:cNvPr>
          <p:cNvSpPr>
            <a:spLocks noGrp="1"/>
          </p:cNvSpPr>
          <p:nvPr>
            <p:ph idx="10"/>
          </p:nvPr>
        </p:nvSpPr>
        <p:spPr/>
        <p:txBody>
          <a:bodyPr/>
          <a:lstStyle/>
          <a:p>
            <a:endParaRPr lang="en-US"/>
          </a:p>
        </p:txBody>
      </p:sp>
      <p:pic>
        <p:nvPicPr>
          <p:cNvPr id="7" name="Content Placeholder 6">
            <a:extLst>
              <a:ext uri="{FF2B5EF4-FFF2-40B4-BE49-F238E27FC236}">
                <a16:creationId xmlns:a16="http://schemas.microsoft.com/office/drawing/2014/main" id="{D43D19AD-BDF4-43E4-A1B0-B0BE9851C9DD}"/>
              </a:ext>
            </a:extLst>
          </p:cNvPr>
          <p:cNvPicPr>
            <a:picLocks noGrp="1" noChangeAspect="1"/>
          </p:cNvPicPr>
          <p:nvPr>
            <p:ph idx="1"/>
          </p:nvPr>
        </p:nvPicPr>
        <p:blipFill>
          <a:blip r:embed="rId2"/>
          <a:stretch>
            <a:fillRect/>
          </a:stretch>
        </p:blipFill>
        <p:spPr>
          <a:xfrm>
            <a:off x="2984185" y="1273410"/>
            <a:ext cx="6223630" cy="5090870"/>
          </a:xfrm>
          <a:prstGeom prst="rect">
            <a:avLst/>
          </a:prstGeom>
        </p:spPr>
      </p:pic>
    </p:spTree>
    <p:extLst>
      <p:ext uri="{BB962C8B-B14F-4D97-AF65-F5344CB8AC3E}">
        <p14:creationId xmlns:p14="http://schemas.microsoft.com/office/powerpoint/2010/main" val="20201457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92644" y="194565"/>
            <a:ext cx="11010369" cy="1024635"/>
          </a:xfrm>
        </p:spPr>
        <p:txBody>
          <a:bodyPr>
            <a:normAutofit/>
          </a:bodyPr>
          <a:lstStyle/>
          <a:p>
            <a:r>
              <a:rPr lang="en-US" dirty="0"/>
              <a:t>Key Selling Features:</a:t>
            </a:r>
          </a:p>
        </p:txBody>
      </p:sp>
      <p:sp>
        <p:nvSpPr>
          <p:cNvPr id="5" name="Footer Placeholder 4"/>
          <p:cNvSpPr>
            <a:spLocks noGrp="1"/>
          </p:cNvSpPr>
          <p:nvPr>
            <p:ph type="ftr" sz="quarter" idx="3"/>
          </p:nvPr>
        </p:nvSpPr>
        <p:spPr>
          <a:prstGeom prst="rect">
            <a:avLst/>
          </a:prstGeom>
        </p:spPr>
        <p:txBody>
          <a:bodyPr/>
          <a:lstStyle/>
          <a:p>
            <a:r>
              <a:rPr lang="en-US" dirty="0"/>
              <a:t>©2019 Boston Whaler. Confidential and all rights reserved.</a:t>
            </a:r>
          </a:p>
        </p:txBody>
      </p:sp>
      <p:sp>
        <p:nvSpPr>
          <p:cNvPr id="4" name="Content Placeholder 3"/>
          <p:cNvSpPr>
            <a:spLocks noGrp="1"/>
          </p:cNvSpPr>
          <p:nvPr>
            <p:ph idx="1"/>
          </p:nvPr>
        </p:nvSpPr>
        <p:spPr>
          <a:xfrm>
            <a:off x="590816" y="1476951"/>
            <a:ext cx="10867297" cy="4749255"/>
          </a:xfrm>
        </p:spPr>
        <p:txBody>
          <a:bodyPr>
            <a:noAutofit/>
          </a:bodyPr>
          <a:lstStyle/>
          <a:p>
            <a:pPr marL="304792" indent="-304792">
              <a:spcBef>
                <a:spcPts val="800"/>
              </a:spcBef>
              <a:buFont typeface="Arial" panose="020B0604020202020204" pitchFamily="34" charset="0"/>
              <a:buChar char="•"/>
            </a:pPr>
            <a:r>
              <a:rPr lang="en-US" sz="2000" dirty="0">
                <a:solidFill>
                  <a:srgbClr val="000000"/>
                </a:solidFill>
                <a:latin typeface="+mn-lt"/>
              </a:rPr>
              <a:t>Standard Features:</a:t>
            </a:r>
          </a:p>
          <a:p>
            <a:pPr marL="1077357" lvl="2" indent="-304792">
              <a:spcBef>
                <a:spcPts val="800"/>
              </a:spcBef>
              <a:buFont typeface="+mj-lt"/>
              <a:buAutoNum type="arabicPeriod"/>
            </a:pPr>
            <a:r>
              <a:rPr lang="en-US" sz="1600" dirty="0">
                <a:solidFill>
                  <a:srgbClr val="000000"/>
                </a:solidFill>
                <a:latin typeface="+mn-lt"/>
              </a:rPr>
              <a:t>Keel up redesign with improved aesthetics </a:t>
            </a:r>
          </a:p>
          <a:p>
            <a:pPr marL="1418140" lvl="3" indent="-342900">
              <a:spcBef>
                <a:spcPts val="800"/>
              </a:spcBef>
              <a:buFont typeface="+mj-lt"/>
              <a:buAutoNum type="alphaLcParenR"/>
            </a:pPr>
            <a:r>
              <a:rPr lang="en-US" sz="1400" dirty="0">
                <a:solidFill>
                  <a:srgbClr val="000000"/>
                </a:solidFill>
              </a:rPr>
              <a:t>Longer (approx. 10”) and deeper in the bow</a:t>
            </a:r>
          </a:p>
          <a:p>
            <a:pPr marL="1115465" lvl="2" indent="-342900">
              <a:spcBef>
                <a:spcPts val="800"/>
              </a:spcBef>
              <a:buFont typeface="+mj-lt"/>
              <a:buAutoNum type="arabicPeriod"/>
            </a:pPr>
            <a:r>
              <a:rPr lang="en-US" sz="1600" dirty="0">
                <a:solidFill>
                  <a:srgbClr val="000000"/>
                </a:solidFill>
                <a:latin typeface="+mn-lt"/>
              </a:rPr>
              <a:t>Integrated and standard dive door</a:t>
            </a:r>
          </a:p>
          <a:p>
            <a:pPr marL="1077357" lvl="2" indent="-304792">
              <a:spcBef>
                <a:spcPts val="800"/>
              </a:spcBef>
              <a:buFont typeface="+mj-lt"/>
              <a:buAutoNum type="arabicPeriod"/>
            </a:pPr>
            <a:r>
              <a:rPr lang="en-US" sz="1600" dirty="0">
                <a:solidFill>
                  <a:srgbClr val="000000"/>
                </a:solidFill>
              </a:rPr>
              <a:t>Fishability!!!</a:t>
            </a:r>
          </a:p>
          <a:p>
            <a:pPr marL="1418140" lvl="3" indent="-342900">
              <a:spcBef>
                <a:spcPts val="800"/>
              </a:spcBef>
              <a:buFont typeface="+mj-lt"/>
              <a:buAutoNum type="alphaLcParenR"/>
            </a:pPr>
            <a:r>
              <a:rPr lang="en-US" sz="1400" dirty="0">
                <a:solidFill>
                  <a:srgbClr val="000000"/>
                </a:solidFill>
                <a:latin typeface="+mn-lt"/>
              </a:rPr>
              <a:t>Standard </a:t>
            </a:r>
            <a:r>
              <a:rPr lang="en-US" sz="1400" dirty="0" err="1">
                <a:solidFill>
                  <a:srgbClr val="000000"/>
                </a:solidFill>
                <a:latin typeface="+mn-lt"/>
              </a:rPr>
              <a:t>livewell</a:t>
            </a:r>
            <a:r>
              <a:rPr lang="en-US" sz="1400" dirty="0">
                <a:solidFill>
                  <a:srgbClr val="000000"/>
                </a:solidFill>
                <a:latin typeface="+mn-lt"/>
              </a:rPr>
              <a:t> port corner</a:t>
            </a:r>
          </a:p>
          <a:p>
            <a:pPr marL="1418140" lvl="3" indent="-342900">
              <a:spcBef>
                <a:spcPts val="800"/>
              </a:spcBef>
              <a:buFont typeface="+mj-lt"/>
              <a:buAutoNum type="alphaLcParenR"/>
            </a:pPr>
            <a:r>
              <a:rPr lang="en-US" sz="1400" dirty="0">
                <a:solidFill>
                  <a:srgbClr val="000000"/>
                </a:solidFill>
              </a:rPr>
              <a:t>Deck </a:t>
            </a:r>
            <a:r>
              <a:rPr lang="en-US" sz="1400" dirty="0" err="1">
                <a:solidFill>
                  <a:srgbClr val="000000"/>
                </a:solidFill>
              </a:rPr>
              <a:t>fishboxes</a:t>
            </a:r>
            <a:endParaRPr lang="en-US" sz="1400" dirty="0">
              <a:solidFill>
                <a:srgbClr val="000000"/>
              </a:solidFill>
            </a:endParaRPr>
          </a:p>
          <a:p>
            <a:pPr marL="1115465" lvl="2" indent="-342900">
              <a:spcBef>
                <a:spcPts val="800"/>
              </a:spcBef>
              <a:buFont typeface="+mj-lt"/>
              <a:buAutoNum type="arabicPeriod"/>
            </a:pPr>
            <a:r>
              <a:rPr lang="en-US" sz="1600" dirty="0">
                <a:solidFill>
                  <a:srgbClr val="000000"/>
                </a:solidFill>
                <a:latin typeface="+mn-lt"/>
              </a:rPr>
              <a:t>Windlass is standard </a:t>
            </a:r>
          </a:p>
          <a:p>
            <a:pPr marL="1077357" lvl="2" indent="-304792">
              <a:spcBef>
                <a:spcPts val="800"/>
              </a:spcBef>
              <a:buFont typeface="+mj-lt"/>
              <a:buAutoNum type="arabicPeriod"/>
            </a:pPr>
            <a:r>
              <a:rPr lang="en-US" sz="1600" dirty="0">
                <a:solidFill>
                  <a:srgbClr val="000000"/>
                </a:solidFill>
              </a:rPr>
              <a:t>Hardtop standard</a:t>
            </a:r>
            <a:endParaRPr lang="en-US" sz="1600" dirty="0">
              <a:solidFill>
                <a:srgbClr val="000000"/>
              </a:solidFill>
              <a:latin typeface="+mn-lt"/>
            </a:endParaRPr>
          </a:p>
          <a:p>
            <a:pPr marL="1077357" lvl="2" indent="-304792">
              <a:spcBef>
                <a:spcPts val="800"/>
              </a:spcBef>
              <a:buFont typeface="+mj-lt"/>
              <a:buAutoNum type="arabicPeriod"/>
            </a:pPr>
            <a:r>
              <a:rPr lang="en-US" sz="1600" dirty="0">
                <a:solidFill>
                  <a:srgbClr val="000000"/>
                </a:solidFill>
              </a:rPr>
              <a:t>Bow centerline seat with storage underneath (vs. previous)</a:t>
            </a:r>
          </a:p>
          <a:p>
            <a:pPr marL="1077357" lvl="2" indent="-304792">
              <a:spcBef>
                <a:spcPts val="800"/>
              </a:spcBef>
              <a:buFont typeface="+mj-lt"/>
              <a:buAutoNum type="arabicPeriod"/>
            </a:pPr>
            <a:r>
              <a:rPr lang="en-US" sz="1600" dirty="0">
                <a:solidFill>
                  <a:srgbClr val="000000"/>
                </a:solidFill>
                <a:latin typeface="+mn-lt"/>
              </a:rPr>
              <a:t>Aft facing seating at starboard prep station</a:t>
            </a:r>
          </a:p>
          <a:p>
            <a:pPr marL="342900" indent="-342900">
              <a:spcBef>
                <a:spcPts val="800"/>
              </a:spcBef>
              <a:buFont typeface="Arial" panose="020B0604020202020204" pitchFamily="34" charset="0"/>
              <a:buChar char="•"/>
            </a:pPr>
            <a:r>
              <a:rPr lang="en-US" sz="1733" dirty="0">
                <a:solidFill>
                  <a:srgbClr val="000000"/>
                </a:solidFill>
                <a:latin typeface="+mn-lt"/>
              </a:rPr>
              <a:t>Optional Features:</a:t>
            </a:r>
          </a:p>
          <a:p>
            <a:pPr marL="1115465" lvl="2" indent="-342900">
              <a:spcBef>
                <a:spcPts val="800"/>
              </a:spcBef>
              <a:buFont typeface="+mj-lt"/>
              <a:buAutoNum type="alphaLcParenR"/>
            </a:pPr>
            <a:r>
              <a:rPr lang="en-US" sz="1600" dirty="0">
                <a:solidFill>
                  <a:srgbClr val="000000"/>
                </a:solidFill>
              </a:rPr>
              <a:t>Compatibility of beach boarding ladder</a:t>
            </a:r>
          </a:p>
          <a:p>
            <a:pPr marL="1115465" lvl="2" indent="-342900">
              <a:spcBef>
                <a:spcPts val="800"/>
              </a:spcBef>
              <a:buFont typeface="+mj-lt"/>
              <a:buAutoNum type="alphaLcParenR"/>
            </a:pPr>
            <a:r>
              <a:rPr lang="en-US" sz="1600" dirty="0">
                <a:solidFill>
                  <a:srgbClr val="000000"/>
                </a:solidFill>
                <a:latin typeface="+mn-lt"/>
              </a:rPr>
              <a:t>Weather curtain ease of use improved with integrated hardtop</a:t>
            </a:r>
          </a:p>
          <a:p>
            <a:endParaRPr lang="en-US" dirty="0"/>
          </a:p>
        </p:txBody>
      </p:sp>
    </p:spTree>
    <p:extLst>
      <p:ext uri="{BB962C8B-B14F-4D97-AF65-F5344CB8AC3E}">
        <p14:creationId xmlns:p14="http://schemas.microsoft.com/office/powerpoint/2010/main" val="1732409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12502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Standard Blue">
  <a:themeElements>
    <a:clrScheme name="Brunswick">
      <a:dk1>
        <a:srgbClr val="424242"/>
      </a:dk1>
      <a:lt1>
        <a:srgbClr val="FFFFFF"/>
      </a:lt1>
      <a:dk2>
        <a:srgbClr val="1E3466"/>
      </a:dk2>
      <a:lt2>
        <a:srgbClr val="FFFFFF"/>
      </a:lt2>
      <a:accent1>
        <a:srgbClr val="212E52"/>
      </a:accent1>
      <a:accent2>
        <a:srgbClr val="05BBDA"/>
      </a:accent2>
      <a:accent3>
        <a:srgbClr val="5FABE9"/>
      </a:accent3>
      <a:accent4>
        <a:srgbClr val="A9A9A9"/>
      </a:accent4>
      <a:accent5>
        <a:srgbClr val="BFD730"/>
      </a:accent5>
      <a:accent6>
        <a:srgbClr val="5E5E5E"/>
      </a:accent6>
      <a:hlink>
        <a:srgbClr val="02BBDB"/>
      </a:hlink>
      <a:folHlink>
        <a:srgbClr val="232C6F"/>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22225">
          <a:noFill/>
        </a:ln>
      </a:spPr>
      <a:bodyPr rtlCol="0" anchor="ctr"/>
      <a:lstStyle>
        <a:defPPr algn="ctr">
          <a:defRPr smtClean="0">
            <a:solidFill>
              <a:schemeClr val="accent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60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lide Break &amp; Agenda">
  <a:themeElements>
    <a:clrScheme name="Brunswick">
      <a:dk1>
        <a:srgbClr val="424242"/>
      </a:dk1>
      <a:lt1>
        <a:srgbClr val="FFFFFF"/>
      </a:lt1>
      <a:dk2>
        <a:srgbClr val="1E3466"/>
      </a:dk2>
      <a:lt2>
        <a:srgbClr val="FFFFFF"/>
      </a:lt2>
      <a:accent1>
        <a:srgbClr val="212E52"/>
      </a:accent1>
      <a:accent2>
        <a:srgbClr val="05BBDA"/>
      </a:accent2>
      <a:accent3>
        <a:srgbClr val="5FABE9"/>
      </a:accent3>
      <a:accent4>
        <a:srgbClr val="A9A9A9"/>
      </a:accent4>
      <a:accent5>
        <a:srgbClr val="BFD730"/>
      </a:accent5>
      <a:accent6>
        <a:srgbClr val="5E5E5E"/>
      </a:accent6>
      <a:hlink>
        <a:srgbClr val="02BBDB"/>
      </a:hlink>
      <a:folHlink>
        <a:srgbClr val="232C6F"/>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E690BB4430E2489CCA6D7958BDFACE" ma:contentTypeVersion="13" ma:contentTypeDescription="Create a new document." ma:contentTypeScope="" ma:versionID="50d5ddd1bf508bfee3868bd17c9f5238">
  <xsd:schema xmlns:xsd="http://www.w3.org/2001/XMLSchema" xmlns:xs="http://www.w3.org/2001/XMLSchema" xmlns:p="http://schemas.microsoft.com/office/2006/metadata/properties" xmlns:ns3="82298256-0260-43d7-b162-c38fd7bc2ce0" xmlns:ns4="73585dcd-b5cf-4be8-9f2c-dd8ff585566f" targetNamespace="http://schemas.microsoft.com/office/2006/metadata/properties" ma:root="true" ma:fieldsID="bea6936dcdff1c3a92aa32b7d58053d0" ns3:_="" ns4:_="">
    <xsd:import namespace="82298256-0260-43d7-b162-c38fd7bc2ce0"/>
    <xsd:import namespace="73585dcd-b5cf-4be8-9f2c-dd8ff585566f"/>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4:SharedWithUsers" minOccurs="0"/>
                <xsd:element ref="ns4:SharedWithDetails" minOccurs="0"/>
                <xsd:element ref="ns4:SharingHintHash" minOccurs="0"/>
                <xsd:element ref="ns3:MediaServiceEventHashCode" minOccurs="0"/>
                <xsd:element ref="ns3:MediaServiceGenerationTim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298256-0260-43d7-b162-c38fd7bc2c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3585dcd-b5cf-4be8-9f2c-dd8ff585566f"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D2A1443-6CA3-4202-A68C-946D4CBC0F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298256-0260-43d7-b162-c38fd7bc2ce0"/>
    <ds:schemaRef ds:uri="73585dcd-b5cf-4be8-9f2c-dd8ff58556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106DD49-FB68-46AC-9A9D-F9F92CFADF8C}">
  <ds:schemaRefs>
    <ds:schemaRef ds:uri="http://purl.org/dc/dcmitype/"/>
    <ds:schemaRef ds:uri="82298256-0260-43d7-b162-c38fd7bc2ce0"/>
    <ds:schemaRef ds:uri="http://purl.org/dc/terms/"/>
    <ds:schemaRef ds:uri="http://schemas.microsoft.com/office/infopath/2007/PartnerControls"/>
    <ds:schemaRef ds:uri="http://schemas.microsoft.com/office/2006/documentManagement/types"/>
    <ds:schemaRef ds:uri="http://schemas.microsoft.com/office/2006/metadata/properties"/>
    <ds:schemaRef ds:uri="http://purl.org/dc/elements/1.1/"/>
    <ds:schemaRef ds:uri="http://schemas.openxmlformats.org/package/2006/metadata/core-properties"/>
    <ds:schemaRef ds:uri="73585dcd-b5cf-4be8-9f2c-dd8ff585566f"/>
    <ds:schemaRef ds:uri="http://www.w3.org/XML/1998/namespace"/>
  </ds:schemaRefs>
</ds:datastoreItem>
</file>

<file path=customXml/itemProps3.xml><?xml version="1.0" encoding="utf-8"?>
<ds:datastoreItem xmlns:ds="http://schemas.openxmlformats.org/officeDocument/2006/customXml" ds:itemID="{72BCCEC9-8874-4597-8C88-CFA8CFB0A12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2079</TotalTime>
  <Words>1599</Words>
  <Application>Microsoft Office PowerPoint</Application>
  <PresentationFormat>Widescreen</PresentationFormat>
  <Paragraphs>243</Paragraphs>
  <Slides>34</Slides>
  <Notes>5</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34</vt:i4>
      </vt:variant>
    </vt:vector>
  </HeadingPairs>
  <TitlesOfParts>
    <vt:vector size="46" baseType="lpstr">
      <vt:lpstr>.AppleSystemUIFont</vt:lpstr>
      <vt:lpstr>Aharoni</vt:lpstr>
      <vt:lpstr>Arial</vt:lpstr>
      <vt:lpstr>Arial Black</vt:lpstr>
      <vt:lpstr>Calibri</vt:lpstr>
      <vt:lpstr>Calibri Light</vt:lpstr>
      <vt:lpstr>Century Gothic</vt:lpstr>
      <vt:lpstr>Helvetica</vt:lpstr>
      <vt:lpstr>Office Theme</vt:lpstr>
      <vt:lpstr>1_Standard Blue</vt:lpstr>
      <vt:lpstr>1_Office Theme</vt:lpstr>
      <vt:lpstr>Slide Break &amp; 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All-New 2020 Model Year: 280 Vantage</vt:lpstr>
      <vt:lpstr>What’s New for the Vantage Platform:  Exterior features</vt:lpstr>
      <vt:lpstr>Comparison between new and old</vt:lpstr>
      <vt:lpstr>280 Vantage: Top 4 new key features</vt:lpstr>
      <vt:lpstr>280 Vantage: Aft cockpit changes</vt:lpstr>
      <vt:lpstr>280 Vantage: Fiberglass Hardtop</vt:lpstr>
      <vt:lpstr>280 Vantage: Port side</vt:lpstr>
      <vt:lpstr>280 Vantage: Cockpit view</vt:lpstr>
      <vt:lpstr>280 Vantage: bow area</vt:lpstr>
      <vt:lpstr>280 Vantage:  Bow</vt:lpstr>
      <vt:lpstr>280 Vantage: Helm and port side seating</vt:lpstr>
      <vt:lpstr>280 Vantage: cockpit dash</vt:lpstr>
      <vt:lpstr>280 Vantage: starboard side console</vt:lpstr>
      <vt:lpstr>280 Vantage: Aft cockpit, with dive door</vt:lpstr>
      <vt:lpstr>280 Vantage: Price equalization comparison</vt:lpstr>
      <vt:lpstr>Key Selling Features: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Foster</dc:creator>
  <cp:lastModifiedBy>Spencer Traynom</cp:lastModifiedBy>
  <cp:revision>41</cp:revision>
  <cp:lastPrinted>2020-06-17T20:28:34Z</cp:lastPrinted>
  <dcterms:created xsi:type="dcterms:W3CDTF">2020-01-10T14:28:48Z</dcterms:created>
  <dcterms:modified xsi:type="dcterms:W3CDTF">2020-06-17T20:55:02Z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0f8046d-f487-4fe0-b483-792de298965a_Enabled">
    <vt:lpwstr>True</vt:lpwstr>
  </property>
  <property fmtid="{D5CDD505-2E9C-101B-9397-08002B2CF9AE}" pid="3" name="MSIP_Label_b0f8046d-f487-4fe0-b483-792de298965a_SiteId">
    <vt:lpwstr>1309aa3b-9cd5-4e53-8f27-8ee6a2573c3c</vt:lpwstr>
  </property>
  <property fmtid="{D5CDD505-2E9C-101B-9397-08002B2CF9AE}" pid="4" name="MSIP_Label_b0f8046d-f487-4fe0-b483-792de298965a_Owner">
    <vt:lpwstr>John.Foster@whaler.com</vt:lpwstr>
  </property>
  <property fmtid="{D5CDD505-2E9C-101B-9397-08002B2CF9AE}" pid="5" name="MSIP_Label_b0f8046d-f487-4fe0-b483-792de298965a_SetDate">
    <vt:lpwstr>2020-01-10T14:30:31.3694329Z</vt:lpwstr>
  </property>
  <property fmtid="{D5CDD505-2E9C-101B-9397-08002B2CF9AE}" pid="6" name="MSIP_Label_b0f8046d-f487-4fe0-b483-792de298965a_Name">
    <vt:lpwstr>Internal</vt:lpwstr>
  </property>
  <property fmtid="{D5CDD505-2E9C-101B-9397-08002B2CF9AE}" pid="7" name="MSIP_Label_b0f8046d-f487-4fe0-b483-792de298965a_Application">
    <vt:lpwstr>Microsoft Azure Information Protection</vt:lpwstr>
  </property>
  <property fmtid="{D5CDD505-2E9C-101B-9397-08002B2CF9AE}" pid="8" name="MSIP_Label_b0f8046d-f487-4fe0-b483-792de298965a_ActionId">
    <vt:lpwstr>f29ef728-019d-4f58-837b-7f027f4d7eea</vt:lpwstr>
  </property>
  <property fmtid="{D5CDD505-2E9C-101B-9397-08002B2CF9AE}" pid="9" name="MSIP_Label_b0f8046d-f487-4fe0-b483-792de298965a_Extended_MSFT_Method">
    <vt:lpwstr>Automatic</vt:lpwstr>
  </property>
  <property fmtid="{D5CDD505-2E9C-101B-9397-08002B2CF9AE}" pid="10" name="Sensitivity">
    <vt:lpwstr>Internal</vt:lpwstr>
  </property>
  <property fmtid="{D5CDD505-2E9C-101B-9397-08002B2CF9AE}" pid="11" name="ContentTypeId">
    <vt:lpwstr>0x010100A4E690BB4430E2489CCA6D7958BDFACE</vt:lpwstr>
  </property>
</Properties>
</file>