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2.xml" ContentType="application/vnd.openxmlformats-officedocument.theme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56" r:id="rId4"/>
    <p:sldMasterId id="2147483729" r:id="rId5"/>
    <p:sldMasterId id="2147483754" r:id="rId6"/>
  </p:sldMasterIdLst>
  <p:notesMasterIdLst>
    <p:notesMasterId r:id="rId79"/>
  </p:notesMasterIdLst>
  <p:handoutMasterIdLst>
    <p:handoutMasterId r:id="rId80"/>
  </p:handoutMasterIdLst>
  <p:sldIdLst>
    <p:sldId id="343" r:id="rId7"/>
    <p:sldId id="358" r:id="rId8"/>
    <p:sldId id="524" r:id="rId9"/>
    <p:sldId id="336" r:id="rId10"/>
    <p:sldId id="459" r:id="rId11"/>
    <p:sldId id="359" r:id="rId12"/>
    <p:sldId id="492" r:id="rId13"/>
    <p:sldId id="494" r:id="rId14"/>
    <p:sldId id="491" r:id="rId15"/>
    <p:sldId id="470" r:id="rId16"/>
    <p:sldId id="495" r:id="rId17"/>
    <p:sldId id="472" r:id="rId18"/>
    <p:sldId id="497" r:id="rId19"/>
    <p:sldId id="496" r:id="rId20"/>
    <p:sldId id="473" r:id="rId21"/>
    <p:sldId id="498" r:id="rId22"/>
    <p:sldId id="499" r:id="rId23"/>
    <p:sldId id="500" r:id="rId24"/>
    <p:sldId id="482" r:id="rId25"/>
    <p:sldId id="475" r:id="rId26"/>
    <p:sldId id="476" r:id="rId27"/>
    <p:sldId id="489" r:id="rId28"/>
    <p:sldId id="484" r:id="rId29"/>
    <p:sldId id="507" r:id="rId30"/>
    <p:sldId id="506" r:id="rId31"/>
    <p:sldId id="488" r:id="rId32"/>
    <p:sldId id="486" r:id="rId33"/>
    <p:sldId id="509" r:id="rId34"/>
    <p:sldId id="510" r:id="rId35"/>
    <p:sldId id="487" r:id="rId36"/>
    <p:sldId id="483" r:id="rId37"/>
    <p:sldId id="447" r:id="rId38"/>
    <p:sldId id="361" r:id="rId39"/>
    <p:sldId id="479" r:id="rId40"/>
    <p:sldId id="515" r:id="rId41"/>
    <p:sldId id="516" r:id="rId42"/>
    <p:sldId id="517" r:id="rId43"/>
    <p:sldId id="514" r:id="rId44"/>
    <p:sldId id="379" r:id="rId45"/>
    <p:sldId id="525" r:id="rId46"/>
    <p:sldId id="526" r:id="rId47"/>
    <p:sldId id="527" r:id="rId48"/>
    <p:sldId id="528" r:id="rId49"/>
    <p:sldId id="529" r:id="rId50"/>
    <p:sldId id="530" r:id="rId51"/>
    <p:sldId id="521" r:id="rId52"/>
    <p:sldId id="531" r:id="rId53"/>
    <p:sldId id="532" r:id="rId54"/>
    <p:sldId id="533" r:id="rId55"/>
    <p:sldId id="534" r:id="rId56"/>
    <p:sldId id="535" r:id="rId57"/>
    <p:sldId id="536" r:id="rId58"/>
    <p:sldId id="537" r:id="rId59"/>
    <p:sldId id="538" r:id="rId60"/>
    <p:sldId id="539" r:id="rId61"/>
    <p:sldId id="540" r:id="rId62"/>
    <p:sldId id="519" r:id="rId63"/>
    <p:sldId id="541" r:id="rId64"/>
    <p:sldId id="542" r:id="rId65"/>
    <p:sldId id="543" r:id="rId66"/>
    <p:sldId id="544" r:id="rId67"/>
    <p:sldId id="545" r:id="rId68"/>
    <p:sldId id="546" r:id="rId69"/>
    <p:sldId id="547" r:id="rId70"/>
    <p:sldId id="548" r:id="rId71"/>
    <p:sldId id="549" r:id="rId72"/>
    <p:sldId id="550" r:id="rId73"/>
    <p:sldId id="551" r:id="rId74"/>
    <p:sldId id="552" r:id="rId75"/>
    <p:sldId id="553" r:id="rId76"/>
    <p:sldId id="554" r:id="rId77"/>
    <p:sldId id="555" r:id="rId78"/>
  </p:sldIdLst>
  <p:sldSz cx="9144000" cy="5143500" type="screen16x9"/>
  <p:notesSz cx="9236075" cy="69500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610">
          <p15:clr>
            <a:srgbClr val="A4A3A4"/>
          </p15:clr>
        </p15:guide>
        <p15:guide id="2" orient="horz" pos="2869">
          <p15:clr>
            <a:srgbClr val="A4A3A4"/>
          </p15:clr>
        </p15:guide>
        <p15:guide id="3" pos="5565">
          <p15:clr>
            <a:srgbClr val="A4A3A4"/>
          </p15:clr>
        </p15:guide>
        <p15:guide id="4" pos="125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F311A"/>
    <a:srgbClr val="000005"/>
    <a:srgbClr val="AB3225"/>
    <a:srgbClr val="A90E13"/>
    <a:srgbClr val="000000"/>
    <a:srgbClr val="888B8D"/>
    <a:srgbClr val="75787B"/>
    <a:srgbClr val="858989"/>
    <a:srgbClr val="AF2626"/>
    <a:srgbClr val="FFD57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024" autoAdjust="0"/>
    <p:restoredTop sz="90212" autoAdjust="0"/>
  </p:normalViewPr>
  <p:slideViewPr>
    <p:cSldViewPr snapToGrid="0">
      <p:cViewPr varScale="1">
        <p:scale>
          <a:sx n="75" d="100"/>
          <a:sy n="75" d="100"/>
        </p:scale>
        <p:origin x="1196" y="44"/>
      </p:cViewPr>
      <p:guideLst>
        <p:guide orient="horz" pos="610"/>
        <p:guide orient="horz" pos="2869"/>
        <p:guide pos="5565"/>
        <p:guide pos="125"/>
      </p:guideLst>
    </p:cSldViewPr>
  </p:slideViewPr>
  <p:outlineViewPr>
    <p:cViewPr>
      <p:scale>
        <a:sx n="33" d="100"/>
        <a:sy n="33" d="100"/>
      </p:scale>
      <p:origin x="0" y="-6752"/>
    </p:cViewPr>
  </p:outlineViewPr>
  <p:notesTextViewPr>
    <p:cViewPr>
      <p:scale>
        <a:sx n="85" d="100"/>
        <a:sy n="85" d="100"/>
      </p:scale>
      <p:origin x="0" y="0"/>
    </p:cViewPr>
  </p:notesTextViewPr>
  <p:sorterViewPr>
    <p:cViewPr>
      <p:scale>
        <a:sx n="80" d="100"/>
        <a:sy n="80" d="100"/>
      </p:scale>
      <p:origin x="0" y="-7016"/>
    </p:cViewPr>
  </p:sorterViewPr>
  <p:notesViewPr>
    <p:cSldViewPr snapToGrid="0">
      <p:cViewPr varScale="1">
        <p:scale>
          <a:sx n="71" d="100"/>
          <a:sy n="71" d="100"/>
        </p:scale>
        <p:origin x="1648" y="5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slide" Target="slides/slide33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42" Type="http://schemas.openxmlformats.org/officeDocument/2006/relationships/slide" Target="slides/slide36.xml"/><Relationship Id="rId47" Type="http://schemas.openxmlformats.org/officeDocument/2006/relationships/slide" Target="slides/slide41.xml"/><Relationship Id="rId50" Type="http://schemas.openxmlformats.org/officeDocument/2006/relationships/slide" Target="slides/slide44.xml"/><Relationship Id="rId55" Type="http://schemas.openxmlformats.org/officeDocument/2006/relationships/slide" Target="slides/slide49.xml"/><Relationship Id="rId63" Type="http://schemas.openxmlformats.org/officeDocument/2006/relationships/slide" Target="slides/slide57.xml"/><Relationship Id="rId68" Type="http://schemas.openxmlformats.org/officeDocument/2006/relationships/slide" Target="slides/slide62.xml"/><Relationship Id="rId76" Type="http://schemas.openxmlformats.org/officeDocument/2006/relationships/slide" Target="slides/slide70.xml"/><Relationship Id="rId84" Type="http://schemas.openxmlformats.org/officeDocument/2006/relationships/tableStyles" Target="tableStyles.xml"/><Relationship Id="rId7" Type="http://schemas.openxmlformats.org/officeDocument/2006/relationships/slide" Target="slides/slide1.xml"/><Relationship Id="rId71" Type="http://schemas.openxmlformats.org/officeDocument/2006/relationships/slide" Target="slides/slide65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9" Type="http://schemas.openxmlformats.org/officeDocument/2006/relationships/slide" Target="slides/slide2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slide" Target="slides/slide34.xml"/><Relationship Id="rId45" Type="http://schemas.openxmlformats.org/officeDocument/2006/relationships/slide" Target="slides/slide39.xml"/><Relationship Id="rId53" Type="http://schemas.openxmlformats.org/officeDocument/2006/relationships/slide" Target="slides/slide47.xml"/><Relationship Id="rId58" Type="http://schemas.openxmlformats.org/officeDocument/2006/relationships/slide" Target="slides/slide52.xml"/><Relationship Id="rId66" Type="http://schemas.openxmlformats.org/officeDocument/2006/relationships/slide" Target="slides/slide60.xml"/><Relationship Id="rId74" Type="http://schemas.openxmlformats.org/officeDocument/2006/relationships/slide" Target="slides/slide68.xml"/><Relationship Id="rId79" Type="http://schemas.openxmlformats.org/officeDocument/2006/relationships/notesMaster" Target="notesMasters/notesMaster1.xml"/><Relationship Id="rId5" Type="http://schemas.openxmlformats.org/officeDocument/2006/relationships/slideMaster" Target="slideMasters/slideMaster2.xml"/><Relationship Id="rId61" Type="http://schemas.openxmlformats.org/officeDocument/2006/relationships/slide" Target="slides/slide55.xml"/><Relationship Id="rId82" Type="http://schemas.openxmlformats.org/officeDocument/2006/relationships/viewProps" Target="viewProp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4" Type="http://schemas.openxmlformats.org/officeDocument/2006/relationships/slide" Target="slides/slide38.xml"/><Relationship Id="rId52" Type="http://schemas.openxmlformats.org/officeDocument/2006/relationships/slide" Target="slides/slide46.xml"/><Relationship Id="rId60" Type="http://schemas.openxmlformats.org/officeDocument/2006/relationships/slide" Target="slides/slide54.xml"/><Relationship Id="rId65" Type="http://schemas.openxmlformats.org/officeDocument/2006/relationships/slide" Target="slides/slide59.xml"/><Relationship Id="rId73" Type="http://schemas.openxmlformats.org/officeDocument/2006/relationships/slide" Target="slides/slide67.xml"/><Relationship Id="rId78" Type="http://schemas.openxmlformats.org/officeDocument/2006/relationships/slide" Target="slides/slide72.xml"/><Relationship Id="rId81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slide" Target="slides/slide37.xml"/><Relationship Id="rId48" Type="http://schemas.openxmlformats.org/officeDocument/2006/relationships/slide" Target="slides/slide42.xml"/><Relationship Id="rId56" Type="http://schemas.openxmlformats.org/officeDocument/2006/relationships/slide" Target="slides/slide50.xml"/><Relationship Id="rId64" Type="http://schemas.openxmlformats.org/officeDocument/2006/relationships/slide" Target="slides/slide58.xml"/><Relationship Id="rId69" Type="http://schemas.openxmlformats.org/officeDocument/2006/relationships/slide" Target="slides/slide63.xml"/><Relationship Id="rId77" Type="http://schemas.openxmlformats.org/officeDocument/2006/relationships/slide" Target="slides/slide71.xml"/><Relationship Id="rId8" Type="http://schemas.openxmlformats.org/officeDocument/2006/relationships/slide" Target="slides/slide2.xml"/><Relationship Id="rId51" Type="http://schemas.openxmlformats.org/officeDocument/2006/relationships/slide" Target="slides/slide45.xml"/><Relationship Id="rId72" Type="http://schemas.openxmlformats.org/officeDocument/2006/relationships/slide" Target="slides/slide66.xml"/><Relationship Id="rId80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slide" Target="slides/slide40.xml"/><Relationship Id="rId59" Type="http://schemas.openxmlformats.org/officeDocument/2006/relationships/slide" Target="slides/slide53.xml"/><Relationship Id="rId67" Type="http://schemas.openxmlformats.org/officeDocument/2006/relationships/slide" Target="slides/slide61.xml"/><Relationship Id="rId20" Type="http://schemas.openxmlformats.org/officeDocument/2006/relationships/slide" Target="slides/slide14.xml"/><Relationship Id="rId41" Type="http://schemas.openxmlformats.org/officeDocument/2006/relationships/slide" Target="slides/slide35.xml"/><Relationship Id="rId54" Type="http://schemas.openxmlformats.org/officeDocument/2006/relationships/slide" Target="slides/slide48.xml"/><Relationship Id="rId62" Type="http://schemas.openxmlformats.org/officeDocument/2006/relationships/slide" Target="slides/slide56.xml"/><Relationship Id="rId70" Type="http://schemas.openxmlformats.org/officeDocument/2006/relationships/slide" Target="slides/slide64.xml"/><Relationship Id="rId75" Type="http://schemas.openxmlformats.org/officeDocument/2006/relationships/slide" Target="slides/slide69.xml"/><Relationship Id="rId83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49" Type="http://schemas.openxmlformats.org/officeDocument/2006/relationships/slide" Target="slides/slide43.xml"/><Relationship Id="rId57" Type="http://schemas.openxmlformats.org/officeDocument/2006/relationships/slide" Target="slides/slide5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002299" cy="347504"/>
          </a:xfrm>
          <a:prstGeom prst="rect">
            <a:avLst/>
          </a:prstGeom>
        </p:spPr>
        <p:txBody>
          <a:bodyPr vert="horz" lIns="92485" tIns="46243" rIns="92485" bIns="46243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231638" y="0"/>
            <a:ext cx="4002299" cy="347504"/>
          </a:xfrm>
          <a:prstGeom prst="rect">
            <a:avLst/>
          </a:prstGeom>
        </p:spPr>
        <p:txBody>
          <a:bodyPr vert="horz" lIns="92485" tIns="46243" rIns="92485" bIns="46243" rtlCol="0"/>
          <a:lstStyle>
            <a:lvl1pPr algn="r">
              <a:defRPr sz="1200"/>
            </a:lvl1pPr>
          </a:lstStyle>
          <a:p>
            <a:fld id="{1D1C2FBD-3EB7-EE4C-94EC-C4ACF17A2CA8}" type="datetime1">
              <a:rPr lang="en-US" smtClean="0"/>
              <a:t>11/19/2020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601365"/>
            <a:ext cx="4002299" cy="347504"/>
          </a:xfrm>
          <a:prstGeom prst="rect">
            <a:avLst/>
          </a:prstGeom>
        </p:spPr>
        <p:txBody>
          <a:bodyPr vert="horz" lIns="92485" tIns="46243" rIns="92485" bIns="46243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231638" y="6601365"/>
            <a:ext cx="4002299" cy="347504"/>
          </a:xfrm>
          <a:prstGeom prst="rect">
            <a:avLst/>
          </a:prstGeom>
        </p:spPr>
        <p:txBody>
          <a:bodyPr vert="horz" lIns="92485" tIns="46243" rIns="92485" bIns="46243" rtlCol="0" anchor="b"/>
          <a:lstStyle>
            <a:lvl1pPr algn="r">
              <a:defRPr sz="1200"/>
            </a:lvl1pPr>
          </a:lstStyle>
          <a:p>
            <a:fld id="{5692A97E-7D5E-5745-8EC4-C7223A17C9F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0640751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002299" cy="347504"/>
          </a:xfrm>
          <a:prstGeom prst="rect">
            <a:avLst/>
          </a:prstGeom>
        </p:spPr>
        <p:txBody>
          <a:bodyPr vert="horz" lIns="92485" tIns="46243" rIns="92485" bIns="46243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231638" y="0"/>
            <a:ext cx="4002299" cy="347504"/>
          </a:xfrm>
          <a:prstGeom prst="rect">
            <a:avLst/>
          </a:prstGeom>
        </p:spPr>
        <p:txBody>
          <a:bodyPr vert="horz" lIns="92485" tIns="46243" rIns="92485" bIns="46243" rtlCol="0"/>
          <a:lstStyle>
            <a:lvl1pPr algn="r">
              <a:defRPr sz="1200"/>
            </a:lvl1pPr>
          </a:lstStyle>
          <a:p>
            <a:fld id="{0C594B73-DE1C-424B-A858-C020905C54EA}" type="datetime1">
              <a:rPr lang="en-US" smtClean="0"/>
              <a:t>11/19/2020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301875" y="522288"/>
            <a:ext cx="4632325" cy="26050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85" tIns="46243" rIns="92485" bIns="46243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23608" y="3301286"/>
            <a:ext cx="7388860" cy="3127534"/>
          </a:xfrm>
          <a:prstGeom prst="rect">
            <a:avLst/>
          </a:prstGeom>
        </p:spPr>
        <p:txBody>
          <a:bodyPr vert="horz" lIns="92485" tIns="46243" rIns="92485" bIns="46243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601365"/>
            <a:ext cx="4002299" cy="347504"/>
          </a:xfrm>
          <a:prstGeom prst="rect">
            <a:avLst/>
          </a:prstGeom>
        </p:spPr>
        <p:txBody>
          <a:bodyPr vert="horz" lIns="92485" tIns="46243" rIns="92485" bIns="46243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231638" y="6601365"/>
            <a:ext cx="4002299" cy="347504"/>
          </a:xfrm>
          <a:prstGeom prst="rect">
            <a:avLst/>
          </a:prstGeom>
        </p:spPr>
        <p:txBody>
          <a:bodyPr vert="horz" lIns="92485" tIns="46243" rIns="92485" bIns="46243" rtlCol="0" anchor="b"/>
          <a:lstStyle>
            <a:lvl1pPr algn="r">
              <a:defRPr sz="1200"/>
            </a:lvl1pPr>
          </a:lstStyle>
          <a:p>
            <a:fld id="{DA0F65BC-F8FC-D949-A46A-670B160F30C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0135648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0C594B73-DE1C-424B-A858-C020905C54EA}" type="datetime1">
              <a:rPr lang="en-US" smtClean="0"/>
              <a:t>11/19/2020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0F65BC-F8FC-D949-A46A-670B160F30CA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89366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new profile makes</a:t>
            </a:r>
            <a:r>
              <a:rPr lang="en-US" baseline="0" dirty="0"/>
              <a:t> a huge statement of being a much more sea capable hull over its predecessor </a:t>
            </a:r>
            <a:r>
              <a:rPr lang="en-US" dirty="0"/>
              <a:t>.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0C594B73-DE1C-424B-A858-C020905C54EA}" type="datetime1">
              <a:rPr lang="en-US" smtClean="0"/>
              <a:t>11/19/2020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0F65BC-F8FC-D949-A46A-670B160F30CA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80288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0C594B73-DE1C-424B-A858-C020905C54EA}" type="datetime1">
              <a:rPr lang="en-US" smtClean="0"/>
              <a:t>11/19/2020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0F65BC-F8FC-D949-A46A-670B160F30CA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81459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0C594B73-DE1C-424B-A858-C020905C54EA}" type="datetime1">
              <a:rPr lang="en-US" smtClean="0"/>
              <a:t>11/19/2020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0F65BC-F8FC-D949-A46A-670B160F30CA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63784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0C594B73-DE1C-424B-A858-C020905C54EA}" type="datetime1">
              <a:rPr lang="en-US" smtClean="0"/>
              <a:t>11/19/2020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0F65BC-F8FC-D949-A46A-670B160F30CA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350211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462427">
              <a:defRPr/>
            </a:pPr>
            <a:endParaRPr lang="en-US" dirty="0"/>
          </a:p>
          <a:p>
            <a:pPr defTabSz="462427">
              <a:defRPr/>
            </a:pPr>
            <a:endParaRPr lang="en-US" dirty="0"/>
          </a:p>
          <a:p>
            <a:pPr defTabSz="462427">
              <a:defRPr/>
            </a:pPr>
            <a:endParaRPr lang="en-US" dirty="0"/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0C594B73-DE1C-424B-A858-C020905C54EA}" type="datetime1">
              <a:rPr lang="en-US" smtClean="0"/>
              <a:t>11/19/2020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0F65BC-F8FC-D949-A46A-670B160F30CA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823680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9017" indent="-289017">
              <a:buFont typeface="Arial" panose="020B0604020202020204" pitchFamily="34" charset="0"/>
              <a:buChar char="•"/>
            </a:pPr>
            <a:r>
              <a:rPr lang="en-US" dirty="0"/>
              <a:t>Increased deadrise and higher gunwales make this a more capable and more seaworthy hull. </a:t>
            </a:r>
          </a:p>
          <a:p>
            <a:pPr defTabSz="462427">
              <a:defRPr/>
            </a:pPr>
            <a:endParaRPr lang="en-US" dirty="0"/>
          </a:p>
          <a:p>
            <a:pPr defTabSz="462427">
              <a:defRPr/>
            </a:pPr>
            <a:endParaRPr lang="en-US" dirty="0"/>
          </a:p>
          <a:p>
            <a:pPr defTabSz="462427">
              <a:defRPr/>
            </a:pPr>
            <a:endParaRPr lang="en-US" dirty="0"/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0C594B73-DE1C-424B-A858-C020905C54EA}" type="datetime1">
              <a:rPr lang="en-US" smtClean="0"/>
              <a:t>11/19/2020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0F65BC-F8FC-D949-A46A-670B160F30CA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17959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0C594B73-DE1C-424B-A858-C020905C54EA}" type="datetime1">
              <a:rPr lang="en-US" smtClean="0"/>
              <a:t>11/19/2020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A0F65BC-F8FC-D949-A46A-670B160F30CA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470161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9017" indent="-289017">
              <a:buFont typeface="Arial" panose="020B0604020202020204" pitchFamily="34" charset="0"/>
              <a:buChar char="•"/>
            </a:pPr>
            <a:endParaRPr lang="en-US" dirty="0"/>
          </a:p>
          <a:p>
            <a:pPr marL="289017" indent="-289017">
              <a:buFont typeface="Arial" panose="020B0604020202020204" pitchFamily="34" charset="0"/>
              <a:buChar char="•"/>
            </a:pPr>
            <a:endParaRPr lang="en-US" dirty="0"/>
          </a:p>
          <a:p>
            <a:pPr defTabSz="462427">
              <a:defRPr/>
            </a:pPr>
            <a:endParaRPr lang="en-US" dirty="0"/>
          </a:p>
          <a:p>
            <a:pPr defTabSz="462427">
              <a:defRPr/>
            </a:pPr>
            <a:endParaRPr lang="en-US" dirty="0"/>
          </a:p>
          <a:p>
            <a:pPr defTabSz="462427">
              <a:defRPr/>
            </a:pPr>
            <a:endParaRPr lang="en-US" dirty="0"/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0C594B73-DE1C-424B-A858-C020905C54EA}" type="datetime1">
              <a:rPr lang="en-US" smtClean="0"/>
              <a:t>11/19/2020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0F65BC-F8FC-D949-A46A-670B160F30CA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039842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Although the bow is pointed, we did not loose seating. In fact we gained it with the addition of the double lounge.</a:t>
            </a:r>
          </a:p>
          <a:p>
            <a:pPr defTabSz="462427">
              <a:defRPr/>
            </a:pPr>
            <a:r>
              <a:rPr lang="en-US" dirty="0"/>
              <a:t>Promotes multi-use vs. previous version.</a:t>
            </a:r>
          </a:p>
          <a:p>
            <a:pPr defTabSz="462427">
              <a:defRPr/>
            </a:pPr>
            <a:r>
              <a:rPr lang="en-US" dirty="0"/>
              <a:t>New styling, accent stripes</a:t>
            </a:r>
            <a:r>
              <a:rPr lang="en-US" baseline="0" dirty="0"/>
              <a:t> add </a:t>
            </a:r>
            <a:r>
              <a:rPr lang="en-US" dirty="0"/>
              <a:t>contrast to the upholstery. Integrated cooler/storage, cupholders 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0C594B73-DE1C-424B-A858-C020905C54EA}" type="datetime1">
              <a:rPr lang="en-US" smtClean="0"/>
              <a:t>11/19/2020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A0F65BC-F8FC-D949-A46A-670B160F30CA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931790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0C594B73-DE1C-424B-A858-C020905C54EA}" type="datetime1">
              <a:rPr lang="en-US" smtClean="0"/>
              <a:t>11/19/2020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0F65BC-F8FC-D949-A46A-670B160F30CA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295866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0C594B73-DE1C-424B-A858-C020905C54EA}" type="datetime1">
              <a:rPr lang="en-US" smtClean="0"/>
              <a:t>11/19/2020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A0F65BC-F8FC-D949-A46A-670B160F30CA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717688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0C594B73-DE1C-424B-A858-C020905C54EA}" type="datetime1">
              <a:rPr lang="en-US" smtClean="0"/>
              <a:t>11/19/2020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A0F65BC-F8FC-D949-A46A-670B160F30CA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258859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0C594B73-DE1C-424B-A858-C020905C54EA}" type="datetime1">
              <a:rPr lang="en-US" smtClean="0"/>
              <a:t>11/19/2020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A0F65BC-F8FC-D949-A46A-670B160F30CA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683906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466546" y="3300682"/>
            <a:ext cx="7388860" cy="312753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0C594B73-DE1C-424B-A858-C020905C54EA}" type="datetime1">
              <a:rPr lang="en-US" smtClean="0"/>
              <a:t>11/19/2020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A0F65BC-F8FC-D949-A46A-670B160F30CA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286413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0C594B73-DE1C-424B-A858-C020905C54EA}" type="datetime1">
              <a:rPr lang="en-US" smtClean="0"/>
              <a:t>11/19/2020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A0F65BC-F8FC-D949-A46A-670B160F30CA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710654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0C594B73-DE1C-424B-A858-C020905C54EA}" type="datetime1">
              <a:rPr lang="en-US" smtClean="0"/>
              <a:t>11/19/2020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A0F65BC-F8FC-D949-A46A-670B160F30CA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182015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0C594B73-DE1C-424B-A858-C020905C54EA}" type="datetime1">
              <a:rPr lang="en-US" smtClean="0"/>
              <a:t>11/19/2020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A0F65BC-F8FC-D949-A46A-670B160F30CA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239297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0C594B73-DE1C-424B-A858-C020905C54EA}" type="datetime1">
              <a:rPr lang="en-US" smtClean="0"/>
              <a:t>11/19/2020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0F65BC-F8FC-D949-A46A-670B160F30CA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367482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0C594B73-DE1C-424B-A858-C020905C54EA}" type="datetime1">
              <a:rPr lang="en-US" smtClean="0"/>
              <a:t>11/19/2020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A0F65BC-F8FC-D949-A46A-670B160F30CA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085031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437449">
              <a:defRPr/>
            </a:pPr>
            <a:r>
              <a:rPr lang="en-US" dirty="0"/>
              <a:t>Nice view of the stern deck here; a good opportunity</a:t>
            </a:r>
            <a:r>
              <a:rPr lang="en-US" baseline="0" dirty="0"/>
              <a:t> to point out </a:t>
            </a:r>
            <a:r>
              <a:rPr lang="en-US" dirty="0"/>
              <a:t>the flat stern deck (no more step). </a:t>
            </a:r>
          </a:p>
          <a:p>
            <a:pPr defTabSz="437449">
              <a:defRPr/>
            </a:pPr>
            <a:r>
              <a:rPr lang="en-US" dirty="0"/>
              <a:t>Standard live well in the center of the stern deck</a:t>
            </a:r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0C594B73-DE1C-424B-A858-C020905C54EA}" type="datetime1">
              <a:rPr lang="en-US" smtClean="0"/>
              <a:t>11/19/2020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0F65BC-F8FC-D949-A46A-670B160F30CA}" type="slidenum">
              <a:rPr lang="en-US" smtClean="0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869610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0C594B73-DE1C-424B-A858-C020905C54EA}" type="datetime1">
              <a:rPr lang="en-US" smtClean="0"/>
              <a:t>11/19/2020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0F65BC-F8FC-D949-A46A-670B160F30CA}" type="slidenum">
              <a:rPr lang="en-US" smtClean="0"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931585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0C594B73-DE1C-424B-A858-C020905C54EA}" type="datetime1">
              <a:rPr lang="en-US" smtClean="0"/>
              <a:t>11/19/2020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0F65BC-F8FC-D949-A46A-670B160F30CA}" type="slidenum">
              <a:rPr lang="en-US" smtClean="0"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427945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 provide more versatility, we now a better fishing package with USEFUL rod storage, optional live well in port transom, better fish box center line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0C594B73-DE1C-424B-A858-C020905C54EA}" type="datetime1">
              <a:rPr lang="en-US" smtClean="0"/>
              <a:t>11/19/2020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0F65BC-F8FC-D949-A46A-670B160F30CA}" type="slidenum">
              <a:rPr lang="en-US" smtClean="0"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13677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0C594B73-DE1C-424B-A858-C020905C54EA}" type="datetime1">
              <a:rPr lang="en-US" smtClean="0"/>
              <a:t>11/19/2020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0F65BC-F8FC-D949-A46A-670B160F30CA}" type="slidenum">
              <a:rPr lang="en-US" smtClean="0"/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536777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 defTabSz="462427">
              <a:defRPr/>
            </a:pPr>
            <a:fld id="{0C594B73-DE1C-424B-A858-C020905C54EA}" type="datetime1">
              <a:rPr lang="en-US">
                <a:solidFill>
                  <a:prstClr val="black"/>
                </a:solidFill>
                <a:latin typeface="Calibri"/>
              </a:rPr>
              <a:pPr defTabSz="462427">
                <a:defRPr/>
              </a:pPr>
              <a:t>11/19/2020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defTabSz="462427">
              <a:defRPr/>
            </a:pPr>
            <a:fld id="{DA0F65BC-F8FC-D949-A46A-670B160F30CA}" type="slidenum">
              <a:rPr lang="en-US">
                <a:solidFill>
                  <a:prstClr val="black"/>
                </a:solidFill>
                <a:latin typeface="Calibri"/>
              </a:rPr>
              <a:pPr defTabSz="462427">
                <a:defRPr/>
              </a:pPr>
              <a:t>34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1425112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 defTabSz="462427">
              <a:defRPr/>
            </a:pPr>
            <a:fld id="{0C594B73-DE1C-424B-A858-C020905C54EA}" type="datetime1">
              <a:rPr lang="en-US">
                <a:solidFill>
                  <a:prstClr val="black"/>
                </a:solidFill>
                <a:latin typeface="Calibri"/>
              </a:rPr>
              <a:pPr defTabSz="462427">
                <a:defRPr/>
              </a:pPr>
              <a:t>11/19/2020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defTabSz="462427">
              <a:defRPr/>
            </a:pPr>
            <a:fld id="{DA0F65BC-F8FC-D949-A46A-670B160F30CA}" type="slidenum">
              <a:rPr lang="en-US">
                <a:solidFill>
                  <a:prstClr val="black"/>
                </a:solidFill>
                <a:latin typeface="Calibri"/>
              </a:rPr>
              <a:pPr defTabSz="462427">
                <a:defRPr/>
              </a:pPr>
              <a:t>35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0642641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 defTabSz="462427">
              <a:defRPr/>
            </a:pPr>
            <a:fld id="{0C594B73-DE1C-424B-A858-C020905C54EA}" type="datetime1">
              <a:rPr lang="en-US">
                <a:solidFill>
                  <a:prstClr val="black"/>
                </a:solidFill>
                <a:latin typeface="Calibri"/>
              </a:rPr>
              <a:pPr defTabSz="462427">
                <a:defRPr/>
              </a:pPr>
              <a:t>11/19/2020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defTabSz="462427">
              <a:defRPr/>
            </a:pPr>
            <a:fld id="{DA0F65BC-F8FC-D949-A46A-670B160F30CA}" type="slidenum">
              <a:rPr lang="en-US">
                <a:solidFill>
                  <a:prstClr val="black"/>
                </a:solidFill>
                <a:latin typeface="Calibri"/>
              </a:rPr>
              <a:pPr defTabSz="462427">
                <a:defRPr/>
              </a:pPr>
              <a:t>36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3582722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 defTabSz="462427">
              <a:defRPr/>
            </a:pPr>
            <a:fld id="{0C594B73-DE1C-424B-A858-C020905C54EA}" type="datetime1">
              <a:rPr lang="en-US">
                <a:solidFill>
                  <a:prstClr val="black"/>
                </a:solidFill>
                <a:latin typeface="Calibri"/>
              </a:rPr>
              <a:pPr defTabSz="462427">
                <a:defRPr/>
              </a:pPr>
              <a:t>11/19/2020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defTabSz="462427">
              <a:defRPr/>
            </a:pPr>
            <a:fld id="{DA0F65BC-F8FC-D949-A46A-670B160F30CA}" type="slidenum">
              <a:rPr lang="en-US">
                <a:solidFill>
                  <a:prstClr val="black"/>
                </a:solidFill>
                <a:latin typeface="Calibri"/>
              </a:rPr>
              <a:pPr defTabSz="462427">
                <a:defRPr/>
              </a:pPr>
              <a:t>37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5986925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 defTabSz="462427">
              <a:defRPr/>
            </a:pPr>
            <a:fld id="{0C594B73-DE1C-424B-A858-C020905C54EA}" type="datetime1">
              <a:rPr lang="en-US">
                <a:solidFill>
                  <a:prstClr val="black"/>
                </a:solidFill>
                <a:latin typeface="Calibri"/>
              </a:rPr>
              <a:pPr defTabSz="462427">
                <a:defRPr/>
              </a:pPr>
              <a:t>11/19/2020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defTabSz="462427">
              <a:defRPr/>
            </a:pPr>
            <a:fld id="{DA0F65BC-F8FC-D949-A46A-670B160F30CA}" type="slidenum">
              <a:rPr lang="en-US">
                <a:solidFill>
                  <a:prstClr val="black"/>
                </a:solidFill>
                <a:latin typeface="Calibri"/>
              </a:rPr>
              <a:pPr defTabSz="462427">
                <a:defRPr/>
              </a:pPr>
              <a:t>38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7713778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0C594B73-DE1C-424B-A858-C020905C54EA}" type="datetime1">
              <a:rPr lang="en-US" smtClean="0"/>
              <a:t>11/19/2020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A0F65BC-F8FC-D949-A46A-670B160F30CA}" type="slidenum">
              <a:rPr lang="en-US" smtClean="0"/>
              <a:t>39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19875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0C594B73-DE1C-424B-A858-C020905C54EA}" type="datetime1">
              <a:rPr lang="en-US" smtClean="0"/>
              <a:t>11/19/2020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0F65BC-F8FC-D949-A46A-670B160F30CA}" type="slidenum">
              <a:rPr lang="en-US" smtClean="0"/>
              <a:t>40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8936695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new profile makes</a:t>
            </a:r>
            <a:r>
              <a:rPr lang="en-US" baseline="0" dirty="0"/>
              <a:t> a huge statement of being a much more sea capable hull over its predecessor </a:t>
            </a:r>
            <a:r>
              <a:rPr lang="en-US" dirty="0"/>
              <a:t>.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0C594B73-DE1C-424B-A858-C020905C54EA}" type="datetime1">
              <a:rPr lang="en-US" smtClean="0"/>
              <a:t>11/19/2020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0F65BC-F8FC-D949-A46A-670B160F30CA}" type="slidenum">
              <a:rPr lang="en-US" smtClean="0"/>
              <a:t>41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8028865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0C594B73-DE1C-424B-A858-C020905C54EA}" type="datetime1">
              <a:rPr lang="en-US" smtClean="0"/>
              <a:t>11/19/2020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0F65BC-F8FC-D949-A46A-670B160F30CA}" type="slidenum">
              <a:rPr lang="en-US" smtClean="0"/>
              <a:t>42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6378434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0C594B73-DE1C-424B-A858-C020905C54EA}" type="datetime1">
              <a:rPr lang="en-US" smtClean="0"/>
              <a:t>11/19/2020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0F65BC-F8FC-D949-A46A-670B160F30CA}" type="slidenum">
              <a:rPr lang="en-US" smtClean="0"/>
              <a:t>43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3502119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462427">
              <a:defRPr/>
            </a:pPr>
            <a:endParaRPr lang="en-US" dirty="0"/>
          </a:p>
          <a:p>
            <a:pPr defTabSz="462427">
              <a:defRPr/>
            </a:pPr>
            <a:endParaRPr lang="en-US" dirty="0"/>
          </a:p>
          <a:p>
            <a:pPr defTabSz="462427">
              <a:defRPr/>
            </a:pPr>
            <a:endParaRPr lang="en-US" dirty="0"/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0C594B73-DE1C-424B-A858-C020905C54EA}" type="datetime1">
              <a:rPr lang="en-US" smtClean="0"/>
              <a:t>11/19/2020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0F65BC-F8FC-D949-A46A-670B160F30CA}" type="slidenum">
              <a:rPr lang="en-US" smtClean="0"/>
              <a:t>44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8236804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9017" indent="-289017">
              <a:buFont typeface="Arial" panose="020B0604020202020204" pitchFamily="34" charset="0"/>
              <a:buChar char="•"/>
            </a:pPr>
            <a:r>
              <a:rPr lang="en-US" dirty="0"/>
              <a:t>Increased deadrise and higher gunwales make this a more capable and more seaworthy hull. </a:t>
            </a:r>
          </a:p>
          <a:p>
            <a:pPr defTabSz="462427">
              <a:defRPr/>
            </a:pPr>
            <a:endParaRPr lang="en-US" dirty="0"/>
          </a:p>
          <a:p>
            <a:pPr defTabSz="462427">
              <a:defRPr/>
            </a:pPr>
            <a:endParaRPr lang="en-US" dirty="0"/>
          </a:p>
          <a:p>
            <a:pPr defTabSz="462427">
              <a:defRPr/>
            </a:pPr>
            <a:endParaRPr lang="en-US" dirty="0"/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0C594B73-DE1C-424B-A858-C020905C54EA}" type="datetime1">
              <a:rPr lang="en-US" smtClean="0"/>
              <a:t>11/19/2020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0F65BC-F8FC-D949-A46A-670B160F30CA}" type="slidenum">
              <a:rPr lang="en-US" smtClean="0"/>
              <a:t>45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179593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9017" indent="-289017">
              <a:buFont typeface="Arial" panose="020B0604020202020204" pitchFamily="34" charset="0"/>
              <a:buChar char="•"/>
            </a:pPr>
            <a:endParaRPr lang="en-US" dirty="0"/>
          </a:p>
          <a:p>
            <a:pPr marL="289017" indent="-289017">
              <a:buFont typeface="Arial" panose="020B0604020202020204" pitchFamily="34" charset="0"/>
              <a:buChar char="•"/>
            </a:pPr>
            <a:endParaRPr lang="en-US" dirty="0"/>
          </a:p>
          <a:p>
            <a:pPr defTabSz="462427">
              <a:defRPr/>
            </a:pPr>
            <a:endParaRPr lang="en-US" dirty="0"/>
          </a:p>
          <a:p>
            <a:pPr defTabSz="462427">
              <a:defRPr/>
            </a:pPr>
            <a:endParaRPr lang="en-US" dirty="0"/>
          </a:p>
          <a:p>
            <a:pPr defTabSz="462427">
              <a:defRPr/>
            </a:pPr>
            <a:endParaRPr lang="en-US" dirty="0"/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0C594B73-DE1C-424B-A858-C020905C54EA}" type="datetime1">
              <a:rPr lang="en-US" smtClean="0"/>
              <a:t>11/19/2020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0F65BC-F8FC-D949-A46A-670B160F30CA}" type="slidenum">
              <a:rPr lang="en-US" smtClean="0"/>
              <a:t>47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0398426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Although the bow is pointed, we did not loose seating. In fact we gained it with the addition of the double lounge.</a:t>
            </a:r>
          </a:p>
          <a:p>
            <a:pPr defTabSz="462427">
              <a:defRPr/>
            </a:pPr>
            <a:r>
              <a:rPr lang="en-US" dirty="0"/>
              <a:t>Promotes multi-use vs. previous version.</a:t>
            </a:r>
          </a:p>
          <a:p>
            <a:pPr defTabSz="462427">
              <a:defRPr/>
            </a:pPr>
            <a:r>
              <a:rPr lang="en-US" dirty="0"/>
              <a:t>New styling, accent stripes</a:t>
            </a:r>
            <a:r>
              <a:rPr lang="en-US" baseline="0" dirty="0"/>
              <a:t> add </a:t>
            </a:r>
            <a:r>
              <a:rPr lang="en-US" dirty="0"/>
              <a:t>contrast to the upholstery. Integrated cooler/storage, cupholders 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0C594B73-DE1C-424B-A858-C020905C54EA}" type="datetime1">
              <a:rPr lang="en-US" smtClean="0"/>
              <a:t>11/19/2020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A0F65BC-F8FC-D949-A46A-670B160F30CA}" type="slidenum">
              <a:rPr lang="en-US" smtClean="0"/>
              <a:t>48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9317900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0C594B73-DE1C-424B-A858-C020905C54EA}" type="datetime1">
              <a:rPr lang="en-US" smtClean="0"/>
              <a:t>11/19/2020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0F65BC-F8FC-D949-A46A-670B160F30CA}" type="slidenum">
              <a:rPr lang="en-US" smtClean="0"/>
              <a:t>49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2958663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0C594B73-DE1C-424B-A858-C020905C54EA}" type="datetime1">
              <a:rPr lang="en-US" smtClean="0"/>
              <a:t>11/19/2020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A0F65BC-F8FC-D949-A46A-670B160F30CA}" type="slidenum">
              <a:rPr lang="en-US" smtClean="0"/>
              <a:t>50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1381400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0C594B73-DE1C-424B-A858-C020905C54EA}" type="datetime1">
              <a:rPr lang="en-US" smtClean="0"/>
              <a:t>11/19/2020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A0F65BC-F8FC-D949-A46A-670B160F30CA}" type="slidenum">
              <a:rPr lang="en-US" smtClean="0"/>
              <a:t>51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2588599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0C594B73-DE1C-424B-A858-C020905C54EA}" type="datetime1">
              <a:rPr lang="en-US" smtClean="0"/>
              <a:t>11/19/2020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A0F65BC-F8FC-D949-A46A-670B160F30CA}" type="slidenum">
              <a:rPr lang="en-US" smtClean="0"/>
              <a:t>52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6839060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466546" y="3300682"/>
            <a:ext cx="7388860" cy="312753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0C594B73-DE1C-424B-A858-C020905C54EA}" type="datetime1">
              <a:rPr lang="en-US" smtClean="0"/>
              <a:t>11/19/2020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A0F65BC-F8FC-D949-A46A-670B160F30CA}" type="slidenum">
              <a:rPr lang="en-US" smtClean="0"/>
              <a:t>53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2864130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0C594B73-DE1C-424B-A858-C020905C54EA}" type="datetime1">
              <a:rPr lang="en-US" smtClean="0"/>
              <a:t>11/19/2020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A0F65BC-F8FC-D949-A46A-670B160F30CA}" type="slidenum">
              <a:rPr lang="en-US" smtClean="0"/>
              <a:t>54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7106547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0C594B73-DE1C-424B-A858-C020905C54EA}" type="datetime1">
              <a:rPr lang="en-US" smtClean="0"/>
              <a:t>11/19/2020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A0F65BC-F8FC-D949-A46A-670B160F30CA}" type="slidenum">
              <a:rPr lang="en-US" smtClean="0"/>
              <a:t>55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1820151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0C594B73-DE1C-424B-A858-C020905C54EA}" type="datetime1">
              <a:rPr lang="en-US" smtClean="0"/>
              <a:t>11/19/2020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A0F65BC-F8FC-D949-A46A-670B160F30CA}" type="slidenum">
              <a:rPr lang="en-US" smtClean="0"/>
              <a:t>56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2392977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0C594B73-DE1C-424B-A858-C020905C54EA}" type="datetime1">
              <a:rPr lang="en-US" smtClean="0"/>
              <a:t>11/19/2020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A0F65BC-F8FC-D949-A46A-670B160F30CA}" type="slidenum">
              <a:rPr lang="en-US" smtClean="0"/>
              <a:t>57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7514874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0C594B73-DE1C-424B-A858-C020905C54EA}" type="datetime1">
              <a:rPr lang="en-US" smtClean="0"/>
              <a:t>11/19/2020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0F65BC-F8FC-D949-A46A-670B160F30CA}" type="slidenum">
              <a:rPr lang="en-US" smtClean="0"/>
              <a:t>58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3674824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437449">
              <a:defRPr/>
            </a:pPr>
            <a:r>
              <a:rPr lang="en-US" dirty="0"/>
              <a:t>Nice view of the stern deck here; a good opportunity</a:t>
            </a:r>
            <a:r>
              <a:rPr lang="en-US" baseline="0" dirty="0"/>
              <a:t> to point out </a:t>
            </a:r>
            <a:r>
              <a:rPr lang="en-US" dirty="0"/>
              <a:t>the flat stern deck (no more step). </a:t>
            </a:r>
          </a:p>
          <a:p>
            <a:pPr defTabSz="437449">
              <a:defRPr/>
            </a:pPr>
            <a:r>
              <a:rPr lang="en-US" dirty="0"/>
              <a:t>Standard live well in the center of the stern deck</a:t>
            </a:r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0C594B73-DE1C-424B-A858-C020905C54EA}" type="datetime1">
              <a:rPr lang="en-US" smtClean="0"/>
              <a:t>11/19/2020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0F65BC-F8FC-D949-A46A-670B160F30CA}" type="slidenum">
              <a:rPr lang="en-US" smtClean="0"/>
              <a:t>59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8696108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0C594B73-DE1C-424B-A858-C020905C54EA}" type="datetime1">
              <a:rPr lang="en-US" smtClean="0"/>
              <a:t>11/19/2020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0F65BC-F8FC-D949-A46A-670B160F30CA}" type="slidenum">
              <a:rPr lang="en-US" smtClean="0"/>
              <a:t>60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9315856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0C594B73-DE1C-424B-A858-C020905C54EA}" type="datetime1">
              <a:rPr lang="en-US" smtClean="0"/>
              <a:t>11/19/2020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0F65BC-F8FC-D949-A46A-670B160F30CA}" type="slidenum">
              <a:rPr lang="en-US" smtClean="0"/>
              <a:t>64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4279451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 provide more versatility, we now a better fishing package with USEFUL rod storage, optional live well in port transom, better fish box center line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0C594B73-DE1C-424B-A858-C020905C54EA}" type="datetime1">
              <a:rPr lang="en-US" smtClean="0"/>
              <a:t>11/19/2020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0F65BC-F8FC-D949-A46A-670B160F30CA}" type="slidenum">
              <a:rPr lang="en-US" smtClean="0"/>
              <a:t>68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1367791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0C594B73-DE1C-424B-A858-C020905C54EA}" type="datetime1">
              <a:rPr lang="en-US" smtClean="0"/>
              <a:t>11/19/2020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A0F65BC-F8FC-D949-A46A-670B160F30CA}" type="slidenum">
              <a:rPr lang="en-US" smtClean="0"/>
              <a:t>71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1987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 Header Opt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43111" y="1107713"/>
            <a:ext cx="8257779" cy="343115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888B8D"/>
                </a:solidFill>
                <a:latin typeface="Arial" charset="0"/>
                <a:ea typeface="Arial" charset="0"/>
                <a:cs typeface="Arial" charset="0"/>
              </a:defRPr>
            </a:lvl1pPr>
            <a:lvl2pPr marL="234950" indent="0">
              <a:buNone/>
              <a:defRPr/>
            </a:lvl2pPr>
            <a:lvl3pPr marL="579438" indent="0">
              <a:buNone/>
              <a:defRPr/>
            </a:lvl3pPr>
            <a:lvl4pPr marL="806450" indent="0">
              <a:buNone/>
              <a:defRPr/>
            </a:lvl4pPr>
            <a:lvl5pPr marL="1033463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Title 5"/>
          <p:cNvSpPr>
            <a:spLocks noGrp="1"/>
          </p:cNvSpPr>
          <p:nvPr>
            <p:ph type="title" hasCustomPrompt="1"/>
          </p:nvPr>
        </p:nvSpPr>
        <p:spPr>
          <a:xfrm>
            <a:off x="443112" y="145924"/>
            <a:ext cx="8257777" cy="501451"/>
          </a:xfrm>
          <a:prstGeom prst="rect">
            <a:avLst/>
          </a:prstGeom>
        </p:spPr>
        <p:txBody>
          <a:bodyPr/>
          <a:lstStyle>
            <a:lvl1pPr>
              <a:defRPr sz="2000" b="1" spc="0" baseline="0">
                <a:solidFill>
                  <a:srgbClr val="A90E1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HERE TO EDIT BLANK SLIDE</a:t>
            </a:r>
          </a:p>
        </p:txBody>
      </p:sp>
      <p:sp>
        <p:nvSpPr>
          <p:cNvPr id="9" name="Content Placeholder 2"/>
          <p:cNvSpPr>
            <a:spLocks noGrp="1"/>
          </p:cNvSpPr>
          <p:nvPr>
            <p:ph idx="10"/>
          </p:nvPr>
        </p:nvSpPr>
        <p:spPr>
          <a:xfrm>
            <a:off x="443112" y="551125"/>
            <a:ext cx="8257777" cy="21743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600" b="0">
                <a:solidFill>
                  <a:srgbClr val="888B8D"/>
                </a:solidFill>
                <a:latin typeface="Arial" charset="0"/>
                <a:ea typeface="Arial" charset="0"/>
                <a:cs typeface="Arial" charset="0"/>
              </a:defRPr>
            </a:lvl1pPr>
            <a:lvl2pPr marL="234950" indent="0">
              <a:buNone/>
              <a:defRPr/>
            </a:lvl2pPr>
            <a:lvl3pPr marL="579438" indent="0">
              <a:buNone/>
              <a:defRPr/>
            </a:lvl3pPr>
            <a:lvl4pPr marL="806450" indent="0">
              <a:buNone/>
              <a:defRPr/>
            </a:lvl4pPr>
            <a:lvl5pPr marL="1033463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38912" y="4928616"/>
            <a:ext cx="4357687" cy="119267"/>
          </a:xfrm>
          <a:prstGeom prst="rect">
            <a:avLst/>
          </a:prstGeom>
        </p:spPr>
        <p:txBody>
          <a:bodyPr vert="horz" wrap="square" lIns="0" tIns="0" rIns="0" bIns="0" rtlCol="0" anchor="b" anchorCtr="0"/>
          <a:lstStyle>
            <a:lvl1pPr algn="l" defTabSz="0">
              <a:tabLst>
                <a:tab pos="0" algn="l"/>
              </a:tabLst>
              <a:defRPr sz="500">
                <a:solidFill>
                  <a:srgbClr val="888B8D"/>
                </a:solidFill>
              </a:defRPr>
            </a:lvl1pPr>
          </a:lstStyle>
          <a:p>
            <a:r>
              <a:rPr lang="en-US" dirty="0"/>
              <a:t>©2019 Boston Whaler. Confidential and all rights reserved.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 Header Opt B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03E1F75-1E6F-C346-A8B5-9F4337DEE293}"/>
              </a:ext>
            </a:extLst>
          </p:cNvPr>
          <p:cNvSpPr/>
          <p:nvPr userDrawn="1"/>
        </p:nvSpPr>
        <p:spPr>
          <a:xfrm>
            <a:off x="0" y="0"/>
            <a:ext cx="9144000" cy="874207"/>
          </a:xfrm>
          <a:prstGeom prst="rect">
            <a:avLst/>
          </a:prstGeom>
          <a:solidFill>
            <a:srgbClr val="A90E13"/>
          </a:solidFill>
          <a:ln w="222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12" name="Title 5"/>
          <p:cNvSpPr>
            <a:spLocks noGrp="1"/>
          </p:cNvSpPr>
          <p:nvPr>
            <p:ph type="title" hasCustomPrompt="1"/>
          </p:nvPr>
        </p:nvSpPr>
        <p:spPr>
          <a:xfrm>
            <a:off x="444482" y="145924"/>
            <a:ext cx="8257777" cy="501451"/>
          </a:xfrm>
          <a:prstGeom prst="rect">
            <a:avLst/>
          </a:prstGeom>
        </p:spPr>
        <p:txBody>
          <a:bodyPr/>
          <a:lstStyle>
            <a:lvl1pPr>
              <a:defRPr sz="2000" b="1" spc="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HERE TO EDIT BLANK SLIDE</a:t>
            </a: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38912" y="4928616"/>
            <a:ext cx="4357687" cy="119267"/>
          </a:xfrm>
          <a:prstGeom prst="rect">
            <a:avLst/>
          </a:prstGeom>
        </p:spPr>
        <p:txBody>
          <a:bodyPr vert="horz" wrap="square" lIns="0" tIns="0" rIns="0" bIns="0" rtlCol="0" anchor="b" anchorCtr="0"/>
          <a:lstStyle>
            <a:lvl1pPr algn="l" defTabSz="0">
              <a:tabLst>
                <a:tab pos="0" algn="l"/>
              </a:tabLst>
              <a:defRPr sz="500">
                <a:solidFill>
                  <a:schemeClr val="accent6"/>
                </a:solidFill>
              </a:defRPr>
            </a:lvl1pPr>
          </a:lstStyle>
          <a:p>
            <a:r>
              <a:rPr lang="en-US" dirty="0"/>
              <a:t>©2019 Boston Whaler. Confidential and all rights reserved.</a:t>
            </a:r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443111" y="1107713"/>
            <a:ext cx="8257779" cy="343115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888B8D"/>
                </a:solidFill>
                <a:latin typeface="Arial" charset="0"/>
                <a:ea typeface="Arial" charset="0"/>
                <a:cs typeface="Arial" charset="0"/>
              </a:defRPr>
            </a:lvl1pPr>
            <a:lvl2pPr marL="234950" indent="0">
              <a:buNone/>
              <a:defRPr/>
            </a:lvl2pPr>
            <a:lvl3pPr marL="579438" indent="0">
              <a:buNone/>
              <a:defRPr/>
            </a:lvl3pPr>
            <a:lvl4pPr marL="806450" indent="0">
              <a:buNone/>
              <a:defRPr/>
            </a:lvl4pPr>
            <a:lvl5pPr marL="1033463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idx="10"/>
          </p:nvPr>
        </p:nvSpPr>
        <p:spPr>
          <a:xfrm>
            <a:off x="444481" y="560287"/>
            <a:ext cx="8257777" cy="21743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600" b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  <a:lvl2pPr marL="234950" indent="0">
              <a:buNone/>
              <a:defRPr/>
            </a:lvl2pPr>
            <a:lvl3pPr marL="579438" indent="0">
              <a:buNone/>
              <a:defRPr/>
            </a:lvl3pPr>
            <a:lvl4pPr marL="806450" indent="0">
              <a:buNone/>
              <a:defRPr/>
            </a:lvl4pPr>
            <a:lvl5pPr marL="1033463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 with Call Out Box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 userDrawn="1"/>
        </p:nvSpPr>
        <p:spPr>
          <a:xfrm>
            <a:off x="-1" y="-17290"/>
            <a:ext cx="9144000" cy="2504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44482" y="1260113"/>
            <a:ext cx="5479240" cy="343115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888B8D"/>
                </a:solidFill>
                <a:latin typeface="Arial" charset="0"/>
                <a:ea typeface="Arial" charset="0"/>
                <a:cs typeface="Arial" charset="0"/>
              </a:defRPr>
            </a:lvl1pPr>
            <a:lvl2pPr marL="234950" indent="0">
              <a:buNone/>
              <a:defRPr/>
            </a:lvl2pPr>
            <a:lvl3pPr marL="579438" indent="0">
              <a:buNone/>
              <a:defRPr/>
            </a:lvl3pPr>
            <a:lvl4pPr marL="806450" indent="0">
              <a:buNone/>
              <a:defRPr/>
            </a:lvl4pPr>
            <a:lvl5pPr marL="1033463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Rectangle 16"/>
          <p:cNvSpPr/>
          <p:nvPr userDrawn="1"/>
        </p:nvSpPr>
        <p:spPr>
          <a:xfrm rot="16200000">
            <a:off x="6463828" y="2547004"/>
            <a:ext cx="517762" cy="79742"/>
          </a:xfrm>
          <a:prstGeom prst="rect">
            <a:avLst/>
          </a:prstGeom>
          <a:solidFill>
            <a:schemeClr val="bg1"/>
          </a:solidFill>
          <a:ln w="222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8" name="Title 5"/>
          <p:cNvSpPr>
            <a:spLocks noGrp="1"/>
          </p:cNvSpPr>
          <p:nvPr>
            <p:ph type="title" hasCustomPrompt="1"/>
          </p:nvPr>
        </p:nvSpPr>
        <p:spPr>
          <a:xfrm>
            <a:off x="444483" y="145924"/>
            <a:ext cx="5854043" cy="501451"/>
          </a:xfrm>
          <a:prstGeom prst="rect">
            <a:avLst/>
          </a:prstGeom>
        </p:spPr>
        <p:txBody>
          <a:bodyPr/>
          <a:lstStyle>
            <a:lvl1pPr>
              <a:defRPr sz="2000" b="1" spc="0" baseline="0">
                <a:solidFill>
                  <a:srgbClr val="A90E1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HERE TO EDIT BLANK SLIDE</a:t>
            </a:r>
          </a:p>
        </p:txBody>
      </p:sp>
      <p:sp>
        <p:nvSpPr>
          <p:cNvPr id="1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38912" y="4928616"/>
            <a:ext cx="4357687" cy="119267"/>
          </a:xfrm>
          <a:prstGeom prst="rect">
            <a:avLst/>
          </a:prstGeom>
        </p:spPr>
        <p:txBody>
          <a:bodyPr vert="horz" wrap="square" lIns="0" tIns="0" rIns="0" bIns="0" rtlCol="0" anchor="b" anchorCtr="0"/>
          <a:lstStyle>
            <a:lvl1pPr algn="l" defTabSz="0">
              <a:tabLst>
                <a:tab pos="0" algn="l"/>
              </a:tabLst>
              <a:defRPr sz="500">
                <a:solidFill>
                  <a:schemeClr val="accent6"/>
                </a:solidFill>
              </a:defRPr>
            </a:lvl1pPr>
          </a:lstStyle>
          <a:p>
            <a:r>
              <a:rPr lang="en-US" dirty="0"/>
              <a:t>©2019 Boston Whaler. Confidential and all rights reserved.</a:t>
            </a:r>
          </a:p>
        </p:txBody>
      </p:sp>
      <p:sp>
        <p:nvSpPr>
          <p:cNvPr id="21" name="Content Placeholder 2"/>
          <p:cNvSpPr>
            <a:spLocks noGrp="1"/>
          </p:cNvSpPr>
          <p:nvPr>
            <p:ph idx="11"/>
          </p:nvPr>
        </p:nvSpPr>
        <p:spPr>
          <a:xfrm>
            <a:off x="6972282" y="368301"/>
            <a:ext cx="1841518" cy="432297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  <a:lvl2pPr marL="234950" indent="0">
              <a:buNone/>
              <a:defRPr/>
            </a:lvl2pPr>
            <a:lvl3pPr marL="579438" indent="0">
              <a:buNone/>
              <a:defRPr/>
            </a:lvl3pPr>
            <a:lvl4pPr marL="806450" indent="0">
              <a:buNone/>
              <a:defRPr/>
            </a:lvl4pPr>
            <a:lvl5pPr marL="1033463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Content Placeholder 2"/>
          <p:cNvSpPr>
            <a:spLocks noGrp="1"/>
          </p:cNvSpPr>
          <p:nvPr>
            <p:ph idx="10"/>
          </p:nvPr>
        </p:nvSpPr>
        <p:spPr>
          <a:xfrm>
            <a:off x="443113" y="551125"/>
            <a:ext cx="5855414" cy="2658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600" b="0">
                <a:solidFill>
                  <a:srgbClr val="888B8D"/>
                </a:solidFill>
                <a:latin typeface="Arial" charset="0"/>
                <a:ea typeface="Arial" charset="0"/>
                <a:cs typeface="Arial" charset="0"/>
              </a:defRPr>
            </a:lvl1pPr>
            <a:lvl2pPr marL="234950" indent="0">
              <a:buNone/>
              <a:defRPr/>
            </a:lvl2pPr>
            <a:lvl3pPr marL="579438" indent="0">
              <a:buNone/>
              <a:defRPr/>
            </a:lvl3pPr>
            <a:lvl4pPr marL="806450" indent="0">
              <a:buNone/>
              <a:defRPr/>
            </a:lvl4pPr>
            <a:lvl5pPr marL="1033463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39B1F67-672B-AE49-9C6D-8948A4FDDA8A}"/>
              </a:ext>
            </a:extLst>
          </p:cNvPr>
          <p:cNvSpPr/>
          <p:nvPr userDrawn="1"/>
        </p:nvSpPr>
        <p:spPr>
          <a:xfrm>
            <a:off x="6366933" y="-50799"/>
            <a:ext cx="2777067" cy="5211234"/>
          </a:xfrm>
          <a:prstGeom prst="rect">
            <a:avLst/>
          </a:prstGeom>
          <a:solidFill>
            <a:srgbClr val="A90E13"/>
          </a:solidFill>
          <a:ln w="222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 with Call Out Box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5"/>
          <p:cNvSpPr>
            <a:spLocks noGrp="1"/>
          </p:cNvSpPr>
          <p:nvPr>
            <p:ph type="title" hasCustomPrompt="1"/>
          </p:nvPr>
        </p:nvSpPr>
        <p:spPr>
          <a:xfrm>
            <a:off x="443112" y="145924"/>
            <a:ext cx="8257777" cy="501451"/>
          </a:xfrm>
          <a:prstGeom prst="rect">
            <a:avLst/>
          </a:prstGeom>
        </p:spPr>
        <p:txBody>
          <a:bodyPr/>
          <a:lstStyle>
            <a:lvl1pPr>
              <a:defRPr sz="2000" b="1" spc="0" baseline="0">
                <a:solidFill>
                  <a:srgbClr val="A90E1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HERE TO EDIT BLANK SLIDE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443112" y="1260113"/>
            <a:ext cx="8257776" cy="255651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888B8D"/>
                </a:solidFill>
                <a:latin typeface="Arial" charset="0"/>
                <a:ea typeface="Arial" charset="0"/>
                <a:cs typeface="Arial" charset="0"/>
              </a:defRPr>
            </a:lvl1pPr>
            <a:lvl2pPr marL="234950" indent="0">
              <a:buNone/>
              <a:defRPr/>
            </a:lvl2pPr>
            <a:lvl3pPr marL="579438" indent="0">
              <a:buNone/>
              <a:defRPr/>
            </a:lvl3pPr>
            <a:lvl4pPr marL="806450" indent="0">
              <a:buNone/>
              <a:defRPr/>
            </a:lvl4pPr>
            <a:lvl5pPr marL="1033463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cxnSp>
        <p:nvCxnSpPr>
          <p:cNvPr id="3" name="Straight Connector 2"/>
          <p:cNvCxnSpPr/>
          <p:nvPr userDrawn="1"/>
        </p:nvCxnSpPr>
        <p:spPr>
          <a:xfrm>
            <a:off x="-10048" y="3922039"/>
            <a:ext cx="9144000" cy="0"/>
          </a:xfrm>
          <a:prstGeom prst="line">
            <a:avLst/>
          </a:prstGeom>
          <a:ln w="28575">
            <a:solidFill>
              <a:srgbClr val="888B8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 userDrawn="1"/>
        </p:nvCxnSpPr>
        <p:spPr>
          <a:xfrm>
            <a:off x="-3175" y="4638172"/>
            <a:ext cx="9144000" cy="0"/>
          </a:xfrm>
          <a:prstGeom prst="line">
            <a:avLst/>
          </a:prstGeom>
          <a:ln w="28575">
            <a:solidFill>
              <a:srgbClr val="888B8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38912" y="4928616"/>
            <a:ext cx="4357687" cy="119267"/>
          </a:xfrm>
          <a:prstGeom prst="rect">
            <a:avLst/>
          </a:prstGeom>
        </p:spPr>
        <p:txBody>
          <a:bodyPr vert="horz" wrap="square" lIns="0" tIns="0" rIns="0" bIns="0" rtlCol="0" anchor="b" anchorCtr="0"/>
          <a:lstStyle>
            <a:lvl1pPr algn="l" defTabSz="0">
              <a:tabLst>
                <a:tab pos="0" algn="l"/>
              </a:tabLst>
              <a:defRPr sz="500">
                <a:solidFill>
                  <a:schemeClr val="accent6"/>
                </a:solidFill>
              </a:defRPr>
            </a:lvl1pPr>
          </a:lstStyle>
          <a:p>
            <a:r>
              <a:rPr lang="en-US" dirty="0"/>
              <a:t>©2019 Boston Whaler. Confidential and all rights reserved.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idx="11"/>
          </p:nvPr>
        </p:nvSpPr>
        <p:spPr>
          <a:xfrm>
            <a:off x="800082" y="4042966"/>
            <a:ext cx="7900806" cy="46364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1600" b="1">
                <a:solidFill>
                  <a:srgbClr val="A90E13"/>
                </a:solidFill>
                <a:latin typeface="Arial" charset="0"/>
                <a:ea typeface="Arial" charset="0"/>
                <a:cs typeface="Arial" charset="0"/>
              </a:defRPr>
            </a:lvl1pPr>
            <a:lvl2pPr marL="234950" indent="0">
              <a:buNone/>
              <a:defRPr/>
            </a:lvl2pPr>
            <a:lvl3pPr marL="579438" indent="0">
              <a:buNone/>
              <a:defRPr/>
            </a:lvl3pPr>
            <a:lvl4pPr marL="806450" indent="0">
              <a:buNone/>
              <a:defRPr/>
            </a:lvl4pPr>
            <a:lvl5pPr marL="1033463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Content Placeholder 2"/>
          <p:cNvSpPr>
            <a:spLocks noGrp="1"/>
          </p:cNvSpPr>
          <p:nvPr>
            <p:ph idx="10"/>
          </p:nvPr>
        </p:nvSpPr>
        <p:spPr>
          <a:xfrm>
            <a:off x="443112" y="551125"/>
            <a:ext cx="8257777" cy="21743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600" b="0">
                <a:solidFill>
                  <a:srgbClr val="888B8D"/>
                </a:solidFill>
                <a:latin typeface="Arial" charset="0"/>
                <a:ea typeface="Arial" charset="0"/>
                <a:cs typeface="Arial" charset="0"/>
              </a:defRPr>
            </a:lvl1pPr>
            <a:lvl2pPr marL="234950" indent="0">
              <a:buNone/>
              <a:defRPr/>
            </a:lvl2pPr>
            <a:lvl3pPr marL="579438" indent="0">
              <a:buNone/>
              <a:defRPr/>
            </a:lvl3pPr>
            <a:lvl4pPr marL="806450" indent="0">
              <a:buNone/>
              <a:defRPr/>
            </a:lvl4pPr>
            <a:lvl5pPr marL="1033463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C1998E3-FA9B-9747-846A-ACDE8CB1E5C0}"/>
              </a:ext>
            </a:extLst>
          </p:cNvPr>
          <p:cNvSpPr/>
          <p:nvPr userDrawn="1"/>
        </p:nvSpPr>
        <p:spPr>
          <a:xfrm>
            <a:off x="524933" y="4021667"/>
            <a:ext cx="76199" cy="533400"/>
          </a:xfrm>
          <a:prstGeom prst="rect">
            <a:avLst/>
          </a:prstGeom>
          <a:solidFill>
            <a:srgbClr val="A90E13"/>
          </a:solidFill>
          <a:ln w="222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 Slide with Call Out Box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B5B0B446-38F7-DA47-A606-F54E3D7A6895}"/>
              </a:ext>
            </a:extLst>
          </p:cNvPr>
          <p:cNvSpPr/>
          <p:nvPr userDrawn="1"/>
        </p:nvSpPr>
        <p:spPr>
          <a:xfrm>
            <a:off x="0" y="0"/>
            <a:ext cx="3784600" cy="5143500"/>
          </a:xfrm>
          <a:prstGeom prst="rect">
            <a:avLst/>
          </a:prstGeom>
          <a:solidFill>
            <a:srgbClr val="A90E13"/>
          </a:solidFill>
          <a:ln w="222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11" name="Picture Placeholder 6"/>
          <p:cNvSpPr>
            <a:spLocks noGrp="1"/>
          </p:cNvSpPr>
          <p:nvPr>
            <p:ph type="pic" sz="quarter" idx="15" hasCustomPrompt="1"/>
          </p:nvPr>
        </p:nvSpPr>
        <p:spPr>
          <a:xfrm>
            <a:off x="3801600" y="-1"/>
            <a:ext cx="2634369" cy="2540002"/>
          </a:xfrm>
          <a:prstGeom prst="rect">
            <a:avLst/>
          </a:prstGeom>
        </p:spPr>
        <p:txBody>
          <a:bodyPr lIns="182880" tIns="182880" rIns="182880" bIns="0"/>
          <a:lstStyle>
            <a:lvl1pPr marL="0" indent="0">
              <a:buNone/>
              <a:defRPr sz="1200" baseline="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2" name="Picture Placeholder 6"/>
          <p:cNvSpPr>
            <a:spLocks noGrp="1"/>
          </p:cNvSpPr>
          <p:nvPr>
            <p:ph type="pic" sz="quarter" idx="16" hasCustomPrompt="1"/>
          </p:nvPr>
        </p:nvSpPr>
        <p:spPr>
          <a:xfrm>
            <a:off x="6509630" y="-1"/>
            <a:ext cx="2634369" cy="2540002"/>
          </a:xfrm>
          <a:prstGeom prst="rect">
            <a:avLst/>
          </a:prstGeom>
        </p:spPr>
        <p:txBody>
          <a:bodyPr lIns="182880" tIns="182880" rIns="182880" bIns="0"/>
          <a:lstStyle>
            <a:lvl1pPr marL="0" indent="0">
              <a:buNone/>
              <a:defRPr sz="1200" baseline="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9" name="Picture Placeholder 6"/>
          <p:cNvSpPr>
            <a:spLocks noGrp="1"/>
          </p:cNvSpPr>
          <p:nvPr>
            <p:ph type="pic" sz="quarter" idx="14" hasCustomPrompt="1"/>
          </p:nvPr>
        </p:nvSpPr>
        <p:spPr>
          <a:xfrm>
            <a:off x="3801600" y="2606918"/>
            <a:ext cx="5342401" cy="2536581"/>
          </a:xfrm>
          <a:prstGeom prst="rect">
            <a:avLst/>
          </a:prstGeom>
        </p:spPr>
        <p:txBody>
          <a:bodyPr lIns="182880" tIns="182880" rIns="182880" bIns="0"/>
          <a:lstStyle>
            <a:lvl1pPr marL="0" indent="0">
              <a:buNone/>
              <a:defRPr sz="1200" baseline="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629841" y="238539"/>
            <a:ext cx="2949178" cy="4638261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l">
              <a:defRPr sz="2000" b="1" baseline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CLICK HERE TO EDIT BLANK SLIDE</a:t>
            </a:r>
          </a:p>
        </p:txBody>
      </p:sp>
      <p:sp>
        <p:nvSpPr>
          <p:cNvPr id="7" name="Rectangle 6"/>
          <p:cNvSpPr/>
          <p:nvPr userDrawn="1"/>
        </p:nvSpPr>
        <p:spPr>
          <a:xfrm rot="16200000">
            <a:off x="89533" y="2540544"/>
            <a:ext cx="517762" cy="79742"/>
          </a:xfrm>
          <a:prstGeom prst="rect">
            <a:avLst/>
          </a:prstGeom>
          <a:solidFill>
            <a:schemeClr val="bg1"/>
          </a:solidFill>
          <a:ln w="222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icture Placeholder 6"/>
          <p:cNvSpPr>
            <a:spLocks noGrp="1"/>
          </p:cNvSpPr>
          <p:nvPr>
            <p:ph type="pic" sz="quarter" idx="10" hasCustomPrompt="1"/>
          </p:nvPr>
        </p:nvSpPr>
        <p:spPr>
          <a:xfrm>
            <a:off x="4157663" y="133004"/>
            <a:ext cx="4986337" cy="5010496"/>
          </a:xfrm>
          <a:prstGeom prst="rect">
            <a:avLst/>
          </a:prstGeom>
        </p:spPr>
        <p:txBody>
          <a:bodyPr lIns="182880" tIns="182880" rIns="182880" bIns="0"/>
          <a:lstStyle>
            <a:lvl1pPr marL="0" indent="0">
              <a:buNone/>
              <a:defRPr sz="1200" baseline="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0" name="Title 5"/>
          <p:cNvSpPr>
            <a:spLocks noGrp="1"/>
          </p:cNvSpPr>
          <p:nvPr>
            <p:ph type="title" hasCustomPrompt="1"/>
          </p:nvPr>
        </p:nvSpPr>
        <p:spPr>
          <a:xfrm>
            <a:off x="438912" y="274682"/>
            <a:ext cx="2431410" cy="501451"/>
          </a:xfrm>
          <a:prstGeom prst="rect">
            <a:avLst/>
          </a:prstGeom>
        </p:spPr>
        <p:txBody>
          <a:bodyPr/>
          <a:lstStyle>
            <a:lvl1pPr>
              <a:defRPr sz="2000" b="1" spc="0" baseline="0">
                <a:solidFill>
                  <a:srgbClr val="A90E1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HERE TO EDIT BLANK SLIDE</a:t>
            </a:r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38912" y="4928616"/>
            <a:ext cx="4357687" cy="119267"/>
          </a:xfrm>
          <a:prstGeom prst="rect">
            <a:avLst/>
          </a:prstGeom>
        </p:spPr>
        <p:txBody>
          <a:bodyPr vert="horz" wrap="square" lIns="0" tIns="0" rIns="0" bIns="0" rtlCol="0" anchor="b" anchorCtr="0"/>
          <a:lstStyle>
            <a:lvl1pPr algn="l" defTabSz="0">
              <a:tabLst>
                <a:tab pos="0" algn="l"/>
              </a:tabLst>
              <a:defRPr sz="500">
                <a:solidFill>
                  <a:schemeClr val="accent6"/>
                </a:solidFill>
              </a:defRPr>
            </a:lvl1pPr>
          </a:lstStyle>
          <a:p>
            <a:r>
              <a:rPr lang="en-US" dirty="0"/>
              <a:t>©2019 Boston Whaler. Confidential and all rights reserved.</a:t>
            </a:r>
          </a:p>
        </p:txBody>
      </p:sp>
      <p:sp>
        <p:nvSpPr>
          <p:cNvPr id="14" name="Content Placeholder 7"/>
          <p:cNvSpPr>
            <a:spLocks noGrp="1"/>
          </p:cNvSpPr>
          <p:nvPr>
            <p:ph sz="quarter" idx="15" hasCustomPrompt="1"/>
          </p:nvPr>
        </p:nvSpPr>
        <p:spPr>
          <a:xfrm>
            <a:off x="438912" y="1468866"/>
            <a:ext cx="3244088" cy="3065033"/>
          </a:xfrm>
        </p:spPr>
        <p:txBody>
          <a:bodyPr lIns="91440">
            <a:normAutofit/>
          </a:bodyPr>
          <a:lstStyle>
            <a:lvl1pPr marL="137160" indent="-137160">
              <a:buFont typeface="Arial" charset="0"/>
              <a:buChar char="•"/>
              <a:defRPr sz="1600" baseline="0">
                <a:solidFill>
                  <a:srgbClr val="888B8D"/>
                </a:solidFill>
              </a:defRPr>
            </a:lvl1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16" name="Content Placeholder 2"/>
          <p:cNvSpPr>
            <a:spLocks noGrp="1"/>
          </p:cNvSpPr>
          <p:nvPr>
            <p:ph idx="16"/>
          </p:nvPr>
        </p:nvSpPr>
        <p:spPr>
          <a:xfrm>
            <a:off x="443111" y="808991"/>
            <a:ext cx="3239889" cy="46800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600" b="0">
                <a:solidFill>
                  <a:srgbClr val="888B8D"/>
                </a:solidFill>
                <a:latin typeface="Arial" charset="0"/>
                <a:ea typeface="Arial" charset="0"/>
                <a:cs typeface="Arial" charset="0"/>
              </a:defRPr>
            </a:lvl1pPr>
            <a:lvl2pPr marL="234950" indent="0">
              <a:buNone/>
              <a:defRPr/>
            </a:lvl2pPr>
            <a:lvl3pPr marL="579438" indent="0">
              <a:buNone/>
              <a:defRPr/>
            </a:lvl3pPr>
            <a:lvl4pPr marL="806450" indent="0">
              <a:buNone/>
              <a:defRPr/>
            </a:lvl4pPr>
            <a:lvl5pPr marL="1033463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Points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sz="quarter" idx="18"/>
          </p:nvPr>
        </p:nvSpPr>
        <p:spPr>
          <a:xfrm>
            <a:off x="924449" y="1143000"/>
            <a:ext cx="3290120" cy="1148825"/>
          </a:xfrm>
          <a:solidFill>
            <a:srgbClr val="A90E13"/>
          </a:solidFill>
        </p:spPr>
        <p:txBody>
          <a:bodyPr lIns="457200" tIns="0" rIns="457200" anchor="ctr" anchorCtr="0">
            <a:normAutofit/>
          </a:bodyPr>
          <a:lstStyle>
            <a:lvl1pPr algn="ctr">
              <a:defRPr sz="16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6" name="Content Placeholder 4"/>
          <p:cNvSpPr>
            <a:spLocks noGrp="1"/>
          </p:cNvSpPr>
          <p:nvPr>
            <p:ph sz="quarter" idx="26"/>
          </p:nvPr>
        </p:nvSpPr>
        <p:spPr>
          <a:xfrm>
            <a:off x="924448" y="3070859"/>
            <a:ext cx="3290120" cy="1136093"/>
          </a:xfrm>
          <a:solidFill>
            <a:srgbClr val="A90E13"/>
          </a:solidFill>
        </p:spPr>
        <p:txBody>
          <a:bodyPr lIns="457200" tIns="0" rIns="457200" anchor="ctr" anchorCtr="0">
            <a:normAutofit/>
          </a:bodyPr>
          <a:lstStyle>
            <a:lvl1pPr algn="ctr">
              <a:defRPr sz="16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Title 5"/>
          <p:cNvSpPr>
            <a:spLocks noGrp="1"/>
          </p:cNvSpPr>
          <p:nvPr>
            <p:ph type="title" hasCustomPrompt="1"/>
          </p:nvPr>
        </p:nvSpPr>
        <p:spPr>
          <a:xfrm>
            <a:off x="443112" y="145924"/>
            <a:ext cx="8257777" cy="501451"/>
          </a:xfrm>
          <a:prstGeom prst="rect">
            <a:avLst/>
          </a:prstGeom>
        </p:spPr>
        <p:txBody>
          <a:bodyPr/>
          <a:lstStyle>
            <a:lvl1pPr>
              <a:defRPr sz="2000" b="1" spc="0" baseline="0">
                <a:solidFill>
                  <a:srgbClr val="A90E1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HERE TO EDIT BLANK SLIDE</a:t>
            </a:r>
          </a:p>
        </p:txBody>
      </p:sp>
      <p:sp>
        <p:nvSpPr>
          <p:cNvPr id="43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38912" y="4928616"/>
            <a:ext cx="4357687" cy="119267"/>
          </a:xfrm>
          <a:prstGeom prst="rect">
            <a:avLst/>
          </a:prstGeom>
        </p:spPr>
        <p:txBody>
          <a:bodyPr vert="horz" wrap="square" lIns="0" tIns="0" rIns="0" bIns="0" rtlCol="0" anchor="b" anchorCtr="0"/>
          <a:lstStyle>
            <a:lvl1pPr algn="l" defTabSz="0">
              <a:tabLst>
                <a:tab pos="0" algn="l"/>
              </a:tabLst>
              <a:defRPr sz="500">
                <a:solidFill>
                  <a:schemeClr val="accent6"/>
                </a:solidFill>
              </a:defRPr>
            </a:lvl1pPr>
          </a:lstStyle>
          <a:p>
            <a:r>
              <a:rPr lang="en-US" dirty="0"/>
              <a:t>©2019 Boston Whaler. Confidential and all rights reserved.</a:t>
            </a:r>
          </a:p>
        </p:txBody>
      </p:sp>
      <p:sp>
        <p:nvSpPr>
          <p:cNvPr id="41" name="Rectangle 40"/>
          <p:cNvSpPr/>
          <p:nvPr userDrawn="1"/>
        </p:nvSpPr>
        <p:spPr>
          <a:xfrm>
            <a:off x="858061" y="1330063"/>
            <a:ext cx="71894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="1" dirty="0">
                <a:solidFill>
                  <a:schemeClr val="bg1">
                    <a:alpha val="20000"/>
                  </a:schemeClr>
                </a:solidFill>
              </a:rPr>
              <a:t>1</a:t>
            </a:r>
          </a:p>
        </p:txBody>
      </p:sp>
      <p:sp>
        <p:nvSpPr>
          <p:cNvPr id="42" name="Content Placeholder 4"/>
          <p:cNvSpPr>
            <a:spLocks noGrp="1"/>
          </p:cNvSpPr>
          <p:nvPr>
            <p:ph sz="quarter" idx="25"/>
          </p:nvPr>
        </p:nvSpPr>
        <p:spPr>
          <a:xfrm>
            <a:off x="5014127" y="1148825"/>
            <a:ext cx="3291840" cy="1143000"/>
          </a:xfrm>
          <a:solidFill>
            <a:srgbClr val="A90E13"/>
          </a:solidFill>
        </p:spPr>
        <p:txBody>
          <a:bodyPr lIns="457200" tIns="0" rIns="457200" anchor="ctr" anchorCtr="0">
            <a:normAutofit/>
          </a:bodyPr>
          <a:lstStyle>
            <a:lvl1pPr algn="ctr">
              <a:defRPr sz="16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5" name="Rectangle 44"/>
          <p:cNvSpPr/>
          <p:nvPr userDrawn="1"/>
        </p:nvSpPr>
        <p:spPr>
          <a:xfrm>
            <a:off x="4954419" y="1330063"/>
            <a:ext cx="71894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="1" dirty="0">
                <a:solidFill>
                  <a:schemeClr val="bg1">
                    <a:alpha val="20000"/>
                  </a:schemeClr>
                </a:solidFill>
              </a:rPr>
              <a:t>2</a:t>
            </a:r>
          </a:p>
        </p:txBody>
      </p:sp>
      <p:sp>
        <p:nvSpPr>
          <p:cNvPr id="48" name="Rectangle 47"/>
          <p:cNvSpPr/>
          <p:nvPr userDrawn="1"/>
        </p:nvSpPr>
        <p:spPr>
          <a:xfrm>
            <a:off x="858061" y="3245191"/>
            <a:ext cx="71894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="1" dirty="0">
                <a:solidFill>
                  <a:schemeClr val="bg1">
                    <a:alpha val="20000"/>
                  </a:schemeClr>
                </a:solidFill>
              </a:rPr>
              <a:t>3</a:t>
            </a:r>
          </a:p>
        </p:txBody>
      </p:sp>
      <p:sp>
        <p:nvSpPr>
          <p:cNvPr id="52" name="Content Placeholder 4"/>
          <p:cNvSpPr>
            <a:spLocks noGrp="1"/>
          </p:cNvSpPr>
          <p:nvPr>
            <p:ph sz="quarter" idx="27"/>
          </p:nvPr>
        </p:nvSpPr>
        <p:spPr>
          <a:xfrm>
            <a:off x="5014127" y="3078866"/>
            <a:ext cx="3291840" cy="1138970"/>
          </a:xfrm>
          <a:solidFill>
            <a:srgbClr val="A90E13"/>
          </a:solidFill>
        </p:spPr>
        <p:txBody>
          <a:bodyPr lIns="457200" tIns="0" rIns="457200" anchor="ctr" anchorCtr="0">
            <a:normAutofit/>
          </a:bodyPr>
          <a:lstStyle>
            <a:lvl1pPr algn="ctr">
              <a:defRPr sz="16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4" name="Rectangle 53"/>
          <p:cNvSpPr/>
          <p:nvPr userDrawn="1"/>
        </p:nvSpPr>
        <p:spPr>
          <a:xfrm>
            <a:off x="4954419" y="3256074"/>
            <a:ext cx="71894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="1" dirty="0">
                <a:solidFill>
                  <a:schemeClr val="bg1">
                    <a:alpha val="20000"/>
                  </a:schemeClr>
                </a:solidFill>
              </a:rPr>
              <a:t>4</a:t>
            </a:r>
          </a:p>
        </p:txBody>
      </p:sp>
      <p:sp>
        <p:nvSpPr>
          <p:cNvPr id="18" name="Content Placeholder 2"/>
          <p:cNvSpPr>
            <a:spLocks noGrp="1"/>
          </p:cNvSpPr>
          <p:nvPr>
            <p:ph idx="10"/>
          </p:nvPr>
        </p:nvSpPr>
        <p:spPr>
          <a:xfrm>
            <a:off x="443112" y="551125"/>
            <a:ext cx="8257777" cy="21743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600" b="0">
                <a:solidFill>
                  <a:srgbClr val="888B8D"/>
                </a:solidFill>
                <a:latin typeface="Arial" charset="0"/>
                <a:ea typeface="Arial" charset="0"/>
                <a:cs typeface="Arial" charset="0"/>
              </a:defRPr>
            </a:lvl1pPr>
            <a:lvl2pPr marL="234950" indent="0">
              <a:buNone/>
              <a:defRPr/>
            </a:lvl2pPr>
            <a:lvl3pPr marL="579438" indent="0">
              <a:buNone/>
              <a:defRPr/>
            </a:lvl3pPr>
            <a:lvl4pPr marL="806450" indent="0">
              <a:buNone/>
              <a:defRPr/>
            </a:lvl4pPr>
            <a:lvl5pPr marL="1033463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Points with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sz="quarter" idx="15" hasCustomPrompt="1"/>
          </p:nvPr>
        </p:nvSpPr>
        <p:spPr>
          <a:xfrm>
            <a:off x="628650" y="2250945"/>
            <a:ext cx="2540678" cy="2098675"/>
          </a:xfrm>
        </p:spPr>
        <p:txBody>
          <a:bodyPr lIns="91440">
            <a:normAutofit/>
          </a:bodyPr>
          <a:lstStyle>
            <a:lvl1pPr marL="137160" indent="-137160">
              <a:buFont typeface="Arial" charset="0"/>
              <a:buChar char="•"/>
              <a:defRPr sz="1600" baseline="0">
                <a:solidFill>
                  <a:srgbClr val="888B8D"/>
                </a:solidFill>
              </a:defRPr>
            </a:lvl1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8" hasCustomPrompt="1"/>
          </p:nvPr>
        </p:nvSpPr>
        <p:spPr>
          <a:xfrm>
            <a:off x="628650" y="999204"/>
            <a:ext cx="2540000" cy="1143921"/>
          </a:xfrm>
          <a:solidFill>
            <a:srgbClr val="A90E13"/>
          </a:solidFill>
        </p:spPr>
        <p:txBody>
          <a:bodyPr lIns="0" tIns="0" anchor="ctr" anchorCtr="0">
            <a:normAutofit/>
          </a:bodyPr>
          <a:lstStyle>
            <a:lvl1pPr algn="ctr"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15" name="Content Placeholder 4"/>
          <p:cNvSpPr>
            <a:spLocks noGrp="1"/>
          </p:cNvSpPr>
          <p:nvPr>
            <p:ph sz="quarter" idx="19" hasCustomPrompt="1"/>
          </p:nvPr>
        </p:nvSpPr>
        <p:spPr>
          <a:xfrm>
            <a:off x="3301661" y="999204"/>
            <a:ext cx="2540000" cy="1143921"/>
          </a:xfrm>
          <a:solidFill>
            <a:srgbClr val="A90E13"/>
          </a:solidFill>
        </p:spPr>
        <p:txBody>
          <a:bodyPr lIns="0" tIns="0" anchor="ctr" anchorCtr="0">
            <a:normAutofit/>
          </a:bodyPr>
          <a:lstStyle>
            <a:lvl1pPr algn="ctr"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18" name="Content Placeholder 4"/>
          <p:cNvSpPr>
            <a:spLocks noGrp="1"/>
          </p:cNvSpPr>
          <p:nvPr>
            <p:ph sz="quarter" idx="20" hasCustomPrompt="1"/>
          </p:nvPr>
        </p:nvSpPr>
        <p:spPr>
          <a:xfrm>
            <a:off x="5974672" y="999204"/>
            <a:ext cx="2540000" cy="1143921"/>
          </a:xfrm>
          <a:solidFill>
            <a:srgbClr val="A90E13"/>
          </a:solidFill>
        </p:spPr>
        <p:txBody>
          <a:bodyPr lIns="0" tIns="0" anchor="ctr" anchorCtr="0">
            <a:normAutofit/>
          </a:bodyPr>
          <a:lstStyle>
            <a:lvl1pPr algn="ctr"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13" name="Content Placeholder 7"/>
          <p:cNvSpPr>
            <a:spLocks noGrp="1"/>
          </p:cNvSpPr>
          <p:nvPr>
            <p:ph sz="quarter" idx="21" hasCustomPrompt="1"/>
          </p:nvPr>
        </p:nvSpPr>
        <p:spPr>
          <a:xfrm>
            <a:off x="3301661" y="2250945"/>
            <a:ext cx="2540678" cy="2098675"/>
          </a:xfrm>
        </p:spPr>
        <p:txBody>
          <a:bodyPr lIns="91440">
            <a:normAutofit/>
          </a:bodyPr>
          <a:lstStyle>
            <a:lvl1pPr marL="137160" indent="-137160">
              <a:buFont typeface="Arial" charset="0"/>
              <a:buChar char="•"/>
              <a:defRPr sz="1600" baseline="0">
                <a:solidFill>
                  <a:srgbClr val="888B8D"/>
                </a:solidFill>
              </a:defRPr>
            </a:lvl1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14" name="Content Placeholder 7"/>
          <p:cNvSpPr>
            <a:spLocks noGrp="1"/>
          </p:cNvSpPr>
          <p:nvPr>
            <p:ph sz="quarter" idx="22" hasCustomPrompt="1"/>
          </p:nvPr>
        </p:nvSpPr>
        <p:spPr>
          <a:xfrm>
            <a:off x="5973994" y="2250945"/>
            <a:ext cx="2540678" cy="2098675"/>
          </a:xfrm>
        </p:spPr>
        <p:txBody>
          <a:bodyPr lIns="91440">
            <a:normAutofit/>
          </a:bodyPr>
          <a:lstStyle>
            <a:lvl1pPr marL="137160" indent="-137160">
              <a:buFont typeface="Arial" charset="0"/>
              <a:buChar char="•"/>
              <a:defRPr sz="1600" baseline="0">
                <a:solidFill>
                  <a:srgbClr val="888B8D"/>
                </a:solidFill>
              </a:defRPr>
            </a:lvl1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10" name="Title 5"/>
          <p:cNvSpPr>
            <a:spLocks noGrp="1"/>
          </p:cNvSpPr>
          <p:nvPr>
            <p:ph type="title" hasCustomPrompt="1"/>
          </p:nvPr>
        </p:nvSpPr>
        <p:spPr>
          <a:xfrm>
            <a:off x="443112" y="145924"/>
            <a:ext cx="8257777" cy="501451"/>
          </a:xfrm>
          <a:prstGeom prst="rect">
            <a:avLst/>
          </a:prstGeom>
        </p:spPr>
        <p:txBody>
          <a:bodyPr/>
          <a:lstStyle>
            <a:lvl1pPr>
              <a:defRPr sz="2000" b="1" spc="0" baseline="0">
                <a:solidFill>
                  <a:srgbClr val="A90E1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HERE TO EDIT BLANK SLIDE</a:t>
            </a:r>
          </a:p>
        </p:txBody>
      </p:sp>
      <p:sp>
        <p:nvSpPr>
          <p:cNvPr id="2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38912" y="4928616"/>
            <a:ext cx="4357687" cy="119267"/>
          </a:xfrm>
          <a:prstGeom prst="rect">
            <a:avLst/>
          </a:prstGeom>
        </p:spPr>
        <p:txBody>
          <a:bodyPr vert="horz" wrap="square" lIns="0" tIns="0" rIns="0" bIns="0" rtlCol="0" anchor="b" anchorCtr="0"/>
          <a:lstStyle>
            <a:lvl1pPr algn="l" defTabSz="0">
              <a:tabLst>
                <a:tab pos="0" algn="l"/>
              </a:tabLst>
              <a:defRPr sz="500">
                <a:solidFill>
                  <a:schemeClr val="accent6"/>
                </a:solidFill>
              </a:defRPr>
            </a:lvl1pPr>
          </a:lstStyle>
          <a:p>
            <a:r>
              <a:rPr lang="en-US" dirty="0"/>
              <a:t>©2019 Boston Whaler. Confidential and all rights reserved.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idx="10"/>
          </p:nvPr>
        </p:nvSpPr>
        <p:spPr>
          <a:xfrm>
            <a:off x="443112" y="551125"/>
            <a:ext cx="8257777" cy="21743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600" b="0">
                <a:solidFill>
                  <a:srgbClr val="888B8D"/>
                </a:solidFill>
                <a:latin typeface="Arial" charset="0"/>
                <a:ea typeface="Arial" charset="0"/>
                <a:cs typeface="Arial" charset="0"/>
              </a:defRPr>
            </a:lvl1pPr>
            <a:lvl2pPr marL="234950" indent="0">
              <a:buNone/>
              <a:defRPr/>
            </a:lvl2pPr>
            <a:lvl3pPr marL="579438" indent="0">
              <a:buNone/>
              <a:defRPr/>
            </a:lvl3pPr>
            <a:lvl4pPr marL="806450" indent="0">
              <a:buNone/>
              <a:defRPr/>
            </a:lvl4pPr>
            <a:lvl5pPr marL="1033463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xes + 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907323" y="137047"/>
            <a:ext cx="6236677" cy="5008033"/>
          </a:xfrm>
          <a:prstGeom prst="rect">
            <a:avLst/>
          </a:prstGeom>
        </p:spPr>
      </p:pic>
      <p:sp>
        <p:nvSpPr>
          <p:cNvPr id="12" name="Content Placeholder 2"/>
          <p:cNvSpPr>
            <a:spLocks noGrp="1"/>
          </p:cNvSpPr>
          <p:nvPr>
            <p:ph idx="12"/>
          </p:nvPr>
        </p:nvSpPr>
        <p:spPr>
          <a:xfrm>
            <a:off x="444483" y="1188247"/>
            <a:ext cx="4069036" cy="3494589"/>
          </a:xfrm>
          <a:prstGeom prst="rect">
            <a:avLst/>
          </a:prstGeom>
        </p:spPr>
        <p:txBody>
          <a:bodyPr/>
          <a:lstStyle>
            <a:lvl1pPr marL="171450" indent="-171450">
              <a:buClr>
                <a:srgbClr val="212E52"/>
              </a:buClr>
              <a:buFont typeface="Arial" charset="0"/>
              <a:buChar char="•"/>
              <a:defRPr sz="1200" b="0">
                <a:solidFill>
                  <a:schemeClr val="accent1"/>
                </a:solidFill>
                <a:latin typeface="Arial" charset="0"/>
                <a:ea typeface="Arial" charset="0"/>
                <a:cs typeface="Arial" charset="0"/>
              </a:defRPr>
            </a:lvl1pPr>
            <a:lvl2pPr marL="234950" indent="0">
              <a:buFontTx/>
              <a:buNone/>
              <a:defRPr sz="1200" baseline="0">
                <a:solidFill>
                  <a:srgbClr val="888B8D"/>
                </a:solidFill>
                <a:latin typeface="Arial" charset="0"/>
                <a:ea typeface="Arial" charset="0"/>
                <a:cs typeface="Arial" charset="0"/>
              </a:defRPr>
            </a:lvl2pPr>
            <a:lvl3pPr marL="579438" indent="0">
              <a:buNone/>
              <a:defRPr/>
            </a:lvl3pPr>
            <a:lvl4pPr marL="806450" indent="0">
              <a:buNone/>
              <a:defRPr/>
            </a:lvl4pPr>
            <a:lvl5pPr marL="1033463" indent="0">
              <a:buNone/>
              <a:defRPr/>
            </a:lvl5pPr>
          </a:lstStyle>
          <a:p>
            <a:pPr lvl="1"/>
            <a:endParaRPr lang="en-US" dirty="0"/>
          </a:p>
        </p:txBody>
      </p:sp>
      <p:sp>
        <p:nvSpPr>
          <p:cNvPr id="14" name="Content Placeholder 2"/>
          <p:cNvSpPr>
            <a:spLocks noGrp="1"/>
          </p:cNvSpPr>
          <p:nvPr>
            <p:ph idx="13" hasCustomPrompt="1"/>
          </p:nvPr>
        </p:nvSpPr>
        <p:spPr>
          <a:xfrm>
            <a:off x="4971969" y="1192873"/>
            <a:ext cx="3168732" cy="675656"/>
          </a:xfrm>
          <a:prstGeom prst="rect">
            <a:avLst/>
          </a:prstGeom>
          <a:ln>
            <a:solidFill>
              <a:srgbClr val="75787B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 lIns="457200" rIns="91440" anchor="ctr">
            <a:normAutofit/>
          </a:bodyPr>
          <a:lstStyle>
            <a:lvl1pPr marL="0" indent="0" algn="ctr">
              <a:buFont typeface="Arial" charset="0"/>
              <a:buNone/>
              <a:defRPr sz="1600" b="1">
                <a:solidFill>
                  <a:srgbClr val="A90E13"/>
                </a:solidFill>
                <a:latin typeface="Arial" charset="0"/>
                <a:ea typeface="Arial" charset="0"/>
                <a:cs typeface="Arial" charset="0"/>
              </a:defRPr>
            </a:lvl1pPr>
            <a:lvl2pPr marL="234950" indent="0">
              <a:buNone/>
              <a:defRPr/>
            </a:lvl2pPr>
            <a:lvl3pPr marL="579438" indent="0">
              <a:buNone/>
              <a:defRPr/>
            </a:lvl3pPr>
            <a:lvl4pPr marL="806450" indent="0">
              <a:buNone/>
              <a:defRPr/>
            </a:lvl4pPr>
            <a:lvl5pPr marL="1033463" indent="0">
              <a:buNone/>
              <a:defRPr/>
            </a:lvl5pPr>
          </a:lstStyle>
          <a:p>
            <a:pPr lvl="0"/>
            <a:r>
              <a:rPr lang="en-US" dirty="0"/>
              <a:t> Click to edit Master text styles</a:t>
            </a:r>
          </a:p>
        </p:txBody>
      </p:sp>
      <p:sp>
        <p:nvSpPr>
          <p:cNvPr id="15" name="Title 5"/>
          <p:cNvSpPr>
            <a:spLocks noGrp="1"/>
          </p:cNvSpPr>
          <p:nvPr>
            <p:ph type="title" hasCustomPrompt="1"/>
          </p:nvPr>
        </p:nvSpPr>
        <p:spPr>
          <a:xfrm>
            <a:off x="443111" y="145924"/>
            <a:ext cx="8257777" cy="501451"/>
          </a:xfrm>
          <a:prstGeom prst="rect">
            <a:avLst/>
          </a:prstGeom>
        </p:spPr>
        <p:txBody>
          <a:bodyPr/>
          <a:lstStyle>
            <a:lvl1pPr>
              <a:defRPr sz="2000" b="1" spc="0" baseline="0">
                <a:solidFill>
                  <a:srgbClr val="A90E1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HERE TO EDIT BLANK SLIDE</a:t>
            </a:r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38912" y="4928616"/>
            <a:ext cx="4357687" cy="119267"/>
          </a:xfrm>
          <a:prstGeom prst="rect">
            <a:avLst/>
          </a:prstGeom>
        </p:spPr>
        <p:txBody>
          <a:bodyPr vert="horz" wrap="square" lIns="0" tIns="0" rIns="0" bIns="0" rtlCol="0" anchor="b" anchorCtr="0"/>
          <a:lstStyle>
            <a:lvl1pPr algn="l" defTabSz="0">
              <a:tabLst>
                <a:tab pos="0" algn="l"/>
              </a:tabLst>
              <a:defRPr sz="500">
                <a:solidFill>
                  <a:schemeClr val="accent6"/>
                </a:solidFill>
              </a:defRPr>
            </a:lvl1pPr>
          </a:lstStyle>
          <a:p>
            <a:r>
              <a:rPr lang="en-US" dirty="0"/>
              <a:t>©2019 Boston Whaler. Confidential and all rights reserved.</a:t>
            </a:r>
          </a:p>
        </p:txBody>
      </p:sp>
      <p:sp>
        <p:nvSpPr>
          <p:cNvPr id="18" name="Content Placeholder 2"/>
          <p:cNvSpPr>
            <a:spLocks noGrp="1"/>
          </p:cNvSpPr>
          <p:nvPr>
            <p:ph idx="10"/>
          </p:nvPr>
        </p:nvSpPr>
        <p:spPr>
          <a:xfrm>
            <a:off x="443112" y="551125"/>
            <a:ext cx="8257777" cy="21743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600" b="0">
                <a:solidFill>
                  <a:srgbClr val="888B8D"/>
                </a:solidFill>
                <a:latin typeface="Arial" charset="0"/>
                <a:ea typeface="Arial" charset="0"/>
                <a:cs typeface="Arial" charset="0"/>
              </a:defRPr>
            </a:lvl1pPr>
            <a:lvl2pPr marL="234950" indent="0">
              <a:buNone/>
              <a:defRPr/>
            </a:lvl2pPr>
            <a:lvl3pPr marL="579438" indent="0">
              <a:buNone/>
              <a:defRPr/>
            </a:lvl3pPr>
            <a:lvl4pPr marL="806450" indent="0">
              <a:buNone/>
              <a:defRPr/>
            </a:lvl4pPr>
            <a:lvl5pPr marL="1033463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idx="14" hasCustomPrompt="1"/>
          </p:nvPr>
        </p:nvSpPr>
        <p:spPr>
          <a:xfrm>
            <a:off x="4971969" y="1954873"/>
            <a:ext cx="3168732" cy="675656"/>
          </a:xfrm>
          <a:prstGeom prst="rect">
            <a:avLst/>
          </a:prstGeom>
          <a:ln>
            <a:solidFill>
              <a:srgbClr val="75787B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 lIns="457200" rIns="91440" anchor="ctr">
            <a:normAutofit/>
          </a:bodyPr>
          <a:lstStyle>
            <a:lvl1pPr marL="0" indent="0" algn="ctr">
              <a:buFont typeface="Arial" charset="0"/>
              <a:buNone/>
              <a:defRPr sz="1600" b="1">
                <a:solidFill>
                  <a:srgbClr val="A90E13"/>
                </a:solidFill>
                <a:latin typeface="Arial" charset="0"/>
                <a:ea typeface="Arial" charset="0"/>
                <a:cs typeface="Arial" charset="0"/>
              </a:defRPr>
            </a:lvl1pPr>
            <a:lvl2pPr marL="234950" indent="0">
              <a:buNone/>
              <a:defRPr/>
            </a:lvl2pPr>
            <a:lvl3pPr marL="579438" indent="0">
              <a:buNone/>
              <a:defRPr/>
            </a:lvl3pPr>
            <a:lvl4pPr marL="806450" indent="0">
              <a:buNone/>
              <a:defRPr/>
            </a:lvl4pPr>
            <a:lvl5pPr marL="1033463" indent="0">
              <a:buNone/>
              <a:defRPr/>
            </a:lvl5pPr>
          </a:lstStyle>
          <a:p>
            <a:pPr lvl="0"/>
            <a:r>
              <a:rPr lang="en-US" dirty="0"/>
              <a:t> Click to edit Master text styles</a:t>
            </a:r>
          </a:p>
        </p:txBody>
      </p:sp>
      <p:sp>
        <p:nvSpPr>
          <p:cNvPr id="20" name="Content Placeholder 2"/>
          <p:cNvSpPr>
            <a:spLocks noGrp="1"/>
          </p:cNvSpPr>
          <p:nvPr>
            <p:ph idx="15" hasCustomPrompt="1"/>
          </p:nvPr>
        </p:nvSpPr>
        <p:spPr>
          <a:xfrm>
            <a:off x="4971969" y="2716873"/>
            <a:ext cx="3168732" cy="675656"/>
          </a:xfrm>
          <a:prstGeom prst="rect">
            <a:avLst/>
          </a:prstGeom>
          <a:ln>
            <a:solidFill>
              <a:srgbClr val="75787B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 lIns="457200" rIns="91440" anchor="ctr">
            <a:normAutofit/>
          </a:bodyPr>
          <a:lstStyle>
            <a:lvl1pPr marL="0" indent="0" algn="ctr">
              <a:buFont typeface="Arial" charset="0"/>
              <a:buNone/>
              <a:defRPr sz="1600" b="1">
                <a:solidFill>
                  <a:srgbClr val="A90E13"/>
                </a:solidFill>
                <a:latin typeface="Arial" charset="0"/>
                <a:ea typeface="Arial" charset="0"/>
                <a:cs typeface="Arial" charset="0"/>
              </a:defRPr>
            </a:lvl1pPr>
            <a:lvl2pPr marL="234950" indent="0">
              <a:buNone/>
              <a:defRPr/>
            </a:lvl2pPr>
            <a:lvl3pPr marL="579438" indent="0">
              <a:buNone/>
              <a:defRPr/>
            </a:lvl3pPr>
            <a:lvl4pPr marL="806450" indent="0">
              <a:buNone/>
              <a:defRPr/>
            </a:lvl4pPr>
            <a:lvl5pPr marL="1033463" indent="0">
              <a:buNone/>
              <a:defRPr/>
            </a:lvl5pPr>
          </a:lstStyle>
          <a:p>
            <a:pPr lvl="0"/>
            <a:r>
              <a:rPr lang="en-US" dirty="0"/>
              <a:t> 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Paragraph with Imag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7C4B7548-E2E3-3949-AD62-AF4FF54CE74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87132" y="127578"/>
            <a:ext cx="6256867" cy="5015922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4483" y="1116105"/>
            <a:ext cx="6448614" cy="3508903"/>
          </a:xfrm>
          <a:prstGeom prst="rect">
            <a:avLst/>
          </a:prstGeom>
          <a:noFill/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888B8D"/>
                </a:solidFill>
                <a:latin typeface="Arial" charset="0"/>
                <a:ea typeface="Arial" charset="0"/>
                <a:cs typeface="Arial" charset="0"/>
              </a:defRPr>
            </a:lvl1pPr>
            <a:lvl2pPr marL="234950" indent="0">
              <a:buNone/>
              <a:defRPr/>
            </a:lvl2pPr>
            <a:lvl3pPr marL="579438" indent="0">
              <a:buNone/>
              <a:defRPr/>
            </a:lvl3pPr>
            <a:lvl4pPr marL="806450" indent="0">
              <a:buNone/>
              <a:defRPr/>
            </a:lvl4pPr>
            <a:lvl5pPr marL="1033463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9" name="Title 5"/>
          <p:cNvSpPr>
            <a:spLocks noGrp="1"/>
          </p:cNvSpPr>
          <p:nvPr>
            <p:ph type="title" hasCustomPrompt="1"/>
          </p:nvPr>
        </p:nvSpPr>
        <p:spPr>
          <a:xfrm>
            <a:off x="443112" y="145924"/>
            <a:ext cx="8257777" cy="501451"/>
          </a:xfrm>
          <a:prstGeom prst="rect">
            <a:avLst/>
          </a:prstGeom>
        </p:spPr>
        <p:txBody>
          <a:bodyPr/>
          <a:lstStyle>
            <a:lvl1pPr>
              <a:defRPr sz="2000" b="1" spc="0" baseline="0">
                <a:solidFill>
                  <a:srgbClr val="A90E1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HERE TO EDIT BLANK SLIDE</a:t>
            </a:r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38912" y="4928616"/>
            <a:ext cx="4357687" cy="119267"/>
          </a:xfrm>
          <a:prstGeom prst="rect">
            <a:avLst/>
          </a:prstGeom>
        </p:spPr>
        <p:txBody>
          <a:bodyPr vert="horz" wrap="square" lIns="0" tIns="0" rIns="0" bIns="0" rtlCol="0" anchor="b" anchorCtr="0"/>
          <a:lstStyle>
            <a:lvl1pPr algn="l" defTabSz="0">
              <a:tabLst>
                <a:tab pos="0" algn="l"/>
              </a:tabLst>
              <a:defRPr sz="500">
                <a:solidFill>
                  <a:schemeClr val="accent6"/>
                </a:solidFill>
              </a:defRPr>
            </a:lvl1pPr>
          </a:lstStyle>
          <a:p>
            <a:r>
              <a:rPr lang="en-US" dirty="0"/>
              <a:t>©2019 Boston Whaler. Confidential and all rights reserved.</a:t>
            </a:r>
          </a:p>
        </p:txBody>
      </p:sp>
      <p:sp>
        <p:nvSpPr>
          <p:cNvPr id="13" name="Content Placeholder 2"/>
          <p:cNvSpPr>
            <a:spLocks noGrp="1"/>
          </p:cNvSpPr>
          <p:nvPr>
            <p:ph idx="10"/>
          </p:nvPr>
        </p:nvSpPr>
        <p:spPr>
          <a:xfrm>
            <a:off x="443112" y="551125"/>
            <a:ext cx="8257777" cy="21743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600" b="0">
                <a:solidFill>
                  <a:srgbClr val="888B8D"/>
                </a:solidFill>
                <a:latin typeface="Arial" charset="0"/>
                <a:ea typeface="Arial" charset="0"/>
                <a:cs typeface="Arial" charset="0"/>
              </a:defRPr>
            </a:lvl1pPr>
            <a:lvl2pPr marL="234950" indent="0">
              <a:buNone/>
              <a:defRPr/>
            </a:lvl2pPr>
            <a:lvl3pPr marL="579438" indent="0">
              <a:buNone/>
              <a:defRPr/>
            </a:lvl3pPr>
            <a:lvl4pPr marL="806450" indent="0">
              <a:buNone/>
              <a:defRPr/>
            </a:lvl4pPr>
            <a:lvl5pPr marL="1033463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Paragraph with Image &amp; Callou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9829942-E49B-EF4D-A084-4125C54CAAA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04160" y="9939"/>
            <a:ext cx="6339840" cy="51435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4484" y="1116106"/>
            <a:ext cx="5283963" cy="3336623"/>
          </a:xfrm>
          <a:prstGeom prst="rect">
            <a:avLst/>
          </a:prstGeom>
          <a:noFill/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888B8D"/>
                </a:solidFill>
                <a:latin typeface="Arial" charset="0"/>
                <a:ea typeface="Arial" charset="0"/>
                <a:cs typeface="Arial" charset="0"/>
              </a:defRPr>
            </a:lvl1pPr>
            <a:lvl2pPr marL="234950" indent="0">
              <a:buNone/>
              <a:defRPr/>
            </a:lvl2pPr>
            <a:lvl3pPr marL="579438" indent="0">
              <a:buNone/>
              <a:defRPr/>
            </a:lvl3pPr>
            <a:lvl4pPr marL="806450" indent="0">
              <a:buNone/>
              <a:defRPr/>
            </a:lvl4pPr>
            <a:lvl5pPr marL="1033463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Title 5"/>
          <p:cNvSpPr>
            <a:spLocks noGrp="1"/>
          </p:cNvSpPr>
          <p:nvPr>
            <p:ph type="title" hasCustomPrompt="1"/>
          </p:nvPr>
        </p:nvSpPr>
        <p:spPr>
          <a:xfrm>
            <a:off x="444516" y="145924"/>
            <a:ext cx="8257777" cy="501451"/>
          </a:xfrm>
          <a:prstGeom prst="rect">
            <a:avLst/>
          </a:prstGeom>
        </p:spPr>
        <p:txBody>
          <a:bodyPr/>
          <a:lstStyle>
            <a:lvl1pPr>
              <a:defRPr sz="2000" b="1" spc="0" baseline="0">
                <a:solidFill>
                  <a:srgbClr val="A90E1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HERE TO EDIT BLANK SLIDE</a:t>
            </a:r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38912" y="4928616"/>
            <a:ext cx="4357687" cy="119267"/>
          </a:xfrm>
          <a:prstGeom prst="rect">
            <a:avLst/>
          </a:prstGeom>
        </p:spPr>
        <p:txBody>
          <a:bodyPr vert="horz" wrap="square" lIns="0" tIns="0" rIns="0" bIns="0" rtlCol="0" anchor="b" anchorCtr="0"/>
          <a:lstStyle>
            <a:lvl1pPr algn="l" defTabSz="0">
              <a:tabLst>
                <a:tab pos="0" algn="l"/>
              </a:tabLst>
              <a:defRPr sz="500">
                <a:solidFill>
                  <a:schemeClr val="accent6"/>
                </a:solidFill>
              </a:defRPr>
            </a:lvl1pPr>
          </a:lstStyle>
          <a:p>
            <a:r>
              <a:rPr lang="en-US" dirty="0"/>
              <a:t>©2019 Boston Whaler. Confidential and all rights reserved.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idx="10"/>
          </p:nvPr>
        </p:nvSpPr>
        <p:spPr>
          <a:xfrm>
            <a:off x="443112" y="551125"/>
            <a:ext cx="8257777" cy="21743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600" b="0">
                <a:solidFill>
                  <a:srgbClr val="888B8D"/>
                </a:solidFill>
                <a:latin typeface="Arial" charset="0"/>
                <a:ea typeface="Arial" charset="0"/>
                <a:cs typeface="Arial" charset="0"/>
              </a:defRPr>
            </a:lvl1pPr>
            <a:lvl2pPr marL="234950" indent="0">
              <a:buNone/>
              <a:defRPr/>
            </a:lvl2pPr>
            <a:lvl3pPr marL="579438" indent="0">
              <a:buNone/>
              <a:defRPr/>
            </a:lvl3pPr>
            <a:lvl4pPr marL="806450" indent="0">
              <a:buNone/>
              <a:defRPr/>
            </a:lvl4pPr>
            <a:lvl5pPr marL="1033463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4C1F394-E7AB-E949-9484-DE2C77A4796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129540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s +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6"/>
          <p:cNvSpPr>
            <a:spLocks noGrp="1"/>
          </p:cNvSpPr>
          <p:nvPr>
            <p:ph type="pic" sz="quarter" idx="16"/>
          </p:nvPr>
        </p:nvSpPr>
        <p:spPr>
          <a:xfrm>
            <a:off x="320819" y="1204600"/>
            <a:ext cx="3090683" cy="3280465"/>
          </a:xfrm>
          <a:prstGeom prst="rect">
            <a:avLst/>
          </a:prstGeom>
        </p:spPr>
        <p:txBody>
          <a:bodyPr lIns="182880" tIns="182880" rIns="182880" bIns="0"/>
          <a:lstStyle>
            <a:lvl1pPr marL="0" indent="0">
              <a:buNone/>
              <a:defRPr sz="1200" baseline="0">
                <a:solidFill>
                  <a:srgbClr val="888B8D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38912" y="4928616"/>
            <a:ext cx="4357687" cy="119267"/>
          </a:xfrm>
          <a:prstGeom prst="rect">
            <a:avLst/>
          </a:prstGeom>
        </p:spPr>
        <p:txBody>
          <a:bodyPr vert="horz" wrap="square" lIns="0" tIns="0" rIns="0" bIns="0" rtlCol="0" anchor="b" anchorCtr="0"/>
          <a:lstStyle>
            <a:lvl1pPr algn="l" defTabSz="0">
              <a:tabLst>
                <a:tab pos="0" algn="l"/>
              </a:tabLst>
              <a:defRPr sz="500">
                <a:solidFill>
                  <a:schemeClr val="accent6"/>
                </a:solidFill>
              </a:defRPr>
            </a:lvl1pPr>
          </a:lstStyle>
          <a:p>
            <a:r>
              <a:rPr lang="en-US" dirty="0"/>
              <a:t>©2019 Boston Whaler. Confidential and all rights reserved.</a:t>
            </a:r>
          </a:p>
        </p:txBody>
      </p:sp>
      <p:sp>
        <p:nvSpPr>
          <p:cNvPr id="15" name="Content Placeholder 7"/>
          <p:cNvSpPr>
            <a:spLocks noGrp="1"/>
          </p:cNvSpPr>
          <p:nvPr>
            <p:ph sz="quarter" idx="15" hasCustomPrompt="1"/>
          </p:nvPr>
        </p:nvSpPr>
        <p:spPr>
          <a:xfrm>
            <a:off x="3526259" y="1204600"/>
            <a:ext cx="5174629" cy="3280465"/>
          </a:xfrm>
        </p:spPr>
        <p:txBody>
          <a:bodyPr lIns="91440">
            <a:normAutofit/>
          </a:bodyPr>
          <a:lstStyle>
            <a:lvl1pPr marL="137160" indent="-137160">
              <a:buFont typeface="Arial" charset="0"/>
              <a:buChar char="•"/>
              <a:defRPr sz="1600" baseline="0">
                <a:solidFill>
                  <a:srgbClr val="888B8D"/>
                </a:solidFill>
              </a:defRPr>
            </a:lvl1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10" name="Title 5"/>
          <p:cNvSpPr>
            <a:spLocks noGrp="1"/>
          </p:cNvSpPr>
          <p:nvPr>
            <p:ph type="title" hasCustomPrompt="1"/>
          </p:nvPr>
        </p:nvSpPr>
        <p:spPr>
          <a:xfrm>
            <a:off x="444516" y="145924"/>
            <a:ext cx="8257777" cy="501451"/>
          </a:xfrm>
          <a:prstGeom prst="rect">
            <a:avLst/>
          </a:prstGeom>
        </p:spPr>
        <p:txBody>
          <a:bodyPr/>
          <a:lstStyle>
            <a:lvl1pPr>
              <a:defRPr sz="2000" b="1" spc="0" baseline="0">
                <a:solidFill>
                  <a:srgbClr val="A90E1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HERE TO EDIT BLANK SLIDE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idx="10"/>
          </p:nvPr>
        </p:nvSpPr>
        <p:spPr>
          <a:xfrm>
            <a:off x="443112" y="551125"/>
            <a:ext cx="8257777" cy="21743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600" b="0">
                <a:solidFill>
                  <a:srgbClr val="888B8D"/>
                </a:solidFill>
                <a:latin typeface="Arial" charset="0"/>
                <a:ea typeface="Arial" charset="0"/>
                <a:cs typeface="Arial" charset="0"/>
              </a:defRPr>
            </a:lvl1pPr>
            <a:lvl2pPr marL="234950" indent="0">
              <a:buNone/>
              <a:defRPr/>
            </a:lvl2pPr>
            <a:lvl3pPr marL="579438" indent="0">
              <a:buNone/>
              <a:defRPr/>
            </a:lvl3pPr>
            <a:lvl4pPr marL="806450" indent="0">
              <a:buNone/>
              <a:defRPr/>
            </a:lvl4pPr>
            <a:lvl5pPr marL="1033463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 + Bullet Poi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Content Placeholder 7"/>
          <p:cNvSpPr>
            <a:spLocks noGrp="1"/>
          </p:cNvSpPr>
          <p:nvPr>
            <p:ph sz="quarter" idx="22" hasCustomPrompt="1"/>
          </p:nvPr>
        </p:nvSpPr>
        <p:spPr>
          <a:xfrm>
            <a:off x="4865393" y="1260112"/>
            <a:ext cx="3836865" cy="3060098"/>
          </a:xfrm>
        </p:spPr>
        <p:txBody>
          <a:bodyPr lIns="91440">
            <a:normAutofit/>
          </a:bodyPr>
          <a:lstStyle>
            <a:lvl1pPr marL="137160" indent="-137160">
              <a:buFont typeface="Arial" charset="0"/>
              <a:buChar char="•"/>
              <a:defRPr sz="1600" baseline="0">
                <a:solidFill>
                  <a:srgbClr val="888B8D"/>
                </a:solidFill>
              </a:defRPr>
            </a:lvl1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7" name="Chart Placeholder 6"/>
          <p:cNvSpPr>
            <a:spLocks noGrp="1"/>
          </p:cNvSpPr>
          <p:nvPr>
            <p:ph type="chart" sz="quarter" idx="10"/>
          </p:nvPr>
        </p:nvSpPr>
        <p:spPr>
          <a:xfrm>
            <a:off x="444480" y="1260112"/>
            <a:ext cx="3976433" cy="3060097"/>
          </a:xfrm>
          <a:prstGeom prst="rect">
            <a:avLst/>
          </a:prstGeom>
        </p:spPr>
        <p:txBody>
          <a:bodyPr/>
          <a:lstStyle/>
          <a:p>
            <a:pPr marL="176213" marR="0" lvl="0" indent="-176213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4"/>
              </a:buClr>
              <a:buSzTx/>
              <a:buFont typeface="Arial"/>
              <a:buNone/>
              <a:tabLst/>
              <a:defRPr/>
            </a:pPr>
            <a:endParaRPr lang="en-US" dirty="0"/>
          </a:p>
        </p:txBody>
      </p:sp>
      <p:sp>
        <p:nvSpPr>
          <p:cNvPr id="15" name="Title 5"/>
          <p:cNvSpPr>
            <a:spLocks noGrp="1"/>
          </p:cNvSpPr>
          <p:nvPr>
            <p:ph type="title" hasCustomPrompt="1"/>
          </p:nvPr>
        </p:nvSpPr>
        <p:spPr>
          <a:xfrm>
            <a:off x="444516" y="145924"/>
            <a:ext cx="8257777" cy="501451"/>
          </a:xfrm>
          <a:prstGeom prst="rect">
            <a:avLst/>
          </a:prstGeom>
        </p:spPr>
        <p:txBody>
          <a:bodyPr/>
          <a:lstStyle>
            <a:lvl1pPr>
              <a:defRPr sz="2000" b="1" spc="0" baseline="0">
                <a:solidFill>
                  <a:srgbClr val="A90E1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HERE TO EDIT BLANK SLIDE</a:t>
            </a:r>
          </a:p>
        </p:txBody>
      </p:sp>
      <p:sp>
        <p:nvSpPr>
          <p:cNvPr id="1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38912" y="4928616"/>
            <a:ext cx="4357687" cy="119267"/>
          </a:xfrm>
          <a:prstGeom prst="rect">
            <a:avLst/>
          </a:prstGeom>
        </p:spPr>
        <p:txBody>
          <a:bodyPr vert="horz" wrap="square" lIns="0" tIns="0" rIns="0" bIns="0" rtlCol="0" anchor="b" anchorCtr="0"/>
          <a:lstStyle>
            <a:lvl1pPr algn="l" defTabSz="0">
              <a:tabLst>
                <a:tab pos="0" algn="l"/>
              </a:tabLst>
              <a:defRPr sz="500">
                <a:solidFill>
                  <a:schemeClr val="accent6"/>
                </a:solidFill>
              </a:defRPr>
            </a:lvl1pPr>
          </a:lstStyle>
          <a:p>
            <a:r>
              <a:rPr lang="en-US" dirty="0"/>
              <a:t>©2019 Boston Whaler. Confidential and all rights reserved.</a:t>
            </a:r>
          </a:p>
        </p:txBody>
      </p:sp>
      <p:sp>
        <p:nvSpPr>
          <p:cNvPr id="9" name="Content Placeholder 2"/>
          <p:cNvSpPr>
            <a:spLocks noGrp="1"/>
          </p:cNvSpPr>
          <p:nvPr>
            <p:ph idx="23"/>
          </p:nvPr>
        </p:nvSpPr>
        <p:spPr>
          <a:xfrm>
            <a:off x="443112" y="551125"/>
            <a:ext cx="8257777" cy="21743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600" b="0">
                <a:solidFill>
                  <a:srgbClr val="888B8D"/>
                </a:solidFill>
                <a:latin typeface="Arial" charset="0"/>
                <a:ea typeface="Arial" charset="0"/>
                <a:cs typeface="Arial" charset="0"/>
              </a:defRPr>
            </a:lvl1pPr>
            <a:lvl2pPr marL="234950" indent="0">
              <a:buNone/>
              <a:defRPr/>
            </a:lvl2pPr>
            <a:lvl3pPr marL="579438" indent="0">
              <a:buNone/>
              <a:defRPr/>
            </a:lvl3pPr>
            <a:lvl4pPr marL="806450" indent="0">
              <a:buNone/>
              <a:defRPr/>
            </a:lvl4pPr>
            <a:lvl5pPr marL="1033463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ll Quot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2601DFA-95B7-644D-AA5A-29A973354F2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32644" y="-76200"/>
            <a:ext cx="9302044" cy="5232400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Rectangle 8"/>
          <p:cNvSpPr/>
          <p:nvPr userDrawn="1"/>
        </p:nvSpPr>
        <p:spPr>
          <a:xfrm>
            <a:off x="680010" y="609562"/>
            <a:ext cx="3850426" cy="2462341"/>
          </a:xfrm>
          <a:prstGeom prst="rect">
            <a:avLst/>
          </a:prstGeom>
          <a:noFill/>
          <a:ln w="38100">
            <a:solidFill>
              <a:srgbClr val="A90E1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itle 5"/>
          <p:cNvSpPr>
            <a:spLocks noGrp="1"/>
          </p:cNvSpPr>
          <p:nvPr>
            <p:ph type="title" hasCustomPrompt="1"/>
          </p:nvPr>
        </p:nvSpPr>
        <p:spPr>
          <a:xfrm>
            <a:off x="877641" y="828557"/>
            <a:ext cx="3455164" cy="2004252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>
              <a:defRPr sz="2000" b="1" spc="0" baseline="0">
                <a:solidFill>
                  <a:srgbClr val="A90E1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HERE TO EDIT BLANK SLIDE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ey Takeawa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6"/>
          <p:cNvSpPr>
            <a:spLocks noGrp="1"/>
          </p:cNvSpPr>
          <p:nvPr>
            <p:ph type="pic" sz="quarter" idx="15" hasCustomPrompt="1"/>
          </p:nvPr>
        </p:nvSpPr>
        <p:spPr>
          <a:xfrm>
            <a:off x="0" y="-1"/>
            <a:ext cx="1683715" cy="2540002"/>
          </a:xfrm>
          <a:prstGeom prst="rect">
            <a:avLst/>
          </a:prstGeom>
        </p:spPr>
        <p:txBody>
          <a:bodyPr lIns="182880" tIns="182880" rIns="182880" bIns="0"/>
          <a:lstStyle>
            <a:lvl1pPr marL="0" indent="0">
              <a:buNone/>
              <a:defRPr sz="1200" baseline="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9" name="Picture Placeholder 6"/>
          <p:cNvSpPr>
            <a:spLocks noGrp="1"/>
          </p:cNvSpPr>
          <p:nvPr>
            <p:ph type="pic" sz="quarter" idx="14" hasCustomPrompt="1"/>
          </p:nvPr>
        </p:nvSpPr>
        <p:spPr>
          <a:xfrm>
            <a:off x="10048" y="2606918"/>
            <a:ext cx="3434139" cy="2536581"/>
          </a:xfrm>
          <a:prstGeom prst="rect">
            <a:avLst/>
          </a:prstGeom>
        </p:spPr>
        <p:txBody>
          <a:bodyPr lIns="182880" tIns="182880" rIns="182880" bIns="0"/>
          <a:lstStyle>
            <a:lvl1pPr marL="0" indent="0">
              <a:buNone/>
              <a:defRPr sz="1200" baseline="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0" name="Picture Placeholder 6"/>
          <p:cNvSpPr>
            <a:spLocks noGrp="1"/>
          </p:cNvSpPr>
          <p:nvPr>
            <p:ph type="pic" sz="quarter" idx="18" hasCustomPrompt="1"/>
          </p:nvPr>
        </p:nvSpPr>
        <p:spPr>
          <a:xfrm>
            <a:off x="1760471" y="-1"/>
            <a:ext cx="1683715" cy="2540002"/>
          </a:xfrm>
          <a:prstGeom prst="rect">
            <a:avLst/>
          </a:prstGeom>
        </p:spPr>
        <p:txBody>
          <a:bodyPr lIns="182880" tIns="182880" rIns="182880" bIns="0"/>
          <a:lstStyle>
            <a:lvl1pPr marL="0" indent="0">
              <a:buNone/>
              <a:defRPr sz="1200" baseline="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3687933" y="238539"/>
            <a:ext cx="5100467" cy="459961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l">
              <a:defRPr sz="2000" b="1" baseline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CLICK HERE TO EDIT BLANK SLIDE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9F6E64E-932C-0D4B-8369-B7DB710876A9}"/>
              </a:ext>
            </a:extLst>
          </p:cNvPr>
          <p:cNvSpPr/>
          <p:nvPr userDrawn="1"/>
        </p:nvSpPr>
        <p:spPr>
          <a:xfrm>
            <a:off x="3471333" y="0"/>
            <a:ext cx="5672667" cy="914400"/>
          </a:xfrm>
          <a:prstGeom prst="rect">
            <a:avLst/>
          </a:prstGeom>
          <a:solidFill>
            <a:srgbClr val="A90E13"/>
          </a:solidFill>
          <a:ln w="222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v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613FE8D-324E-1E48-A8A2-0827C36D8E0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6584" y="0"/>
            <a:ext cx="9159050" cy="5151966"/>
          </a:xfrm>
          <a:prstGeom prst="rect">
            <a:avLst/>
          </a:prstGeom>
        </p:spPr>
      </p:pic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60614932-60E8-E442-891D-F837397A035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32508" y="3971471"/>
            <a:ext cx="8606117" cy="375558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2000" b="1" baseline="0">
                <a:solidFill>
                  <a:srgbClr val="75787B"/>
                </a:solidFill>
                <a:latin typeface="+mj-lt"/>
                <a:ea typeface="Helvetica" charset="0"/>
                <a:cs typeface="Helvetica" charset="0"/>
              </a:defRPr>
            </a:lvl1pPr>
            <a:lvl2pPr marL="457200" indent="0">
              <a:buNone/>
              <a:defRPr sz="3000">
                <a:solidFill>
                  <a:srgbClr val="1A3C6A"/>
                </a:solidFill>
                <a:latin typeface="Helvetica" charset="0"/>
                <a:ea typeface="Helvetica" charset="0"/>
                <a:cs typeface="Helvetica" charset="0"/>
              </a:defRPr>
            </a:lvl2pPr>
            <a:lvl3pPr marL="914400" indent="0">
              <a:buNone/>
              <a:defRPr sz="3000">
                <a:solidFill>
                  <a:srgbClr val="1A3C6A"/>
                </a:solidFill>
                <a:latin typeface="Helvetica" charset="0"/>
                <a:ea typeface="Helvetica" charset="0"/>
                <a:cs typeface="Helvetica" charset="0"/>
              </a:defRPr>
            </a:lvl3pPr>
            <a:lvl4pPr marL="1371600" indent="0">
              <a:buNone/>
              <a:defRPr sz="3000">
                <a:solidFill>
                  <a:srgbClr val="1A3C6A"/>
                </a:solidFill>
                <a:latin typeface="Helvetica" charset="0"/>
                <a:ea typeface="Helvetica" charset="0"/>
                <a:cs typeface="Helvetica" charset="0"/>
              </a:defRPr>
            </a:lvl4pPr>
            <a:lvl5pPr marL="1828800" indent="0">
              <a:buNone/>
              <a:defRPr sz="3000">
                <a:solidFill>
                  <a:srgbClr val="1A3C6A"/>
                </a:solidFill>
                <a:latin typeface="Helvetica" charset="0"/>
                <a:ea typeface="Helvetica" charset="0"/>
                <a:cs typeface="Helvetica" charset="0"/>
              </a:defRPr>
            </a:lvl5pPr>
          </a:lstStyle>
          <a:p>
            <a:pPr lvl="0"/>
            <a:r>
              <a:rPr lang="en-US" dirty="0"/>
              <a:t>PRESENTATION TITLE HEADER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BFF2D215-460F-064A-92BE-10E70E2E899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416629" y="4493986"/>
            <a:ext cx="6521996" cy="457199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600" b="1" baseline="0">
                <a:solidFill>
                  <a:srgbClr val="75787B"/>
                </a:solidFill>
                <a:latin typeface="+mj-lt"/>
                <a:ea typeface="Helvetica" charset="0"/>
                <a:cs typeface="Helvetica" charset="0"/>
              </a:defRPr>
            </a:lvl1pPr>
            <a:lvl2pPr marL="457200" indent="0">
              <a:buNone/>
              <a:defRPr sz="3000">
                <a:solidFill>
                  <a:srgbClr val="1A3C6A"/>
                </a:solidFill>
                <a:latin typeface="Helvetica" charset="0"/>
                <a:ea typeface="Helvetica" charset="0"/>
                <a:cs typeface="Helvetica" charset="0"/>
              </a:defRPr>
            </a:lvl2pPr>
            <a:lvl3pPr marL="914400" indent="0">
              <a:buNone/>
              <a:defRPr sz="3000">
                <a:solidFill>
                  <a:srgbClr val="1A3C6A"/>
                </a:solidFill>
                <a:latin typeface="Helvetica" charset="0"/>
                <a:ea typeface="Helvetica" charset="0"/>
                <a:cs typeface="Helvetica" charset="0"/>
              </a:defRPr>
            </a:lvl3pPr>
            <a:lvl4pPr marL="1371600" indent="0">
              <a:buNone/>
              <a:defRPr sz="3000">
                <a:solidFill>
                  <a:srgbClr val="1A3C6A"/>
                </a:solidFill>
                <a:latin typeface="Helvetica" charset="0"/>
                <a:ea typeface="Helvetica" charset="0"/>
                <a:cs typeface="Helvetica" charset="0"/>
              </a:defRPr>
            </a:lvl4pPr>
            <a:lvl5pPr marL="1828800" indent="0">
              <a:buNone/>
              <a:defRPr sz="3000">
                <a:solidFill>
                  <a:srgbClr val="1A3C6A"/>
                </a:solidFill>
                <a:latin typeface="Helvetica" charset="0"/>
                <a:ea typeface="Helvetica" charset="0"/>
                <a:cs typeface="Helvetica" charset="0"/>
              </a:defRPr>
            </a:lvl5pPr>
          </a:lstStyle>
          <a:p>
            <a:pPr lvl="0"/>
            <a:r>
              <a:rPr lang="en-US" dirty="0"/>
              <a:t>Presenter Information</a:t>
            </a:r>
          </a:p>
        </p:txBody>
      </p:sp>
    </p:spTree>
    <p:extLst>
      <p:ext uri="{BB962C8B-B14F-4D97-AF65-F5344CB8AC3E}">
        <p14:creationId xmlns:p14="http://schemas.microsoft.com/office/powerpoint/2010/main" val="308874479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 Header Opt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43111" y="1107713"/>
            <a:ext cx="8257779" cy="343115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888B8D"/>
                </a:solidFill>
                <a:latin typeface="Arial" charset="0"/>
                <a:ea typeface="Arial" charset="0"/>
                <a:cs typeface="Arial" charset="0"/>
              </a:defRPr>
            </a:lvl1pPr>
            <a:lvl2pPr marL="234950" indent="0">
              <a:buNone/>
              <a:defRPr/>
            </a:lvl2pPr>
            <a:lvl3pPr marL="579438" indent="0">
              <a:buNone/>
              <a:defRPr/>
            </a:lvl3pPr>
            <a:lvl4pPr marL="806450" indent="0">
              <a:buNone/>
              <a:defRPr/>
            </a:lvl4pPr>
            <a:lvl5pPr marL="1033463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Title 5"/>
          <p:cNvSpPr>
            <a:spLocks noGrp="1"/>
          </p:cNvSpPr>
          <p:nvPr>
            <p:ph type="title" hasCustomPrompt="1"/>
          </p:nvPr>
        </p:nvSpPr>
        <p:spPr>
          <a:xfrm>
            <a:off x="443112" y="145924"/>
            <a:ext cx="8257777" cy="501451"/>
          </a:xfrm>
          <a:prstGeom prst="rect">
            <a:avLst/>
          </a:prstGeom>
        </p:spPr>
        <p:txBody>
          <a:bodyPr/>
          <a:lstStyle>
            <a:lvl1pPr>
              <a:defRPr sz="2000" b="1" spc="0" baseline="0">
                <a:solidFill>
                  <a:srgbClr val="888B8D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HERE TO EDIT BLANK SLIDE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38912" y="4928616"/>
            <a:ext cx="4357687" cy="118872"/>
          </a:xfrm>
          <a:prstGeom prst="rect">
            <a:avLst/>
          </a:prstGeom>
        </p:spPr>
        <p:txBody>
          <a:bodyPr vert="horz" wrap="square" lIns="0" tIns="0" rIns="0" bIns="0" rtlCol="0" anchor="b" anchorCtr="0"/>
          <a:lstStyle>
            <a:lvl1pPr algn="l" defTabSz="0">
              <a:tabLst>
                <a:tab pos="0" algn="l"/>
              </a:tabLst>
              <a:defRPr sz="500">
                <a:solidFill>
                  <a:srgbClr val="888B8D"/>
                </a:solidFill>
              </a:defRPr>
            </a:lvl1pPr>
          </a:lstStyle>
          <a:p>
            <a:r>
              <a:rPr lang="en-US" dirty="0"/>
              <a:t>©2019 Boston Whaler. Confidential and all rights reserved.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0"/>
          </p:nvPr>
        </p:nvSpPr>
        <p:spPr>
          <a:xfrm>
            <a:off x="443112" y="551125"/>
            <a:ext cx="8257777" cy="21743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600" b="0">
                <a:solidFill>
                  <a:srgbClr val="888B8D"/>
                </a:solidFill>
                <a:latin typeface="Arial" charset="0"/>
                <a:ea typeface="Arial" charset="0"/>
                <a:cs typeface="Arial" charset="0"/>
              </a:defRPr>
            </a:lvl1pPr>
            <a:lvl2pPr marL="234950" indent="0">
              <a:buNone/>
              <a:defRPr/>
            </a:lvl2pPr>
            <a:lvl3pPr marL="579438" indent="0">
              <a:buNone/>
              <a:defRPr/>
            </a:lvl3pPr>
            <a:lvl4pPr marL="806450" indent="0">
              <a:buNone/>
              <a:defRPr/>
            </a:lvl4pPr>
            <a:lvl5pPr marL="1033463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 Header Opt B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0" y="-1"/>
            <a:ext cx="9144000" cy="914401"/>
          </a:xfrm>
          <a:prstGeom prst="rect">
            <a:avLst/>
          </a:prstGeom>
          <a:solidFill>
            <a:srgbClr val="888B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itle 5"/>
          <p:cNvSpPr>
            <a:spLocks noGrp="1"/>
          </p:cNvSpPr>
          <p:nvPr>
            <p:ph type="title" hasCustomPrompt="1"/>
          </p:nvPr>
        </p:nvSpPr>
        <p:spPr>
          <a:xfrm>
            <a:off x="444482" y="145924"/>
            <a:ext cx="8257777" cy="501451"/>
          </a:xfrm>
          <a:prstGeom prst="rect">
            <a:avLst/>
          </a:prstGeom>
        </p:spPr>
        <p:txBody>
          <a:bodyPr/>
          <a:lstStyle>
            <a:lvl1pPr>
              <a:defRPr sz="2000" b="1" spc="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HERE TO EDIT BLANK SLIDE</a:t>
            </a: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38912" y="4928616"/>
            <a:ext cx="4357687" cy="119267"/>
          </a:xfrm>
          <a:prstGeom prst="rect">
            <a:avLst/>
          </a:prstGeom>
        </p:spPr>
        <p:txBody>
          <a:bodyPr vert="horz" wrap="square" lIns="0" tIns="0" rIns="0" bIns="0" rtlCol="0" anchor="b" anchorCtr="0"/>
          <a:lstStyle>
            <a:lvl1pPr algn="l" defTabSz="0">
              <a:tabLst>
                <a:tab pos="0" algn="l"/>
              </a:tabLst>
              <a:defRPr sz="500">
                <a:solidFill>
                  <a:schemeClr val="accent6"/>
                </a:solidFill>
              </a:defRPr>
            </a:lvl1pPr>
          </a:lstStyle>
          <a:p>
            <a:r>
              <a:rPr lang="en-US" dirty="0"/>
              <a:t>©2019 Boston Whaler. Confidential and all rights reserved.</a:t>
            </a:r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443111" y="1107713"/>
            <a:ext cx="8257779" cy="343115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888B8D"/>
                </a:solidFill>
                <a:latin typeface="Arial" charset="0"/>
                <a:ea typeface="Arial" charset="0"/>
                <a:cs typeface="Arial" charset="0"/>
              </a:defRPr>
            </a:lvl1pPr>
            <a:lvl2pPr marL="234950" indent="0">
              <a:buNone/>
              <a:defRPr/>
            </a:lvl2pPr>
            <a:lvl3pPr marL="579438" indent="0">
              <a:buNone/>
              <a:defRPr/>
            </a:lvl3pPr>
            <a:lvl4pPr marL="806450" indent="0">
              <a:buNone/>
              <a:defRPr/>
            </a:lvl4pPr>
            <a:lvl5pPr marL="1033463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 with Call Out Box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44482" y="1260113"/>
            <a:ext cx="5479240" cy="343115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888B8D"/>
                </a:solidFill>
                <a:latin typeface="Arial" charset="0"/>
                <a:ea typeface="Arial" charset="0"/>
                <a:cs typeface="Arial" charset="0"/>
              </a:defRPr>
            </a:lvl1pPr>
            <a:lvl2pPr marL="234950" indent="0">
              <a:buNone/>
              <a:defRPr/>
            </a:lvl2pPr>
            <a:lvl3pPr marL="579438" indent="0">
              <a:buNone/>
              <a:defRPr/>
            </a:lvl3pPr>
            <a:lvl4pPr marL="806450" indent="0">
              <a:buNone/>
              <a:defRPr/>
            </a:lvl4pPr>
            <a:lvl5pPr marL="1033463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0" y="0"/>
            <a:ext cx="9144000" cy="13300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 userDrawn="1"/>
        </p:nvSpPr>
        <p:spPr>
          <a:xfrm>
            <a:off x="-1" y="-17290"/>
            <a:ext cx="9144000" cy="2504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 userDrawn="1"/>
        </p:nvSpPr>
        <p:spPr>
          <a:xfrm>
            <a:off x="6374295" y="-356"/>
            <a:ext cx="2769704" cy="5167250"/>
          </a:xfrm>
          <a:prstGeom prst="rect">
            <a:avLst/>
          </a:prstGeom>
          <a:solidFill>
            <a:srgbClr val="888B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 userDrawn="1"/>
        </p:nvSpPr>
        <p:spPr>
          <a:xfrm rot="16200000">
            <a:off x="6463828" y="2547004"/>
            <a:ext cx="517762" cy="79742"/>
          </a:xfrm>
          <a:prstGeom prst="rect">
            <a:avLst/>
          </a:prstGeom>
          <a:solidFill>
            <a:schemeClr val="bg1"/>
          </a:solidFill>
          <a:ln w="222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8" name="Title 5"/>
          <p:cNvSpPr>
            <a:spLocks noGrp="1"/>
          </p:cNvSpPr>
          <p:nvPr>
            <p:ph type="title" hasCustomPrompt="1"/>
          </p:nvPr>
        </p:nvSpPr>
        <p:spPr>
          <a:xfrm>
            <a:off x="444483" y="145924"/>
            <a:ext cx="5854043" cy="501451"/>
          </a:xfrm>
          <a:prstGeom prst="rect">
            <a:avLst/>
          </a:prstGeom>
        </p:spPr>
        <p:txBody>
          <a:bodyPr/>
          <a:lstStyle>
            <a:lvl1pPr>
              <a:defRPr sz="2000" b="1" spc="0" baseline="0">
                <a:solidFill>
                  <a:srgbClr val="888B8D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HERE TO EDIT BLANK SLIDE</a:t>
            </a:r>
          </a:p>
        </p:txBody>
      </p:sp>
      <p:sp>
        <p:nvSpPr>
          <p:cNvPr id="1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38912" y="4928616"/>
            <a:ext cx="4357687" cy="119267"/>
          </a:xfrm>
          <a:prstGeom prst="rect">
            <a:avLst/>
          </a:prstGeom>
        </p:spPr>
        <p:txBody>
          <a:bodyPr vert="horz" wrap="square" lIns="0" tIns="0" rIns="0" bIns="0" rtlCol="0" anchor="b" anchorCtr="0"/>
          <a:lstStyle>
            <a:lvl1pPr algn="l" defTabSz="0">
              <a:tabLst>
                <a:tab pos="0" algn="l"/>
              </a:tabLst>
              <a:defRPr sz="500">
                <a:solidFill>
                  <a:schemeClr val="accent6"/>
                </a:solidFill>
              </a:defRPr>
            </a:lvl1pPr>
          </a:lstStyle>
          <a:p>
            <a:r>
              <a:rPr lang="en-US" dirty="0"/>
              <a:t>©2019 Boston Whaler. Confidential and all rights reserved.</a:t>
            </a:r>
          </a:p>
        </p:txBody>
      </p:sp>
      <p:sp>
        <p:nvSpPr>
          <p:cNvPr id="21" name="Content Placeholder 2"/>
          <p:cNvSpPr>
            <a:spLocks noGrp="1"/>
          </p:cNvSpPr>
          <p:nvPr>
            <p:ph idx="11"/>
          </p:nvPr>
        </p:nvSpPr>
        <p:spPr>
          <a:xfrm>
            <a:off x="6972282" y="368301"/>
            <a:ext cx="1841518" cy="432297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  <a:lvl2pPr marL="234950" indent="0">
              <a:buNone/>
              <a:defRPr/>
            </a:lvl2pPr>
            <a:lvl3pPr marL="579438" indent="0">
              <a:buNone/>
              <a:defRPr/>
            </a:lvl3pPr>
            <a:lvl4pPr marL="806450" indent="0">
              <a:buNone/>
              <a:defRPr/>
            </a:lvl4pPr>
            <a:lvl5pPr marL="1033463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Content Placeholder 2"/>
          <p:cNvSpPr>
            <a:spLocks noGrp="1"/>
          </p:cNvSpPr>
          <p:nvPr>
            <p:ph idx="10"/>
          </p:nvPr>
        </p:nvSpPr>
        <p:spPr>
          <a:xfrm>
            <a:off x="443112" y="551125"/>
            <a:ext cx="8257777" cy="21743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600" b="0">
                <a:solidFill>
                  <a:srgbClr val="888B8D"/>
                </a:solidFill>
                <a:latin typeface="Arial" charset="0"/>
                <a:ea typeface="Arial" charset="0"/>
                <a:cs typeface="Arial" charset="0"/>
              </a:defRPr>
            </a:lvl1pPr>
            <a:lvl2pPr marL="234950" indent="0">
              <a:buNone/>
              <a:defRPr/>
            </a:lvl2pPr>
            <a:lvl3pPr marL="579438" indent="0">
              <a:buNone/>
              <a:defRPr/>
            </a:lvl3pPr>
            <a:lvl4pPr marL="806450" indent="0">
              <a:buNone/>
              <a:defRPr/>
            </a:lvl4pPr>
            <a:lvl5pPr marL="1033463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 with Call Out Box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5"/>
          <p:cNvSpPr>
            <a:spLocks noGrp="1"/>
          </p:cNvSpPr>
          <p:nvPr>
            <p:ph type="title" hasCustomPrompt="1"/>
          </p:nvPr>
        </p:nvSpPr>
        <p:spPr>
          <a:xfrm>
            <a:off x="443112" y="145924"/>
            <a:ext cx="8257777" cy="501451"/>
          </a:xfrm>
          <a:prstGeom prst="rect">
            <a:avLst/>
          </a:prstGeom>
        </p:spPr>
        <p:txBody>
          <a:bodyPr/>
          <a:lstStyle>
            <a:lvl1pPr>
              <a:defRPr sz="2000" b="1" spc="0" baseline="0">
                <a:solidFill>
                  <a:srgbClr val="888B8D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HERE TO EDIT BLANK SLIDE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443112" y="1260113"/>
            <a:ext cx="8257776" cy="255651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888B8D"/>
                </a:solidFill>
                <a:latin typeface="Arial" charset="0"/>
                <a:ea typeface="Arial" charset="0"/>
                <a:cs typeface="Arial" charset="0"/>
              </a:defRPr>
            </a:lvl1pPr>
            <a:lvl2pPr marL="234950" indent="0">
              <a:buNone/>
              <a:defRPr/>
            </a:lvl2pPr>
            <a:lvl3pPr marL="579438" indent="0">
              <a:buNone/>
              <a:defRPr/>
            </a:lvl3pPr>
            <a:lvl4pPr marL="806450" indent="0">
              <a:buNone/>
              <a:defRPr/>
            </a:lvl4pPr>
            <a:lvl5pPr marL="1033463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Rectangle 13"/>
          <p:cNvSpPr/>
          <p:nvPr userDrawn="1"/>
        </p:nvSpPr>
        <p:spPr>
          <a:xfrm rot="16200000">
            <a:off x="319400" y="4221938"/>
            <a:ext cx="517762" cy="79742"/>
          </a:xfrm>
          <a:prstGeom prst="rect">
            <a:avLst/>
          </a:prstGeom>
          <a:solidFill>
            <a:srgbClr val="888B8D"/>
          </a:solidFill>
          <a:ln w="222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cxnSp>
        <p:nvCxnSpPr>
          <p:cNvPr id="3" name="Straight Connector 2"/>
          <p:cNvCxnSpPr/>
          <p:nvPr userDrawn="1"/>
        </p:nvCxnSpPr>
        <p:spPr>
          <a:xfrm>
            <a:off x="0" y="3922039"/>
            <a:ext cx="9144000" cy="0"/>
          </a:xfrm>
          <a:prstGeom prst="line">
            <a:avLst/>
          </a:prstGeom>
          <a:ln w="285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 userDrawn="1"/>
        </p:nvCxnSpPr>
        <p:spPr>
          <a:xfrm>
            <a:off x="0" y="4624725"/>
            <a:ext cx="9144000" cy="0"/>
          </a:xfrm>
          <a:prstGeom prst="line">
            <a:avLst/>
          </a:prstGeom>
          <a:ln w="285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38912" y="4928616"/>
            <a:ext cx="4357687" cy="119267"/>
          </a:xfrm>
          <a:prstGeom prst="rect">
            <a:avLst/>
          </a:prstGeom>
        </p:spPr>
        <p:txBody>
          <a:bodyPr vert="horz" wrap="square" lIns="0" tIns="0" rIns="0" bIns="0" rtlCol="0" anchor="b" anchorCtr="0"/>
          <a:lstStyle>
            <a:lvl1pPr algn="l" defTabSz="0">
              <a:tabLst>
                <a:tab pos="0" algn="l"/>
              </a:tabLst>
              <a:defRPr sz="500">
                <a:solidFill>
                  <a:schemeClr val="accent6"/>
                </a:solidFill>
              </a:defRPr>
            </a:lvl1pPr>
          </a:lstStyle>
          <a:p>
            <a:r>
              <a:rPr lang="en-US" dirty="0"/>
              <a:t>©2019 Boston Whaler. Confidential and all rights reserved.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idx="11"/>
          </p:nvPr>
        </p:nvSpPr>
        <p:spPr>
          <a:xfrm>
            <a:off x="800082" y="4042966"/>
            <a:ext cx="7900806" cy="46364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1600" b="1">
                <a:solidFill>
                  <a:srgbClr val="A90E13"/>
                </a:solidFill>
                <a:latin typeface="Arial" charset="0"/>
                <a:ea typeface="Arial" charset="0"/>
                <a:cs typeface="Arial" charset="0"/>
              </a:defRPr>
            </a:lvl1pPr>
            <a:lvl2pPr marL="234950" indent="0">
              <a:buNone/>
              <a:defRPr/>
            </a:lvl2pPr>
            <a:lvl3pPr marL="579438" indent="0">
              <a:buNone/>
              <a:defRPr/>
            </a:lvl3pPr>
            <a:lvl4pPr marL="806450" indent="0">
              <a:buNone/>
              <a:defRPr/>
            </a:lvl4pPr>
            <a:lvl5pPr marL="1033463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idx="10"/>
          </p:nvPr>
        </p:nvSpPr>
        <p:spPr>
          <a:xfrm>
            <a:off x="443112" y="551125"/>
            <a:ext cx="8257777" cy="21743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600" b="0">
                <a:solidFill>
                  <a:srgbClr val="888B8D"/>
                </a:solidFill>
                <a:latin typeface="Arial" charset="0"/>
                <a:ea typeface="Arial" charset="0"/>
                <a:cs typeface="Arial" charset="0"/>
              </a:defRPr>
            </a:lvl1pPr>
            <a:lvl2pPr marL="234950" indent="0">
              <a:buNone/>
              <a:defRPr/>
            </a:lvl2pPr>
            <a:lvl3pPr marL="579438" indent="0">
              <a:buNone/>
              <a:defRPr/>
            </a:lvl3pPr>
            <a:lvl4pPr marL="806450" indent="0">
              <a:buNone/>
              <a:defRPr/>
            </a:lvl4pPr>
            <a:lvl5pPr marL="1033463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 Slide with Call Out Box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0"/>
            <a:ext cx="3801600" cy="5143500"/>
          </a:xfrm>
          <a:prstGeom prst="rect">
            <a:avLst/>
          </a:prstGeom>
          <a:solidFill>
            <a:srgbClr val="888B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Picture Placeholder 6"/>
          <p:cNvSpPr>
            <a:spLocks noGrp="1"/>
          </p:cNvSpPr>
          <p:nvPr>
            <p:ph type="pic" sz="quarter" idx="15" hasCustomPrompt="1"/>
          </p:nvPr>
        </p:nvSpPr>
        <p:spPr>
          <a:xfrm>
            <a:off x="3801600" y="-1"/>
            <a:ext cx="2634369" cy="2540002"/>
          </a:xfrm>
          <a:prstGeom prst="rect">
            <a:avLst/>
          </a:prstGeom>
        </p:spPr>
        <p:txBody>
          <a:bodyPr lIns="182880" tIns="182880" rIns="182880" bIns="0"/>
          <a:lstStyle>
            <a:lvl1pPr marL="0" indent="0">
              <a:buNone/>
              <a:defRPr sz="1200" baseline="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2" name="Picture Placeholder 6"/>
          <p:cNvSpPr>
            <a:spLocks noGrp="1"/>
          </p:cNvSpPr>
          <p:nvPr>
            <p:ph type="pic" sz="quarter" idx="16" hasCustomPrompt="1"/>
          </p:nvPr>
        </p:nvSpPr>
        <p:spPr>
          <a:xfrm>
            <a:off x="6509630" y="-1"/>
            <a:ext cx="2634369" cy="2540002"/>
          </a:xfrm>
          <a:prstGeom prst="rect">
            <a:avLst/>
          </a:prstGeom>
        </p:spPr>
        <p:txBody>
          <a:bodyPr lIns="182880" tIns="182880" rIns="182880" bIns="0"/>
          <a:lstStyle>
            <a:lvl1pPr marL="0" indent="0">
              <a:buNone/>
              <a:defRPr sz="1200" baseline="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9" name="Picture Placeholder 6"/>
          <p:cNvSpPr>
            <a:spLocks noGrp="1"/>
          </p:cNvSpPr>
          <p:nvPr>
            <p:ph type="pic" sz="quarter" idx="14" hasCustomPrompt="1"/>
          </p:nvPr>
        </p:nvSpPr>
        <p:spPr>
          <a:xfrm>
            <a:off x="3801600" y="2606918"/>
            <a:ext cx="5342401" cy="2536581"/>
          </a:xfrm>
          <a:prstGeom prst="rect">
            <a:avLst/>
          </a:prstGeom>
        </p:spPr>
        <p:txBody>
          <a:bodyPr lIns="182880" tIns="182880" rIns="182880" bIns="0"/>
          <a:lstStyle>
            <a:lvl1pPr marL="0" indent="0">
              <a:buNone/>
              <a:defRPr sz="1200" baseline="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629841" y="238539"/>
            <a:ext cx="2949178" cy="4638261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l">
              <a:defRPr sz="2000" b="1" baseline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CLICK HERE TO EDIT BLANK SLIDE</a:t>
            </a:r>
          </a:p>
        </p:txBody>
      </p:sp>
      <p:sp>
        <p:nvSpPr>
          <p:cNvPr id="7" name="Rectangle 6"/>
          <p:cNvSpPr/>
          <p:nvPr userDrawn="1"/>
        </p:nvSpPr>
        <p:spPr>
          <a:xfrm rot="16200000">
            <a:off x="89533" y="2540544"/>
            <a:ext cx="517762" cy="79742"/>
          </a:xfrm>
          <a:prstGeom prst="rect">
            <a:avLst/>
          </a:prstGeom>
          <a:solidFill>
            <a:schemeClr val="bg1"/>
          </a:solidFill>
          <a:ln w="222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icture Placeholder 6"/>
          <p:cNvSpPr>
            <a:spLocks noGrp="1"/>
          </p:cNvSpPr>
          <p:nvPr>
            <p:ph type="pic" sz="quarter" idx="10" hasCustomPrompt="1"/>
          </p:nvPr>
        </p:nvSpPr>
        <p:spPr>
          <a:xfrm>
            <a:off x="4157663" y="133004"/>
            <a:ext cx="4986337" cy="5010496"/>
          </a:xfrm>
          <a:prstGeom prst="rect">
            <a:avLst/>
          </a:prstGeom>
        </p:spPr>
        <p:txBody>
          <a:bodyPr lIns="182880" tIns="182880" rIns="182880" bIns="0"/>
          <a:lstStyle>
            <a:lvl1pPr marL="0" indent="0">
              <a:buNone/>
              <a:defRPr sz="1200" baseline="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0" name="Title 5"/>
          <p:cNvSpPr>
            <a:spLocks noGrp="1"/>
          </p:cNvSpPr>
          <p:nvPr>
            <p:ph type="title" hasCustomPrompt="1"/>
          </p:nvPr>
        </p:nvSpPr>
        <p:spPr>
          <a:xfrm>
            <a:off x="438912" y="274682"/>
            <a:ext cx="2431410" cy="501451"/>
          </a:xfrm>
          <a:prstGeom prst="rect">
            <a:avLst/>
          </a:prstGeom>
        </p:spPr>
        <p:txBody>
          <a:bodyPr/>
          <a:lstStyle>
            <a:lvl1pPr>
              <a:defRPr sz="2000" b="1" spc="0" baseline="0">
                <a:solidFill>
                  <a:srgbClr val="888B8D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HERE TO EDIT BLANK SLIDE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0" y="0"/>
            <a:ext cx="9144000" cy="133004"/>
          </a:xfrm>
          <a:prstGeom prst="rect">
            <a:avLst/>
          </a:prstGeom>
          <a:solidFill>
            <a:srgbClr val="7578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38912" y="4928616"/>
            <a:ext cx="4357687" cy="119267"/>
          </a:xfrm>
          <a:prstGeom prst="rect">
            <a:avLst/>
          </a:prstGeom>
        </p:spPr>
        <p:txBody>
          <a:bodyPr vert="horz" wrap="square" lIns="0" tIns="0" rIns="0" bIns="0" rtlCol="0" anchor="b" anchorCtr="0"/>
          <a:lstStyle>
            <a:lvl1pPr algn="l" defTabSz="0">
              <a:tabLst>
                <a:tab pos="0" algn="l"/>
              </a:tabLst>
              <a:defRPr sz="500">
                <a:solidFill>
                  <a:schemeClr val="accent6"/>
                </a:solidFill>
              </a:defRPr>
            </a:lvl1pPr>
          </a:lstStyle>
          <a:p>
            <a:r>
              <a:rPr lang="en-US" dirty="0"/>
              <a:t>©2019 Boston Whaler. Confidential and all rights reserved.</a:t>
            </a:r>
          </a:p>
        </p:txBody>
      </p:sp>
      <p:sp>
        <p:nvSpPr>
          <p:cNvPr id="14" name="Content Placeholder 7"/>
          <p:cNvSpPr>
            <a:spLocks noGrp="1"/>
          </p:cNvSpPr>
          <p:nvPr>
            <p:ph sz="quarter" idx="15" hasCustomPrompt="1"/>
          </p:nvPr>
        </p:nvSpPr>
        <p:spPr>
          <a:xfrm>
            <a:off x="438912" y="1468866"/>
            <a:ext cx="3244088" cy="3065033"/>
          </a:xfrm>
        </p:spPr>
        <p:txBody>
          <a:bodyPr lIns="91440">
            <a:normAutofit/>
          </a:bodyPr>
          <a:lstStyle>
            <a:lvl1pPr marL="137160" indent="-137160">
              <a:buFont typeface="Arial" charset="0"/>
              <a:buChar char="•"/>
              <a:defRPr sz="1600" baseline="0">
                <a:solidFill>
                  <a:srgbClr val="888B8D"/>
                </a:solidFill>
              </a:defRPr>
            </a:lvl1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16" name="Content Placeholder 2"/>
          <p:cNvSpPr>
            <a:spLocks noGrp="1"/>
          </p:cNvSpPr>
          <p:nvPr>
            <p:ph idx="16"/>
          </p:nvPr>
        </p:nvSpPr>
        <p:spPr>
          <a:xfrm>
            <a:off x="443111" y="872583"/>
            <a:ext cx="3239889" cy="46800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600" b="0">
                <a:solidFill>
                  <a:srgbClr val="888B8D"/>
                </a:solidFill>
                <a:latin typeface="Arial" charset="0"/>
                <a:ea typeface="Arial" charset="0"/>
                <a:cs typeface="Arial" charset="0"/>
              </a:defRPr>
            </a:lvl1pPr>
            <a:lvl2pPr marL="234950" indent="0">
              <a:buNone/>
              <a:defRPr/>
            </a:lvl2pPr>
            <a:lvl3pPr marL="579438" indent="0">
              <a:buNone/>
              <a:defRPr/>
            </a:lvl3pPr>
            <a:lvl4pPr marL="806450" indent="0">
              <a:buNone/>
              <a:defRPr/>
            </a:lvl4pPr>
            <a:lvl5pPr marL="1033463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Points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sz="quarter" idx="18"/>
          </p:nvPr>
        </p:nvSpPr>
        <p:spPr>
          <a:xfrm>
            <a:off x="924448" y="1148825"/>
            <a:ext cx="3290120" cy="1143000"/>
          </a:xfrm>
          <a:solidFill>
            <a:srgbClr val="888B8D"/>
          </a:solidFill>
        </p:spPr>
        <p:txBody>
          <a:bodyPr lIns="457200" tIns="0" rIns="457200" anchor="ctr" anchorCtr="0">
            <a:normAutofit/>
          </a:bodyPr>
          <a:lstStyle>
            <a:lvl1pPr algn="ctr">
              <a:defRPr sz="16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Title 5"/>
          <p:cNvSpPr>
            <a:spLocks noGrp="1"/>
          </p:cNvSpPr>
          <p:nvPr>
            <p:ph type="title" hasCustomPrompt="1"/>
          </p:nvPr>
        </p:nvSpPr>
        <p:spPr>
          <a:xfrm>
            <a:off x="443112" y="145924"/>
            <a:ext cx="8257777" cy="501451"/>
          </a:xfrm>
          <a:prstGeom prst="rect">
            <a:avLst/>
          </a:prstGeom>
        </p:spPr>
        <p:txBody>
          <a:bodyPr/>
          <a:lstStyle>
            <a:lvl1pPr>
              <a:defRPr sz="2000" b="1" spc="0" baseline="0">
                <a:solidFill>
                  <a:srgbClr val="888B8D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HERE TO EDIT BLANK SLIDE</a:t>
            </a:r>
          </a:p>
        </p:txBody>
      </p:sp>
      <p:sp>
        <p:nvSpPr>
          <p:cNvPr id="43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38912" y="4928616"/>
            <a:ext cx="4357687" cy="119267"/>
          </a:xfrm>
          <a:prstGeom prst="rect">
            <a:avLst/>
          </a:prstGeom>
        </p:spPr>
        <p:txBody>
          <a:bodyPr vert="horz" wrap="square" lIns="0" tIns="0" rIns="0" bIns="0" rtlCol="0" anchor="b" anchorCtr="0"/>
          <a:lstStyle>
            <a:lvl1pPr algn="l" defTabSz="0">
              <a:tabLst>
                <a:tab pos="0" algn="l"/>
              </a:tabLst>
              <a:defRPr sz="500">
                <a:solidFill>
                  <a:schemeClr val="accent6"/>
                </a:solidFill>
              </a:defRPr>
            </a:lvl1pPr>
          </a:lstStyle>
          <a:p>
            <a:r>
              <a:rPr lang="en-US" dirty="0"/>
              <a:t>©2019 Boston Whaler. Confidential and all rights reserved.</a:t>
            </a:r>
          </a:p>
        </p:txBody>
      </p:sp>
      <p:sp>
        <p:nvSpPr>
          <p:cNvPr id="41" name="Rectangle 40"/>
          <p:cNvSpPr/>
          <p:nvPr userDrawn="1"/>
        </p:nvSpPr>
        <p:spPr>
          <a:xfrm>
            <a:off x="858061" y="1330063"/>
            <a:ext cx="71894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="1" dirty="0">
                <a:solidFill>
                  <a:schemeClr val="bg1">
                    <a:alpha val="20000"/>
                  </a:schemeClr>
                </a:solidFill>
              </a:rPr>
              <a:t>1</a:t>
            </a:r>
          </a:p>
        </p:txBody>
      </p:sp>
      <p:sp>
        <p:nvSpPr>
          <p:cNvPr id="42" name="Content Placeholder 4"/>
          <p:cNvSpPr>
            <a:spLocks noGrp="1"/>
          </p:cNvSpPr>
          <p:nvPr>
            <p:ph sz="quarter" idx="25"/>
          </p:nvPr>
        </p:nvSpPr>
        <p:spPr>
          <a:xfrm>
            <a:off x="5014127" y="1148825"/>
            <a:ext cx="3291840" cy="1143000"/>
          </a:xfrm>
          <a:solidFill>
            <a:srgbClr val="75787B"/>
          </a:solidFill>
        </p:spPr>
        <p:txBody>
          <a:bodyPr lIns="457200" tIns="0" rIns="457200" anchor="ctr" anchorCtr="0">
            <a:normAutofit/>
          </a:bodyPr>
          <a:lstStyle>
            <a:lvl1pPr algn="ctr">
              <a:defRPr sz="16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5" name="Rectangle 44"/>
          <p:cNvSpPr/>
          <p:nvPr userDrawn="1"/>
        </p:nvSpPr>
        <p:spPr>
          <a:xfrm>
            <a:off x="4954419" y="1330063"/>
            <a:ext cx="71894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="1" dirty="0">
                <a:solidFill>
                  <a:schemeClr val="bg1">
                    <a:alpha val="20000"/>
                  </a:schemeClr>
                </a:solidFill>
              </a:rPr>
              <a:t>2</a:t>
            </a:r>
          </a:p>
        </p:txBody>
      </p:sp>
      <p:sp>
        <p:nvSpPr>
          <p:cNvPr id="46" name="Content Placeholder 4"/>
          <p:cNvSpPr>
            <a:spLocks noGrp="1"/>
          </p:cNvSpPr>
          <p:nvPr>
            <p:ph sz="quarter" idx="26"/>
          </p:nvPr>
        </p:nvSpPr>
        <p:spPr>
          <a:xfrm>
            <a:off x="924448" y="3063953"/>
            <a:ext cx="3290120" cy="1143000"/>
          </a:xfrm>
          <a:solidFill>
            <a:srgbClr val="888B8D"/>
          </a:solidFill>
        </p:spPr>
        <p:txBody>
          <a:bodyPr lIns="457200" tIns="0" rIns="457200" anchor="ctr" anchorCtr="0">
            <a:normAutofit/>
          </a:bodyPr>
          <a:lstStyle>
            <a:lvl1pPr algn="ctr">
              <a:defRPr sz="16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8" name="Rectangle 47"/>
          <p:cNvSpPr/>
          <p:nvPr userDrawn="1"/>
        </p:nvSpPr>
        <p:spPr>
          <a:xfrm>
            <a:off x="858061" y="3245191"/>
            <a:ext cx="71894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="1" dirty="0">
                <a:solidFill>
                  <a:schemeClr val="bg1">
                    <a:alpha val="20000"/>
                  </a:schemeClr>
                </a:solidFill>
              </a:rPr>
              <a:t>3</a:t>
            </a:r>
          </a:p>
        </p:txBody>
      </p:sp>
      <p:sp>
        <p:nvSpPr>
          <p:cNvPr id="52" name="Content Placeholder 4"/>
          <p:cNvSpPr>
            <a:spLocks noGrp="1"/>
          </p:cNvSpPr>
          <p:nvPr>
            <p:ph sz="quarter" idx="27"/>
          </p:nvPr>
        </p:nvSpPr>
        <p:spPr>
          <a:xfrm>
            <a:off x="5034224" y="3074836"/>
            <a:ext cx="3291840" cy="1143000"/>
          </a:xfrm>
          <a:solidFill>
            <a:srgbClr val="75787B"/>
          </a:solidFill>
        </p:spPr>
        <p:txBody>
          <a:bodyPr lIns="457200" tIns="0" rIns="457200" anchor="ctr" anchorCtr="0">
            <a:normAutofit/>
          </a:bodyPr>
          <a:lstStyle>
            <a:lvl1pPr algn="ctr">
              <a:defRPr sz="16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4" name="Rectangle 53"/>
          <p:cNvSpPr/>
          <p:nvPr userDrawn="1"/>
        </p:nvSpPr>
        <p:spPr>
          <a:xfrm>
            <a:off x="4954419" y="3256074"/>
            <a:ext cx="71894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="1" dirty="0">
                <a:solidFill>
                  <a:schemeClr val="bg1">
                    <a:alpha val="20000"/>
                  </a:schemeClr>
                </a:solidFill>
              </a:rPr>
              <a:t>4</a:t>
            </a:r>
          </a:p>
        </p:txBody>
      </p:sp>
      <p:sp>
        <p:nvSpPr>
          <p:cNvPr id="17" name="Content Placeholder 2"/>
          <p:cNvSpPr>
            <a:spLocks noGrp="1"/>
          </p:cNvSpPr>
          <p:nvPr>
            <p:ph idx="10"/>
          </p:nvPr>
        </p:nvSpPr>
        <p:spPr>
          <a:xfrm>
            <a:off x="443112" y="551125"/>
            <a:ext cx="8257777" cy="21743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600" b="0">
                <a:solidFill>
                  <a:srgbClr val="888B8D"/>
                </a:solidFill>
                <a:latin typeface="Arial" charset="0"/>
                <a:ea typeface="Arial" charset="0"/>
                <a:cs typeface="Arial" charset="0"/>
              </a:defRPr>
            </a:lvl1pPr>
            <a:lvl2pPr marL="234950" indent="0">
              <a:buNone/>
              <a:defRPr/>
            </a:lvl2pPr>
            <a:lvl3pPr marL="579438" indent="0">
              <a:buNone/>
              <a:defRPr/>
            </a:lvl3pPr>
            <a:lvl4pPr marL="806450" indent="0">
              <a:buNone/>
              <a:defRPr/>
            </a:lvl4pPr>
            <a:lvl5pPr marL="1033463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Points with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sz="quarter" idx="15" hasCustomPrompt="1"/>
          </p:nvPr>
        </p:nvSpPr>
        <p:spPr>
          <a:xfrm>
            <a:off x="628650" y="2250945"/>
            <a:ext cx="2540678" cy="2098675"/>
          </a:xfrm>
        </p:spPr>
        <p:txBody>
          <a:bodyPr lIns="91440">
            <a:normAutofit/>
          </a:bodyPr>
          <a:lstStyle>
            <a:lvl1pPr marL="137160" indent="-137160">
              <a:buFont typeface="Arial" charset="0"/>
              <a:buChar char="•"/>
              <a:defRPr sz="1600" baseline="0">
                <a:solidFill>
                  <a:srgbClr val="888B8D"/>
                </a:solidFill>
              </a:defRPr>
            </a:lvl1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8" hasCustomPrompt="1"/>
          </p:nvPr>
        </p:nvSpPr>
        <p:spPr>
          <a:xfrm>
            <a:off x="628650" y="999204"/>
            <a:ext cx="2540000" cy="1143921"/>
          </a:xfrm>
          <a:solidFill>
            <a:srgbClr val="888B8D"/>
          </a:solidFill>
        </p:spPr>
        <p:txBody>
          <a:bodyPr lIns="0" tIns="0" anchor="ctr" anchorCtr="0">
            <a:normAutofit/>
          </a:bodyPr>
          <a:lstStyle>
            <a:lvl1pPr algn="ctr"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15" name="Content Placeholder 4"/>
          <p:cNvSpPr>
            <a:spLocks noGrp="1"/>
          </p:cNvSpPr>
          <p:nvPr>
            <p:ph sz="quarter" idx="19" hasCustomPrompt="1"/>
          </p:nvPr>
        </p:nvSpPr>
        <p:spPr>
          <a:xfrm>
            <a:off x="3301661" y="999204"/>
            <a:ext cx="2540000" cy="1143921"/>
          </a:xfrm>
          <a:solidFill>
            <a:srgbClr val="888B8D"/>
          </a:solidFill>
        </p:spPr>
        <p:txBody>
          <a:bodyPr lIns="0" tIns="0" anchor="ctr" anchorCtr="0">
            <a:normAutofit/>
          </a:bodyPr>
          <a:lstStyle>
            <a:lvl1pPr algn="ctr"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18" name="Content Placeholder 4"/>
          <p:cNvSpPr>
            <a:spLocks noGrp="1"/>
          </p:cNvSpPr>
          <p:nvPr>
            <p:ph sz="quarter" idx="20" hasCustomPrompt="1"/>
          </p:nvPr>
        </p:nvSpPr>
        <p:spPr>
          <a:xfrm>
            <a:off x="5974672" y="999204"/>
            <a:ext cx="2540000" cy="1143921"/>
          </a:xfrm>
          <a:solidFill>
            <a:srgbClr val="888B8D"/>
          </a:solidFill>
        </p:spPr>
        <p:txBody>
          <a:bodyPr lIns="0" tIns="0" anchor="ctr" anchorCtr="0">
            <a:normAutofit/>
          </a:bodyPr>
          <a:lstStyle>
            <a:lvl1pPr algn="ctr"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13" name="Content Placeholder 7"/>
          <p:cNvSpPr>
            <a:spLocks noGrp="1"/>
          </p:cNvSpPr>
          <p:nvPr>
            <p:ph sz="quarter" idx="21" hasCustomPrompt="1"/>
          </p:nvPr>
        </p:nvSpPr>
        <p:spPr>
          <a:xfrm>
            <a:off x="3301661" y="2250945"/>
            <a:ext cx="2540678" cy="2098675"/>
          </a:xfrm>
        </p:spPr>
        <p:txBody>
          <a:bodyPr lIns="91440">
            <a:normAutofit/>
          </a:bodyPr>
          <a:lstStyle>
            <a:lvl1pPr marL="137160" indent="-137160">
              <a:buFont typeface="Arial" charset="0"/>
              <a:buChar char="•"/>
              <a:defRPr sz="1600" baseline="0">
                <a:solidFill>
                  <a:srgbClr val="888B8D"/>
                </a:solidFill>
              </a:defRPr>
            </a:lvl1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14" name="Content Placeholder 7"/>
          <p:cNvSpPr>
            <a:spLocks noGrp="1"/>
          </p:cNvSpPr>
          <p:nvPr>
            <p:ph sz="quarter" idx="22" hasCustomPrompt="1"/>
          </p:nvPr>
        </p:nvSpPr>
        <p:spPr>
          <a:xfrm>
            <a:off x="5973994" y="2250945"/>
            <a:ext cx="2540678" cy="2098675"/>
          </a:xfrm>
        </p:spPr>
        <p:txBody>
          <a:bodyPr lIns="91440">
            <a:normAutofit/>
          </a:bodyPr>
          <a:lstStyle>
            <a:lvl1pPr marL="137160" indent="-137160">
              <a:buFont typeface="Arial" charset="0"/>
              <a:buChar char="•"/>
              <a:defRPr sz="1600" baseline="0">
                <a:solidFill>
                  <a:srgbClr val="888B8D"/>
                </a:solidFill>
              </a:defRPr>
            </a:lvl1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10" name="Title 5"/>
          <p:cNvSpPr>
            <a:spLocks noGrp="1"/>
          </p:cNvSpPr>
          <p:nvPr>
            <p:ph type="title" hasCustomPrompt="1"/>
          </p:nvPr>
        </p:nvSpPr>
        <p:spPr>
          <a:xfrm>
            <a:off x="443112" y="145924"/>
            <a:ext cx="8257777" cy="501451"/>
          </a:xfrm>
          <a:prstGeom prst="rect">
            <a:avLst/>
          </a:prstGeom>
        </p:spPr>
        <p:txBody>
          <a:bodyPr/>
          <a:lstStyle>
            <a:lvl1pPr>
              <a:defRPr sz="2000" b="1" spc="0" baseline="0">
                <a:solidFill>
                  <a:srgbClr val="888B8D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HERE TO EDIT BLANK SLIDE</a:t>
            </a:r>
          </a:p>
        </p:txBody>
      </p:sp>
      <p:sp>
        <p:nvSpPr>
          <p:cNvPr id="2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38912" y="4928616"/>
            <a:ext cx="4357687" cy="119267"/>
          </a:xfrm>
          <a:prstGeom prst="rect">
            <a:avLst/>
          </a:prstGeom>
        </p:spPr>
        <p:txBody>
          <a:bodyPr vert="horz" wrap="square" lIns="0" tIns="0" rIns="0" bIns="0" rtlCol="0" anchor="b" anchorCtr="0"/>
          <a:lstStyle>
            <a:lvl1pPr algn="l" defTabSz="0">
              <a:tabLst>
                <a:tab pos="0" algn="l"/>
              </a:tabLst>
              <a:defRPr sz="500">
                <a:solidFill>
                  <a:schemeClr val="accent6"/>
                </a:solidFill>
              </a:defRPr>
            </a:lvl1pPr>
          </a:lstStyle>
          <a:p>
            <a:r>
              <a:rPr lang="en-US" dirty="0"/>
              <a:t>©2019 Boston Whaler. Confidential and all rights reserved.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idx="10"/>
          </p:nvPr>
        </p:nvSpPr>
        <p:spPr>
          <a:xfrm>
            <a:off x="443112" y="551125"/>
            <a:ext cx="8257777" cy="21743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600" b="0">
                <a:solidFill>
                  <a:srgbClr val="888B8D"/>
                </a:solidFill>
                <a:latin typeface="Arial" charset="0"/>
                <a:ea typeface="Arial" charset="0"/>
                <a:cs typeface="Arial" charset="0"/>
              </a:defRPr>
            </a:lvl1pPr>
            <a:lvl2pPr marL="234950" indent="0">
              <a:buNone/>
              <a:defRPr/>
            </a:lvl2pPr>
            <a:lvl3pPr marL="579438" indent="0">
              <a:buNone/>
              <a:defRPr/>
            </a:lvl3pPr>
            <a:lvl4pPr marL="806450" indent="0">
              <a:buNone/>
              <a:defRPr/>
            </a:lvl4pPr>
            <a:lvl5pPr marL="1033463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xes + 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252870" y="0"/>
            <a:ext cx="6895709" cy="5143500"/>
          </a:xfrm>
          <a:prstGeom prst="rect">
            <a:avLst/>
          </a:prstGeom>
        </p:spPr>
      </p:pic>
      <p:sp>
        <p:nvSpPr>
          <p:cNvPr id="12" name="Content Placeholder 2"/>
          <p:cNvSpPr>
            <a:spLocks noGrp="1"/>
          </p:cNvSpPr>
          <p:nvPr>
            <p:ph idx="12"/>
          </p:nvPr>
        </p:nvSpPr>
        <p:spPr>
          <a:xfrm>
            <a:off x="444483" y="1188247"/>
            <a:ext cx="4069036" cy="3494589"/>
          </a:xfrm>
          <a:prstGeom prst="rect">
            <a:avLst/>
          </a:prstGeom>
        </p:spPr>
        <p:txBody>
          <a:bodyPr/>
          <a:lstStyle>
            <a:lvl1pPr marL="171450" indent="-171450">
              <a:buClr>
                <a:srgbClr val="212E52"/>
              </a:buClr>
              <a:buFont typeface="Arial" charset="0"/>
              <a:buChar char="•"/>
              <a:defRPr sz="1200" b="0">
                <a:solidFill>
                  <a:schemeClr val="accent1"/>
                </a:solidFill>
                <a:latin typeface="Arial" charset="0"/>
                <a:ea typeface="Arial" charset="0"/>
                <a:cs typeface="Arial" charset="0"/>
              </a:defRPr>
            </a:lvl1pPr>
            <a:lvl2pPr marL="234950" indent="0">
              <a:buFontTx/>
              <a:buNone/>
              <a:defRPr sz="1200" baseline="0">
                <a:solidFill>
                  <a:schemeClr val="accent6"/>
                </a:solidFill>
                <a:latin typeface="Arial" charset="0"/>
                <a:ea typeface="Arial" charset="0"/>
                <a:cs typeface="Arial" charset="0"/>
              </a:defRPr>
            </a:lvl2pPr>
            <a:lvl3pPr marL="579438" indent="0">
              <a:buNone/>
              <a:defRPr/>
            </a:lvl3pPr>
            <a:lvl4pPr marL="806450" indent="0">
              <a:buNone/>
              <a:defRPr/>
            </a:lvl4pPr>
            <a:lvl5pPr marL="1033463" indent="0">
              <a:buNone/>
              <a:defRPr/>
            </a:lvl5pPr>
          </a:lstStyle>
          <a:p>
            <a:pPr lvl="1"/>
            <a:endParaRPr lang="en-US" dirty="0"/>
          </a:p>
        </p:txBody>
      </p:sp>
      <p:sp>
        <p:nvSpPr>
          <p:cNvPr id="15" name="Title 5"/>
          <p:cNvSpPr>
            <a:spLocks noGrp="1"/>
          </p:cNvSpPr>
          <p:nvPr>
            <p:ph type="title" hasCustomPrompt="1"/>
          </p:nvPr>
        </p:nvSpPr>
        <p:spPr>
          <a:xfrm>
            <a:off x="443111" y="145924"/>
            <a:ext cx="8257777" cy="501451"/>
          </a:xfrm>
          <a:prstGeom prst="rect">
            <a:avLst/>
          </a:prstGeom>
        </p:spPr>
        <p:txBody>
          <a:bodyPr/>
          <a:lstStyle>
            <a:lvl1pPr>
              <a:defRPr sz="2000" b="1" spc="0" baseline="0">
                <a:solidFill>
                  <a:srgbClr val="888B8D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HERE TO EDIT BLANK SLIDE</a:t>
            </a:r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38912" y="4928616"/>
            <a:ext cx="4357687" cy="119267"/>
          </a:xfrm>
          <a:prstGeom prst="rect">
            <a:avLst/>
          </a:prstGeom>
        </p:spPr>
        <p:txBody>
          <a:bodyPr vert="horz" wrap="square" lIns="0" tIns="0" rIns="0" bIns="0" rtlCol="0" anchor="b" anchorCtr="0"/>
          <a:lstStyle>
            <a:lvl1pPr algn="l" defTabSz="0">
              <a:tabLst>
                <a:tab pos="0" algn="l"/>
              </a:tabLst>
              <a:defRPr sz="500">
                <a:solidFill>
                  <a:schemeClr val="accent6"/>
                </a:solidFill>
              </a:defRPr>
            </a:lvl1pPr>
          </a:lstStyle>
          <a:p>
            <a:r>
              <a:rPr lang="en-US" dirty="0"/>
              <a:t>©2019 Boston Whaler. Confidential and all rights reserved.</a:t>
            </a:r>
          </a:p>
        </p:txBody>
      </p:sp>
      <p:sp>
        <p:nvSpPr>
          <p:cNvPr id="17" name="Content Placeholder 2"/>
          <p:cNvSpPr>
            <a:spLocks noGrp="1"/>
          </p:cNvSpPr>
          <p:nvPr>
            <p:ph idx="10"/>
          </p:nvPr>
        </p:nvSpPr>
        <p:spPr>
          <a:xfrm>
            <a:off x="443112" y="551125"/>
            <a:ext cx="8257777" cy="21743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600" b="0">
                <a:solidFill>
                  <a:srgbClr val="888B8D"/>
                </a:solidFill>
                <a:latin typeface="Arial" charset="0"/>
                <a:ea typeface="Arial" charset="0"/>
                <a:cs typeface="Arial" charset="0"/>
              </a:defRPr>
            </a:lvl1pPr>
            <a:lvl2pPr marL="234950" indent="0">
              <a:buNone/>
              <a:defRPr/>
            </a:lvl2pPr>
            <a:lvl3pPr marL="579438" indent="0">
              <a:buNone/>
              <a:defRPr/>
            </a:lvl3pPr>
            <a:lvl4pPr marL="806450" indent="0">
              <a:buNone/>
              <a:defRPr/>
            </a:lvl4pPr>
            <a:lvl5pPr marL="1033463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8" name="Content Placeholder 2"/>
          <p:cNvSpPr>
            <a:spLocks noGrp="1"/>
          </p:cNvSpPr>
          <p:nvPr>
            <p:ph idx="13" hasCustomPrompt="1"/>
          </p:nvPr>
        </p:nvSpPr>
        <p:spPr>
          <a:xfrm>
            <a:off x="4971969" y="1192873"/>
            <a:ext cx="3168732" cy="675656"/>
          </a:xfrm>
          <a:prstGeom prst="rect">
            <a:avLst/>
          </a:prstGeom>
          <a:ln>
            <a:solidFill>
              <a:srgbClr val="75787B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 lIns="457200" rIns="91440" anchor="ctr">
            <a:normAutofit/>
          </a:bodyPr>
          <a:lstStyle>
            <a:lvl1pPr marL="0" indent="0" algn="ctr">
              <a:buFont typeface="Arial" charset="0"/>
              <a:buNone/>
              <a:defRPr sz="1600" b="1">
                <a:solidFill>
                  <a:srgbClr val="888B8D"/>
                </a:solidFill>
                <a:latin typeface="Arial" charset="0"/>
                <a:ea typeface="Arial" charset="0"/>
                <a:cs typeface="Arial" charset="0"/>
              </a:defRPr>
            </a:lvl1pPr>
            <a:lvl2pPr marL="234950" indent="0">
              <a:buNone/>
              <a:defRPr/>
            </a:lvl2pPr>
            <a:lvl3pPr marL="579438" indent="0">
              <a:buNone/>
              <a:defRPr/>
            </a:lvl3pPr>
            <a:lvl4pPr marL="806450" indent="0">
              <a:buNone/>
              <a:defRPr/>
            </a:lvl4pPr>
            <a:lvl5pPr marL="1033463" indent="0">
              <a:buNone/>
              <a:defRPr/>
            </a:lvl5pPr>
          </a:lstStyle>
          <a:p>
            <a:pPr lvl="0"/>
            <a:r>
              <a:rPr lang="en-US" dirty="0"/>
              <a:t> Click to edit Master text styles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idx="14" hasCustomPrompt="1"/>
          </p:nvPr>
        </p:nvSpPr>
        <p:spPr>
          <a:xfrm>
            <a:off x="4971969" y="1954873"/>
            <a:ext cx="3168732" cy="675656"/>
          </a:xfrm>
          <a:prstGeom prst="rect">
            <a:avLst/>
          </a:prstGeom>
          <a:ln>
            <a:solidFill>
              <a:srgbClr val="75787B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 lIns="457200" rIns="91440" anchor="ctr">
            <a:normAutofit/>
          </a:bodyPr>
          <a:lstStyle>
            <a:lvl1pPr marL="0" indent="0" algn="ctr">
              <a:buFont typeface="Arial" charset="0"/>
              <a:buNone/>
              <a:defRPr sz="1600" b="1">
                <a:solidFill>
                  <a:srgbClr val="888B8D"/>
                </a:solidFill>
                <a:latin typeface="Arial" charset="0"/>
                <a:ea typeface="Arial" charset="0"/>
                <a:cs typeface="Arial" charset="0"/>
              </a:defRPr>
            </a:lvl1pPr>
            <a:lvl2pPr marL="234950" indent="0">
              <a:buNone/>
              <a:defRPr/>
            </a:lvl2pPr>
            <a:lvl3pPr marL="579438" indent="0">
              <a:buNone/>
              <a:defRPr/>
            </a:lvl3pPr>
            <a:lvl4pPr marL="806450" indent="0">
              <a:buNone/>
              <a:defRPr/>
            </a:lvl4pPr>
            <a:lvl5pPr marL="1033463" indent="0">
              <a:buNone/>
              <a:defRPr/>
            </a:lvl5pPr>
          </a:lstStyle>
          <a:p>
            <a:pPr lvl="0"/>
            <a:r>
              <a:rPr lang="en-US" dirty="0"/>
              <a:t> Click to edit Master text styles</a:t>
            </a:r>
          </a:p>
        </p:txBody>
      </p:sp>
      <p:sp>
        <p:nvSpPr>
          <p:cNvPr id="20" name="Content Placeholder 2"/>
          <p:cNvSpPr>
            <a:spLocks noGrp="1"/>
          </p:cNvSpPr>
          <p:nvPr>
            <p:ph idx="15" hasCustomPrompt="1"/>
          </p:nvPr>
        </p:nvSpPr>
        <p:spPr>
          <a:xfrm>
            <a:off x="4971969" y="2716873"/>
            <a:ext cx="3168732" cy="675656"/>
          </a:xfrm>
          <a:prstGeom prst="rect">
            <a:avLst/>
          </a:prstGeom>
          <a:ln>
            <a:solidFill>
              <a:srgbClr val="75787B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 lIns="457200" rIns="91440" anchor="ctr">
            <a:normAutofit/>
          </a:bodyPr>
          <a:lstStyle>
            <a:lvl1pPr marL="0" indent="0" algn="ctr">
              <a:buFont typeface="Arial" charset="0"/>
              <a:buNone/>
              <a:defRPr sz="1600" b="1">
                <a:solidFill>
                  <a:srgbClr val="888B8D"/>
                </a:solidFill>
                <a:latin typeface="Arial" charset="0"/>
                <a:ea typeface="Arial" charset="0"/>
                <a:cs typeface="Arial" charset="0"/>
              </a:defRPr>
            </a:lvl1pPr>
            <a:lvl2pPr marL="234950" indent="0">
              <a:buNone/>
              <a:defRPr/>
            </a:lvl2pPr>
            <a:lvl3pPr marL="579438" indent="0">
              <a:buNone/>
              <a:defRPr/>
            </a:lvl3pPr>
            <a:lvl4pPr marL="806450" indent="0">
              <a:buNone/>
              <a:defRPr/>
            </a:lvl4pPr>
            <a:lvl5pPr marL="1033463" indent="0">
              <a:buNone/>
              <a:defRPr/>
            </a:lvl5pPr>
          </a:lstStyle>
          <a:p>
            <a:pPr lvl="0"/>
            <a:r>
              <a:rPr lang="en-US" dirty="0"/>
              <a:t> Click to edit Master text styles</a:t>
            </a:r>
          </a:p>
        </p:txBody>
      </p:sp>
      <p:sp>
        <p:nvSpPr>
          <p:cNvPr id="14" name="Rectangle 13"/>
          <p:cNvSpPr/>
          <p:nvPr userDrawn="1"/>
        </p:nvSpPr>
        <p:spPr>
          <a:xfrm>
            <a:off x="0" y="0"/>
            <a:ext cx="9144000" cy="133004"/>
          </a:xfrm>
          <a:prstGeom prst="rect">
            <a:avLst/>
          </a:prstGeom>
          <a:solidFill>
            <a:srgbClr val="7578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Paragraph with Imag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131B46D-865A-2741-92F9-D0F6DEFFE4D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27992" y="0"/>
            <a:ext cx="6416008" cy="5143500"/>
          </a:xfrm>
          <a:prstGeom prst="rect">
            <a:avLst/>
          </a:prstGeom>
        </p:spPr>
      </p:pic>
      <p:sp>
        <p:nvSpPr>
          <p:cNvPr id="10" name="Rectangle 9"/>
          <p:cNvSpPr/>
          <p:nvPr userDrawn="1"/>
        </p:nvSpPr>
        <p:spPr>
          <a:xfrm>
            <a:off x="0" y="0"/>
            <a:ext cx="9144000" cy="133004"/>
          </a:xfrm>
          <a:prstGeom prst="rect">
            <a:avLst/>
          </a:prstGeom>
          <a:solidFill>
            <a:srgbClr val="7578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4483" y="1116105"/>
            <a:ext cx="6448614" cy="3508903"/>
          </a:xfrm>
          <a:prstGeom prst="rect">
            <a:avLst/>
          </a:prstGeom>
          <a:noFill/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888B8D"/>
                </a:solidFill>
                <a:latin typeface="Arial" charset="0"/>
                <a:ea typeface="Arial" charset="0"/>
                <a:cs typeface="Arial" charset="0"/>
              </a:defRPr>
            </a:lvl1pPr>
            <a:lvl2pPr marL="234950" indent="0">
              <a:buNone/>
              <a:defRPr/>
            </a:lvl2pPr>
            <a:lvl3pPr marL="579438" indent="0">
              <a:buNone/>
              <a:defRPr/>
            </a:lvl3pPr>
            <a:lvl4pPr marL="806450" indent="0">
              <a:buNone/>
              <a:defRPr/>
            </a:lvl4pPr>
            <a:lvl5pPr marL="1033463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9" name="Title 5"/>
          <p:cNvSpPr>
            <a:spLocks noGrp="1"/>
          </p:cNvSpPr>
          <p:nvPr>
            <p:ph type="title" hasCustomPrompt="1"/>
          </p:nvPr>
        </p:nvSpPr>
        <p:spPr>
          <a:xfrm>
            <a:off x="443112" y="145924"/>
            <a:ext cx="8257777" cy="501451"/>
          </a:xfrm>
          <a:prstGeom prst="rect">
            <a:avLst/>
          </a:prstGeom>
        </p:spPr>
        <p:txBody>
          <a:bodyPr/>
          <a:lstStyle>
            <a:lvl1pPr>
              <a:defRPr sz="2000" b="1" spc="0" baseline="0">
                <a:solidFill>
                  <a:srgbClr val="888B8D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HERE TO EDIT BLANK SLIDE</a:t>
            </a:r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38912" y="4928616"/>
            <a:ext cx="4357687" cy="119267"/>
          </a:xfrm>
          <a:prstGeom prst="rect">
            <a:avLst/>
          </a:prstGeom>
        </p:spPr>
        <p:txBody>
          <a:bodyPr vert="horz" wrap="square" lIns="0" tIns="0" rIns="0" bIns="0" rtlCol="0" anchor="b" anchorCtr="0"/>
          <a:lstStyle>
            <a:lvl1pPr algn="l" defTabSz="0">
              <a:tabLst>
                <a:tab pos="0" algn="l"/>
              </a:tabLst>
              <a:defRPr sz="500">
                <a:solidFill>
                  <a:schemeClr val="accent6"/>
                </a:solidFill>
              </a:defRPr>
            </a:lvl1pPr>
          </a:lstStyle>
          <a:p>
            <a:r>
              <a:rPr lang="en-US" dirty="0"/>
              <a:t>©2019 Boston Whaler. Confidential and all rights reserved.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idx="10"/>
          </p:nvPr>
        </p:nvSpPr>
        <p:spPr>
          <a:xfrm>
            <a:off x="443112" y="551125"/>
            <a:ext cx="8257777" cy="21743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600" b="0">
                <a:solidFill>
                  <a:srgbClr val="888B8D"/>
                </a:solidFill>
                <a:latin typeface="Arial" charset="0"/>
                <a:ea typeface="Arial" charset="0"/>
                <a:cs typeface="Arial" charset="0"/>
              </a:defRPr>
            </a:lvl1pPr>
            <a:lvl2pPr marL="234950" indent="0">
              <a:buNone/>
              <a:defRPr/>
            </a:lvl2pPr>
            <a:lvl3pPr marL="579438" indent="0">
              <a:buNone/>
              <a:defRPr/>
            </a:lvl3pPr>
            <a:lvl4pPr marL="806450" indent="0">
              <a:buNone/>
              <a:defRPr/>
            </a:lvl4pPr>
            <a:lvl5pPr marL="1033463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Paragraph with Image &amp; Callou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E8F5AC3-DC77-0049-9031-170E068F475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04160" y="0"/>
            <a:ext cx="6339840" cy="51435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4484" y="1116106"/>
            <a:ext cx="5283963" cy="3336623"/>
          </a:xfrm>
          <a:prstGeom prst="rect">
            <a:avLst/>
          </a:prstGeom>
          <a:noFill/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888B8D"/>
                </a:solidFill>
                <a:latin typeface="Arial" charset="0"/>
                <a:ea typeface="Arial" charset="0"/>
                <a:cs typeface="Arial" charset="0"/>
              </a:defRPr>
            </a:lvl1pPr>
            <a:lvl2pPr marL="234950" indent="0">
              <a:buNone/>
              <a:defRPr/>
            </a:lvl2pPr>
            <a:lvl3pPr marL="579438" indent="0">
              <a:buNone/>
              <a:defRPr/>
            </a:lvl3pPr>
            <a:lvl4pPr marL="806450" indent="0">
              <a:buNone/>
              <a:defRPr/>
            </a:lvl4pPr>
            <a:lvl5pPr marL="1033463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Title 5"/>
          <p:cNvSpPr>
            <a:spLocks noGrp="1"/>
          </p:cNvSpPr>
          <p:nvPr>
            <p:ph type="title" hasCustomPrompt="1"/>
          </p:nvPr>
        </p:nvSpPr>
        <p:spPr>
          <a:xfrm>
            <a:off x="444516" y="145924"/>
            <a:ext cx="8257777" cy="501451"/>
          </a:xfrm>
          <a:prstGeom prst="rect">
            <a:avLst/>
          </a:prstGeom>
        </p:spPr>
        <p:txBody>
          <a:bodyPr/>
          <a:lstStyle>
            <a:lvl1pPr>
              <a:defRPr sz="2000" b="1" spc="0" baseline="0">
                <a:solidFill>
                  <a:srgbClr val="888B8D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HERE TO EDIT BLANK SLIDE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1404" y="0"/>
            <a:ext cx="9144000" cy="133004"/>
          </a:xfrm>
          <a:prstGeom prst="rect">
            <a:avLst/>
          </a:prstGeom>
          <a:solidFill>
            <a:srgbClr val="7578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38912" y="4928616"/>
            <a:ext cx="4357687" cy="119267"/>
          </a:xfrm>
          <a:prstGeom prst="rect">
            <a:avLst/>
          </a:prstGeom>
        </p:spPr>
        <p:txBody>
          <a:bodyPr vert="horz" wrap="square" lIns="0" tIns="0" rIns="0" bIns="0" rtlCol="0" anchor="b" anchorCtr="0"/>
          <a:lstStyle>
            <a:lvl1pPr algn="l" defTabSz="0">
              <a:tabLst>
                <a:tab pos="0" algn="l"/>
              </a:tabLst>
              <a:defRPr sz="500">
                <a:solidFill>
                  <a:schemeClr val="accent6"/>
                </a:solidFill>
              </a:defRPr>
            </a:lvl1pPr>
          </a:lstStyle>
          <a:p>
            <a:r>
              <a:rPr lang="en-US" dirty="0"/>
              <a:t>©2019 Boston Whaler. Confidential and all rights reserved.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idx="10"/>
          </p:nvPr>
        </p:nvSpPr>
        <p:spPr>
          <a:xfrm>
            <a:off x="443112" y="551125"/>
            <a:ext cx="8257777" cy="21743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600" b="0">
                <a:solidFill>
                  <a:srgbClr val="888B8D"/>
                </a:solidFill>
                <a:latin typeface="Arial" charset="0"/>
                <a:ea typeface="Arial" charset="0"/>
                <a:cs typeface="Arial" charset="0"/>
              </a:defRPr>
            </a:lvl1pPr>
            <a:lvl2pPr marL="234950" indent="0">
              <a:buNone/>
              <a:defRPr/>
            </a:lvl2pPr>
            <a:lvl3pPr marL="579438" indent="0">
              <a:buNone/>
              <a:defRPr/>
            </a:lvl3pPr>
            <a:lvl4pPr marL="806450" indent="0">
              <a:buNone/>
              <a:defRPr/>
            </a:lvl4pPr>
            <a:lvl5pPr marL="1033463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s +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38912" y="4928616"/>
            <a:ext cx="4357687" cy="119267"/>
          </a:xfrm>
          <a:prstGeom prst="rect">
            <a:avLst/>
          </a:prstGeom>
        </p:spPr>
        <p:txBody>
          <a:bodyPr vert="horz" wrap="square" lIns="0" tIns="0" rIns="0" bIns="0" rtlCol="0" anchor="b" anchorCtr="0"/>
          <a:lstStyle>
            <a:lvl1pPr algn="l" defTabSz="0">
              <a:tabLst>
                <a:tab pos="0" algn="l"/>
              </a:tabLst>
              <a:defRPr sz="500">
                <a:solidFill>
                  <a:schemeClr val="accent6"/>
                </a:solidFill>
              </a:defRPr>
            </a:lvl1pPr>
          </a:lstStyle>
          <a:p>
            <a:r>
              <a:rPr lang="en-US" dirty="0"/>
              <a:t>©2019 Boston Whaler. Confidential and all rights reserved.</a:t>
            </a:r>
          </a:p>
        </p:txBody>
      </p:sp>
      <p:sp>
        <p:nvSpPr>
          <p:cNvPr id="15" name="Content Placeholder 7"/>
          <p:cNvSpPr>
            <a:spLocks noGrp="1"/>
          </p:cNvSpPr>
          <p:nvPr>
            <p:ph sz="quarter" idx="15" hasCustomPrompt="1"/>
          </p:nvPr>
        </p:nvSpPr>
        <p:spPr>
          <a:xfrm>
            <a:off x="3526259" y="1204600"/>
            <a:ext cx="5174629" cy="3280465"/>
          </a:xfrm>
        </p:spPr>
        <p:txBody>
          <a:bodyPr lIns="91440">
            <a:normAutofit/>
          </a:bodyPr>
          <a:lstStyle>
            <a:lvl1pPr marL="137160" indent="-137160">
              <a:buFont typeface="Arial" charset="0"/>
              <a:buChar char="•"/>
              <a:defRPr sz="1600" baseline="0">
                <a:solidFill>
                  <a:srgbClr val="888B8D"/>
                </a:solidFill>
              </a:defRPr>
            </a:lvl1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8" name="Picture Placeholder 6"/>
          <p:cNvSpPr>
            <a:spLocks noGrp="1"/>
          </p:cNvSpPr>
          <p:nvPr>
            <p:ph type="pic" sz="quarter" idx="16" hasCustomPrompt="1"/>
          </p:nvPr>
        </p:nvSpPr>
        <p:spPr>
          <a:xfrm>
            <a:off x="320819" y="1204600"/>
            <a:ext cx="3090683" cy="3280465"/>
          </a:xfrm>
          <a:prstGeom prst="rect">
            <a:avLst/>
          </a:prstGeom>
        </p:spPr>
        <p:txBody>
          <a:bodyPr lIns="182880" tIns="182880" rIns="182880" bIns="0"/>
          <a:lstStyle>
            <a:lvl1pPr marL="0" indent="0">
              <a:buNone/>
              <a:defRPr sz="1200" baseline="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2" name="Title 5"/>
          <p:cNvSpPr>
            <a:spLocks noGrp="1"/>
          </p:cNvSpPr>
          <p:nvPr>
            <p:ph type="title" hasCustomPrompt="1"/>
          </p:nvPr>
        </p:nvSpPr>
        <p:spPr>
          <a:xfrm>
            <a:off x="444516" y="145924"/>
            <a:ext cx="8257777" cy="501451"/>
          </a:xfrm>
          <a:prstGeom prst="rect">
            <a:avLst/>
          </a:prstGeom>
        </p:spPr>
        <p:txBody>
          <a:bodyPr/>
          <a:lstStyle>
            <a:lvl1pPr>
              <a:defRPr sz="2000" b="1" spc="0" baseline="0">
                <a:solidFill>
                  <a:srgbClr val="888B8D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HERE TO EDIT BLANK SLIDE</a:t>
            </a:r>
          </a:p>
        </p:txBody>
      </p:sp>
      <p:sp>
        <p:nvSpPr>
          <p:cNvPr id="13" name="Content Placeholder 2"/>
          <p:cNvSpPr>
            <a:spLocks noGrp="1"/>
          </p:cNvSpPr>
          <p:nvPr>
            <p:ph idx="10"/>
          </p:nvPr>
        </p:nvSpPr>
        <p:spPr>
          <a:xfrm>
            <a:off x="443112" y="551125"/>
            <a:ext cx="8257777" cy="21743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600" b="0">
                <a:solidFill>
                  <a:srgbClr val="888B8D"/>
                </a:solidFill>
                <a:latin typeface="Arial" charset="0"/>
                <a:ea typeface="Arial" charset="0"/>
                <a:cs typeface="Arial" charset="0"/>
              </a:defRPr>
            </a:lvl1pPr>
            <a:lvl2pPr marL="234950" indent="0">
              <a:buNone/>
              <a:defRPr/>
            </a:lvl2pPr>
            <a:lvl3pPr marL="579438" indent="0">
              <a:buNone/>
              <a:defRPr/>
            </a:lvl3pPr>
            <a:lvl4pPr marL="806450" indent="0">
              <a:buNone/>
              <a:defRPr/>
            </a:lvl4pPr>
            <a:lvl5pPr marL="1033463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6244708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 + Bullet Poi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Content Placeholder 7"/>
          <p:cNvSpPr>
            <a:spLocks noGrp="1"/>
          </p:cNvSpPr>
          <p:nvPr>
            <p:ph sz="quarter" idx="22" hasCustomPrompt="1"/>
          </p:nvPr>
        </p:nvSpPr>
        <p:spPr>
          <a:xfrm>
            <a:off x="4865393" y="1260112"/>
            <a:ext cx="3836865" cy="3060098"/>
          </a:xfrm>
        </p:spPr>
        <p:txBody>
          <a:bodyPr lIns="91440">
            <a:normAutofit/>
          </a:bodyPr>
          <a:lstStyle>
            <a:lvl1pPr marL="137160" indent="-137160">
              <a:buFont typeface="Arial" charset="0"/>
              <a:buChar char="•"/>
              <a:defRPr sz="1600" baseline="0">
                <a:solidFill>
                  <a:srgbClr val="888B8D"/>
                </a:solidFill>
              </a:defRPr>
            </a:lvl1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7" name="Chart Placeholder 6"/>
          <p:cNvSpPr>
            <a:spLocks noGrp="1"/>
          </p:cNvSpPr>
          <p:nvPr>
            <p:ph type="chart" sz="quarter" idx="10"/>
          </p:nvPr>
        </p:nvSpPr>
        <p:spPr>
          <a:xfrm>
            <a:off x="444480" y="1260112"/>
            <a:ext cx="3976433" cy="3060097"/>
          </a:xfrm>
          <a:prstGeom prst="rect">
            <a:avLst/>
          </a:prstGeom>
        </p:spPr>
        <p:txBody>
          <a:bodyPr/>
          <a:lstStyle/>
          <a:p>
            <a:pPr marL="176213" marR="0" lvl="0" indent="-176213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4"/>
              </a:buClr>
              <a:buSzTx/>
              <a:buFont typeface="Arial"/>
              <a:buNone/>
              <a:tabLst/>
              <a:defRPr/>
            </a:pPr>
            <a:endParaRPr lang="en-US" dirty="0"/>
          </a:p>
        </p:txBody>
      </p:sp>
      <p:sp>
        <p:nvSpPr>
          <p:cNvPr id="15" name="Title 5"/>
          <p:cNvSpPr>
            <a:spLocks noGrp="1"/>
          </p:cNvSpPr>
          <p:nvPr>
            <p:ph type="title" hasCustomPrompt="1"/>
          </p:nvPr>
        </p:nvSpPr>
        <p:spPr>
          <a:xfrm>
            <a:off x="444516" y="145924"/>
            <a:ext cx="8257777" cy="501451"/>
          </a:xfrm>
          <a:prstGeom prst="rect">
            <a:avLst/>
          </a:prstGeom>
        </p:spPr>
        <p:txBody>
          <a:bodyPr/>
          <a:lstStyle>
            <a:lvl1pPr>
              <a:defRPr sz="2000" b="1" spc="0" baseline="0">
                <a:solidFill>
                  <a:srgbClr val="888B8D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HERE TO EDIT BLANK SLIDE</a:t>
            </a:r>
          </a:p>
        </p:txBody>
      </p:sp>
      <p:sp>
        <p:nvSpPr>
          <p:cNvPr id="1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38912" y="4928616"/>
            <a:ext cx="4357687" cy="119267"/>
          </a:xfrm>
          <a:prstGeom prst="rect">
            <a:avLst/>
          </a:prstGeom>
        </p:spPr>
        <p:txBody>
          <a:bodyPr vert="horz" wrap="square" lIns="0" tIns="0" rIns="0" bIns="0" rtlCol="0" anchor="b" anchorCtr="0"/>
          <a:lstStyle>
            <a:lvl1pPr algn="l" defTabSz="0">
              <a:tabLst>
                <a:tab pos="0" algn="l"/>
              </a:tabLst>
              <a:defRPr sz="500">
                <a:solidFill>
                  <a:schemeClr val="accent6"/>
                </a:solidFill>
              </a:defRPr>
            </a:lvl1pPr>
          </a:lstStyle>
          <a:p>
            <a:r>
              <a:rPr lang="en-US" dirty="0"/>
              <a:t>©2019 Boston Whaler. Confidential and all rights reserved.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idx="23"/>
          </p:nvPr>
        </p:nvSpPr>
        <p:spPr>
          <a:xfrm>
            <a:off x="443112" y="551125"/>
            <a:ext cx="8257777" cy="21743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600" b="0">
                <a:solidFill>
                  <a:srgbClr val="888B8D"/>
                </a:solidFill>
                <a:latin typeface="Arial" charset="0"/>
                <a:ea typeface="Arial" charset="0"/>
                <a:cs typeface="Arial" charset="0"/>
              </a:defRPr>
            </a:lvl1pPr>
            <a:lvl2pPr marL="234950" indent="0">
              <a:buNone/>
              <a:defRPr/>
            </a:lvl2pPr>
            <a:lvl3pPr marL="579438" indent="0">
              <a:buNone/>
              <a:defRPr/>
            </a:lvl3pPr>
            <a:lvl4pPr marL="806450" indent="0">
              <a:buNone/>
              <a:defRPr/>
            </a:lvl4pPr>
            <a:lvl5pPr marL="1033463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ll Quot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4C16FA4F-6EE0-6748-B35B-4AB72EBA13E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32644" y="-76200"/>
            <a:ext cx="9302044" cy="5232400"/>
          </a:xfrm>
          <a:prstGeom prst="rect">
            <a:avLst/>
          </a:prstGeom>
          <a:noFill/>
        </p:spPr>
      </p:pic>
      <p:sp>
        <p:nvSpPr>
          <p:cNvPr id="9" name="Rectangle 8"/>
          <p:cNvSpPr/>
          <p:nvPr userDrawn="1"/>
        </p:nvSpPr>
        <p:spPr>
          <a:xfrm>
            <a:off x="680010" y="599513"/>
            <a:ext cx="3850426" cy="2462341"/>
          </a:xfrm>
          <a:prstGeom prst="rect">
            <a:avLst/>
          </a:prstGeom>
          <a:noFill/>
          <a:ln w="38100">
            <a:solidFill>
              <a:srgbClr val="888B8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itle 5"/>
          <p:cNvSpPr>
            <a:spLocks noGrp="1"/>
          </p:cNvSpPr>
          <p:nvPr>
            <p:ph type="title" hasCustomPrompt="1"/>
          </p:nvPr>
        </p:nvSpPr>
        <p:spPr>
          <a:xfrm>
            <a:off x="877641" y="828557"/>
            <a:ext cx="3455164" cy="2004252"/>
          </a:xfrm>
          <a:prstGeom prst="rect">
            <a:avLst/>
          </a:prstGeom>
          <a:noFill/>
        </p:spPr>
        <p:txBody>
          <a:bodyPr anchor="ctr"/>
          <a:lstStyle>
            <a:lvl1pPr>
              <a:defRPr sz="2000" b="1" spc="0" baseline="0">
                <a:solidFill>
                  <a:srgbClr val="888B8D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HERE TO EDIT BLANK SLIDE</a:t>
            </a: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ey Takeawa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 userDrawn="1"/>
        </p:nvSpPr>
        <p:spPr>
          <a:xfrm>
            <a:off x="3434138" y="-1"/>
            <a:ext cx="5709862" cy="914401"/>
          </a:xfrm>
          <a:prstGeom prst="rect">
            <a:avLst/>
          </a:prstGeom>
          <a:solidFill>
            <a:srgbClr val="888B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Picture Placeholder 6"/>
          <p:cNvSpPr>
            <a:spLocks noGrp="1"/>
          </p:cNvSpPr>
          <p:nvPr>
            <p:ph type="pic" sz="quarter" idx="15" hasCustomPrompt="1"/>
          </p:nvPr>
        </p:nvSpPr>
        <p:spPr>
          <a:xfrm>
            <a:off x="0" y="-1"/>
            <a:ext cx="1683715" cy="2540002"/>
          </a:xfrm>
          <a:prstGeom prst="rect">
            <a:avLst/>
          </a:prstGeom>
        </p:spPr>
        <p:txBody>
          <a:bodyPr lIns="182880" tIns="182880" rIns="182880" bIns="0"/>
          <a:lstStyle>
            <a:lvl1pPr marL="0" indent="0">
              <a:buNone/>
              <a:defRPr sz="1200" baseline="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9" name="Picture Placeholder 6"/>
          <p:cNvSpPr>
            <a:spLocks noGrp="1"/>
          </p:cNvSpPr>
          <p:nvPr>
            <p:ph type="pic" sz="quarter" idx="14" hasCustomPrompt="1"/>
          </p:nvPr>
        </p:nvSpPr>
        <p:spPr>
          <a:xfrm>
            <a:off x="0" y="2606918"/>
            <a:ext cx="3434139" cy="2536581"/>
          </a:xfrm>
          <a:prstGeom prst="rect">
            <a:avLst/>
          </a:prstGeom>
        </p:spPr>
        <p:txBody>
          <a:bodyPr lIns="182880" tIns="182880" rIns="182880" bIns="0"/>
          <a:lstStyle>
            <a:lvl1pPr marL="0" indent="0">
              <a:buNone/>
              <a:defRPr sz="1200" baseline="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0" name="Picture Placeholder 6"/>
          <p:cNvSpPr>
            <a:spLocks noGrp="1"/>
          </p:cNvSpPr>
          <p:nvPr>
            <p:ph type="pic" sz="quarter" idx="18" hasCustomPrompt="1"/>
          </p:nvPr>
        </p:nvSpPr>
        <p:spPr>
          <a:xfrm>
            <a:off x="1750423" y="-1"/>
            <a:ext cx="1683715" cy="2540002"/>
          </a:xfrm>
          <a:prstGeom prst="rect">
            <a:avLst/>
          </a:prstGeom>
        </p:spPr>
        <p:txBody>
          <a:bodyPr lIns="182880" tIns="182880" rIns="182880" bIns="0"/>
          <a:lstStyle>
            <a:lvl1pPr marL="0" indent="0">
              <a:buNone/>
              <a:defRPr sz="1200" baseline="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3687933" y="238539"/>
            <a:ext cx="5100467" cy="459961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l">
              <a:defRPr sz="2000" b="1" baseline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CLICK HERE TO EDIT BLANK SLIDE</a:t>
            </a: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17726" y="4767263"/>
            <a:ext cx="497623" cy="273844"/>
          </a:xfrm>
          <a:prstGeom prst="rect">
            <a:avLst/>
          </a:prstGeom>
        </p:spPr>
        <p:txBody>
          <a:bodyPr/>
          <a:lstStyle/>
          <a:p>
            <a:fld id="{5CB62C8C-E006-784E-B340-DAF433F0703D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A90E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013"/>
          </a:p>
        </p:txBody>
      </p:sp>
      <p:sp>
        <p:nvSpPr>
          <p:cNvPr id="9" name="Title 5"/>
          <p:cNvSpPr>
            <a:spLocks noGrp="1"/>
          </p:cNvSpPr>
          <p:nvPr>
            <p:ph type="title" hasCustomPrompt="1"/>
          </p:nvPr>
        </p:nvSpPr>
        <p:spPr>
          <a:xfrm>
            <a:off x="802119" y="1692203"/>
            <a:ext cx="7898967" cy="1832743"/>
          </a:xfrm>
          <a:prstGeom prst="rect">
            <a:avLst/>
          </a:prstGeom>
        </p:spPr>
        <p:txBody>
          <a:bodyPr anchor="ctr"/>
          <a:lstStyle>
            <a:lvl1pPr>
              <a:defRPr sz="2000" b="1" spc="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HERE TO EDIT BLANK SLIDE</a:t>
            </a:r>
          </a:p>
        </p:txBody>
      </p:sp>
      <p:sp>
        <p:nvSpPr>
          <p:cNvPr id="10" name="Rectangle 9"/>
          <p:cNvSpPr/>
          <p:nvPr userDrawn="1"/>
        </p:nvSpPr>
        <p:spPr>
          <a:xfrm rot="16200000">
            <a:off x="-378545" y="2546324"/>
            <a:ext cx="1832743" cy="124499"/>
          </a:xfrm>
          <a:prstGeom prst="rect">
            <a:avLst/>
          </a:prstGeom>
          <a:solidFill>
            <a:schemeClr val="bg1"/>
          </a:solidFill>
          <a:ln w="222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E294D61-BF8B-2340-891D-55F0F478617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alphaModFix amt="3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4133" y="540353"/>
            <a:ext cx="3310467" cy="67884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17726" y="4767263"/>
            <a:ext cx="497623" cy="273844"/>
          </a:xfrm>
          <a:prstGeom prst="rect">
            <a:avLst/>
          </a:prstGeom>
        </p:spPr>
        <p:txBody>
          <a:bodyPr/>
          <a:lstStyle/>
          <a:p>
            <a:fld id="{5CB62C8C-E006-784E-B340-DAF433F0703D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888B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013"/>
          </a:p>
        </p:txBody>
      </p:sp>
      <p:sp>
        <p:nvSpPr>
          <p:cNvPr id="9" name="Title 5"/>
          <p:cNvSpPr>
            <a:spLocks noGrp="1"/>
          </p:cNvSpPr>
          <p:nvPr>
            <p:ph type="title" hasCustomPrompt="1"/>
          </p:nvPr>
        </p:nvSpPr>
        <p:spPr>
          <a:xfrm>
            <a:off x="802119" y="1692203"/>
            <a:ext cx="7898967" cy="1832743"/>
          </a:xfrm>
          <a:prstGeom prst="rect">
            <a:avLst/>
          </a:prstGeom>
        </p:spPr>
        <p:txBody>
          <a:bodyPr anchor="ctr"/>
          <a:lstStyle>
            <a:lvl1pPr>
              <a:defRPr sz="2000" b="1" spc="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HERE TO EDIT BLANK SLIDE</a:t>
            </a:r>
          </a:p>
        </p:txBody>
      </p:sp>
      <p:sp>
        <p:nvSpPr>
          <p:cNvPr id="10" name="Rectangle 9"/>
          <p:cNvSpPr/>
          <p:nvPr userDrawn="1"/>
        </p:nvSpPr>
        <p:spPr>
          <a:xfrm rot="16200000">
            <a:off x="-378545" y="2546324"/>
            <a:ext cx="1832743" cy="124499"/>
          </a:xfrm>
          <a:prstGeom prst="rect">
            <a:avLst/>
          </a:prstGeom>
          <a:solidFill>
            <a:schemeClr val="bg1"/>
          </a:solidFill>
          <a:ln w="222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A397AAB-741A-4F46-B34E-AFF97C48417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alphaModFix amt="3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4133" y="540353"/>
            <a:ext cx="3310467" cy="67884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17726" y="4767263"/>
            <a:ext cx="497623" cy="27384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888B8D"/>
                </a:solidFill>
              </a:defRPr>
            </a:lvl1pPr>
          </a:lstStyle>
          <a:p>
            <a:fld id="{5CB62C8C-E006-784E-B340-DAF433F0703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013"/>
          </a:p>
        </p:txBody>
      </p:sp>
      <p:sp>
        <p:nvSpPr>
          <p:cNvPr id="9" name="Title 5"/>
          <p:cNvSpPr>
            <a:spLocks noGrp="1"/>
          </p:cNvSpPr>
          <p:nvPr>
            <p:ph type="title" hasCustomPrompt="1"/>
          </p:nvPr>
        </p:nvSpPr>
        <p:spPr>
          <a:xfrm>
            <a:off x="802119" y="1692203"/>
            <a:ext cx="7898967" cy="1832743"/>
          </a:xfrm>
          <a:prstGeom prst="rect">
            <a:avLst/>
          </a:prstGeom>
        </p:spPr>
        <p:txBody>
          <a:bodyPr anchor="ctr"/>
          <a:lstStyle>
            <a:lvl1pPr>
              <a:defRPr sz="2000" b="1" spc="0" baseline="0">
                <a:solidFill>
                  <a:srgbClr val="888B8D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HERE TO EDIT BLANK SLIDE</a:t>
            </a:r>
          </a:p>
        </p:txBody>
      </p:sp>
      <p:sp>
        <p:nvSpPr>
          <p:cNvPr id="10" name="Rectangle 9"/>
          <p:cNvSpPr/>
          <p:nvPr userDrawn="1"/>
        </p:nvSpPr>
        <p:spPr>
          <a:xfrm rot="16200000">
            <a:off x="-378545" y="2546324"/>
            <a:ext cx="1832743" cy="124499"/>
          </a:xfrm>
          <a:prstGeom prst="rect">
            <a:avLst/>
          </a:prstGeom>
          <a:solidFill>
            <a:srgbClr val="888B8D"/>
          </a:solidFill>
          <a:ln w="222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16BE20C-E3FD-C449-AA21-42875D1192E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4134" y="538472"/>
            <a:ext cx="3318933" cy="68058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genda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60FE868-C13B-B84D-97B8-311B2CA9C0B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54" y="0"/>
            <a:ext cx="9141291" cy="5143500"/>
          </a:xfrm>
          <a:prstGeom prst="rect">
            <a:avLst/>
          </a:prstGeom>
        </p:spPr>
      </p:pic>
      <p:sp>
        <p:nvSpPr>
          <p:cNvPr id="7" name="Rectangle 6"/>
          <p:cNvSpPr/>
          <p:nvPr userDrawn="1"/>
        </p:nvSpPr>
        <p:spPr>
          <a:xfrm>
            <a:off x="5365666" y="0"/>
            <a:ext cx="3778334" cy="5156587"/>
          </a:xfrm>
          <a:prstGeom prst="rect">
            <a:avLst/>
          </a:prstGeom>
          <a:solidFill>
            <a:srgbClr val="A90E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itle 5"/>
          <p:cNvSpPr>
            <a:spLocks noGrp="1"/>
          </p:cNvSpPr>
          <p:nvPr>
            <p:ph type="title" hasCustomPrompt="1"/>
          </p:nvPr>
        </p:nvSpPr>
        <p:spPr>
          <a:xfrm>
            <a:off x="211667" y="329919"/>
            <a:ext cx="2587764" cy="509481"/>
          </a:xfrm>
          <a:prstGeom prst="rect">
            <a:avLst/>
          </a:prstGeom>
        </p:spPr>
        <p:txBody>
          <a:bodyPr/>
          <a:lstStyle>
            <a:lvl1pPr algn="r">
              <a:defRPr sz="4400" b="1" spc="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AGENDA</a:t>
            </a:r>
          </a:p>
        </p:txBody>
      </p:sp>
      <p:sp>
        <p:nvSpPr>
          <p:cNvPr id="20" name="Content Placeholder 2"/>
          <p:cNvSpPr>
            <a:spLocks noGrp="1"/>
          </p:cNvSpPr>
          <p:nvPr>
            <p:ph idx="1"/>
          </p:nvPr>
        </p:nvSpPr>
        <p:spPr>
          <a:xfrm>
            <a:off x="5976532" y="530088"/>
            <a:ext cx="2956762" cy="4156212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 algn="l">
              <a:buNone/>
              <a:defRPr sz="160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  <a:lvl2pPr marL="234950" indent="0">
              <a:buNone/>
              <a:defRPr/>
            </a:lvl2pPr>
            <a:lvl3pPr marL="579438" indent="0">
              <a:buNone/>
              <a:defRPr/>
            </a:lvl3pPr>
            <a:lvl4pPr marL="806450" indent="0">
              <a:buNone/>
              <a:defRPr/>
            </a:lvl4pPr>
            <a:lvl5pPr marL="1033463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 rot="16200000">
            <a:off x="5455199" y="2553631"/>
            <a:ext cx="517762" cy="79742"/>
          </a:xfrm>
          <a:prstGeom prst="rect">
            <a:avLst/>
          </a:prstGeom>
          <a:solidFill>
            <a:schemeClr val="bg1"/>
          </a:solidFill>
          <a:ln w="222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1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60A789D-81D5-2743-BEF1-10CB0829092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Rectangle 5"/>
          <p:cNvSpPr/>
          <p:nvPr userDrawn="1"/>
        </p:nvSpPr>
        <p:spPr>
          <a:xfrm>
            <a:off x="418753" y="2502449"/>
            <a:ext cx="3850426" cy="1832743"/>
          </a:xfrm>
          <a:prstGeom prst="rect">
            <a:avLst/>
          </a:prstGeom>
          <a:noFill/>
          <a:ln w="38100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itle 5"/>
          <p:cNvSpPr>
            <a:spLocks noGrp="1"/>
          </p:cNvSpPr>
          <p:nvPr>
            <p:ph type="title" hasCustomPrompt="1"/>
          </p:nvPr>
        </p:nvSpPr>
        <p:spPr>
          <a:xfrm>
            <a:off x="616384" y="2502449"/>
            <a:ext cx="3455164" cy="1832743"/>
          </a:xfrm>
          <a:prstGeom prst="rect">
            <a:avLst/>
          </a:prstGeom>
        </p:spPr>
        <p:txBody>
          <a:bodyPr anchor="ctr"/>
          <a:lstStyle>
            <a:lvl1pPr>
              <a:defRPr sz="2000" b="1" spc="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HERE TO EDIT BLANK SLIDE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CCEABD3-A77E-4D4B-9AF0-2BE1BA89F18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Rectangle 6"/>
          <p:cNvSpPr/>
          <p:nvPr userDrawn="1"/>
        </p:nvSpPr>
        <p:spPr>
          <a:xfrm>
            <a:off x="418753" y="2502449"/>
            <a:ext cx="3850426" cy="1832743"/>
          </a:xfrm>
          <a:prstGeom prst="rect">
            <a:avLst/>
          </a:prstGeom>
          <a:noFill/>
          <a:ln w="38100">
            <a:solidFill>
              <a:srgbClr val="A90E1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itle 5"/>
          <p:cNvSpPr>
            <a:spLocks noGrp="1"/>
          </p:cNvSpPr>
          <p:nvPr>
            <p:ph type="title" hasCustomPrompt="1"/>
          </p:nvPr>
        </p:nvSpPr>
        <p:spPr>
          <a:xfrm>
            <a:off x="616384" y="2502449"/>
            <a:ext cx="3455164" cy="1832743"/>
          </a:xfrm>
          <a:prstGeom prst="rect">
            <a:avLst/>
          </a:prstGeom>
        </p:spPr>
        <p:txBody>
          <a:bodyPr anchor="ctr"/>
          <a:lstStyle>
            <a:lvl1pPr>
              <a:defRPr sz="2000" b="1" spc="0" baseline="0">
                <a:solidFill>
                  <a:srgbClr val="A90E1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HERE TO EDIT BLANK SLIDE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3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DC2216ED-37D5-0949-B499-0F9248142A5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Rectangle 6"/>
          <p:cNvSpPr/>
          <p:nvPr userDrawn="1"/>
        </p:nvSpPr>
        <p:spPr>
          <a:xfrm>
            <a:off x="4868332" y="2502449"/>
            <a:ext cx="3811979" cy="1832743"/>
          </a:xfrm>
          <a:prstGeom prst="rect">
            <a:avLst/>
          </a:prstGeom>
          <a:noFill/>
          <a:ln w="38100">
            <a:solidFill>
              <a:srgbClr val="A90E1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itle 5"/>
          <p:cNvSpPr>
            <a:spLocks noGrp="1"/>
          </p:cNvSpPr>
          <p:nvPr>
            <p:ph type="title" hasCustomPrompt="1"/>
          </p:nvPr>
        </p:nvSpPr>
        <p:spPr>
          <a:xfrm>
            <a:off x="5062017" y="2502449"/>
            <a:ext cx="3420664" cy="1832743"/>
          </a:xfrm>
          <a:prstGeom prst="rect">
            <a:avLst/>
          </a:prstGeom>
        </p:spPr>
        <p:txBody>
          <a:bodyPr anchor="ctr"/>
          <a:lstStyle>
            <a:lvl1pPr>
              <a:defRPr sz="2000" b="1" spc="0" baseline="0">
                <a:solidFill>
                  <a:srgbClr val="A90E1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HERE TO EDIT BLANK SLIDE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losing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11E6A258-EB61-744A-BBEB-B3F5165CF5F6}"/>
              </a:ext>
            </a:extLst>
          </p:cNvPr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A90E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013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90A1372-70B5-C740-A296-E4126F4740D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92399" y="2140553"/>
            <a:ext cx="3310467" cy="678848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v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613FE8D-324E-1E48-A8A2-0827C36D8E0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6584" y="0"/>
            <a:ext cx="9159050" cy="5151966"/>
          </a:xfrm>
          <a:prstGeom prst="rect">
            <a:avLst/>
          </a:prstGeom>
        </p:spPr>
      </p:pic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60614932-60E8-E442-891D-F837397A035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32508" y="3971471"/>
            <a:ext cx="8606117" cy="375558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2000" b="1" baseline="0">
                <a:solidFill>
                  <a:srgbClr val="75787B"/>
                </a:solidFill>
                <a:latin typeface="+mj-lt"/>
                <a:ea typeface="Helvetica" charset="0"/>
                <a:cs typeface="Helvetica" charset="0"/>
              </a:defRPr>
            </a:lvl1pPr>
            <a:lvl2pPr marL="457200" indent="0">
              <a:buNone/>
              <a:defRPr sz="3000">
                <a:solidFill>
                  <a:srgbClr val="1A3C6A"/>
                </a:solidFill>
                <a:latin typeface="Helvetica" charset="0"/>
                <a:ea typeface="Helvetica" charset="0"/>
                <a:cs typeface="Helvetica" charset="0"/>
              </a:defRPr>
            </a:lvl2pPr>
            <a:lvl3pPr marL="914400" indent="0">
              <a:buNone/>
              <a:defRPr sz="3000">
                <a:solidFill>
                  <a:srgbClr val="1A3C6A"/>
                </a:solidFill>
                <a:latin typeface="Helvetica" charset="0"/>
                <a:ea typeface="Helvetica" charset="0"/>
                <a:cs typeface="Helvetica" charset="0"/>
              </a:defRPr>
            </a:lvl3pPr>
            <a:lvl4pPr marL="1371600" indent="0">
              <a:buNone/>
              <a:defRPr sz="3000">
                <a:solidFill>
                  <a:srgbClr val="1A3C6A"/>
                </a:solidFill>
                <a:latin typeface="Helvetica" charset="0"/>
                <a:ea typeface="Helvetica" charset="0"/>
                <a:cs typeface="Helvetica" charset="0"/>
              </a:defRPr>
            </a:lvl4pPr>
            <a:lvl5pPr marL="1828800" indent="0">
              <a:buNone/>
              <a:defRPr sz="3000">
                <a:solidFill>
                  <a:srgbClr val="1A3C6A"/>
                </a:solidFill>
                <a:latin typeface="Helvetica" charset="0"/>
                <a:ea typeface="Helvetica" charset="0"/>
                <a:cs typeface="Helvetica" charset="0"/>
              </a:defRPr>
            </a:lvl5pPr>
          </a:lstStyle>
          <a:p>
            <a:pPr lvl="0"/>
            <a:r>
              <a:rPr lang="en-US" dirty="0"/>
              <a:t>PRESENTATION TITLE HEADER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BFF2D215-460F-064A-92BE-10E70E2E899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416629" y="4493986"/>
            <a:ext cx="6521996" cy="457199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600" b="1" baseline="0">
                <a:solidFill>
                  <a:srgbClr val="75787B"/>
                </a:solidFill>
                <a:latin typeface="+mj-lt"/>
                <a:ea typeface="Helvetica" charset="0"/>
                <a:cs typeface="Helvetica" charset="0"/>
              </a:defRPr>
            </a:lvl1pPr>
            <a:lvl2pPr marL="457200" indent="0">
              <a:buNone/>
              <a:defRPr sz="3000">
                <a:solidFill>
                  <a:srgbClr val="1A3C6A"/>
                </a:solidFill>
                <a:latin typeface="Helvetica" charset="0"/>
                <a:ea typeface="Helvetica" charset="0"/>
                <a:cs typeface="Helvetica" charset="0"/>
              </a:defRPr>
            </a:lvl2pPr>
            <a:lvl3pPr marL="914400" indent="0">
              <a:buNone/>
              <a:defRPr sz="3000">
                <a:solidFill>
                  <a:srgbClr val="1A3C6A"/>
                </a:solidFill>
                <a:latin typeface="Helvetica" charset="0"/>
                <a:ea typeface="Helvetica" charset="0"/>
                <a:cs typeface="Helvetica" charset="0"/>
              </a:defRPr>
            </a:lvl3pPr>
            <a:lvl4pPr marL="1371600" indent="0">
              <a:buNone/>
              <a:defRPr sz="3000">
                <a:solidFill>
                  <a:srgbClr val="1A3C6A"/>
                </a:solidFill>
                <a:latin typeface="Helvetica" charset="0"/>
                <a:ea typeface="Helvetica" charset="0"/>
                <a:cs typeface="Helvetica" charset="0"/>
              </a:defRPr>
            </a:lvl4pPr>
            <a:lvl5pPr marL="1828800" indent="0">
              <a:buNone/>
              <a:defRPr sz="3000">
                <a:solidFill>
                  <a:srgbClr val="1A3C6A"/>
                </a:solidFill>
                <a:latin typeface="Helvetica" charset="0"/>
                <a:ea typeface="Helvetica" charset="0"/>
                <a:cs typeface="Helvetica" charset="0"/>
              </a:defRPr>
            </a:lvl5pPr>
          </a:lstStyle>
          <a:p>
            <a:pPr lvl="0"/>
            <a:r>
              <a:rPr lang="en-US" dirty="0"/>
              <a:t>Presenter Information</a:t>
            </a:r>
          </a:p>
        </p:txBody>
      </p:sp>
    </p:spTree>
    <p:extLst>
      <p:ext uri="{BB962C8B-B14F-4D97-AF65-F5344CB8AC3E}">
        <p14:creationId xmlns:p14="http://schemas.microsoft.com/office/powerpoint/2010/main" val="6473248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 Slide Header Opt B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03E1F75-1E6F-C346-A8B5-9F4337DEE293}"/>
              </a:ext>
            </a:extLst>
          </p:cNvPr>
          <p:cNvSpPr/>
          <p:nvPr userDrawn="1"/>
        </p:nvSpPr>
        <p:spPr>
          <a:xfrm>
            <a:off x="0" y="0"/>
            <a:ext cx="9144000" cy="874207"/>
          </a:xfrm>
          <a:prstGeom prst="rect">
            <a:avLst/>
          </a:prstGeom>
          <a:solidFill>
            <a:srgbClr val="A90E13"/>
          </a:solidFill>
          <a:ln w="222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12" name="Title 5"/>
          <p:cNvSpPr>
            <a:spLocks noGrp="1"/>
          </p:cNvSpPr>
          <p:nvPr>
            <p:ph type="title" hasCustomPrompt="1"/>
          </p:nvPr>
        </p:nvSpPr>
        <p:spPr>
          <a:xfrm>
            <a:off x="444482" y="145924"/>
            <a:ext cx="8257777" cy="501451"/>
          </a:xfrm>
          <a:prstGeom prst="rect">
            <a:avLst/>
          </a:prstGeom>
        </p:spPr>
        <p:txBody>
          <a:bodyPr/>
          <a:lstStyle>
            <a:lvl1pPr>
              <a:defRPr sz="2000" b="1" spc="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HERE TO EDIT BLANK SLIDE</a:t>
            </a: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38912" y="4928616"/>
            <a:ext cx="4357687" cy="119267"/>
          </a:xfrm>
          <a:prstGeom prst="rect">
            <a:avLst/>
          </a:prstGeom>
        </p:spPr>
        <p:txBody>
          <a:bodyPr vert="horz" wrap="square" lIns="0" tIns="0" rIns="0" bIns="0" rtlCol="0" anchor="b" anchorCtr="0"/>
          <a:lstStyle>
            <a:lvl1pPr algn="l" defTabSz="0">
              <a:tabLst>
                <a:tab pos="0" algn="l"/>
              </a:tabLst>
              <a:defRPr sz="500">
                <a:solidFill>
                  <a:schemeClr val="accent6"/>
                </a:solidFill>
              </a:defRPr>
            </a:lvl1pPr>
          </a:lstStyle>
          <a:p>
            <a:r>
              <a:rPr lang="en-US" dirty="0"/>
              <a:t>©2019 Boston Whaler. Confidential and all rights reserved.</a:t>
            </a:r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443111" y="1107713"/>
            <a:ext cx="8257779" cy="343115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888B8D"/>
                </a:solidFill>
                <a:latin typeface="Arial" charset="0"/>
                <a:ea typeface="Arial" charset="0"/>
                <a:cs typeface="Arial" charset="0"/>
              </a:defRPr>
            </a:lvl1pPr>
            <a:lvl2pPr marL="234950" indent="0">
              <a:buNone/>
              <a:defRPr/>
            </a:lvl2pPr>
            <a:lvl3pPr marL="579438" indent="0">
              <a:buNone/>
              <a:defRPr/>
            </a:lvl3pPr>
            <a:lvl4pPr marL="806450" indent="0">
              <a:buNone/>
              <a:defRPr/>
            </a:lvl4pPr>
            <a:lvl5pPr marL="1033463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idx="10"/>
          </p:nvPr>
        </p:nvSpPr>
        <p:spPr>
          <a:xfrm>
            <a:off x="444481" y="560287"/>
            <a:ext cx="8257777" cy="21743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600" b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  <a:lvl2pPr marL="234950" indent="0">
              <a:buNone/>
              <a:defRPr/>
            </a:lvl2pPr>
            <a:lvl3pPr marL="579438" indent="0">
              <a:buNone/>
              <a:defRPr/>
            </a:lvl3pPr>
            <a:lvl4pPr marL="806450" indent="0">
              <a:buNone/>
              <a:defRPr/>
            </a:lvl4pPr>
            <a:lvl5pPr marL="1033463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0846878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 Slide Header Opt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43111" y="1107713"/>
            <a:ext cx="8257779" cy="343115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888B8D"/>
                </a:solidFill>
                <a:latin typeface="Arial" charset="0"/>
                <a:ea typeface="Arial" charset="0"/>
                <a:cs typeface="Arial" charset="0"/>
              </a:defRPr>
            </a:lvl1pPr>
            <a:lvl2pPr marL="234950" indent="0">
              <a:buNone/>
              <a:defRPr/>
            </a:lvl2pPr>
            <a:lvl3pPr marL="579438" indent="0">
              <a:buNone/>
              <a:defRPr/>
            </a:lvl3pPr>
            <a:lvl4pPr marL="806450" indent="0">
              <a:buNone/>
              <a:defRPr/>
            </a:lvl4pPr>
            <a:lvl5pPr marL="1033463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Title 5"/>
          <p:cNvSpPr>
            <a:spLocks noGrp="1"/>
          </p:cNvSpPr>
          <p:nvPr>
            <p:ph type="title" hasCustomPrompt="1"/>
          </p:nvPr>
        </p:nvSpPr>
        <p:spPr>
          <a:xfrm>
            <a:off x="443112" y="145924"/>
            <a:ext cx="8257777" cy="501451"/>
          </a:xfrm>
          <a:prstGeom prst="rect">
            <a:avLst/>
          </a:prstGeom>
        </p:spPr>
        <p:txBody>
          <a:bodyPr/>
          <a:lstStyle>
            <a:lvl1pPr>
              <a:defRPr sz="2000" b="1" spc="0" baseline="0">
                <a:solidFill>
                  <a:srgbClr val="A90E1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HERE TO EDIT BLANK SLIDE</a:t>
            </a:r>
          </a:p>
        </p:txBody>
      </p:sp>
      <p:sp>
        <p:nvSpPr>
          <p:cNvPr id="9" name="Content Placeholder 2"/>
          <p:cNvSpPr>
            <a:spLocks noGrp="1"/>
          </p:cNvSpPr>
          <p:nvPr>
            <p:ph idx="10"/>
          </p:nvPr>
        </p:nvSpPr>
        <p:spPr>
          <a:xfrm>
            <a:off x="443112" y="551125"/>
            <a:ext cx="8257777" cy="21743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600" b="0">
                <a:solidFill>
                  <a:srgbClr val="888B8D"/>
                </a:solidFill>
                <a:latin typeface="Arial" charset="0"/>
                <a:ea typeface="Arial" charset="0"/>
                <a:cs typeface="Arial" charset="0"/>
              </a:defRPr>
            </a:lvl1pPr>
            <a:lvl2pPr marL="234950" indent="0">
              <a:buNone/>
              <a:defRPr/>
            </a:lvl2pPr>
            <a:lvl3pPr marL="579438" indent="0">
              <a:buNone/>
              <a:defRPr/>
            </a:lvl3pPr>
            <a:lvl4pPr marL="806450" indent="0">
              <a:buNone/>
              <a:defRPr/>
            </a:lvl4pPr>
            <a:lvl5pPr marL="1033463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38912" y="4928616"/>
            <a:ext cx="4357687" cy="119267"/>
          </a:xfrm>
          <a:prstGeom prst="rect">
            <a:avLst/>
          </a:prstGeom>
        </p:spPr>
        <p:txBody>
          <a:bodyPr vert="horz" wrap="square" lIns="0" tIns="0" rIns="0" bIns="0" rtlCol="0" anchor="b" anchorCtr="0"/>
          <a:lstStyle>
            <a:lvl1pPr algn="l" defTabSz="0">
              <a:tabLst>
                <a:tab pos="0" algn="l"/>
              </a:tabLst>
              <a:defRPr sz="500">
                <a:solidFill>
                  <a:srgbClr val="888B8D"/>
                </a:solidFill>
              </a:defRPr>
            </a:lvl1pPr>
          </a:lstStyle>
          <a:p>
            <a:r>
              <a:rPr lang="en-US" dirty="0"/>
              <a:t>©2019 Boston Whaler. Confidential and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66395786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icture Placeholder 6"/>
          <p:cNvSpPr>
            <a:spLocks noGrp="1"/>
          </p:cNvSpPr>
          <p:nvPr>
            <p:ph type="pic" sz="quarter" idx="10" hasCustomPrompt="1"/>
          </p:nvPr>
        </p:nvSpPr>
        <p:spPr>
          <a:xfrm>
            <a:off x="4157663" y="133004"/>
            <a:ext cx="4986337" cy="5010496"/>
          </a:xfrm>
          <a:prstGeom prst="rect">
            <a:avLst/>
          </a:prstGeom>
        </p:spPr>
        <p:txBody>
          <a:bodyPr lIns="182880" tIns="182880" rIns="182880" bIns="0"/>
          <a:lstStyle>
            <a:lvl1pPr marL="0" indent="0">
              <a:buNone/>
              <a:defRPr sz="1200" baseline="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0" name="Title 5"/>
          <p:cNvSpPr>
            <a:spLocks noGrp="1"/>
          </p:cNvSpPr>
          <p:nvPr>
            <p:ph type="title" hasCustomPrompt="1"/>
          </p:nvPr>
        </p:nvSpPr>
        <p:spPr>
          <a:xfrm>
            <a:off x="438912" y="274682"/>
            <a:ext cx="2431410" cy="501451"/>
          </a:xfrm>
          <a:prstGeom prst="rect">
            <a:avLst/>
          </a:prstGeom>
        </p:spPr>
        <p:txBody>
          <a:bodyPr/>
          <a:lstStyle>
            <a:lvl1pPr>
              <a:defRPr sz="2000" b="1" spc="0" baseline="0">
                <a:solidFill>
                  <a:srgbClr val="A90E1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HERE TO EDIT BLANK SLIDE</a:t>
            </a:r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38912" y="4928616"/>
            <a:ext cx="4357687" cy="119267"/>
          </a:xfrm>
          <a:prstGeom prst="rect">
            <a:avLst/>
          </a:prstGeom>
        </p:spPr>
        <p:txBody>
          <a:bodyPr vert="horz" wrap="square" lIns="0" tIns="0" rIns="0" bIns="0" rtlCol="0" anchor="b" anchorCtr="0"/>
          <a:lstStyle>
            <a:lvl1pPr algn="l" defTabSz="0">
              <a:tabLst>
                <a:tab pos="0" algn="l"/>
              </a:tabLst>
              <a:defRPr sz="500">
                <a:solidFill>
                  <a:schemeClr val="accent6"/>
                </a:solidFill>
              </a:defRPr>
            </a:lvl1pPr>
          </a:lstStyle>
          <a:p>
            <a:r>
              <a:rPr lang="en-US" dirty="0"/>
              <a:t>©2019 Boston Whaler. Confidential and all rights reserved.</a:t>
            </a:r>
          </a:p>
        </p:txBody>
      </p:sp>
      <p:sp>
        <p:nvSpPr>
          <p:cNvPr id="14" name="Content Placeholder 7"/>
          <p:cNvSpPr>
            <a:spLocks noGrp="1"/>
          </p:cNvSpPr>
          <p:nvPr>
            <p:ph sz="quarter" idx="15" hasCustomPrompt="1"/>
          </p:nvPr>
        </p:nvSpPr>
        <p:spPr>
          <a:xfrm>
            <a:off x="438912" y="1468866"/>
            <a:ext cx="3244088" cy="3065033"/>
          </a:xfrm>
        </p:spPr>
        <p:txBody>
          <a:bodyPr lIns="91440">
            <a:normAutofit/>
          </a:bodyPr>
          <a:lstStyle>
            <a:lvl1pPr marL="137160" indent="-137160">
              <a:buFont typeface="Arial" charset="0"/>
              <a:buChar char="•"/>
              <a:defRPr sz="1600" baseline="0">
                <a:solidFill>
                  <a:srgbClr val="888B8D"/>
                </a:solidFill>
              </a:defRPr>
            </a:lvl1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16" name="Content Placeholder 2"/>
          <p:cNvSpPr>
            <a:spLocks noGrp="1"/>
          </p:cNvSpPr>
          <p:nvPr>
            <p:ph idx="16"/>
          </p:nvPr>
        </p:nvSpPr>
        <p:spPr>
          <a:xfrm>
            <a:off x="443111" y="808991"/>
            <a:ext cx="3239889" cy="46800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600" b="0">
                <a:solidFill>
                  <a:srgbClr val="888B8D"/>
                </a:solidFill>
                <a:latin typeface="Arial" charset="0"/>
                <a:ea typeface="Arial" charset="0"/>
                <a:cs typeface="Arial" charset="0"/>
              </a:defRPr>
            </a:lvl1pPr>
            <a:lvl2pPr marL="234950" indent="0">
              <a:buNone/>
              <a:defRPr/>
            </a:lvl2pPr>
            <a:lvl3pPr marL="579438" indent="0">
              <a:buNone/>
              <a:defRPr/>
            </a:lvl3pPr>
            <a:lvl4pPr marL="806450" indent="0">
              <a:buNone/>
              <a:defRPr/>
            </a:lvl4pPr>
            <a:lvl5pPr marL="1033463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4897194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 Points with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sz="quarter" idx="15" hasCustomPrompt="1"/>
          </p:nvPr>
        </p:nvSpPr>
        <p:spPr>
          <a:xfrm>
            <a:off x="628650" y="2250945"/>
            <a:ext cx="2540678" cy="2098675"/>
          </a:xfrm>
        </p:spPr>
        <p:txBody>
          <a:bodyPr lIns="91440">
            <a:normAutofit/>
          </a:bodyPr>
          <a:lstStyle>
            <a:lvl1pPr marL="137160" indent="-137160">
              <a:buFont typeface="Arial" charset="0"/>
              <a:buChar char="•"/>
              <a:defRPr sz="1600" baseline="0">
                <a:solidFill>
                  <a:srgbClr val="888B8D"/>
                </a:solidFill>
              </a:defRPr>
            </a:lvl1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8" hasCustomPrompt="1"/>
          </p:nvPr>
        </p:nvSpPr>
        <p:spPr>
          <a:xfrm>
            <a:off x="628650" y="999204"/>
            <a:ext cx="2540000" cy="1143921"/>
          </a:xfrm>
          <a:solidFill>
            <a:srgbClr val="A90E13"/>
          </a:solidFill>
        </p:spPr>
        <p:txBody>
          <a:bodyPr lIns="0" tIns="0" anchor="ctr" anchorCtr="0">
            <a:normAutofit/>
          </a:bodyPr>
          <a:lstStyle>
            <a:lvl1pPr algn="ctr"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15" name="Content Placeholder 4"/>
          <p:cNvSpPr>
            <a:spLocks noGrp="1"/>
          </p:cNvSpPr>
          <p:nvPr>
            <p:ph sz="quarter" idx="19" hasCustomPrompt="1"/>
          </p:nvPr>
        </p:nvSpPr>
        <p:spPr>
          <a:xfrm>
            <a:off x="3301661" y="999204"/>
            <a:ext cx="2540000" cy="1143921"/>
          </a:xfrm>
          <a:solidFill>
            <a:srgbClr val="A90E13"/>
          </a:solidFill>
        </p:spPr>
        <p:txBody>
          <a:bodyPr lIns="0" tIns="0" anchor="ctr" anchorCtr="0">
            <a:normAutofit/>
          </a:bodyPr>
          <a:lstStyle>
            <a:lvl1pPr algn="ctr"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18" name="Content Placeholder 4"/>
          <p:cNvSpPr>
            <a:spLocks noGrp="1"/>
          </p:cNvSpPr>
          <p:nvPr>
            <p:ph sz="quarter" idx="20" hasCustomPrompt="1"/>
          </p:nvPr>
        </p:nvSpPr>
        <p:spPr>
          <a:xfrm>
            <a:off x="5974672" y="999204"/>
            <a:ext cx="2540000" cy="1143921"/>
          </a:xfrm>
          <a:solidFill>
            <a:srgbClr val="A90E13"/>
          </a:solidFill>
        </p:spPr>
        <p:txBody>
          <a:bodyPr lIns="0" tIns="0" anchor="ctr" anchorCtr="0">
            <a:normAutofit/>
          </a:bodyPr>
          <a:lstStyle>
            <a:lvl1pPr algn="ctr"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13" name="Content Placeholder 7"/>
          <p:cNvSpPr>
            <a:spLocks noGrp="1"/>
          </p:cNvSpPr>
          <p:nvPr>
            <p:ph sz="quarter" idx="21" hasCustomPrompt="1"/>
          </p:nvPr>
        </p:nvSpPr>
        <p:spPr>
          <a:xfrm>
            <a:off x="3301661" y="2250945"/>
            <a:ext cx="2540678" cy="2098675"/>
          </a:xfrm>
        </p:spPr>
        <p:txBody>
          <a:bodyPr lIns="91440">
            <a:normAutofit/>
          </a:bodyPr>
          <a:lstStyle>
            <a:lvl1pPr marL="137160" indent="-137160">
              <a:buFont typeface="Arial" charset="0"/>
              <a:buChar char="•"/>
              <a:defRPr sz="1600" baseline="0">
                <a:solidFill>
                  <a:srgbClr val="888B8D"/>
                </a:solidFill>
              </a:defRPr>
            </a:lvl1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14" name="Content Placeholder 7"/>
          <p:cNvSpPr>
            <a:spLocks noGrp="1"/>
          </p:cNvSpPr>
          <p:nvPr>
            <p:ph sz="quarter" idx="22" hasCustomPrompt="1"/>
          </p:nvPr>
        </p:nvSpPr>
        <p:spPr>
          <a:xfrm>
            <a:off x="5973994" y="2250945"/>
            <a:ext cx="2540678" cy="2098675"/>
          </a:xfrm>
        </p:spPr>
        <p:txBody>
          <a:bodyPr lIns="91440">
            <a:normAutofit/>
          </a:bodyPr>
          <a:lstStyle>
            <a:lvl1pPr marL="137160" indent="-137160">
              <a:buFont typeface="Arial" charset="0"/>
              <a:buChar char="•"/>
              <a:defRPr sz="1600" baseline="0">
                <a:solidFill>
                  <a:srgbClr val="888B8D"/>
                </a:solidFill>
              </a:defRPr>
            </a:lvl1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10" name="Title 5"/>
          <p:cNvSpPr>
            <a:spLocks noGrp="1"/>
          </p:cNvSpPr>
          <p:nvPr>
            <p:ph type="title" hasCustomPrompt="1"/>
          </p:nvPr>
        </p:nvSpPr>
        <p:spPr>
          <a:xfrm>
            <a:off x="443112" y="145924"/>
            <a:ext cx="8257777" cy="501451"/>
          </a:xfrm>
          <a:prstGeom prst="rect">
            <a:avLst/>
          </a:prstGeom>
        </p:spPr>
        <p:txBody>
          <a:bodyPr/>
          <a:lstStyle>
            <a:lvl1pPr>
              <a:defRPr sz="2000" b="1" spc="0" baseline="0">
                <a:solidFill>
                  <a:srgbClr val="A90E1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HERE TO EDIT BLANK SLIDE</a:t>
            </a:r>
          </a:p>
        </p:txBody>
      </p:sp>
      <p:sp>
        <p:nvSpPr>
          <p:cNvPr id="2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38912" y="4928616"/>
            <a:ext cx="4357687" cy="119267"/>
          </a:xfrm>
          <a:prstGeom prst="rect">
            <a:avLst/>
          </a:prstGeom>
        </p:spPr>
        <p:txBody>
          <a:bodyPr vert="horz" wrap="square" lIns="0" tIns="0" rIns="0" bIns="0" rtlCol="0" anchor="b" anchorCtr="0"/>
          <a:lstStyle>
            <a:lvl1pPr algn="l" defTabSz="0">
              <a:tabLst>
                <a:tab pos="0" algn="l"/>
              </a:tabLst>
              <a:defRPr sz="500">
                <a:solidFill>
                  <a:schemeClr val="accent6"/>
                </a:solidFill>
              </a:defRPr>
            </a:lvl1pPr>
          </a:lstStyle>
          <a:p>
            <a:r>
              <a:rPr lang="en-US" dirty="0"/>
              <a:t>©2019 Boston Whaler. Confidential and all rights reserved.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idx="10"/>
          </p:nvPr>
        </p:nvSpPr>
        <p:spPr>
          <a:xfrm>
            <a:off x="443112" y="551125"/>
            <a:ext cx="8257777" cy="21743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600" b="0">
                <a:solidFill>
                  <a:srgbClr val="888B8D"/>
                </a:solidFill>
                <a:latin typeface="Arial" charset="0"/>
                <a:ea typeface="Arial" charset="0"/>
                <a:cs typeface="Arial" charset="0"/>
              </a:defRPr>
            </a:lvl1pPr>
            <a:lvl2pPr marL="234950" indent="0">
              <a:buNone/>
              <a:defRPr/>
            </a:lvl2pPr>
            <a:lvl3pPr marL="579438" indent="0">
              <a:buNone/>
              <a:defRPr/>
            </a:lvl3pPr>
            <a:lvl4pPr marL="806450" indent="0">
              <a:buNone/>
              <a:defRPr/>
            </a:lvl4pPr>
            <a:lvl5pPr marL="1033463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005778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Key Takeawa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6"/>
          <p:cNvSpPr>
            <a:spLocks noGrp="1"/>
          </p:cNvSpPr>
          <p:nvPr>
            <p:ph type="pic" sz="quarter" idx="15" hasCustomPrompt="1"/>
          </p:nvPr>
        </p:nvSpPr>
        <p:spPr>
          <a:xfrm>
            <a:off x="0" y="-1"/>
            <a:ext cx="1683715" cy="2540002"/>
          </a:xfrm>
          <a:prstGeom prst="rect">
            <a:avLst/>
          </a:prstGeom>
        </p:spPr>
        <p:txBody>
          <a:bodyPr lIns="182880" tIns="182880" rIns="182880" bIns="0"/>
          <a:lstStyle>
            <a:lvl1pPr marL="0" indent="0">
              <a:buNone/>
              <a:defRPr sz="1200" baseline="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9" name="Picture Placeholder 6"/>
          <p:cNvSpPr>
            <a:spLocks noGrp="1"/>
          </p:cNvSpPr>
          <p:nvPr>
            <p:ph type="pic" sz="quarter" idx="14" hasCustomPrompt="1"/>
          </p:nvPr>
        </p:nvSpPr>
        <p:spPr>
          <a:xfrm>
            <a:off x="10048" y="2606918"/>
            <a:ext cx="3434139" cy="2536581"/>
          </a:xfrm>
          <a:prstGeom prst="rect">
            <a:avLst/>
          </a:prstGeom>
        </p:spPr>
        <p:txBody>
          <a:bodyPr lIns="182880" tIns="182880" rIns="182880" bIns="0"/>
          <a:lstStyle>
            <a:lvl1pPr marL="0" indent="0">
              <a:buNone/>
              <a:defRPr sz="1200" baseline="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0" name="Picture Placeholder 6"/>
          <p:cNvSpPr>
            <a:spLocks noGrp="1"/>
          </p:cNvSpPr>
          <p:nvPr>
            <p:ph type="pic" sz="quarter" idx="18" hasCustomPrompt="1"/>
          </p:nvPr>
        </p:nvSpPr>
        <p:spPr>
          <a:xfrm>
            <a:off x="1760471" y="-1"/>
            <a:ext cx="1683715" cy="2540002"/>
          </a:xfrm>
          <a:prstGeom prst="rect">
            <a:avLst/>
          </a:prstGeom>
        </p:spPr>
        <p:txBody>
          <a:bodyPr lIns="182880" tIns="182880" rIns="182880" bIns="0"/>
          <a:lstStyle>
            <a:lvl1pPr marL="0" indent="0">
              <a:buNone/>
              <a:defRPr sz="1200" baseline="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3687933" y="238539"/>
            <a:ext cx="5100467" cy="459961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l">
              <a:defRPr sz="2000" b="1" baseline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CLICK HERE TO EDIT BLANK SLIDE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9F6E64E-932C-0D4B-8369-B7DB710876A9}"/>
              </a:ext>
            </a:extLst>
          </p:cNvPr>
          <p:cNvSpPr/>
          <p:nvPr userDrawn="1"/>
        </p:nvSpPr>
        <p:spPr>
          <a:xfrm>
            <a:off x="3471333" y="0"/>
            <a:ext cx="5672667" cy="914400"/>
          </a:xfrm>
          <a:prstGeom prst="rect">
            <a:avLst/>
          </a:prstGeom>
          <a:solidFill>
            <a:srgbClr val="A90E13"/>
          </a:solidFill>
          <a:ln w="222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44403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slideLayout" Target="../slideLayouts/slideLayout29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8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18.xml"/><Relationship Id="rId16" Type="http://schemas.openxmlformats.org/officeDocument/2006/relationships/theme" Target="../theme/theme2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5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Relationship Id="rId14" Type="http://schemas.openxmlformats.org/officeDocument/2006/relationships/slideLayout" Target="../slideLayouts/slideLayout3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9.xml"/><Relationship Id="rId13" Type="http://schemas.openxmlformats.org/officeDocument/2006/relationships/slideLayout" Target="../slideLayouts/slideLayout44.xml"/><Relationship Id="rId3" Type="http://schemas.openxmlformats.org/officeDocument/2006/relationships/slideLayout" Target="../slideLayouts/slideLayout34.xml"/><Relationship Id="rId7" Type="http://schemas.openxmlformats.org/officeDocument/2006/relationships/slideLayout" Target="../slideLayouts/slideLayout38.xml"/><Relationship Id="rId12" Type="http://schemas.openxmlformats.org/officeDocument/2006/relationships/slideLayout" Target="../slideLayouts/slideLayout43.xml"/><Relationship Id="rId2" Type="http://schemas.openxmlformats.org/officeDocument/2006/relationships/slideLayout" Target="../slideLayouts/slideLayout33.xml"/><Relationship Id="rId1" Type="http://schemas.openxmlformats.org/officeDocument/2006/relationships/slideLayout" Target="../slideLayouts/slideLayout32.xml"/><Relationship Id="rId6" Type="http://schemas.openxmlformats.org/officeDocument/2006/relationships/slideLayout" Target="../slideLayouts/slideLayout37.xml"/><Relationship Id="rId11" Type="http://schemas.openxmlformats.org/officeDocument/2006/relationships/slideLayout" Target="../slideLayouts/slideLayout42.xml"/><Relationship Id="rId5" Type="http://schemas.openxmlformats.org/officeDocument/2006/relationships/slideLayout" Target="../slideLayouts/slideLayout36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41.xml"/><Relationship Id="rId4" Type="http://schemas.openxmlformats.org/officeDocument/2006/relationships/slideLayout" Target="../slideLayouts/slideLayout35.xml"/><Relationship Id="rId9" Type="http://schemas.openxmlformats.org/officeDocument/2006/relationships/slideLayout" Target="../slideLayouts/slideLayout40.xml"/><Relationship Id="rId14" Type="http://schemas.openxmlformats.org/officeDocument/2006/relationships/slideLayout" Target="../slideLayouts/slideLayout4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ooter Placeholder 1"/>
          <p:cNvSpPr txBox="1">
            <a:spLocks/>
          </p:cNvSpPr>
          <p:nvPr userDrawn="1"/>
        </p:nvSpPr>
        <p:spPr>
          <a:xfrm>
            <a:off x="1736011" y="4727631"/>
            <a:ext cx="364941" cy="198963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marR="0" indent="0" algn="l" defTabSz="914400" rtl="0" eaLnBrk="1" fontAlgn="base" latinLnBrk="0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 sz="900" b="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900" b="0" dirty="0">
                <a:solidFill>
                  <a:srgbClr val="888B8D"/>
                </a:solidFill>
                <a:latin typeface="+mn-lt"/>
              </a:rPr>
              <a:t>|</a:t>
            </a:r>
            <a:r>
              <a:rPr lang="en-US" sz="900" baseline="0" dirty="0">
                <a:solidFill>
                  <a:srgbClr val="888B8D"/>
                </a:solidFill>
                <a:latin typeface="+mj-lt"/>
              </a:rPr>
              <a:t> </a:t>
            </a:r>
            <a:fld id="{E99569F5-4451-5B41-8B90-4901AF4DBD73}" type="slidenum">
              <a:rPr lang="en-US" sz="900" b="1" smtClean="0">
                <a:solidFill>
                  <a:srgbClr val="888B8D"/>
                </a:solidFill>
                <a:latin typeface="+mn-lt"/>
              </a:rPr>
              <a:pPr algn="l">
                <a:defRPr/>
              </a:pPr>
              <a:t>‹#›</a:t>
            </a:fld>
            <a:endParaRPr lang="en-US" sz="900" b="1" dirty="0">
              <a:solidFill>
                <a:srgbClr val="888B8D"/>
              </a:solidFill>
              <a:latin typeface="+mn-lt"/>
            </a:endParaRPr>
          </a:p>
        </p:txBody>
      </p:sp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628650" y="1408175"/>
            <a:ext cx="7886700" cy="293336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B43333A-153C-F247-9639-1715D825B399}"/>
              </a:ext>
            </a:extLst>
          </p:cNvPr>
          <p:cNvPicPr>
            <a:picLocks noChangeAspect="1"/>
          </p:cNvPicPr>
          <p:nvPr userDrawn="1"/>
        </p:nvPicPr>
        <p:blipFill>
          <a:blip r:embed="rId1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8585" y="4729474"/>
            <a:ext cx="1004109" cy="205903"/>
          </a:xfrm>
          <a:prstGeom prst="rect">
            <a:avLst/>
          </a:prstGeom>
        </p:spPr>
      </p:pic>
      <p:sp>
        <p:nvSpPr>
          <p:cNvPr id="4" name="Title Placeholder 3"/>
          <p:cNvSpPr>
            <a:spLocks noGrp="1"/>
          </p:cNvSpPr>
          <p:nvPr>
            <p:ph type="title"/>
          </p:nvPr>
        </p:nvSpPr>
        <p:spPr>
          <a:xfrm>
            <a:off x="628650" y="217806"/>
            <a:ext cx="7886700" cy="696595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en-US" dirty="0"/>
              <a:t>CLICK HERE TO EDIT BLANK SLIDE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66A32C3-7C73-AE4F-9A94-BA23D3E77156}"/>
              </a:ext>
            </a:extLst>
          </p:cNvPr>
          <p:cNvSpPr/>
          <p:nvPr userDrawn="1"/>
        </p:nvSpPr>
        <p:spPr>
          <a:xfrm>
            <a:off x="0" y="0"/>
            <a:ext cx="9144000" cy="127000"/>
          </a:xfrm>
          <a:prstGeom prst="rect">
            <a:avLst/>
          </a:prstGeom>
          <a:solidFill>
            <a:srgbClr val="A90E13"/>
          </a:solidFill>
          <a:ln w="222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18169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  <p:sldLayoutId id="2147483768" r:id="rId12"/>
    <p:sldLayoutId id="2147483769" r:id="rId13"/>
    <p:sldLayoutId id="2147483770" r:id="rId14"/>
    <p:sldLayoutId id="2147483771" r:id="rId15"/>
    <p:sldLayoutId id="2147483803" r:id="rId16"/>
  </p:sldLayoutIdLst>
  <p:hf sldNum="0" hd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000" b="0" kern="1200">
          <a:solidFill>
            <a:srgbClr val="A90E13"/>
          </a:solidFill>
          <a:latin typeface="+mj-lt"/>
          <a:ea typeface="Franklin Gothic Heavy" charset="0"/>
          <a:cs typeface="Franklin Gothic Heavy" charset="0"/>
        </a:defRPr>
      </a:lvl1pPr>
    </p:titleStyle>
    <p:bodyStyle>
      <a:lvl1pPr marL="0" indent="0" algn="l" defTabSz="6858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Arial" charset="0"/>
        <a:buNone/>
        <a:defRPr sz="1600" kern="1200">
          <a:ln>
            <a:noFill/>
          </a:ln>
          <a:solidFill>
            <a:srgbClr val="75787B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100000"/>
        </a:lnSpc>
        <a:spcBef>
          <a:spcPts val="375"/>
        </a:spcBef>
        <a:buFont typeface="Arial" panose="020B0604020202020204" pitchFamily="34" charset="0"/>
        <a:buChar char="•"/>
        <a:defRPr sz="1400" kern="1200">
          <a:ln>
            <a:noFill/>
          </a:ln>
          <a:solidFill>
            <a:srgbClr val="75787B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100000"/>
        </a:lnSpc>
        <a:spcBef>
          <a:spcPts val="375"/>
        </a:spcBef>
        <a:buFont typeface=".AppleSystemUIFont" charset="-120"/>
        <a:buChar char="‑"/>
        <a:defRPr sz="1400" kern="1200">
          <a:ln>
            <a:noFill/>
          </a:ln>
          <a:solidFill>
            <a:srgbClr val="75787B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100000"/>
        </a:lnSpc>
        <a:spcBef>
          <a:spcPts val="375"/>
        </a:spcBef>
        <a:buFont typeface="Arial" charset="0"/>
        <a:buChar char="•"/>
        <a:defRPr sz="1400" kern="1200">
          <a:ln>
            <a:noFill/>
          </a:ln>
          <a:solidFill>
            <a:srgbClr val="75787B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100000"/>
        </a:lnSpc>
        <a:spcBef>
          <a:spcPts val="375"/>
        </a:spcBef>
        <a:buFont typeface=".AppleSystemUIFont" charset="-120"/>
        <a:buChar char="‑"/>
        <a:defRPr sz="1400" kern="1200">
          <a:ln>
            <a:noFill/>
          </a:ln>
          <a:solidFill>
            <a:srgbClr val="75787B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ooter Placeholder 1"/>
          <p:cNvSpPr txBox="1">
            <a:spLocks/>
          </p:cNvSpPr>
          <p:nvPr userDrawn="1"/>
        </p:nvSpPr>
        <p:spPr>
          <a:xfrm>
            <a:off x="1736011" y="4727631"/>
            <a:ext cx="364941" cy="198963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marR="0" indent="0" algn="l" defTabSz="914400" rtl="0" eaLnBrk="1" fontAlgn="base" latinLnBrk="0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 sz="900" b="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900" b="0" dirty="0">
                <a:solidFill>
                  <a:srgbClr val="888B8D"/>
                </a:solidFill>
                <a:latin typeface="+mn-lt"/>
              </a:rPr>
              <a:t>|</a:t>
            </a:r>
            <a:r>
              <a:rPr lang="en-US" sz="900" baseline="0" dirty="0">
                <a:solidFill>
                  <a:srgbClr val="888B8D"/>
                </a:solidFill>
                <a:latin typeface="+mj-lt"/>
              </a:rPr>
              <a:t> </a:t>
            </a:r>
            <a:fld id="{E99569F5-4451-5B41-8B90-4901AF4DBD73}" type="slidenum">
              <a:rPr lang="en-US" sz="900" b="1" smtClean="0">
                <a:solidFill>
                  <a:srgbClr val="888B8D"/>
                </a:solidFill>
                <a:latin typeface="+mn-lt"/>
              </a:rPr>
              <a:pPr algn="l">
                <a:defRPr/>
              </a:pPr>
              <a:t>‹#›</a:t>
            </a:fld>
            <a:endParaRPr lang="en-US" sz="900" b="1" dirty="0">
              <a:solidFill>
                <a:srgbClr val="888B8D"/>
              </a:solidFill>
              <a:latin typeface="+mn-lt"/>
            </a:endParaRPr>
          </a:p>
        </p:txBody>
      </p:sp>
      <p:sp>
        <p:nvSpPr>
          <p:cNvPr id="4" name="Title Placeholder 3"/>
          <p:cNvSpPr>
            <a:spLocks noGrp="1"/>
          </p:cNvSpPr>
          <p:nvPr>
            <p:ph type="title"/>
          </p:nvPr>
        </p:nvSpPr>
        <p:spPr>
          <a:xfrm>
            <a:off x="628650" y="217806"/>
            <a:ext cx="7886700" cy="696595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en-US" dirty="0"/>
              <a:t>CLICK HERE TO EDIT BLANK SLIDE</a:t>
            </a:r>
          </a:p>
        </p:txBody>
      </p:sp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628650" y="1408175"/>
            <a:ext cx="7886700" cy="293336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5FCE475-3996-A64A-B102-D1CE727B0EC6}"/>
              </a:ext>
            </a:extLst>
          </p:cNvPr>
          <p:cNvPicPr>
            <a:picLocks noChangeAspect="1"/>
          </p:cNvPicPr>
          <p:nvPr userDrawn="1"/>
        </p:nvPicPr>
        <p:blipFill>
          <a:blip r:embed="rId1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8585" y="4729474"/>
            <a:ext cx="1004109" cy="205903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58608D5D-5446-E344-B0AA-7895BE9458C3}"/>
              </a:ext>
            </a:extLst>
          </p:cNvPr>
          <p:cNvSpPr/>
          <p:nvPr userDrawn="1"/>
        </p:nvSpPr>
        <p:spPr>
          <a:xfrm>
            <a:off x="0" y="0"/>
            <a:ext cx="9144000" cy="118873"/>
          </a:xfrm>
          <a:prstGeom prst="rect">
            <a:avLst/>
          </a:prstGeom>
          <a:solidFill>
            <a:srgbClr val="888B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01217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4" r:id="rId1"/>
    <p:sldLayoutId id="2147483707" r:id="rId2"/>
    <p:sldLayoutId id="2147483751" r:id="rId3"/>
    <p:sldLayoutId id="2147483752" r:id="rId4"/>
    <p:sldLayoutId id="2147483737" r:id="rId5"/>
    <p:sldLayoutId id="2147483735" r:id="rId6"/>
    <p:sldLayoutId id="2147483753" r:id="rId7"/>
    <p:sldLayoutId id="2147483749" r:id="rId8"/>
    <p:sldLayoutId id="2147483695" r:id="rId9"/>
    <p:sldLayoutId id="2147483716" r:id="rId10"/>
    <p:sldLayoutId id="2147483723" r:id="rId11"/>
    <p:sldLayoutId id="2147483708" r:id="rId12"/>
    <p:sldLayoutId id="2147483692" r:id="rId13"/>
    <p:sldLayoutId id="2147483725" r:id="rId14"/>
    <p:sldLayoutId id="2147483755" r:id="rId15"/>
  </p:sldLayoutIdLst>
  <p:hf sldNum="0" hd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000" b="0" kern="1200">
          <a:solidFill>
            <a:srgbClr val="888B8D"/>
          </a:solidFill>
          <a:latin typeface="+mj-lt"/>
          <a:ea typeface="Franklin Gothic Heavy" charset="0"/>
          <a:cs typeface="Franklin Gothic Heavy" charset="0"/>
        </a:defRPr>
      </a:lvl1pPr>
    </p:titleStyle>
    <p:bodyStyle>
      <a:lvl1pPr marL="0" indent="0" algn="l" defTabSz="6858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Arial" charset="0"/>
        <a:buNone/>
        <a:defRPr sz="1600" kern="1200">
          <a:ln>
            <a:noFill/>
          </a:ln>
          <a:solidFill>
            <a:srgbClr val="888B8D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100000"/>
        </a:lnSpc>
        <a:spcBef>
          <a:spcPts val="375"/>
        </a:spcBef>
        <a:buFont typeface="Arial" panose="020B0604020202020204" pitchFamily="34" charset="0"/>
        <a:buChar char="•"/>
        <a:defRPr sz="1400" kern="1200">
          <a:ln>
            <a:noFill/>
          </a:ln>
          <a:solidFill>
            <a:srgbClr val="888B8D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100000"/>
        </a:lnSpc>
        <a:spcBef>
          <a:spcPts val="375"/>
        </a:spcBef>
        <a:buFont typeface=".AppleSystemUIFont" charset="-120"/>
        <a:buChar char="‑"/>
        <a:defRPr sz="1400" kern="1200">
          <a:ln>
            <a:noFill/>
          </a:ln>
          <a:solidFill>
            <a:srgbClr val="888B8D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100000"/>
        </a:lnSpc>
        <a:spcBef>
          <a:spcPts val="375"/>
        </a:spcBef>
        <a:buFont typeface="Arial" charset="0"/>
        <a:buChar char="•"/>
        <a:defRPr sz="1400" kern="1200">
          <a:ln>
            <a:noFill/>
          </a:ln>
          <a:solidFill>
            <a:srgbClr val="888B8D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100000"/>
        </a:lnSpc>
        <a:spcBef>
          <a:spcPts val="375"/>
        </a:spcBef>
        <a:buFont typeface=".AppleSystemUIFont" charset="-120"/>
        <a:buChar char="‑"/>
        <a:defRPr sz="1400" kern="1200">
          <a:ln>
            <a:noFill/>
          </a:ln>
          <a:solidFill>
            <a:srgbClr val="888B8D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3"/>
          <p:cNvSpPr>
            <a:spLocks noGrp="1"/>
          </p:cNvSpPr>
          <p:nvPr>
            <p:ph type="title"/>
          </p:nvPr>
        </p:nvSpPr>
        <p:spPr>
          <a:xfrm>
            <a:off x="628650" y="217806"/>
            <a:ext cx="7886700" cy="696595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en-US" dirty="0"/>
              <a:t>CLICK HERE TO EDIT BLANK SLIDE</a:t>
            </a:r>
          </a:p>
        </p:txBody>
      </p:sp>
      <p:sp>
        <p:nvSpPr>
          <p:cNvPr id="8" name="Text Placeholder 1"/>
          <p:cNvSpPr>
            <a:spLocks noGrp="1"/>
          </p:cNvSpPr>
          <p:nvPr>
            <p:ph type="body" idx="1"/>
          </p:nvPr>
        </p:nvSpPr>
        <p:spPr>
          <a:xfrm>
            <a:off x="628650" y="1408175"/>
            <a:ext cx="7886700" cy="293336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Footer Placeholder 1"/>
          <p:cNvSpPr txBox="1">
            <a:spLocks/>
          </p:cNvSpPr>
          <p:nvPr userDrawn="1"/>
        </p:nvSpPr>
        <p:spPr>
          <a:xfrm>
            <a:off x="1870524" y="4743812"/>
            <a:ext cx="364941" cy="198963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marR="0" indent="0" algn="l" defTabSz="914400" rtl="0" eaLnBrk="1" fontAlgn="base" latinLnBrk="0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 sz="900" b="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900" b="0" dirty="0">
                <a:solidFill>
                  <a:srgbClr val="888B8D"/>
                </a:solidFill>
                <a:latin typeface="+mn-lt"/>
              </a:rPr>
              <a:t>|</a:t>
            </a:r>
            <a:r>
              <a:rPr lang="en-US" sz="900" baseline="0" dirty="0">
                <a:solidFill>
                  <a:srgbClr val="888B8D"/>
                </a:solidFill>
                <a:latin typeface="+mj-lt"/>
              </a:rPr>
              <a:t> </a:t>
            </a:r>
            <a:fld id="{E99569F5-4451-5B41-8B90-4901AF4DBD73}" type="slidenum">
              <a:rPr lang="en-US" sz="900" b="1" smtClean="0">
                <a:solidFill>
                  <a:srgbClr val="888B8D"/>
                </a:solidFill>
                <a:latin typeface="+mn-lt"/>
              </a:rPr>
              <a:pPr algn="l">
                <a:defRPr/>
              </a:pPr>
              <a:t>‹#›</a:t>
            </a:fld>
            <a:endParaRPr lang="en-US" sz="900" b="1" dirty="0">
              <a:solidFill>
                <a:srgbClr val="888B8D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191248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31" r:id="rId2"/>
    <p:sldLayoutId id="2147483789" r:id="rId3"/>
    <p:sldLayoutId id="2147483726" r:id="rId4"/>
    <p:sldLayoutId id="2147483713" r:id="rId5"/>
    <p:sldLayoutId id="2147483714" r:id="rId6"/>
    <p:sldLayoutId id="2147483715" r:id="rId7"/>
    <p:sldLayoutId id="2147483697" r:id="rId8"/>
    <p:sldLayoutId id="2147483804" r:id="rId9"/>
    <p:sldLayoutId id="2147483805" r:id="rId10"/>
    <p:sldLayoutId id="2147483806" r:id="rId11"/>
    <p:sldLayoutId id="2147483807" r:id="rId12"/>
    <p:sldLayoutId id="2147483808" r:id="rId13"/>
    <p:sldLayoutId id="2147483809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000" b="1" i="0" kern="1200">
          <a:solidFill>
            <a:srgbClr val="A90E13"/>
          </a:solidFill>
          <a:latin typeface="Arial Black" charset="0"/>
          <a:ea typeface="Arial Black" charset="0"/>
          <a:cs typeface="Arial Black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1400" kern="1200">
          <a:solidFill>
            <a:schemeClr val="bg1"/>
          </a:solidFill>
          <a:latin typeface="Arial" charset="0"/>
          <a:ea typeface="Arial" charset="0"/>
          <a:cs typeface="Arial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400" kern="1200">
          <a:solidFill>
            <a:schemeClr val="bg1"/>
          </a:solidFill>
          <a:latin typeface="Arial" charset="0"/>
          <a:ea typeface="Arial" charset="0"/>
          <a:cs typeface="Arial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400" kern="1200">
          <a:solidFill>
            <a:schemeClr val="bg1"/>
          </a:solidFill>
          <a:latin typeface="Arial" charset="0"/>
          <a:ea typeface="Arial" charset="0"/>
          <a:cs typeface="Arial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400" kern="1200">
          <a:solidFill>
            <a:schemeClr val="bg1"/>
          </a:solidFill>
          <a:latin typeface="Arial" charset="0"/>
          <a:ea typeface="Arial" charset="0"/>
          <a:cs typeface="Arial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400" kern="1200">
          <a:solidFill>
            <a:schemeClr val="bg1"/>
          </a:solidFill>
          <a:latin typeface="Arial" charset="0"/>
          <a:ea typeface="Arial" charset="0"/>
          <a:cs typeface="Arial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6.jpe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4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6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3.jpeg"/><Relationship Id="rId4" Type="http://schemas.openxmlformats.org/officeDocument/2006/relationships/image" Target="../media/image52.jpe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0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0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0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0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0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5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40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4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35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4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4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42.xml"/><Relationship Id="rId4" Type="http://schemas.openxmlformats.org/officeDocument/2006/relationships/image" Target="../media/image21.pn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g"/><Relationship Id="rId1" Type="http://schemas.openxmlformats.org/officeDocument/2006/relationships/slideLayout" Target="../slideLayouts/slideLayout43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emf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42.xml"/><Relationship Id="rId4" Type="http://schemas.openxmlformats.org/officeDocument/2006/relationships/image" Target="../media/image63.emf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43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43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43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43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43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emf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43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43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43.xml"/><Relationship Id="rId4" Type="http://schemas.openxmlformats.org/officeDocument/2006/relationships/image" Target="../media/image39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43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emf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43.xml"/><Relationship Id="rId4" Type="http://schemas.openxmlformats.org/officeDocument/2006/relationships/image" Target="../media/image66.emf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43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emf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43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43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43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43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43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43.xml"/><Relationship Id="rId6" Type="http://schemas.openxmlformats.org/officeDocument/2006/relationships/image" Target="../media/image72.png"/><Relationship Id="rId5" Type="http://schemas.openxmlformats.org/officeDocument/2006/relationships/image" Target="../media/image71.png"/><Relationship Id="rId4" Type="http://schemas.openxmlformats.org/officeDocument/2006/relationships/image" Target="../media/image70.png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43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43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43.xml"/><Relationship Id="rId5" Type="http://schemas.openxmlformats.org/officeDocument/2006/relationships/image" Target="../media/image78.png"/><Relationship Id="rId4" Type="http://schemas.openxmlformats.org/officeDocument/2006/relationships/image" Target="../media/image77.png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43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3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4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emf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45.xml"/><Relationship Id="rId4" Type="http://schemas.openxmlformats.org/officeDocument/2006/relationships/image" Target="../media/image80.emf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23EFB2E7-1621-C645-AE13-56562D792E9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prstGeom prst="rect">
            <a:avLst/>
          </a:prstGeom>
        </p:spPr>
        <p:txBody>
          <a:bodyPr/>
          <a:lstStyle>
            <a:lvl1pPr marL="0" indent="0" algn="r">
              <a:buNone/>
              <a:defRPr sz="2000" b="1" baseline="0">
                <a:solidFill>
                  <a:srgbClr val="000000"/>
                </a:solidFill>
                <a:latin typeface="+mj-lt"/>
                <a:ea typeface="Helvetica" charset="0"/>
                <a:cs typeface="Helvetica" charset="0"/>
              </a:defRPr>
            </a:lvl1pPr>
            <a:lvl2pPr marL="457200" indent="0">
              <a:buNone/>
              <a:defRPr sz="3000">
                <a:solidFill>
                  <a:srgbClr val="1A3C6A"/>
                </a:solidFill>
                <a:latin typeface="Helvetica" charset="0"/>
                <a:ea typeface="Helvetica" charset="0"/>
                <a:cs typeface="Helvetica" charset="0"/>
              </a:defRPr>
            </a:lvl2pPr>
            <a:lvl3pPr marL="914400" indent="0">
              <a:buNone/>
              <a:defRPr sz="3000">
                <a:solidFill>
                  <a:srgbClr val="1A3C6A"/>
                </a:solidFill>
                <a:latin typeface="Helvetica" charset="0"/>
                <a:ea typeface="Helvetica" charset="0"/>
                <a:cs typeface="Helvetica" charset="0"/>
              </a:defRPr>
            </a:lvl3pPr>
            <a:lvl4pPr marL="1371600" indent="0">
              <a:buNone/>
              <a:defRPr sz="3000">
                <a:solidFill>
                  <a:srgbClr val="1A3C6A"/>
                </a:solidFill>
                <a:latin typeface="Helvetica" charset="0"/>
                <a:ea typeface="Helvetica" charset="0"/>
                <a:cs typeface="Helvetica" charset="0"/>
              </a:defRPr>
            </a:lvl4pPr>
            <a:lvl5pPr marL="1828800" indent="0">
              <a:buNone/>
              <a:defRPr sz="3000">
                <a:solidFill>
                  <a:srgbClr val="1A3C6A"/>
                </a:solidFill>
                <a:latin typeface="Helvetica" charset="0"/>
                <a:ea typeface="Helvetica" charset="0"/>
                <a:cs typeface="Helvetica" charset="0"/>
              </a:defRPr>
            </a:lvl5pPr>
          </a:lstStyle>
          <a:p>
            <a:pPr lvl="0"/>
            <a:r>
              <a:rPr lang="en-US" dirty="0">
                <a:solidFill>
                  <a:srgbClr val="000005"/>
                </a:solidFill>
              </a:rPr>
              <a:t>250 Dauntless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FD303E4B-194D-274E-AFA2-4DF048E2154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416629" y="4376002"/>
            <a:ext cx="6521996" cy="457199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600" b="1" baseline="0">
                <a:solidFill>
                  <a:srgbClr val="000000"/>
                </a:solidFill>
                <a:latin typeface="+mj-lt"/>
                <a:ea typeface="Helvetica" charset="0"/>
                <a:cs typeface="Helvetica" charset="0"/>
              </a:defRPr>
            </a:lvl1pPr>
            <a:lvl2pPr marL="457200" indent="0">
              <a:buNone/>
              <a:defRPr sz="3000">
                <a:solidFill>
                  <a:srgbClr val="1A3C6A"/>
                </a:solidFill>
                <a:latin typeface="Helvetica" charset="0"/>
                <a:ea typeface="Helvetica" charset="0"/>
                <a:cs typeface="Helvetica" charset="0"/>
              </a:defRPr>
            </a:lvl2pPr>
            <a:lvl3pPr marL="914400" indent="0">
              <a:buNone/>
              <a:defRPr sz="3000">
                <a:solidFill>
                  <a:srgbClr val="1A3C6A"/>
                </a:solidFill>
                <a:latin typeface="Helvetica" charset="0"/>
                <a:ea typeface="Helvetica" charset="0"/>
                <a:cs typeface="Helvetica" charset="0"/>
              </a:defRPr>
            </a:lvl3pPr>
            <a:lvl4pPr marL="1371600" indent="0">
              <a:buNone/>
              <a:defRPr sz="3000">
                <a:solidFill>
                  <a:srgbClr val="1A3C6A"/>
                </a:solidFill>
                <a:latin typeface="Helvetica" charset="0"/>
                <a:ea typeface="Helvetica" charset="0"/>
                <a:cs typeface="Helvetica" charset="0"/>
              </a:defRPr>
            </a:lvl4pPr>
            <a:lvl5pPr marL="1828800" indent="0">
              <a:buNone/>
              <a:defRPr sz="3000">
                <a:solidFill>
                  <a:srgbClr val="1A3C6A"/>
                </a:solidFill>
                <a:latin typeface="Helvetica" charset="0"/>
                <a:ea typeface="Helvetica" charset="0"/>
                <a:cs typeface="Helvetica" charset="0"/>
              </a:defRPr>
            </a:lvl5pPr>
          </a:lstStyle>
          <a:p>
            <a:pPr lvl="0"/>
            <a:r>
              <a:rPr lang="en-US" dirty="0">
                <a:solidFill>
                  <a:srgbClr val="000005"/>
                </a:solidFill>
              </a:rPr>
              <a:t>Sales Training</a:t>
            </a:r>
          </a:p>
        </p:txBody>
      </p:sp>
    </p:spTree>
    <p:extLst>
      <p:ext uri="{BB962C8B-B14F-4D97-AF65-F5344CB8AC3E}">
        <p14:creationId xmlns:p14="http://schemas.microsoft.com/office/powerpoint/2010/main" val="12489879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Content Placeholder 3">
            <a:extLst>
              <a:ext uri="{FF2B5EF4-FFF2-40B4-BE49-F238E27FC236}">
                <a16:creationId xmlns:a16="http://schemas.microsoft.com/office/drawing/2014/main" id="{5581592C-02FA-4D59-B739-D4CF1432413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9968"/>
          <a:stretch/>
        </p:blipFill>
        <p:spPr>
          <a:xfrm>
            <a:off x="0" y="849480"/>
            <a:ext cx="9144000" cy="3840538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All-New :  250 Dauntless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/>
              <a:t>©2019 Boston Whaler. Confidential and all rights reserved.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0"/>
          </p:nvPr>
        </p:nvSpPr>
        <p:spPr/>
        <p:txBody>
          <a:bodyPr>
            <a:noAutofit/>
          </a:bodyPr>
          <a:lstStyle/>
          <a:p>
            <a:r>
              <a:rPr lang="en-US" dirty="0"/>
              <a:t>2021 Model Year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2E32E80-0821-4763-8BB0-7373D7586ACA}"/>
              </a:ext>
            </a:extLst>
          </p:cNvPr>
          <p:cNvSpPr txBox="1"/>
          <p:nvPr/>
        </p:nvSpPr>
        <p:spPr>
          <a:xfrm>
            <a:off x="1993557" y="4626635"/>
            <a:ext cx="651127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</a:rPr>
              <a:t>Standard engine: 250 hp V8 DTS Black Mercury Verado engine with hydraulic power steering</a:t>
            </a:r>
          </a:p>
        </p:txBody>
      </p:sp>
    </p:spTree>
    <p:extLst>
      <p:ext uri="{BB962C8B-B14F-4D97-AF65-F5344CB8AC3E}">
        <p14:creationId xmlns:p14="http://schemas.microsoft.com/office/powerpoint/2010/main" val="2591188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©2019 Boston Whaler. Confidential and all rights reserved.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D3406DF-3238-45B7-B288-AF0460E86D91}"/>
              </a:ext>
            </a:extLst>
          </p:cNvPr>
          <p:cNvSpPr txBox="1"/>
          <p:nvPr/>
        </p:nvSpPr>
        <p:spPr>
          <a:xfrm>
            <a:off x="5573340" y="4849635"/>
            <a:ext cx="359169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rgbClr val="000005"/>
                </a:solidFill>
              </a:rPr>
              <a:t>*LOA: (on centerline, from bow to engine mounting location)</a:t>
            </a:r>
          </a:p>
        </p:txBody>
      </p:sp>
      <p:pic>
        <p:nvPicPr>
          <p:cNvPr id="12" name="Content Placeholder 11">
            <a:extLst>
              <a:ext uri="{FF2B5EF4-FFF2-40B4-BE49-F238E27FC236}">
                <a16:creationId xmlns:a16="http://schemas.microsoft.com/office/drawing/2014/main" id="{09C367F7-34A7-4B44-8036-66A40024682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0" y="95617"/>
            <a:ext cx="9153523" cy="4676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2560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62D477F8-426A-4541-A8AC-334A77E4BF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876796" y="-791574"/>
            <a:ext cx="12192000" cy="6061944"/>
          </a:xfrm>
          <a:prstGeom prst="rect">
            <a:avLst/>
          </a:prstGeom>
        </p:spPr>
      </p:pic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E862BE82-D00D-42C1-BF16-93AA37870C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937085" y="-1506"/>
            <a:ext cx="4206915" cy="4380208"/>
          </a:xfrm>
          <a:custGeom>
            <a:avLst/>
            <a:gdLst>
              <a:gd name="connsiteX0" fmla="*/ 0 w 5609220"/>
              <a:gd name="connsiteY0" fmla="*/ 0 h 5840278"/>
              <a:gd name="connsiteX1" fmla="*/ 4637091 w 5609220"/>
              <a:gd name="connsiteY1" fmla="*/ 0 h 5840278"/>
              <a:gd name="connsiteX2" fmla="*/ 4822569 w 5609220"/>
              <a:gd name="connsiteY2" fmla="*/ 204077 h 5840278"/>
              <a:gd name="connsiteX3" fmla="*/ 5609220 w 5609220"/>
              <a:gd name="connsiteY3" fmla="*/ 2395363 h 5840278"/>
              <a:gd name="connsiteX4" fmla="*/ 2164305 w 5609220"/>
              <a:gd name="connsiteY4" fmla="*/ 5840278 h 5840278"/>
              <a:gd name="connsiteX5" fmla="*/ 238220 w 5609220"/>
              <a:gd name="connsiteY5" fmla="*/ 5251941 h 5840278"/>
              <a:gd name="connsiteX6" fmla="*/ 0 w 5609220"/>
              <a:gd name="connsiteY6" fmla="*/ 5073803 h 58402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09220" h="5840278">
                <a:moveTo>
                  <a:pt x="0" y="0"/>
                </a:moveTo>
                <a:lnTo>
                  <a:pt x="4637091" y="0"/>
                </a:lnTo>
                <a:lnTo>
                  <a:pt x="4822569" y="204077"/>
                </a:lnTo>
                <a:cubicBezTo>
                  <a:pt x="5314007" y="799562"/>
                  <a:pt x="5609220" y="1562987"/>
                  <a:pt x="5609220" y="2395363"/>
                </a:cubicBezTo>
                <a:cubicBezTo>
                  <a:pt x="5609220" y="4297937"/>
                  <a:pt x="4066879" y="5840278"/>
                  <a:pt x="2164305" y="5840278"/>
                </a:cubicBezTo>
                <a:cubicBezTo>
                  <a:pt x="1450840" y="5840278"/>
                  <a:pt x="788032" y="5623387"/>
                  <a:pt x="238220" y="5251941"/>
                </a:cubicBezTo>
                <a:lnTo>
                  <a:pt x="0" y="5073803"/>
                </a:ln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F6D92C2D-1D3D-4974-918C-06579FB354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062605" y="-1"/>
            <a:ext cx="4081395" cy="4241204"/>
          </a:xfrm>
          <a:custGeom>
            <a:avLst/>
            <a:gdLst>
              <a:gd name="connsiteX0" fmla="*/ 0 w 5441859"/>
              <a:gd name="connsiteY0" fmla="*/ 0 h 5654940"/>
              <a:gd name="connsiteX1" fmla="*/ 4400492 w 5441859"/>
              <a:gd name="connsiteY1" fmla="*/ 0 h 5654940"/>
              <a:gd name="connsiteX2" fmla="*/ 4484767 w 5441859"/>
              <a:gd name="connsiteY2" fmla="*/ 76595 h 5654940"/>
              <a:gd name="connsiteX3" fmla="*/ 5441859 w 5441859"/>
              <a:gd name="connsiteY3" fmla="*/ 2387221 h 5654940"/>
              <a:gd name="connsiteX4" fmla="*/ 2174140 w 5441859"/>
              <a:gd name="connsiteY4" fmla="*/ 5654940 h 5654940"/>
              <a:gd name="connsiteX5" fmla="*/ 156693 w 5441859"/>
              <a:gd name="connsiteY5" fmla="*/ 4957981 h 5654940"/>
              <a:gd name="connsiteX6" fmla="*/ 0 w 5441859"/>
              <a:gd name="connsiteY6" fmla="*/ 4820612 h 5654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441859" h="5654940">
                <a:moveTo>
                  <a:pt x="0" y="0"/>
                </a:moveTo>
                <a:lnTo>
                  <a:pt x="4400492" y="0"/>
                </a:lnTo>
                <a:lnTo>
                  <a:pt x="4484767" y="76595"/>
                </a:lnTo>
                <a:cubicBezTo>
                  <a:pt x="5076108" y="667936"/>
                  <a:pt x="5441859" y="1484866"/>
                  <a:pt x="5441859" y="2387221"/>
                </a:cubicBezTo>
                <a:cubicBezTo>
                  <a:pt x="5441859" y="4191932"/>
                  <a:pt x="3978851" y="5654940"/>
                  <a:pt x="2174140" y="5654940"/>
                </a:cubicBezTo>
                <a:cubicBezTo>
                  <a:pt x="1412778" y="5654940"/>
                  <a:pt x="712231" y="5394557"/>
                  <a:pt x="156693" y="4957981"/>
                </a:cubicBezTo>
                <a:lnTo>
                  <a:pt x="0" y="4820612"/>
                </a:lnTo>
                <a:close/>
              </a:path>
            </a:pathLst>
          </a:cu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37150" y="474742"/>
            <a:ext cx="3798106" cy="782557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 algn="l"/>
            <a:r>
              <a:rPr lang="en-US" sz="2500" b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250 Dauntless Sales Training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68223" y="1353098"/>
            <a:ext cx="3046981" cy="2612571"/>
          </a:xfrm>
        </p:spPr>
        <p:txBody>
          <a:bodyPr vert="horz" lIns="91440" tIns="45720" rIns="91440" bIns="45720" rtlCol="0" anchor="t">
            <a:normAutofit/>
          </a:bodyPr>
          <a:lstStyle/>
          <a:p>
            <a:pPr indent="-228600">
              <a:buFont typeface="Arial" panose="020B0604020202020204" pitchFamily="34" charset="0"/>
              <a:buChar char="•"/>
            </a:pPr>
            <a:r>
              <a:rPr lang="en-US" sz="1400" b="1" dirty="0">
                <a:solidFill>
                  <a:srgbClr val="FF0000"/>
                </a:solidFill>
                <a:latin typeface="+mn-lt"/>
                <a:ea typeface="+mn-ea"/>
                <a:cs typeface="+mn-cs"/>
              </a:rPr>
              <a:t>Spec Sheet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1400" b="1" dirty="0">
                <a:solidFill>
                  <a:srgbClr val="FF0000"/>
                </a:solidFill>
                <a:latin typeface="+mn-lt"/>
                <a:ea typeface="+mn-ea"/>
                <a:cs typeface="+mn-cs"/>
              </a:rPr>
              <a:t>Hull Changes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1400" b="1" dirty="0">
                <a:solidFill>
                  <a:srgbClr val="FF0000"/>
                </a:solidFill>
                <a:latin typeface="+mn-lt"/>
                <a:ea typeface="+mn-ea"/>
                <a:cs typeface="+mn-cs"/>
              </a:rPr>
              <a:t>NEW Bow Layout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1400" b="1" dirty="0">
                <a:solidFill>
                  <a:srgbClr val="FF0000"/>
                </a:solidFill>
                <a:latin typeface="+mn-lt"/>
                <a:ea typeface="+mn-ea"/>
                <a:cs typeface="+mn-cs"/>
              </a:rPr>
              <a:t>Features / Benefits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1400" b="1" dirty="0">
                <a:solidFill>
                  <a:srgbClr val="FF0000"/>
                </a:solidFill>
                <a:latin typeface="+mn-lt"/>
                <a:ea typeface="+mn-ea"/>
                <a:cs typeface="+mn-cs"/>
              </a:rPr>
              <a:t>Notable Options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1400" b="1" dirty="0">
                <a:solidFill>
                  <a:srgbClr val="FF0000"/>
                </a:solidFill>
                <a:latin typeface="+mn-lt"/>
                <a:ea typeface="+mn-ea"/>
                <a:cs typeface="+mn-cs"/>
              </a:rPr>
              <a:t>Performance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1400" b="1" dirty="0">
                <a:solidFill>
                  <a:srgbClr val="FF0000"/>
                </a:solidFill>
                <a:latin typeface="+mn-lt"/>
                <a:ea typeface="+mn-ea"/>
                <a:cs typeface="+mn-cs"/>
              </a:rPr>
              <a:t>Top 5 selling features</a:t>
            </a:r>
          </a:p>
        </p:txBody>
      </p:sp>
    </p:spTree>
    <p:extLst>
      <p:ext uri="{BB962C8B-B14F-4D97-AF65-F5344CB8AC3E}">
        <p14:creationId xmlns:p14="http://schemas.microsoft.com/office/powerpoint/2010/main" val="7565813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43111" y="64729"/>
            <a:ext cx="8257777" cy="501451"/>
          </a:xfrm>
        </p:spPr>
        <p:txBody>
          <a:bodyPr/>
          <a:lstStyle/>
          <a:p>
            <a:r>
              <a:rPr lang="en-US" dirty="0"/>
              <a:t>SPECIFICATIONS: Comparison between new and old models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0"/>
          </p:nvPr>
        </p:nvSpPr>
        <p:spPr>
          <a:xfrm>
            <a:off x="6023650" y="484363"/>
            <a:ext cx="1508746" cy="333596"/>
          </a:xfrm>
        </p:spPr>
        <p:txBody>
          <a:bodyPr/>
          <a:lstStyle/>
          <a:p>
            <a:r>
              <a:rPr lang="en-US" b="1" dirty="0">
                <a:solidFill>
                  <a:schemeClr val="tx1">
                    <a:lumMod val="50000"/>
                  </a:schemeClr>
                </a:solidFill>
              </a:rPr>
              <a:t>250 Dauntless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©2019 Boston Whaler. Confidential and all rights reserved.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CB68B725-381F-4999-828E-DC4845FC3D6F}"/>
              </a:ext>
            </a:extLst>
          </p:cNvPr>
          <p:cNvSpPr txBox="1">
            <a:spLocks/>
          </p:cNvSpPr>
          <p:nvPr/>
        </p:nvSpPr>
        <p:spPr>
          <a:xfrm>
            <a:off x="1711256" y="484363"/>
            <a:ext cx="1409095" cy="33359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charset="0"/>
              <a:buNone/>
              <a:defRPr sz="1600" b="0" kern="1200">
                <a:ln>
                  <a:noFill/>
                </a:ln>
                <a:solidFill>
                  <a:srgbClr val="888B8D"/>
                </a:solidFill>
                <a:latin typeface="Arial" charset="0"/>
                <a:ea typeface="Arial" charset="0"/>
                <a:cs typeface="Arial" charset="0"/>
              </a:defRPr>
            </a:lvl1pPr>
            <a:lvl2pPr marL="234950" indent="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None/>
              <a:defRPr sz="1400" kern="1200">
                <a:ln>
                  <a:noFill/>
                </a:ln>
                <a:solidFill>
                  <a:srgbClr val="75787B"/>
                </a:solidFill>
                <a:latin typeface="+mn-lt"/>
                <a:ea typeface="+mn-ea"/>
                <a:cs typeface="+mn-cs"/>
              </a:defRPr>
            </a:lvl2pPr>
            <a:lvl3pPr marL="579438" indent="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.AppleSystemUIFont" charset="-120"/>
              <a:buNone/>
              <a:defRPr sz="1400" kern="1200">
                <a:ln>
                  <a:noFill/>
                </a:ln>
                <a:solidFill>
                  <a:srgbClr val="75787B"/>
                </a:solidFill>
                <a:latin typeface="+mn-lt"/>
                <a:ea typeface="+mn-ea"/>
                <a:cs typeface="+mn-cs"/>
              </a:defRPr>
            </a:lvl3pPr>
            <a:lvl4pPr marL="806450" indent="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charset="0"/>
              <a:buNone/>
              <a:defRPr sz="1400" kern="1200">
                <a:ln>
                  <a:noFill/>
                </a:ln>
                <a:solidFill>
                  <a:srgbClr val="75787B"/>
                </a:solidFill>
                <a:latin typeface="+mn-lt"/>
                <a:ea typeface="+mn-ea"/>
                <a:cs typeface="+mn-cs"/>
              </a:defRPr>
            </a:lvl4pPr>
            <a:lvl5pPr marL="1033463" indent="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.AppleSystemUIFont" charset="-120"/>
              <a:buNone/>
              <a:defRPr sz="1400" kern="1200">
                <a:ln>
                  <a:noFill/>
                </a:ln>
                <a:solidFill>
                  <a:srgbClr val="75787B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>
                <a:solidFill>
                  <a:schemeClr val="tx1">
                    <a:lumMod val="50000"/>
                  </a:schemeClr>
                </a:solidFill>
              </a:rPr>
              <a:t>240 Dauntless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D3406DF-3238-45B7-B288-AF0460E86D91}"/>
              </a:ext>
            </a:extLst>
          </p:cNvPr>
          <p:cNvSpPr txBox="1"/>
          <p:nvPr/>
        </p:nvSpPr>
        <p:spPr>
          <a:xfrm>
            <a:off x="5573340" y="4849635"/>
            <a:ext cx="359169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rgbClr val="000005"/>
                </a:solidFill>
              </a:rPr>
              <a:t>*LOA: (on centerline, from bow to engine mounting location)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9BF0DF6-784D-46EA-86C4-62A1B8F95E9B}"/>
              </a:ext>
            </a:extLst>
          </p:cNvPr>
          <p:cNvSpPr/>
          <p:nvPr/>
        </p:nvSpPr>
        <p:spPr>
          <a:xfrm>
            <a:off x="340629" y="835519"/>
            <a:ext cx="7075168" cy="38933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US" sz="900" dirty="0">
                <a:solidFill>
                  <a:srgbClr val="000005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LOA:  23' 11" (7.29 m) (on centerline, from engine to bow mounting location)</a:t>
            </a:r>
          </a:p>
          <a:p>
            <a:pPr>
              <a:spcAft>
                <a:spcPts val="600"/>
              </a:spcAft>
            </a:pPr>
            <a:r>
              <a:rPr lang="de-DE" sz="900" dirty="0">
                <a:solidFill>
                  <a:srgbClr val="000005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LOA: 24’ 8" (7.52m) (with platforms)</a:t>
            </a:r>
            <a:endParaRPr lang="en-US" sz="900" dirty="0">
              <a:solidFill>
                <a:srgbClr val="000005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r>
              <a:rPr lang="de-DE" sz="900" dirty="0">
                <a:solidFill>
                  <a:srgbClr val="000005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Beam:  8' 6" (2.59 m)</a:t>
            </a:r>
            <a:endParaRPr lang="en-US" sz="900" dirty="0">
              <a:solidFill>
                <a:srgbClr val="000005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r>
              <a:rPr lang="de-DE" sz="900" dirty="0">
                <a:solidFill>
                  <a:srgbClr val="000005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Draft:  14" (0.36m)</a:t>
            </a:r>
            <a:endParaRPr lang="en-US" sz="900" dirty="0">
              <a:solidFill>
                <a:srgbClr val="000005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r>
              <a:rPr lang="en-US" sz="900" dirty="0">
                <a:solidFill>
                  <a:srgbClr val="000005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Weight (dry, no engine):  3,300 </a:t>
            </a:r>
            <a:r>
              <a:rPr lang="en-US" sz="900" dirty="0" err="1">
                <a:solidFill>
                  <a:srgbClr val="000005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lbs</a:t>
            </a:r>
            <a:r>
              <a:rPr lang="en-US" sz="900" dirty="0">
                <a:solidFill>
                  <a:srgbClr val="000005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(1497 kg)</a:t>
            </a:r>
            <a:endParaRPr lang="en-US" sz="900" dirty="0">
              <a:solidFill>
                <a:srgbClr val="000005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r>
              <a:rPr lang="en-US" sz="900" dirty="0">
                <a:solidFill>
                  <a:srgbClr val="000005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Weight (w/engine, fuel &amp; water):  4,654 </a:t>
            </a:r>
            <a:r>
              <a:rPr lang="en-US" sz="900" dirty="0" err="1">
                <a:solidFill>
                  <a:srgbClr val="000005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lbs</a:t>
            </a:r>
            <a:r>
              <a:rPr lang="en-US" sz="900" dirty="0">
                <a:solidFill>
                  <a:srgbClr val="000005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(2,722 kg)</a:t>
            </a:r>
            <a:endParaRPr lang="en-US" sz="900" dirty="0">
              <a:solidFill>
                <a:srgbClr val="000005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r>
              <a:rPr lang="en-US" sz="900" dirty="0">
                <a:solidFill>
                  <a:srgbClr val="000005"/>
                </a:solidFill>
                <a:latin typeface="Arial" panose="020B0604020202020204" pitchFamily="34" charset="0"/>
              </a:rPr>
              <a:t>Maximum Weight Capacity:  3,000 </a:t>
            </a:r>
            <a:r>
              <a:rPr lang="en-US" sz="900" dirty="0" err="1">
                <a:solidFill>
                  <a:srgbClr val="000005"/>
                </a:solidFill>
                <a:latin typeface="Arial" panose="020B0604020202020204" pitchFamily="34" charset="0"/>
              </a:rPr>
              <a:t>lbs</a:t>
            </a:r>
            <a:r>
              <a:rPr lang="en-US" sz="900" dirty="0">
                <a:solidFill>
                  <a:srgbClr val="000005"/>
                </a:solidFill>
                <a:latin typeface="Arial" panose="020B0604020202020204" pitchFamily="34" charset="0"/>
              </a:rPr>
              <a:t> (1361 kg)</a:t>
            </a:r>
            <a:endParaRPr lang="en-US" sz="900" b="1" dirty="0">
              <a:solidFill>
                <a:srgbClr val="000005"/>
              </a:solidFill>
              <a:latin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r>
              <a:rPr lang="en-US" sz="900" dirty="0">
                <a:solidFill>
                  <a:srgbClr val="000005"/>
                </a:solidFill>
                <a:latin typeface="Arial" panose="020B0604020202020204" pitchFamily="34" charset="0"/>
              </a:rPr>
              <a:t>Swamped Capacity: 6,000 </a:t>
            </a:r>
            <a:r>
              <a:rPr lang="en-US" sz="900" dirty="0" err="1">
                <a:solidFill>
                  <a:srgbClr val="000005"/>
                </a:solidFill>
                <a:latin typeface="Arial" panose="020B0604020202020204" pitchFamily="34" charset="0"/>
              </a:rPr>
              <a:t>lbs</a:t>
            </a:r>
            <a:r>
              <a:rPr lang="en-US" sz="900" dirty="0">
                <a:solidFill>
                  <a:srgbClr val="000005"/>
                </a:solidFill>
                <a:latin typeface="Arial" panose="020B0604020202020204" pitchFamily="34" charset="0"/>
              </a:rPr>
              <a:t> (2722 kg)</a:t>
            </a:r>
            <a:endParaRPr lang="en-US" sz="900" b="1" dirty="0">
              <a:solidFill>
                <a:srgbClr val="000005"/>
              </a:solidFill>
              <a:latin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r>
              <a:rPr lang="en-US" sz="900" dirty="0">
                <a:solidFill>
                  <a:srgbClr val="000005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Persons Capacity:  9 </a:t>
            </a:r>
            <a:endParaRPr lang="en-US" sz="900" dirty="0">
              <a:solidFill>
                <a:srgbClr val="000005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r>
              <a:rPr lang="en-US" sz="900" dirty="0">
                <a:solidFill>
                  <a:srgbClr val="000005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Maximum HP:  350 hp (261 kW</a:t>
            </a:r>
            <a:endParaRPr lang="en-US" sz="900" dirty="0">
              <a:solidFill>
                <a:srgbClr val="000005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r>
              <a:rPr lang="en-US" sz="900" dirty="0">
                <a:solidFill>
                  <a:srgbClr val="000005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Minimum HP:   250 hp (186</a:t>
            </a:r>
            <a:r>
              <a:rPr lang="en-US" sz="900" b="1" dirty="0">
                <a:solidFill>
                  <a:srgbClr val="000005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900" dirty="0">
                <a:solidFill>
                  <a:srgbClr val="000005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kW)</a:t>
            </a:r>
            <a:endParaRPr lang="en-US" sz="900" dirty="0">
              <a:solidFill>
                <a:srgbClr val="000005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r>
              <a:rPr lang="en-US" sz="900" dirty="0">
                <a:solidFill>
                  <a:srgbClr val="000005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Maximum Engine Weight:  700 </a:t>
            </a:r>
            <a:r>
              <a:rPr lang="en-US" sz="900" dirty="0" err="1">
                <a:solidFill>
                  <a:srgbClr val="000005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lbs</a:t>
            </a:r>
            <a:r>
              <a:rPr lang="en-US" sz="900" dirty="0">
                <a:solidFill>
                  <a:srgbClr val="000005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(318 kg)</a:t>
            </a:r>
            <a:endParaRPr lang="en-US" sz="900" dirty="0">
              <a:solidFill>
                <a:srgbClr val="000005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r>
              <a:rPr lang="en-US" sz="900" dirty="0" err="1">
                <a:solidFill>
                  <a:srgbClr val="000005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Transo</a:t>
            </a:r>
            <a:r>
              <a:rPr lang="nb-NO" sz="900" dirty="0">
                <a:solidFill>
                  <a:srgbClr val="000005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m Height:  25" (.64 m)</a:t>
            </a:r>
            <a:endParaRPr lang="en-US" sz="900" dirty="0">
              <a:solidFill>
                <a:srgbClr val="000005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r>
              <a:rPr lang="nb-NO" sz="900" dirty="0">
                <a:solidFill>
                  <a:srgbClr val="000005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Deadrise at Transom:  16º</a:t>
            </a:r>
            <a:endParaRPr lang="en-US" sz="900" dirty="0">
              <a:solidFill>
                <a:srgbClr val="000005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r>
              <a:rPr lang="en-US" sz="900" dirty="0">
                <a:solidFill>
                  <a:srgbClr val="000005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Fuel Capacity:  90 gallons (341L)</a:t>
            </a:r>
            <a:endParaRPr lang="en-US" sz="900" dirty="0">
              <a:solidFill>
                <a:srgbClr val="000005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r>
              <a:rPr lang="en-US" sz="900" dirty="0">
                <a:solidFill>
                  <a:srgbClr val="000005"/>
                </a:solidFill>
                <a:latin typeface="Arial" panose="020B0604020202020204" pitchFamily="34" charset="0"/>
              </a:rPr>
              <a:t>Bridge Clearance: 5’ 9” (1.75 m)</a:t>
            </a:r>
            <a:endParaRPr lang="en-US" sz="900" b="1" dirty="0">
              <a:solidFill>
                <a:srgbClr val="000005"/>
              </a:solidFill>
              <a:latin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r>
              <a:rPr lang="en-US" sz="900" dirty="0">
                <a:solidFill>
                  <a:srgbClr val="000005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Bridge Clearance with T-Top:  7’ 9” (2.36 m)</a:t>
            </a:r>
            <a:endParaRPr lang="en-US" sz="900" dirty="0">
              <a:solidFill>
                <a:srgbClr val="000005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r>
              <a:rPr lang="en-US" sz="900" dirty="0">
                <a:solidFill>
                  <a:srgbClr val="000005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Package boat specs (base boat on trailer, engine up:) 32’ 4” X 8’ 6” X 8’ 5”</a:t>
            </a:r>
            <a:endParaRPr lang="en-US" sz="900" dirty="0">
              <a:solidFill>
                <a:srgbClr val="000005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99A4FD6-564E-434A-88C3-0FB38CCE42FB}"/>
              </a:ext>
            </a:extLst>
          </p:cNvPr>
          <p:cNvSpPr/>
          <p:nvPr/>
        </p:nvSpPr>
        <p:spPr>
          <a:xfrm>
            <a:off x="4441902" y="835519"/>
            <a:ext cx="4588683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US" sz="900" dirty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LOA:  24' 9" (7.32 m) (on centerline, from engine to bow mounting location) </a:t>
            </a:r>
            <a:r>
              <a:rPr lang="en-US" sz="900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10” Longer</a:t>
            </a:r>
            <a:endParaRPr lang="en-US" sz="900" dirty="0">
              <a:solidFill>
                <a:schemeClr val="tx1">
                  <a:lumMod val="50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r>
              <a:rPr lang="en-US" sz="900" dirty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LOA: 25’  8 " (7.62 m) (with platforms) </a:t>
            </a:r>
            <a:r>
              <a:rPr lang="en-US" sz="900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12” Longer</a:t>
            </a:r>
            <a:endParaRPr lang="en-US" sz="900" dirty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r>
              <a:rPr lang="de-DE" sz="900" dirty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Beam:  8' 6" (2.59 m)</a:t>
            </a:r>
            <a:endParaRPr lang="en-US" sz="900" dirty="0">
              <a:solidFill>
                <a:schemeClr val="tx1">
                  <a:lumMod val="50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r>
              <a:rPr lang="en-US" sz="900" dirty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Draft:  15" (0.38m) </a:t>
            </a:r>
            <a:r>
              <a:rPr lang="en-US" sz="900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1” Deeper</a:t>
            </a:r>
            <a:endParaRPr lang="en-US" sz="900" dirty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r>
              <a:rPr lang="en-US" sz="900" dirty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Weight (dry, no engine):  3,390 </a:t>
            </a:r>
            <a:r>
              <a:rPr lang="en-US" sz="900" dirty="0" err="1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lbs</a:t>
            </a:r>
            <a:r>
              <a:rPr lang="en-US" sz="900" dirty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(1538 kg)</a:t>
            </a:r>
            <a:endParaRPr lang="en-US" sz="900" dirty="0">
              <a:solidFill>
                <a:schemeClr val="tx1">
                  <a:lumMod val="50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r>
              <a:rPr lang="en-US" sz="900" dirty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Weight (with engine, fuel, and water): 4,740 </a:t>
            </a:r>
            <a:r>
              <a:rPr lang="en-US" sz="900" dirty="0" err="1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lbs</a:t>
            </a:r>
            <a:r>
              <a:rPr lang="en-US" sz="900" dirty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(2150 kg)</a:t>
            </a:r>
            <a:endParaRPr lang="en-US" sz="900" dirty="0">
              <a:solidFill>
                <a:schemeClr val="tx1">
                  <a:lumMod val="50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r>
              <a:rPr lang="en-US" sz="900" dirty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</a:rPr>
              <a:t>Maximum Weight Capacity:  3,400 </a:t>
            </a:r>
            <a:r>
              <a:rPr lang="en-US" sz="900" dirty="0" err="1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</a:rPr>
              <a:t>lbs</a:t>
            </a:r>
            <a:r>
              <a:rPr lang="en-US" sz="900" dirty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</a:rPr>
              <a:t> (1,542kg)</a:t>
            </a:r>
            <a:endParaRPr lang="en-US" sz="900" b="1" dirty="0">
              <a:solidFill>
                <a:schemeClr val="tx1">
                  <a:lumMod val="50000"/>
                </a:schemeClr>
              </a:solidFill>
              <a:latin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r>
              <a:rPr lang="en-US" sz="900" dirty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</a:rPr>
              <a:t>Swamped Capacity: 5,600 </a:t>
            </a:r>
            <a:r>
              <a:rPr lang="en-US" sz="900" dirty="0" err="1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</a:rPr>
              <a:t>lbs</a:t>
            </a:r>
            <a:r>
              <a:rPr lang="en-US" sz="900" dirty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</a:rPr>
              <a:t> (2,540 kg)</a:t>
            </a:r>
            <a:endParaRPr lang="en-US" sz="900" b="1" dirty="0">
              <a:solidFill>
                <a:schemeClr val="tx1">
                  <a:lumMod val="50000"/>
                </a:schemeClr>
              </a:solidFill>
              <a:latin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r>
              <a:rPr lang="en-US" sz="900" dirty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Persons Capacity: 10 </a:t>
            </a:r>
            <a:r>
              <a:rPr lang="en-US" sz="900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One Additional Person </a:t>
            </a:r>
            <a:endParaRPr lang="en-US" sz="900" dirty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r>
              <a:rPr lang="en-US" sz="900" dirty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Maximum HP:  400 hp (298 kW) </a:t>
            </a:r>
            <a:r>
              <a:rPr lang="en-US" sz="900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50 hp More</a:t>
            </a:r>
            <a:endParaRPr lang="en-US" sz="900" dirty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r>
              <a:rPr lang="en-US" sz="900" dirty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Minimum HP:   250 hp (186</a:t>
            </a:r>
            <a:r>
              <a:rPr lang="en-US" sz="900" b="1" dirty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900" dirty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kW)</a:t>
            </a:r>
            <a:endParaRPr lang="en-US" sz="900" dirty="0">
              <a:solidFill>
                <a:schemeClr val="tx1">
                  <a:lumMod val="50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r>
              <a:rPr lang="en-US" sz="900" dirty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Maximum Engine Weight:  720 </a:t>
            </a:r>
            <a:r>
              <a:rPr lang="en-US" sz="900" dirty="0" err="1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lbs</a:t>
            </a:r>
            <a:r>
              <a:rPr lang="en-US" sz="900" dirty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(326 kg)</a:t>
            </a:r>
            <a:endParaRPr lang="en-US" sz="900" dirty="0">
              <a:solidFill>
                <a:schemeClr val="tx1">
                  <a:lumMod val="50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r>
              <a:rPr lang="en-US" sz="900" dirty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Transom Height:  30" (.76 m) </a:t>
            </a:r>
            <a:r>
              <a:rPr lang="en-US" sz="900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5” Taller</a:t>
            </a:r>
            <a:endParaRPr lang="en-US" sz="900" dirty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r>
              <a:rPr lang="en-US" sz="900" dirty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Deadrise at Transom:  18º  </a:t>
            </a:r>
            <a:r>
              <a:rPr lang="en-US" sz="900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2° Steeper</a:t>
            </a:r>
            <a:endParaRPr lang="en-US" sz="900" dirty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r>
              <a:rPr lang="en-US" sz="900" dirty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Fuel Capacity:  90 gallons (341L)</a:t>
            </a:r>
            <a:endParaRPr lang="en-US" sz="900" dirty="0">
              <a:solidFill>
                <a:schemeClr val="tx1">
                  <a:lumMod val="50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r>
              <a:rPr lang="en-US" sz="900" dirty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</a:rPr>
              <a:t>Bridge Clearance: 6’ 1” (1.85 m) </a:t>
            </a:r>
            <a:r>
              <a:rPr lang="en-US" sz="900" dirty="0">
                <a:solidFill>
                  <a:srgbClr val="FF0000"/>
                </a:solidFill>
                <a:latin typeface="Arial" panose="020B0604020202020204" pitchFamily="34" charset="0"/>
              </a:rPr>
              <a:t>2” Taller</a:t>
            </a:r>
            <a:endParaRPr lang="en-US" sz="9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r>
              <a:rPr lang="en-US" sz="900" dirty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Bridge Clearance with T-Top:  7’ 11” (2.41 m) </a:t>
            </a:r>
            <a:r>
              <a:rPr lang="en-US" sz="900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2” Taller</a:t>
            </a:r>
            <a:endParaRPr lang="en-US" sz="900" dirty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r>
              <a:rPr lang="en-US" sz="900" dirty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Package boat specs (base boat on trailer, engine up:) </a:t>
            </a:r>
            <a:r>
              <a:rPr lang="en-US" sz="900" b="1" dirty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TBD</a:t>
            </a:r>
            <a:endParaRPr lang="en-US" sz="900" dirty="0">
              <a:solidFill>
                <a:schemeClr val="tx1">
                  <a:lumMod val="50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35911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B37391E5-1A2E-41A6-81CB-16E946E344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7714" y="1786357"/>
            <a:ext cx="6210004" cy="3075563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What’s new for the Dauntless Platform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©2019 Boston Whaler. Confidential and all rights reserved.</a:t>
            </a:r>
          </a:p>
        </p:txBody>
      </p:sp>
      <p:sp>
        <p:nvSpPr>
          <p:cNvPr id="6" name="Content Placeholder 1">
            <a:extLst>
              <a:ext uri="{FF2B5EF4-FFF2-40B4-BE49-F238E27FC236}">
                <a16:creationId xmlns:a16="http://schemas.microsoft.com/office/drawing/2014/main" id="{CF07C5E3-1B93-431F-891F-3BD15E198955}"/>
              </a:ext>
            </a:extLst>
          </p:cNvPr>
          <p:cNvSpPr txBox="1">
            <a:spLocks/>
          </p:cNvSpPr>
          <p:nvPr/>
        </p:nvSpPr>
        <p:spPr>
          <a:xfrm>
            <a:off x="345978" y="647375"/>
            <a:ext cx="8901242" cy="395392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charset="0"/>
              <a:buNone/>
              <a:defRPr sz="1600" kern="1200">
                <a:ln>
                  <a:noFill/>
                </a:ln>
                <a:solidFill>
                  <a:srgbClr val="888B8D"/>
                </a:solidFill>
                <a:latin typeface="Arial" charset="0"/>
                <a:ea typeface="Arial" charset="0"/>
                <a:cs typeface="Arial" charset="0"/>
              </a:defRPr>
            </a:lvl1pPr>
            <a:lvl2pPr marL="234950" indent="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None/>
              <a:defRPr sz="1400" kern="1200">
                <a:ln>
                  <a:noFill/>
                </a:ln>
                <a:solidFill>
                  <a:srgbClr val="75787B"/>
                </a:solidFill>
                <a:latin typeface="+mn-lt"/>
                <a:ea typeface="+mn-ea"/>
                <a:cs typeface="+mn-cs"/>
              </a:defRPr>
            </a:lvl2pPr>
            <a:lvl3pPr marL="579438" indent="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.AppleSystemUIFont" charset="-120"/>
              <a:buNone/>
              <a:defRPr sz="1400" kern="1200">
                <a:ln>
                  <a:noFill/>
                </a:ln>
                <a:solidFill>
                  <a:srgbClr val="75787B"/>
                </a:solidFill>
                <a:latin typeface="+mn-lt"/>
                <a:ea typeface="+mn-ea"/>
                <a:cs typeface="+mn-cs"/>
              </a:defRPr>
            </a:lvl3pPr>
            <a:lvl4pPr marL="806450" indent="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charset="0"/>
              <a:buNone/>
              <a:defRPr sz="1400" kern="1200">
                <a:ln>
                  <a:noFill/>
                </a:ln>
                <a:solidFill>
                  <a:srgbClr val="75787B"/>
                </a:solidFill>
                <a:latin typeface="+mn-lt"/>
                <a:ea typeface="+mn-ea"/>
                <a:cs typeface="+mn-cs"/>
              </a:defRPr>
            </a:lvl4pPr>
            <a:lvl5pPr marL="1033463" indent="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.AppleSystemUIFont" charset="-120"/>
              <a:buNone/>
              <a:defRPr sz="1400" kern="1200">
                <a:ln>
                  <a:noFill/>
                </a:ln>
                <a:solidFill>
                  <a:srgbClr val="75787B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300" dirty="0">
                <a:solidFill>
                  <a:schemeClr val="tx1"/>
                </a:solidFill>
                <a:latin typeface="+mn-lt"/>
              </a:rPr>
              <a:t>Keel Up Re-design</a:t>
            </a:r>
          </a:p>
          <a:p>
            <a:pPr marL="520700" lvl="1" indent="-285750">
              <a:buFont typeface="Arial" panose="020B0604020202020204" pitchFamily="34" charset="0"/>
              <a:buChar char="•"/>
            </a:pPr>
            <a:r>
              <a:rPr lang="en-US" sz="1300" dirty="0">
                <a:solidFill>
                  <a:schemeClr val="tx1"/>
                </a:solidFill>
              </a:rPr>
              <a:t>More capable and seaworthy- Increased deadrise 18°, sharper bow entry with Increased flare </a:t>
            </a:r>
          </a:p>
          <a:p>
            <a:pPr marL="520700" lvl="1" indent="-285750">
              <a:buFont typeface="Arial" panose="020B0604020202020204" pitchFamily="34" charset="0"/>
              <a:buChar char="•"/>
            </a:pPr>
            <a:r>
              <a:rPr lang="en-US" sz="1300" dirty="0">
                <a:solidFill>
                  <a:schemeClr val="tx1"/>
                </a:solidFill>
              </a:rPr>
              <a:t>Increased freeboard- 2” more cockpit depth </a:t>
            </a:r>
          </a:p>
          <a:p>
            <a:pPr marL="520700" lvl="1" indent="-285750">
              <a:buFont typeface="Arial" panose="020B0604020202020204" pitchFamily="34" charset="0"/>
              <a:buChar char="•"/>
            </a:pPr>
            <a:r>
              <a:rPr lang="en-US" sz="1300" dirty="0">
                <a:solidFill>
                  <a:schemeClr val="tx1"/>
                </a:solidFill>
              </a:rPr>
              <a:t>Increased LOA to 25’ 8” from 24’ 8” </a:t>
            </a:r>
            <a:endParaRPr lang="en-US" sz="1300" strike="sngStrike" dirty="0">
              <a:solidFill>
                <a:schemeClr val="tx1"/>
              </a:solidFill>
            </a:endParaRPr>
          </a:p>
          <a:p>
            <a:pPr lvl="1"/>
            <a:endParaRPr lang="en-US" dirty="0">
              <a:solidFill>
                <a:srgbClr val="0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200" dirty="0">
              <a:solidFill>
                <a:srgbClr val="000000"/>
              </a:solidFill>
              <a:latin typeface="+mn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03191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What’s new for the Dauntless Platform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©2019 Boston Whaler. Confidential and all rights reserved.</a:t>
            </a:r>
          </a:p>
        </p:txBody>
      </p:sp>
      <p:pic>
        <p:nvPicPr>
          <p:cNvPr id="2052" name="Picture 4">
            <a:extLst>
              <a:ext uri="{FF2B5EF4-FFF2-40B4-BE49-F238E27FC236}">
                <a16:creationId xmlns:a16="http://schemas.microsoft.com/office/drawing/2014/main" id="{9A86BB8A-3262-4A99-9F39-4CA9F51D80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2225"/>
            <a:ext cx="9144000" cy="5121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>
            <a:extLst>
              <a:ext uri="{FF2B5EF4-FFF2-40B4-BE49-F238E27FC236}">
                <a16:creationId xmlns:a16="http://schemas.microsoft.com/office/drawing/2014/main" id="{095E1E66-42CB-45EF-921C-FD1C514C27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>
            <a:extLst>
              <a:ext uri="{FF2B5EF4-FFF2-40B4-BE49-F238E27FC236}">
                <a16:creationId xmlns:a16="http://schemas.microsoft.com/office/drawing/2014/main" id="{6890AFE6-1200-4B1C-9495-DBE26672EE10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650" y="145924"/>
            <a:ext cx="8812699" cy="49121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991512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3">
            <a:extLst>
              <a:ext uri="{FF2B5EF4-FFF2-40B4-BE49-F238E27FC236}">
                <a16:creationId xmlns:a16="http://schemas.microsoft.com/office/drawing/2014/main" id="{51A2EB8A-ED34-4901-A113-221C083356E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9968"/>
          <a:stretch/>
        </p:blipFill>
        <p:spPr>
          <a:xfrm>
            <a:off x="0" y="849480"/>
            <a:ext cx="9144000" cy="3840538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Hull changes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©2019 Boston Whaler. Confidential and all rights reserved.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sz="quarter" idx="15"/>
          </p:nvPr>
        </p:nvSpPr>
        <p:spPr>
          <a:xfrm>
            <a:off x="91102" y="969291"/>
            <a:ext cx="7642769" cy="306503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chemeClr val="bg1"/>
                </a:solidFill>
              </a:rPr>
              <a:t>-  Pointed bow with increased flare:  Provides a softer, drier ride with increased capability </a:t>
            </a:r>
          </a:p>
          <a:p>
            <a:pPr>
              <a:buFontTx/>
              <a:buChar char="-"/>
            </a:pPr>
            <a:r>
              <a:rPr lang="en-US" sz="1400" dirty="0">
                <a:solidFill>
                  <a:schemeClr val="bg1"/>
                </a:solidFill>
              </a:rPr>
              <a:t>Length over all 1’ longer</a:t>
            </a:r>
          </a:p>
          <a:p>
            <a:pPr>
              <a:buFontTx/>
              <a:buChar char="-"/>
            </a:pPr>
            <a:r>
              <a:rPr lang="en-US" sz="1400" dirty="0">
                <a:solidFill>
                  <a:schemeClr val="bg1"/>
                </a:solidFill>
              </a:rPr>
              <a:t>18 degrees of deadrise</a:t>
            </a:r>
          </a:p>
          <a:p>
            <a:pPr>
              <a:buFontTx/>
              <a:buChar char="-"/>
            </a:pPr>
            <a:r>
              <a:rPr lang="en-US" sz="1400" dirty="0">
                <a:solidFill>
                  <a:schemeClr val="bg1"/>
                </a:solidFill>
              </a:rPr>
              <a:t>Gained 2” cockpit depth</a:t>
            </a:r>
          </a:p>
          <a:p>
            <a:pPr marL="0" indent="0">
              <a:buNone/>
            </a:pPr>
            <a:endParaRPr lang="en-US" sz="1400" strike="sngStrike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733871" y="4682395"/>
            <a:ext cx="141013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>
                <a:solidFill>
                  <a:schemeClr val="bg1"/>
                </a:solidFill>
              </a:rPr>
              <a:t>SAMPLE IMAGE</a:t>
            </a:r>
          </a:p>
        </p:txBody>
      </p:sp>
      <p:sp>
        <p:nvSpPr>
          <p:cNvPr id="10" name="Rectangle 9"/>
          <p:cNvSpPr/>
          <p:nvPr/>
        </p:nvSpPr>
        <p:spPr>
          <a:xfrm>
            <a:off x="4385951" y="4735458"/>
            <a:ext cx="1042273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</a:rPr>
              <a:t>Sample Image</a:t>
            </a:r>
          </a:p>
        </p:txBody>
      </p:sp>
    </p:spTree>
    <p:extLst>
      <p:ext uri="{BB962C8B-B14F-4D97-AF65-F5344CB8AC3E}">
        <p14:creationId xmlns:p14="http://schemas.microsoft.com/office/powerpoint/2010/main" val="42290564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29514" y="145924"/>
            <a:ext cx="8371375" cy="501451"/>
          </a:xfrm>
        </p:spPr>
        <p:txBody>
          <a:bodyPr/>
          <a:lstStyle/>
          <a:p>
            <a:r>
              <a:rPr lang="en-US" dirty="0"/>
              <a:t>What’s new for the Dauntless Platform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©2019 Boston Whaler. Confidential and all rights reserved.</a:t>
            </a:r>
          </a:p>
        </p:txBody>
      </p:sp>
      <p:sp>
        <p:nvSpPr>
          <p:cNvPr id="6" name="Content Placeholder 1">
            <a:extLst>
              <a:ext uri="{FF2B5EF4-FFF2-40B4-BE49-F238E27FC236}">
                <a16:creationId xmlns:a16="http://schemas.microsoft.com/office/drawing/2014/main" id="{CF07C5E3-1B93-431F-891F-3BD15E198955}"/>
              </a:ext>
            </a:extLst>
          </p:cNvPr>
          <p:cNvSpPr txBox="1">
            <a:spLocks/>
          </p:cNvSpPr>
          <p:nvPr/>
        </p:nvSpPr>
        <p:spPr>
          <a:xfrm>
            <a:off x="329514" y="716692"/>
            <a:ext cx="3097627" cy="395392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charset="0"/>
              <a:buNone/>
              <a:defRPr sz="1600" kern="1200">
                <a:ln>
                  <a:noFill/>
                </a:ln>
                <a:solidFill>
                  <a:srgbClr val="888B8D"/>
                </a:solidFill>
                <a:latin typeface="Arial" charset="0"/>
                <a:ea typeface="Arial" charset="0"/>
                <a:cs typeface="Arial" charset="0"/>
              </a:defRPr>
            </a:lvl1pPr>
            <a:lvl2pPr marL="234950" indent="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None/>
              <a:defRPr sz="1400" kern="1200">
                <a:ln>
                  <a:noFill/>
                </a:ln>
                <a:solidFill>
                  <a:srgbClr val="75787B"/>
                </a:solidFill>
                <a:latin typeface="+mn-lt"/>
                <a:ea typeface="+mn-ea"/>
                <a:cs typeface="+mn-cs"/>
              </a:defRPr>
            </a:lvl2pPr>
            <a:lvl3pPr marL="579438" indent="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.AppleSystemUIFont" charset="-120"/>
              <a:buNone/>
              <a:defRPr sz="1400" kern="1200">
                <a:ln>
                  <a:noFill/>
                </a:ln>
                <a:solidFill>
                  <a:srgbClr val="75787B"/>
                </a:solidFill>
                <a:latin typeface="+mn-lt"/>
                <a:ea typeface="+mn-ea"/>
                <a:cs typeface="+mn-cs"/>
              </a:defRPr>
            </a:lvl3pPr>
            <a:lvl4pPr marL="806450" indent="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charset="0"/>
              <a:buNone/>
              <a:defRPr sz="1400" kern="1200">
                <a:ln>
                  <a:noFill/>
                </a:ln>
                <a:solidFill>
                  <a:srgbClr val="75787B"/>
                </a:solidFill>
                <a:latin typeface="+mn-lt"/>
                <a:ea typeface="+mn-ea"/>
                <a:cs typeface="+mn-cs"/>
              </a:defRPr>
            </a:lvl4pPr>
            <a:lvl5pPr marL="1033463" indent="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.AppleSystemUIFont" charset="-120"/>
              <a:buNone/>
              <a:defRPr sz="1400" kern="1200">
                <a:ln>
                  <a:noFill/>
                </a:ln>
                <a:solidFill>
                  <a:srgbClr val="75787B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300" dirty="0">
                <a:solidFill>
                  <a:srgbClr val="000000"/>
                </a:solidFill>
                <a:latin typeface="+mn-lt"/>
              </a:rPr>
              <a:t>More versatility for the whole family</a:t>
            </a:r>
          </a:p>
          <a:p>
            <a:pPr marL="520700" lvl="1" indent="-285750">
              <a:buFont typeface="Wingdings" panose="05000000000000000000" pitchFamily="2" charset="2"/>
              <a:buChar char="q"/>
            </a:pPr>
            <a:r>
              <a:rPr lang="en-US" sz="1300" dirty="0">
                <a:solidFill>
                  <a:schemeClr val="tx1"/>
                </a:solidFill>
              </a:rPr>
              <a:t>More standard fishing options</a:t>
            </a:r>
          </a:p>
          <a:p>
            <a:pPr marL="865188" lvl="2" indent="-285750">
              <a:buFont typeface="Arial" panose="020B0604020202020204" pitchFamily="34" charset="0"/>
              <a:buChar char="•"/>
            </a:pPr>
            <a:r>
              <a:rPr lang="en-US" sz="1300" dirty="0">
                <a:solidFill>
                  <a:schemeClr val="tx1"/>
                </a:solidFill>
              </a:rPr>
              <a:t>Standard aft </a:t>
            </a:r>
            <a:r>
              <a:rPr lang="en-US" sz="1300" dirty="0" err="1">
                <a:solidFill>
                  <a:schemeClr val="tx1"/>
                </a:solidFill>
              </a:rPr>
              <a:t>livewell</a:t>
            </a:r>
            <a:endParaRPr lang="en-US" sz="1300" dirty="0">
              <a:solidFill>
                <a:schemeClr val="tx1"/>
              </a:solidFill>
            </a:endParaRPr>
          </a:p>
          <a:p>
            <a:pPr marL="865188" lvl="2" indent="-285750">
              <a:buFont typeface="Arial" panose="020B0604020202020204" pitchFamily="34" charset="0"/>
              <a:buChar char="•"/>
            </a:pPr>
            <a:r>
              <a:rPr lang="en-US" sz="1300" dirty="0">
                <a:solidFill>
                  <a:schemeClr val="tx1"/>
                </a:solidFill>
              </a:rPr>
              <a:t>Flat, single level stern deck with no obstructions</a:t>
            </a:r>
          </a:p>
          <a:p>
            <a:pPr marL="865188" lvl="2" indent="-285750">
              <a:buFont typeface="Arial" panose="020B0604020202020204" pitchFamily="34" charset="0"/>
              <a:buChar char="•"/>
            </a:pPr>
            <a:r>
              <a:rPr lang="en-US" sz="1300" dirty="0">
                <a:solidFill>
                  <a:schemeClr val="tx1"/>
                </a:solidFill>
              </a:rPr>
              <a:t>Gunwale rod holders</a:t>
            </a:r>
          </a:p>
          <a:p>
            <a:pPr marL="520700" lvl="1" indent="-285750">
              <a:buFont typeface="Wingdings" panose="05000000000000000000" pitchFamily="2" charset="2"/>
              <a:buChar char="q"/>
            </a:pPr>
            <a:r>
              <a:rPr lang="en-US" sz="1300" dirty="0">
                <a:solidFill>
                  <a:schemeClr val="tx1"/>
                </a:solidFill>
              </a:rPr>
              <a:t>Improved comfort</a:t>
            </a:r>
          </a:p>
          <a:p>
            <a:pPr marL="865188" lvl="2" indent="-285750">
              <a:buFont typeface="Arial" panose="020B0604020202020204" pitchFamily="34" charset="0"/>
              <a:buChar char="•"/>
            </a:pPr>
            <a:r>
              <a:rPr lang="en-US" sz="1300" dirty="0">
                <a:solidFill>
                  <a:schemeClr val="tx1"/>
                </a:solidFill>
              </a:rPr>
              <a:t>Forward console lounge</a:t>
            </a:r>
          </a:p>
          <a:p>
            <a:pPr marL="865188" lvl="2" indent="-285750">
              <a:buFont typeface="Arial" panose="020B0604020202020204" pitchFamily="34" charset="0"/>
              <a:buChar char="•"/>
            </a:pPr>
            <a:r>
              <a:rPr lang="en-US" sz="1300" dirty="0">
                <a:solidFill>
                  <a:schemeClr val="tx1"/>
                </a:solidFill>
              </a:rPr>
              <a:t>Helm seating options</a:t>
            </a:r>
          </a:p>
          <a:p>
            <a:pPr marL="520700" lvl="1" indent="-285750">
              <a:buFont typeface="Wingdings" panose="05000000000000000000" pitchFamily="2" charset="2"/>
              <a:buChar char="q"/>
            </a:pPr>
            <a:r>
              <a:rPr lang="en-US" sz="1300" dirty="0">
                <a:solidFill>
                  <a:schemeClr val="tx1"/>
                </a:solidFill>
                <a:latin typeface="+mn-lt"/>
              </a:rPr>
              <a:t>Watersports tow point from tops</a:t>
            </a:r>
          </a:p>
          <a:p>
            <a:pPr marL="520700" lvl="1" indent="-285750">
              <a:buFont typeface="Wingdings" panose="05000000000000000000" pitchFamily="2" charset="2"/>
              <a:buChar char="q"/>
            </a:pPr>
            <a:r>
              <a:rPr lang="en-US" sz="1300" dirty="0">
                <a:solidFill>
                  <a:schemeClr val="tx1"/>
                </a:solidFill>
              </a:rPr>
              <a:t>No compromises - accommodates everyone's needs: </a:t>
            </a:r>
          </a:p>
          <a:p>
            <a:pPr marL="865188" lvl="2" indent="-285750">
              <a:buFont typeface="Arial" panose="020B0604020202020204" pitchFamily="34" charset="0"/>
              <a:buChar char="•"/>
            </a:pPr>
            <a:r>
              <a:rPr lang="en-US" sz="1300" dirty="0">
                <a:solidFill>
                  <a:schemeClr val="tx1"/>
                </a:solidFill>
              </a:rPr>
              <a:t>Fishing</a:t>
            </a:r>
          </a:p>
          <a:p>
            <a:pPr marL="865188" lvl="2" indent="-285750">
              <a:buFont typeface="Arial" panose="020B0604020202020204" pitchFamily="34" charset="0"/>
              <a:buChar char="•"/>
            </a:pPr>
            <a:r>
              <a:rPr lang="en-US" sz="1300" dirty="0">
                <a:solidFill>
                  <a:schemeClr val="tx1"/>
                </a:solidFill>
              </a:rPr>
              <a:t>Watersports</a:t>
            </a:r>
          </a:p>
          <a:p>
            <a:pPr marL="865188" lvl="2" indent="-285750">
              <a:buFont typeface="Arial" panose="020B0604020202020204" pitchFamily="34" charset="0"/>
              <a:buChar char="•"/>
            </a:pPr>
            <a:r>
              <a:rPr lang="en-US" sz="1300" dirty="0">
                <a:solidFill>
                  <a:schemeClr val="tx1"/>
                </a:solidFill>
              </a:rPr>
              <a:t>Entertaining </a:t>
            </a:r>
          </a:p>
          <a:p>
            <a:pPr lvl="1"/>
            <a:endParaRPr lang="en-US" sz="1300" dirty="0">
              <a:solidFill>
                <a:srgbClr val="000000"/>
              </a:solidFill>
            </a:endParaRPr>
          </a:p>
          <a:p>
            <a:pPr lvl="1"/>
            <a:endParaRPr lang="en-US" dirty="0">
              <a:solidFill>
                <a:srgbClr val="0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200" dirty="0">
              <a:solidFill>
                <a:srgbClr val="000000"/>
              </a:solidFill>
              <a:latin typeface="+mn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9E5FDCED-E078-439E-B997-8B544C3C96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1161" y="594790"/>
            <a:ext cx="7029191" cy="3953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734484A-9659-46E7-A9AA-E13E95A8DF40}"/>
              </a:ext>
            </a:extLst>
          </p:cNvPr>
          <p:cNvSpPr txBox="1"/>
          <p:nvPr/>
        </p:nvSpPr>
        <p:spPr>
          <a:xfrm>
            <a:off x="4796599" y="858004"/>
            <a:ext cx="15684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rgbClr val="AB3225"/>
                </a:solidFill>
              </a:rPr>
              <a:t>240 Dauntless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330F4EA-3665-47DC-A29D-D443E4A7F430}"/>
              </a:ext>
            </a:extLst>
          </p:cNvPr>
          <p:cNvSpPr txBox="1"/>
          <p:nvPr/>
        </p:nvSpPr>
        <p:spPr>
          <a:xfrm>
            <a:off x="4841048" y="2934454"/>
            <a:ext cx="20931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rgbClr val="AB3225"/>
                </a:solidFill>
              </a:rPr>
              <a:t>NEW 250 Dauntless</a:t>
            </a:r>
          </a:p>
        </p:txBody>
      </p:sp>
    </p:spTree>
    <p:extLst>
      <p:ext uri="{BB962C8B-B14F-4D97-AF65-F5344CB8AC3E}">
        <p14:creationId xmlns:p14="http://schemas.microsoft.com/office/powerpoint/2010/main" val="3761204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3" name="Rectangle 82">
            <a:extLst>
              <a:ext uri="{FF2B5EF4-FFF2-40B4-BE49-F238E27FC236}">
                <a16:creationId xmlns:a16="http://schemas.microsoft.com/office/drawing/2014/main" id="{A3C210E6-A35A-4F68-8D60-801A019C75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A650E4C-88BD-46F5-BBC6-09180B71BB7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-2" b="9216"/>
          <a:stretch/>
        </p:blipFill>
        <p:spPr>
          <a:xfrm>
            <a:off x="2352291" y="10"/>
            <a:ext cx="3734478" cy="2551166"/>
          </a:xfrm>
          <a:custGeom>
            <a:avLst/>
            <a:gdLst/>
            <a:ahLst/>
            <a:cxnLst/>
            <a:rect l="l" t="t" r="r" b="b"/>
            <a:pathLst>
              <a:path w="4979304" h="3364992">
                <a:moveTo>
                  <a:pt x="0" y="0"/>
                </a:moveTo>
                <a:lnTo>
                  <a:pt x="4211250" y="0"/>
                </a:lnTo>
                <a:lnTo>
                  <a:pt x="4309461" y="192282"/>
                </a:lnTo>
                <a:cubicBezTo>
                  <a:pt x="4697535" y="1033269"/>
                  <a:pt x="4937593" y="2032690"/>
                  <a:pt x="4974907" y="3110424"/>
                </a:cubicBezTo>
                <a:lnTo>
                  <a:pt x="4979304" y="3364992"/>
                </a:lnTo>
                <a:lnTo>
                  <a:pt x="800592" y="3364992"/>
                </a:lnTo>
                <a:lnTo>
                  <a:pt x="797493" y="3185579"/>
                </a:lnTo>
                <a:cubicBezTo>
                  <a:pt x="756786" y="2009870"/>
                  <a:pt x="474799" y="927359"/>
                  <a:pt x="22579" y="42066"/>
                </a:cubicBezTo>
                <a:close/>
              </a:path>
            </a:pathLst>
          </a:custGeom>
        </p:spPr>
      </p:pic>
      <p:pic>
        <p:nvPicPr>
          <p:cNvPr id="4110" name="Picture 14">
            <a:extLst>
              <a:ext uri="{FF2B5EF4-FFF2-40B4-BE49-F238E27FC236}">
                <a16:creationId xmlns:a16="http://schemas.microsoft.com/office/drawing/2014/main" id="{674732B9-55BF-441C-9929-21B5614D788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70" r="6291"/>
          <a:stretch/>
        </p:blipFill>
        <p:spPr bwMode="auto">
          <a:xfrm>
            <a:off x="5536267" y="2592324"/>
            <a:ext cx="3607733" cy="2551176"/>
          </a:xfrm>
          <a:custGeom>
            <a:avLst/>
            <a:gdLst/>
            <a:ahLst/>
            <a:cxnLst/>
            <a:rect l="l" t="t" r="r" b="b"/>
            <a:pathLst>
              <a:path w="4810310" h="3401568">
                <a:moveTo>
                  <a:pt x="781270" y="0"/>
                </a:moveTo>
                <a:lnTo>
                  <a:pt x="4810310" y="0"/>
                </a:lnTo>
                <a:lnTo>
                  <a:pt x="4810310" y="3401568"/>
                </a:lnTo>
                <a:lnTo>
                  <a:pt x="0" y="3401568"/>
                </a:lnTo>
                <a:lnTo>
                  <a:pt x="1963" y="3397912"/>
                </a:lnTo>
                <a:cubicBezTo>
                  <a:pt x="454182" y="2512619"/>
                  <a:pt x="736170" y="1430108"/>
                  <a:pt x="776876" y="254399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09BBEB3-A741-4C60-9A5A-A1DFC0396371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-3" b="9426"/>
          <a:stretch/>
        </p:blipFill>
        <p:spPr>
          <a:xfrm>
            <a:off x="2392071" y="2592324"/>
            <a:ext cx="3694109" cy="2551176"/>
          </a:xfrm>
          <a:custGeom>
            <a:avLst/>
            <a:gdLst/>
            <a:ahLst/>
            <a:cxnLst/>
            <a:rect l="l" t="t" r="r" b="b"/>
            <a:pathLst>
              <a:path w="4925479" h="3364992">
                <a:moveTo>
                  <a:pt x="749362" y="0"/>
                </a:moveTo>
                <a:lnTo>
                  <a:pt x="4925479" y="0"/>
                </a:lnTo>
                <a:lnTo>
                  <a:pt x="4921868" y="209033"/>
                </a:lnTo>
                <a:cubicBezTo>
                  <a:pt x="4884554" y="1286766"/>
                  <a:pt x="4644496" y="2286187"/>
                  <a:pt x="4256422" y="3127175"/>
                </a:cubicBezTo>
                <a:lnTo>
                  <a:pt x="4134952" y="3364992"/>
                </a:lnTo>
                <a:lnTo>
                  <a:pt x="0" y="3364992"/>
                </a:lnTo>
                <a:lnTo>
                  <a:pt x="79008" y="3202330"/>
                </a:lnTo>
                <a:cubicBezTo>
                  <a:pt x="467082" y="2361343"/>
                  <a:pt x="707140" y="1361922"/>
                  <a:pt x="744454" y="284189"/>
                </a:cubicBezTo>
                <a:close/>
              </a:path>
            </a:pathLst>
          </a:custGeom>
        </p:spPr>
      </p:pic>
      <p:sp useBgFill="1">
        <p:nvSpPr>
          <p:cNvPr id="85" name="Freeform: Shape 84">
            <a:extLst>
              <a:ext uri="{FF2B5EF4-FFF2-40B4-BE49-F238E27FC236}">
                <a16:creationId xmlns:a16="http://schemas.microsoft.com/office/drawing/2014/main" id="{AC0D06B0-F19C-459E-B221-A34B506FB5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959361" cy="5143500"/>
          </a:xfrm>
          <a:custGeom>
            <a:avLst/>
            <a:gdLst>
              <a:gd name="connsiteX0" fmla="*/ 0 w 3945815"/>
              <a:gd name="connsiteY0" fmla="*/ 0 h 6858000"/>
              <a:gd name="connsiteX1" fmla="*/ 3138662 w 3945815"/>
              <a:gd name="connsiteY1" fmla="*/ 0 h 6858000"/>
              <a:gd name="connsiteX2" fmla="*/ 3275260 w 3945815"/>
              <a:gd name="connsiteY2" fmla="*/ 267438 h 6858000"/>
              <a:gd name="connsiteX3" fmla="*/ 3945815 w 3945815"/>
              <a:gd name="connsiteY3" fmla="*/ 3481388 h 6858000"/>
              <a:gd name="connsiteX4" fmla="*/ 3275260 w 3945815"/>
              <a:gd name="connsiteY4" fmla="*/ 6695338 h 6858000"/>
              <a:gd name="connsiteX5" fmla="*/ 3192177 w 3945815"/>
              <a:gd name="connsiteY5" fmla="*/ 6858000 h 6858000"/>
              <a:gd name="connsiteX6" fmla="*/ 0 w 3945815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45815" h="6858000">
                <a:moveTo>
                  <a:pt x="0" y="0"/>
                </a:moveTo>
                <a:lnTo>
                  <a:pt x="3138662" y="0"/>
                </a:lnTo>
                <a:lnTo>
                  <a:pt x="3275260" y="267438"/>
                </a:lnTo>
                <a:cubicBezTo>
                  <a:pt x="3698614" y="1184879"/>
                  <a:pt x="3945815" y="2290869"/>
                  <a:pt x="3945815" y="3481388"/>
                </a:cubicBezTo>
                <a:cubicBezTo>
                  <a:pt x="3945815" y="4671908"/>
                  <a:pt x="3698614" y="5777898"/>
                  <a:pt x="3275260" y="6695338"/>
                </a:cubicBezTo>
                <a:lnTo>
                  <a:pt x="3192177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87" name="Freeform: Shape 86">
            <a:extLst>
              <a:ext uri="{FF2B5EF4-FFF2-40B4-BE49-F238E27FC236}">
                <a16:creationId xmlns:a16="http://schemas.microsoft.com/office/drawing/2014/main" id="{345B26DA-1C6B-4C66-81C9-9C1877FC2D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952502" cy="5143500"/>
          </a:xfrm>
          <a:custGeom>
            <a:avLst/>
            <a:gdLst>
              <a:gd name="connsiteX0" fmla="*/ 0 w 3936670"/>
              <a:gd name="connsiteY0" fmla="*/ 0 h 6858000"/>
              <a:gd name="connsiteX1" fmla="*/ 3129517 w 3936670"/>
              <a:gd name="connsiteY1" fmla="*/ 0 h 6858000"/>
              <a:gd name="connsiteX2" fmla="*/ 3266115 w 3936670"/>
              <a:gd name="connsiteY2" fmla="*/ 267438 h 6858000"/>
              <a:gd name="connsiteX3" fmla="*/ 3936670 w 3936670"/>
              <a:gd name="connsiteY3" fmla="*/ 3481388 h 6858000"/>
              <a:gd name="connsiteX4" fmla="*/ 3266115 w 3936670"/>
              <a:gd name="connsiteY4" fmla="*/ 6695338 h 6858000"/>
              <a:gd name="connsiteX5" fmla="*/ 3183032 w 3936670"/>
              <a:gd name="connsiteY5" fmla="*/ 6858000 h 6858000"/>
              <a:gd name="connsiteX6" fmla="*/ 0 w 3936670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36670" h="6858000">
                <a:moveTo>
                  <a:pt x="0" y="0"/>
                </a:moveTo>
                <a:lnTo>
                  <a:pt x="3129517" y="0"/>
                </a:lnTo>
                <a:lnTo>
                  <a:pt x="3266115" y="267438"/>
                </a:lnTo>
                <a:cubicBezTo>
                  <a:pt x="3689469" y="1184879"/>
                  <a:pt x="3936670" y="2290869"/>
                  <a:pt x="3936670" y="3481388"/>
                </a:cubicBezTo>
                <a:cubicBezTo>
                  <a:pt x="3936670" y="4671908"/>
                  <a:pt x="3689469" y="5777898"/>
                  <a:pt x="3266115" y="6695338"/>
                </a:cubicBezTo>
                <a:lnTo>
                  <a:pt x="3183032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36042" y="514350"/>
            <a:ext cx="2105406" cy="99417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/>
            <a:r>
              <a:rPr lang="en-US" sz="19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Bow Improvements</a:t>
            </a:r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98DE6C44-43F8-4DE4-AB81-66853FFEA0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754380"/>
            <a:ext cx="96012" cy="49042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2409529B-9B56-4F10-BE4D-F934DB89E5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9184" y="1567455"/>
            <a:ext cx="2125980" cy="13716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FD4EADA-0E4E-460A-B153-CB99CDBAC27B}"/>
              </a:ext>
            </a:extLst>
          </p:cNvPr>
          <p:cNvSpPr/>
          <p:nvPr/>
        </p:nvSpPr>
        <p:spPr>
          <a:xfrm>
            <a:off x="336042" y="1693926"/>
            <a:ext cx="2105406" cy="29420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1"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100" dirty="0"/>
          </a:p>
          <a:p>
            <a:pPr marL="285750" indent="-228600" defTabSz="914400">
              <a:lnSpc>
                <a:spcPct val="90000"/>
              </a:lnSpc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en-US" sz="1100" dirty="0"/>
              <a:t>All-new forward lounge</a:t>
            </a:r>
          </a:p>
          <a:p>
            <a:pPr marL="742950" lvl="1"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100" dirty="0"/>
              <a:t>fold down arm rest</a:t>
            </a:r>
          </a:p>
          <a:p>
            <a:pPr marL="742950" lvl="1"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100" dirty="0"/>
              <a:t>lockable, dry rod storage</a:t>
            </a:r>
            <a:endParaRPr lang="en-US" sz="1100" strike="sngStrike" dirty="0"/>
          </a:p>
          <a:p>
            <a:pPr marL="285750" lvl="0" indent="-228600" defTabSz="914400">
              <a:lnSpc>
                <a:spcPct val="90000"/>
              </a:lnSpc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en-US" sz="1100" dirty="0"/>
              <a:t>Bow cushions with flip-up backrests </a:t>
            </a:r>
          </a:p>
          <a:p>
            <a:pPr marL="285750" lvl="0" indent="-228600" defTabSz="914400">
              <a:lnSpc>
                <a:spcPct val="90000"/>
              </a:lnSpc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en-US" sz="1100" dirty="0"/>
              <a:t>Forward rod holders (4)</a:t>
            </a:r>
          </a:p>
          <a:p>
            <a:pPr marL="285750" lvl="0" indent="-228600" defTabSz="914400">
              <a:lnSpc>
                <a:spcPct val="90000"/>
              </a:lnSpc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en-US" sz="1100" dirty="0"/>
              <a:t>Welded stainless steel forward grab rails</a:t>
            </a:r>
          </a:p>
          <a:p>
            <a:pPr marL="285750" lvl="0" indent="-228600" defTabSz="914400">
              <a:lnSpc>
                <a:spcPct val="90000"/>
              </a:lnSpc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en-US" sz="1100" dirty="0"/>
              <a:t>Fish box / cooler in forward bow deck with easy access paddle latch</a:t>
            </a:r>
          </a:p>
        </p:txBody>
      </p:sp>
      <p:pic>
        <p:nvPicPr>
          <p:cNvPr id="4106" name="Picture 10">
            <a:extLst>
              <a:ext uri="{FF2B5EF4-FFF2-40B4-BE49-F238E27FC236}">
                <a16:creationId xmlns:a16="http://schemas.microsoft.com/office/drawing/2014/main" id="{A6A14BD1-FDD8-4A9C-9EC5-8C65CBE7845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54" r="11682" b="-3"/>
          <a:stretch/>
        </p:blipFill>
        <p:spPr bwMode="auto">
          <a:xfrm>
            <a:off x="5553279" y="10"/>
            <a:ext cx="3590721" cy="2551166"/>
          </a:xfrm>
          <a:custGeom>
            <a:avLst/>
            <a:gdLst/>
            <a:ahLst/>
            <a:cxnLst/>
            <a:rect l="l" t="t" r="r" b="b"/>
            <a:pathLst>
              <a:path w="4787628" h="3401568">
                <a:moveTo>
                  <a:pt x="0" y="0"/>
                </a:moveTo>
                <a:lnTo>
                  <a:pt x="4787628" y="0"/>
                </a:lnTo>
                <a:lnTo>
                  <a:pt x="4787628" y="3401568"/>
                </a:lnTo>
                <a:lnTo>
                  <a:pt x="762748" y="3401568"/>
                </a:lnTo>
                <a:lnTo>
                  <a:pt x="751436" y="2963954"/>
                </a:lnTo>
                <a:cubicBezTo>
                  <a:pt x="698408" y="1942163"/>
                  <a:pt x="463174" y="995044"/>
                  <a:pt x="93264" y="192283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2622254" y="4767262"/>
            <a:ext cx="2844210" cy="27384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 defTabSz="914400">
              <a:lnSpc>
                <a:spcPct val="90000"/>
              </a:lnSpc>
              <a:spcAft>
                <a:spcPts val="600"/>
              </a:spcAft>
            </a:pPr>
            <a:r>
              <a:rPr lang="en-US" sz="800" kern="1200">
                <a:solidFill>
                  <a:schemeClr val="bg1"/>
                </a:solidFill>
                <a:latin typeface="+mn-lt"/>
                <a:ea typeface="+mn-ea"/>
                <a:cs typeface="+mn-cs"/>
              </a:rPr>
              <a:t>©2019 Boston Whaler. Confidential and all rights reserved.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33871" y="4682395"/>
            <a:ext cx="141013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1000" b="1">
                <a:solidFill>
                  <a:schemeClr val="bg1"/>
                </a:solidFill>
              </a:rPr>
              <a:t>SAMPLE IMAGE</a:t>
            </a:r>
          </a:p>
        </p:txBody>
      </p:sp>
      <p:sp>
        <p:nvSpPr>
          <p:cNvPr id="10" name="Rectangle 9"/>
          <p:cNvSpPr/>
          <p:nvPr/>
        </p:nvSpPr>
        <p:spPr>
          <a:xfrm>
            <a:off x="4385951" y="4735458"/>
            <a:ext cx="1042273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600"/>
              </a:spcAft>
            </a:pPr>
            <a:r>
              <a:rPr lang="en-US" sz="1000" b="1" dirty="0">
                <a:solidFill>
                  <a:schemeClr val="bg1"/>
                </a:solidFill>
              </a:rPr>
              <a:t>Sample Image</a:t>
            </a:r>
          </a:p>
        </p:txBody>
      </p:sp>
    </p:spTree>
    <p:extLst>
      <p:ext uri="{BB962C8B-B14F-4D97-AF65-F5344CB8AC3E}">
        <p14:creationId xmlns:p14="http://schemas.microsoft.com/office/powerpoint/2010/main" val="26988034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>
            <a:extLst>
              <a:ext uri="{FF2B5EF4-FFF2-40B4-BE49-F238E27FC236}">
                <a16:creationId xmlns:a16="http://schemas.microsoft.com/office/drawing/2014/main" id="{FC4EC0C9-3384-445B-AB99-275A87F50F72}"/>
              </a:ext>
            </a:extLst>
          </p:cNvPr>
          <p:cNvPicPr>
            <a:picLocks noGrp="1" noChangeAspect="1" noChangeArrowheads="1"/>
          </p:cNvPicPr>
          <p:nvPr>
            <p:ph type="pic" sz="quarter" idx="10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09" t="16173" r="22009"/>
          <a:stretch/>
        </p:blipFill>
        <p:spPr bwMode="auto">
          <a:xfrm>
            <a:off x="5437043" y="2571749"/>
            <a:ext cx="2951690" cy="24862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8527C7CB-7F91-4457-91AC-68CC1E6DE96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06932" y="1812757"/>
            <a:ext cx="2400051" cy="179707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A21CB8D-3973-4D1C-A7D1-59C282F73E1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16898" y="294286"/>
            <a:ext cx="2951691" cy="2215236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9BF18815-C2B5-4F66-9D75-5DBA2E684E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664" y="224509"/>
            <a:ext cx="2635936" cy="438558"/>
          </a:xfrm>
        </p:spPr>
        <p:txBody>
          <a:bodyPr>
            <a:normAutofit fontScale="90000"/>
          </a:bodyPr>
          <a:lstStyle/>
          <a:p>
            <a:r>
              <a:rPr lang="en-US" dirty="0"/>
              <a:t>All NEW Helm Console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D6BB4E9-F93C-484C-8F50-86B9184589B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©2019 Boston Whaler. Confidential and all rights reserved.</a:t>
            </a:r>
            <a:endParaRPr lang="en-US" dirty="0"/>
          </a:p>
        </p:txBody>
      </p:sp>
      <p:sp>
        <p:nvSpPr>
          <p:cNvPr id="9" name="Content Placeholder 1">
            <a:extLst>
              <a:ext uri="{FF2B5EF4-FFF2-40B4-BE49-F238E27FC236}">
                <a16:creationId xmlns:a16="http://schemas.microsoft.com/office/drawing/2014/main" id="{3F9FACCC-E360-449A-A511-55C7BE95F235}"/>
              </a:ext>
            </a:extLst>
          </p:cNvPr>
          <p:cNvSpPr txBox="1">
            <a:spLocks/>
          </p:cNvSpPr>
          <p:nvPr/>
        </p:nvSpPr>
        <p:spPr>
          <a:xfrm>
            <a:off x="869649" y="795225"/>
            <a:ext cx="3851208" cy="355304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charset="0"/>
              <a:buNone/>
              <a:defRPr sz="1600" kern="1200">
                <a:ln>
                  <a:noFill/>
                </a:ln>
                <a:solidFill>
                  <a:srgbClr val="888B8D"/>
                </a:solidFill>
                <a:latin typeface="Arial" charset="0"/>
                <a:ea typeface="Arial" charset="0"/>
                <a:cs typeface="Arial" charset="0"/>
              </a:defRPr>
            </a:lvl1pPr>
            <a:lvl2pPr marL="234950" indent="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None/>
              <a:defRPr sz="1400" kern="1200">
                <a:ln>
                  <a:noFill/>
                </a:ln>
                <a:solidFill>
                  <a:srgbClr val="75787B"/>
                </a:solidFill>
                <a:latin typeface="+mn-lt"/>
                <a:ea typeface="+mn-ea"/>
                <a:cs typeface="+mn-cs"/>
              </a:defRPr>
            </a:lvl2pPr>
            <a:lvl3pPr marL="579438" indent="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.AppleSystemUIFont" charset="-120"/>
              <a:buNone/>
              <a:defRPr sz="1400" kern="1200">
                <a:ln>
                  <a:noFill/>
                </a:ln>
                <a:solidFill>
                  <a:srgbClr val="75787B"/>
                </a:solidFill>
                <a:latin typeface="+mn-lt"/>
                <a:ea typeface="+mn-ea"/>
                <a:cs typeface="+mn-cs"/>
              </a:defRPr>
            </a:lvl3pPr>
            <a:lvl4pPr marL="806450" indent="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charset="0"/>
              <a:buNone/>
              <a:defRPr sz="1400" kern="1200">
                <a:ln>
                  <a:noFill/>
                </a:ln>
                <a:solidFill>
                  <a:srgbClr val="75787B"/>
                </a:solidFill>
                <a:latin typeface="+mn-lt"/>
                <a:ea typeface="+mn-ea"/>
                <a:cs typeface="+mn-cs"/>
              </a:defRPr>
            </a:lvl4pPr>
            <a:lvl5pPr marL="1033463" indent="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.AppleSystemUIFont" charset="-120"/>
              <a:buNone/>
              <a:defRPr sz="1400" kern="1200">
                <a:ln>
                  <a:noFill/>
                </a:ln>
                <a:solidFill>
                  <a:srgbClr val="75787B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300" dirty="0">
                <a:solidFill>
                  <a:srgbClr val="000000"/>
                </a:solidFill>
                <a:latin typeface="+mn-lt"/>
              </a:rPr>
              <a:t>New </a:t>
            </a:r>
            <a:r>
              <a:rPr lang="en-US" sz="1300" dirty="0" err="1">
                <a:solidFill>
                  <a:srgbClr val="000000"/>
                </a:solidFill>
                <a:latin typeface="+mn-lt"/>
              </a:rPr>
              <a:t>SeaDek</a:t>
            </a:r>
            <a:r>
              <a:rPr lang="en-US" sz="1300" dirty="0">
                <a:solidFill>
                  <a:srgbClr val="000000"/>
                </a:solidFill>
                <a:latin typeface="+mn-lt"/>
              </a:rPr>
              <a:t> lined chuck space with wireless phone charging  (phones, wallet, keys)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n-US" sz="1300" dirty="0">
              <a:solidFill>
                <a:srgbClr val="000000"/>
              </a:solidFill>
              <a:latin typeface="+mn-lt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300" dirty="0">
                <a:solidFill>
                  <a:srgbClr val="000000"/>
                </a:solidFill>
                <a:latin typeface="+mn-lt"/>
              </a:rPr>
              <a:t>New model designator on windscreen for a very custom look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n-US" sz="1300" dirty="0">
              <a:solidFill>
                <a:srgbClr val="000000"/>
              </a:solidFill>
              <a:latin typeface="+mn-lt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n-US" sz="1300" dirty="0">
              <a:solidFill>
                <a:srgbClr val="000000"/>
              </a:solidFill>
              <a:latin typeface="+mn-lt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n-US" sz="1300" dirty="0">
              <a:solidFill>
                <a:srgbClr val="000000"/>
              </a:solidFill>
              <a:latin typeface="+mn-lt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n-US" sz="1300" dirty="0">
              <a:solidFill>
                <a:srgbClr val="000000"/>
              </a:solidFill>
              <a:latin typeface="+mn-lt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n-US" sz="1300" dirty="0">
              <a:solidFill>
                <a:srgbClr val="000000"/>
              </a:solidFill>
              <a:latin typeface="+mn-lt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n-US" sz="1300" dirty="0">
              <a:solidFill>
                <a:srgbClr val="000000"/>
              </a:solidFill>
              <a:latin typeface="+mn-lt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n-US" sz="1300" dirty="0">
              <a:solidFill>
                <a:srgbClr val="000000"/>
              </a:solidFill>
              <a:latin typeface="+mn-lt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300" dirty="0">
                <a:solidFill>
                  <a:srgbClr val="000000"/>
                </a:solidFill>
                <a:latin typeface="+mn-lt"/>
              </a:rPr>
              <a:t>Improved head access, wider entry door</a:t>
            </a:r>
          </a:p>
          <a:p>
            <a:pPr marL="520700" lvl="1" indent="-285750">
              <a:buFont typeface="Arial" panose="020B0604020202020204" pitchFamily="34" charset="0"/>
              <a:buChar char="•"/>
            </a:pPr>
            <a:endParaRPr lang="en-US" sz="1300" dirty="0">
              <a:solidFill>
                <a:srgbClr val="000000"/>
              </a:solidFill>
            </a:endParaRPr>
          </a:p>
          <a:p>
            <a:pPr lvl="1"/>
            <a:endParaRPr lang="en-US" dirty="0">
              <a:solidFill>
                <a:srgbClr val="0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200" dirty="0">
              <a:solidFill>
                <a:srgbClr val="000000"/>
              </a:solidFill>
              <a:latin typeface="+mn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0FD72E4D-BD61-4177-AB69-543AE112E2BA}"/>
              </a:ext>
            </a:extLst>
          </p:cNvPr>
          <p:cNvCxnSpPr>
            <a:cxnSpLocks/>
          </p:cNvCxnSpPr>
          <p:nvPr/>
        </p:nvCxnSpPr>
        <p:spPr>
          <a:xfrm>
            <a:off x="4082902" y="1158324"/>
            <a:ext cx="2498121" cy="0"/>
          </a:xfrm>
          <a:prstGeom prst="straightConnector1">
            <a:avLst/>
          </a:prstGeom>
          <a:ln w="381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FF174021-17C4-4089-AAB4-6B31E10F68F4}"/>
              </a:ext>
            </a:extLst>
          </p:cNvPr>
          <p:cNvCxnSpPr>
            <a:cxnSpLocks/>
          </p:cNvCxnSpPr>
          <p:nvPr/>
        </p:nvCxnSpPr>
        <p:spPr>
          <a:xfrm>
            <a:off x="2126343" y="1872343"/>
            <a:ext cx="1320800" cy="406400"/>
          </a:xfrm>
          <a:prstGeom prst="straightConnector1">
            <a:avLst/>
          </a:prstGeom>
          <a:ln w="381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88773FE4-DBC6-48A6-819F-5655B1E67FD8}"/>
              </a:ext>
            </a:extLst>
          </p:cNvPr>
          <p:cNvCxnSpPr>
            <a:cxnSpLocks/>
          </p:cNvCxnSpPr>
          <p:nvPr/>
        </p:nvCxnSpPr>
        <p:spPr>
          <a:xfrm>
            <a:off x="4149271" y="4058633"/>
            <a:ext cx="1939472" cy="0"/>
          </a:xfrm>
          <a:prstGeom prst="straightConnector1">
            <a:avLst/>
          </a:prstGeom>
          <a:ln w="381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002192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6" name="Rectangle 75">
            <a:extLst>
              <a:ext uri="{FF2B5EF4-FFF2-40B4-BE49-F238E27FC236}">
                <a16:creationId xmlns:a16="http://schemas.microsoft.com/office/drawing/2014/main" id="{50E4C519-FBE9-4ABE-A8F9-C2CBE32693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874D5B5-4076-4840-A452-BFBACEFB26F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487" r="-2" b="-2"/>
          <a:stretch/>
        </p:blipFill>
        <p:spPr>
          <a:xfrm>
            <a:off x="2434227" y="10"/>
            <a:ext cx="6709773" cy="5143489"/>
          </a:xfrm>
          <a:custGeom>
            <a:avLst/>
            <a:gdLst/>
            <a:ahLst/>
            <a:cxnLst/>
            <a:rect l="l" t="t" r="r" b="b"/>
            <a:pathLst>
              <a:path w="8946363" h="6858000">
                <a:moveTo>
                  <a:pt x="0" y="0"/>
                </a:moveTo>
                <a:lnTo>
                  <a:pt x="8946363" y="0"/>
                </a:lnTo>
                <a:lnTo>
                  <a:pt x="8946363" y="6858000"/>
                </a:lnTo>
                <a:lnTo>
                  <a:pt x="1" y="6858000"/>
                </a:lnTo>
                <a:lnTo>
                  <a:pt x="60040" y="6788731"/>
                </a:lnTo>
                <a:cubicBezTo>
                  <a:pt x="770566" y="5928901"/>
                  <a:pt x="1210035" y="4741057"/>
                  <a:pt x="1210035" y="3429001"/>
                </a:cubicBezTo>
                <a:cubicBezTo>
                  <a:pt x="1210035" y="2116945"/>
                  <a:pt x="770566" y="929101"/>
                  <a:pt x="60040" y="69272"/>
                </a:cubicBezTo>
                <a:close/>
              </a:path>
            </a:pathLst>
          </a:custGeom>
        </p:spPr>
      </p:pic>
      <p:sp useBgFill="1">
        <p:nvSpPr>
          <p:cNvPr id="78" name="Freeform: Shape 77">
            <a:extLst>
              <a:ext uri="{FF2B5EF4-FFF2-40B4-BE49-F238E27FC236}">
                <a16:creationId xmlns:a16="http://schemas.microsoft.com/office/drawing/2014/main" id="{80EC29FB-299E-49F3-8C7B-01199632A3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341754" cy="5143499"/>
          </a:xfrm>
          <a:custGeom>
            <a:avLst/>
            <a:gdLst>
              <a:gd name="connsiteX0" fmla="*/ 0 w 4455672"/>
              <a:gd name="connsiteY0" fmla="*/ 0 h 6858000"/>
              <a:gd name="connsiteX1" fmla="*/ 3245636 w 4455672"/>
              <a:gd name="connsiteY1" fmla="*/ 0 h 6858000"/>
              <a:gd name="connsiteX2" fmla="*/ 3305677 w 4455672"/>
              <a:gd name="connsiteY2" fmla="*/ 69272 h 6858000"/>
              <a:gd name="connsiteX3" fmla="*/ 4455672 w 4455672"/>
              <a:gd name="connsiteY3" fmla="*/ 3429001 h 6858000"/>
              <a:gd name="connsiteX4" fmla="*/ 3305677 w 4455672"/>
              <a:gd name="connsiteY4" fmla="*/ 6788731 h 6858000"/>
              <a:gd name="connsiteX5" fmla="*/ 3245638 w 4455672"/>
              <a:gd name="connsiteY5" fmla="*/ 6858000 h 6858000"/>
              <a:gd name="connsiteX6" fmla="*/ 0 w 445567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55672" h="6858000">
                <a:moveTo>
                  <a:pt x="0" y="0"/>
                </a:moveTo>
                <a:lnTo>
                  <a:pt x="3245636" y="0"/>
                </a:lnTo>
                <a:lnTo>
                  <a:pt x="3305677" y="69272"/>
                </a:lnTo>
                <a:cubicBezTo>
                  <a:pt x="4016203" y="929101"/>
                  <a:pt x="4455672" y="2116945"/>
                  <a:pt x="4455672" y="3429001"/>
                </a:cubicBezTo>
                <a:cubicBezTo>
                  <a:pt x="4455672" y="4741057"/>
                  <a:pt x="4016203" y="5928901"/>
                  <a:pt x="3305677" y="6788731"/>
                </a:cubicBezTo>
                <a:lnTo>
                  <a:pt x="3245638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80" name="Freeform: Shape 79">
            <a:extLst>
              <a:ext uri="{FF2B5EF4-FFF2-40B4-BE49-F238E27FC236}">
                <a16:creationId xmlns:a16="http://schemas.microsoft.com/office/drawing/2014/main" id="{C29A2522-B27A-45C5-897B-79A1407D15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334896" cy="5143500"/>
          </a:xfrm>
          <a:custGeom>
            <a:avLst/>
            <a:gdLst>
              <a:gd name="connsiteX0" fmla="*/ 0 w 4446528"/>
              <a:gd name="connsiteY0" fmla="*/ 0 h 6858000"/>
              <a:gd name="connsiteX1" fmla="*/ 3236492 w 4446528"/>
              <a:gd name="connsiteY1" fmla="*/ 0 h 6858000"/>
              <a:gd name="connsiteX2" fmla="*/ 3296533 w 4446528"/>
              <a:gd name="connsiteY2" fmla="*/ 69272 h 6858000"/>
              <a:gd name="connsiteX3" fmla="*/ 4446528 w 4446528"/>
              <a:gd name="connsiteY3" fmla="*/ 3429001 h 6858000"/>
              <a:gd name="connsiteX4" fmla="*/ 3296533 w 4446528"/>
              <a:gd name="connsiteY4" fmla="*/ 6788731 h 6858000"/>
              <a:gd name="connsiteX5" fmla="*/ 3236494 w 4446528"/>
              <a:gd name="connsiteY5" fmla="*/ 6858000 h 6858000"/>
              <a:gd name="connsiteX6" fmla="*/ 0 w 4446528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46528" h="6858000">
                <a:moveTo>
                  <a:pt x="0" y="0"/>
                </a:moveTo>
                <a:lnTo>
                  <a:pt x="3236492" y="0"/>
                </a:lnTo>
                <a:lnTo>
                  <a:pt x="3296533" y="69272"/>
                </a:lnTo>
                <a:cubicBezTo>
                  <a:pt x="4007059" y="929101"/>
                  <a:pt x="4446528" y="2116945"/>
                  <a:pt x="4446528" y="3429001"/>
                </a:cubicBezTo>
                <a:cubicBezTo>
                  <a:pt x="4446528" y="4741057"/>
                  <a:pt x="4007059" y="5928901"/>
                  <a:pt x="3296533" y="6788731"/>
                </a:cubicBezTo>
                <a:lnTo>
                  <a:pt x="3236494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78320" y="870966"/>
            <a:ext cx="2578608" cy="92925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/>
            <a:br>
              <a:rPr lang="en-US" sz="19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en-US" sz="19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Helm Console Face</a:t>
            </a:r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98E79BE4-34FE-485A-98A5-92CE8F7C47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065720"/>
            <a:ext cx="96012" cy="49042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7A5F0580-5EE9-419F-96EE-B6529EF6E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0635" y="1832610"/>
            <a:ext cx="2537460" cy="13716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47E3E73-F8B4-47DE-A997-167C2604A482}"/>
              </a:ext>
            </a:extLst>
          </p:cNvPr>
          <p:cNvSpPr txBox="1"/>
          <p:nvPr/>
        </p:nvSpPr>
        <p:spPr>
          <a:xfrm>
            <a:off x="97153" y="2002012"/>
            <a:ext cx="3244601" cy="2405444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/>
          </a:bodyPr>
          <a:lstStyle/>
          <a:p>
            <a:pPr marL="171450" lvl="0" indent="-228600" defTabSz="914400">
              <a:lnSpc>
                <a:spcPct val="90000"/>
              </a:lnSpc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en-US" sz="1200" dirty="0"/>
              <a:t>Cast stainless steel steering wheel with knob</a:t>
            </a:r>
          </a:p>
          <a:p>
            <a:pPr marL="171450" lvl="0" indent="-228600" defTabSz="914400">
              <a:lnSpc>
                <a:spcPct val="90000"/>
              </a:lnSpc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en-US" sz="1200" dirty="0"/>
              <a:t>Compass</a:t>
            </a:r>
          </a:p>
          <a:p>
            <a:pPr marL="171450" lvl="0" indent="-228600" defTabSz="914400">
              <a:lnSpc>
                <a:spcPct val="90000"/>
              </a:lnSpc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en-US" sz="1200" dirty="0"/>
              <a:t>12V receptacle</a:t>
            </a:r>
          </a:p>
          <a:p>
            <a:pPr marL="171450" lvl="0" indent="-228600" defTabSz="914400">
              <a:lnSpc>
                <a:spcPct val="90000"/>
              </a:lnSpc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en-US" sz="1200" dirty="0"/>
              <a:t>optional glove box </a:t>
            </a:r>
          </a:p>
          <a:p>
            <a:pPr marL="171450" lvl="0" indent="-228600" defTabSz="914400">
              <a:lnSpc>
                <a:spcPct val="90000"/>
              </a:lnSpc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en-US" sz="1200" dirty="0"/>
              <a:t>NEW dash visor chuck space with wireless phone  charging </a:t>
            </a:r>
          </a:p>
          <a:p>
            <a:pPr marL="171450" lvl="0" indent="-228600" defTabSz="914400">
              <a:lnSpc>
                <a:spcPct val="90000"/>
              </a:lnSpc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en-US" sz="1200" dirty="0"/>
              <a:t>NEW stainless-steel drink holders (2)</a:t>
            </a:r>
          </a:p>
          <a:p>
            <a:pPr marL="171450" lvl="0" indent="-228600" defTabSz="914400">
              <a:lnSpc>
                <a:spcPct val="90000"/>
              </a:lnSpc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en-US" sz="1200" dirty="0"/>
              <a:t>larger electronics mounting surface fits 12” screen</a:t>
            </a:r>
          </a:p>
          <a:p>
            <a:pPr marL="171450" lvl="0" indent="-228600" defTabSz="914400">
              <a:lnSpc>
                <a:spcPct val="90000"/>
              </a:lnSpc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en-US" sz="1200" dirty="0"/>
              <a:t>Electrical switch panel with circuit breaker protection </a:t>
            </a:r>
          </a:p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00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3028950" y="4767262"/>
            <a:ext cx="3086100" cy="27384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 defTabSz="914400">
              <a:lnSpc>
                <a:spcPct val="90000"/>
              </a:lnSpc>
              <a:spcAft>
                <a:spcPts val="600"/>
              </a:spcAft>
              <a:tabLst/>
              <a:defRPr/>
            </a:pPr>
            <a:r>
              <a:rPr lang="en-US" sz="900" kern="1200">
                <a:solidFill>
                  <a:schemeClr val="bg1"/>
                </a:solidFill>
                <a:latin typeface="Calibri" panose="020F0502020204030204"/>
                <a:ea typeface="+mn-ea"/>
                <a:cs typeface="+mn-cs"/>
              </a:rPr>
              <a:t>©2019 Boston Whaler. Confidential and all rights reserved.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33871" y="4682395"/>
            <a:ext cx="141013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1000" b="1">
                <a:solidFill>
                  <a:schemeClr val="bg1"/>
                </a:solidFill>
              </a:rPr>
              <a:t>SAMPLE IMAGE</a:t>
            </a:r>
          </a:p>
        </p:txBody>
      </p:sp>
    </p:spTree>
    <p:extLst>
      <p:ext uri="{BB962C8B-B14F-4D97-AF65-F5344CB8AC3E}">
        <p14:creationId xmlns:p14="http://schemas.microsoft.com/office/powerpoint/2010/main" val="8361905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0671A8AE-40A1-4631-A6B8-581AFF0654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Content Placeholder 2">
            <a:extLst>
              <a:ext uri="{FF2B5EF4-FFF2-40B4-BE49-F238E27FC236}">
                <a16:creationId xmlns:a16="http://schemas.microsoft.com/office/drawing/2014/main" id="{33048D62-836C-432C-AD92-3B5C36BD4CB5}"/>
              </a:ext>
            </a:extLst>
          </p:cNvPr>
          <p:cNvPicPr>
            <a:picLocks noGrp="1" noChangeAspect="1"/>
          </p:cNvPicPr>
          <p:nvPr>
            <p:ph sz="quarter" idx="15"/>
          </p:nvPr>
        </p:nvPicPr>
        <p:blipFill rotWithShape="1">
          <a:blip r:embed="rId3"/>
          <a:srcRect l="2933" t="13690" r="5151" b="-2"/>
          <a:stretch/>
        </p:blipFill>
        <p:spPr>
          <a:xfrm>
            <a:off x="2642616" y="10"/>
            <a:ext cx="6501384" cy="5143490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AB58EF07-17C2-48CF-ABB0-EEF1F17CB8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7004404" cy="5143500"/>
          </a:xfrm>
          <a:prstGeom prst="rect">
            <a:avLst/>
          </a:prstGeom>
          <a:gradFill>
            <a:gsLst>
              <a:gs pos="58000">
                <a:schemeClr val="bg1"/>
              </a:gs>
              <a:gs pos="33000">
                <a:schemeClr val="bg1">
                  <a:alpha val="64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61257" y="1922346"/>
            <a:ext cx="5418201" cy="2403100"/>
          </a:xfrm>
        </p:spPr>
        <p:txBody>
          <a:bodyPr vert="horz" lIns="91440" tIns="45720" rIns="91440" bIns="45720" rtlCol="0" anchor="b">
            <a:normAutofit/>
          </a:bodyPr>
          <a:lstStyle/>
          <a:p>
            <a:pPr defTabSz="914400"/>
            <a:r>
              <a:rPr lang="en-US" sz="28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Helm Configuration: </a:t>
            </a:r>
            <a:br>
              <a:rPr lang="en-US" sz="28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en-US" sz="2400" b="0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Dual Axiom 9 Inch Screens</a:t>
            </a:r>
            <a:endParaRPr lang="en-US" sz="2400" dirty="0">
              <a:solidFill>
                <a:srgbClr val="FF0000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69941" y="260093"/>
            <a:ext cx="109728" cy="52806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60771" y="3410190"/>
            <a:ext cx="2983230" cy="13716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1269240" y="4767262"/>
            <a:ext cx="2106763" cy="27384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 defTabSz="914400">
              <a:lnSpc>
                <a:spcPct val="90000"/>
              </a:lnSpc>
              <a:spcAft>
                <a:spcPts val="600"/>
              </a:spcAft>
              <a:tabLst/>
              <a:defRPr/>
            </a:pPr>
            <a:r>
              <a:rPr lang="en-US" sz="600" kern="1200">
                <a:solidFill>
                  <a:schemeClr val="tx1"/>
                </a:solidFill>
                <a:latin typeface="Calibri" panose="020F0502020204030204"/>
                <a:ea typeface="+mn-ea"/>
                <a:cs typeface="+mn-cs"/>
              </a:rPr>
              <a:t>©2019 Boston Whaler. Confidential and all rights reserved.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33871" y="4682395"/>
            <a:ext cx="141013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1000" b="1">
                <a:solidFill>
                  <a:schemeClr val="bg1"/>
                </a:solidFill>
              </a:rPr>
              <a:t>SAMPLE IMAGE</a:t>
            </a:r>
          </a:p>
        </p:txBody>
      </p:sp>
      <p:sp>
        <p:nvSpPr>
          <p:cNvPr id="10" name="Rectangle 9"/>
          <p:cNvSpPr/>
          <p:nvPr/>
        </p:nvSpPr>
        <p:spPr>
          <a:xfrm>
            <a:off x="4385951" y="4735458"/>
            <a:ext cx="1042273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600"/>
              </a:spcAft>
            </a:pPr>
            <a:r>
              <a:rPr lang="en-US" sz="1000" b="1" dirty="0">
                <a:solidFill>
                  <a:schemeClr val="bg1"/>
                </a:solidFill>
              </a:rPr>
              <a:t>Sample Image</a:t>
            </a:r>
            <a:endParaRPr lang="en-US" sz="1000" b="1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266273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38911" y="274682"/>
            <a:ext cx="4446853" cy="501451"/>
          </a:xfrm>
        </p:spPr>
        <p:txBody>
          <a:bodyPr>
            <a:noAutofit/>
          </a:bodyPr>
          <a:lstStyle/>
          <a:p>
            <a:r>
              <a:rPr lang="en-US" dirty="0"/>
              <a:t>Helm Configurations 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©2019 Boston Whaler. Confidential and all rights reserved.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33871" y="4682395"/>
            <a:ext cx="141013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>
                <a:solidFill>
                  <a:schemeClr val="bg1"/>
                </a:solidFill>
              </a:rPr>
              <a:t>SAMPLE IMAGE</a:t>
            </a:r>
          </a:p>
        </p:txBody>
      </p:sp>
      <p:sp>
        <p:nvSpPr>
          <p:cNvPr id="10" name="Rectangle 9"/>
          <p:cNvSpPr/>
          <p:nvPr/>
        </p:nvSpPr>
        <p:spPr>
          <a:xfrm>
            <a:off x="4385951" y="4735458"/>
            <a:ext cx="1042273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</a:rPr>
              <a:t>Sample Image</a:t>
            </a: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8C600F35-46AF-4EA3-8FFA-063A625B4A72}"/>
              </a:ext>
            </a:extLst>
          </p:cNvPr>
          <p:cNvPicPr>
            <a:picLocks noGrp="1" noChangeAspect="1" noChangeArrowheads="1"/>
          </p:cNvPicPr>
          <p:nvPr>
            <p:ph sz="quarter" idx="15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" t="20749" r="-269" b="6464"/>
          <a:stretch/>
        </p:blipFill>
        <p:spPr bwMode="auto">
          <a:xfrm>
            <a:off x="111578" y="876521"/>
            <a:ext cx="8920844" cy="3652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0422074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38909" y="222533"/>
            <a:ext cx="4446853" cy="501451"/>
          </a:xfrm>
        </p:spPr>
        <p:txBody>
          <a:bodyPr>
            <a:noAutofit/>
          </a:bodyPr>
          <a:lstStyle/>
          <a:p>
            <a:r>
              <a:rPr lang="en-US" dirty="0"/>
              <a:t>Four Helm Seat Configurations</a:t>
            </a:r>
          </a:p>
        </p:txBody>
      </p:sp>
      <p:pic>
        <p:nvPicPr>
          <p:cNvPr id="1030" name="Picture 6">
            <a:extLst>
              <a:ext uri="{FF2B5EF4-FFF2-40B4-BE49-F238E27FC236}">
                <a16:creationId xmlns:a16="http://schemas.microsoft.com/office/drawing/2014/main" id="{A00D0D4F-445F-4AF1-82D8-5DFC0B3654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833" y="2419572"/>
            <a:ext cx="1925148" cy="17600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>
            <a:extLst>
              <a:ext uri="{FF2B5EF4-FFF2-40B4-BE49-F238E27FC236}">
                <a16:creationId xmlns:a16="http://schemas.microsoft.com/office/drawing/2014/main" id="{04B5AE54-191F-4AAB-AAA0-FC2E734562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3949" y="2419572"/>
            <a:ext cx="1925148" cy="17600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>
            <a:extLst>
              <a:ext uri="{FF2B5EF4-FFF2-40B4-BE49-F238E27FC236}">
                <a16:creationId xmlns:a16="http://schemas.microsoft.com/office/drawing/2014/main" id="{40B5C904-7A33-494F-A0FB-D26616A142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6331" y="2419572"/>
            <a:ext cx="1925148" cy="17600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>
            <a:extLst>
              <a:ext uri="{FF2B5EF4-FFF2-40B4-BE49-F238E27FC236}">
                <a16:creationId xmlns:a16="http://schemas.microsoft.com/office/drawing/2014/main" id="{B95AAB30-1AA7-4546-AD81-2675D27DB7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9941" y="2419572"/>
            <a:ext cx="1925148" cy="17600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Content Placeholder 1">
            <a:extLst>
              <a:ext uri="{FF2B5EF4-FFF2-40B4-BE49-F238E27FC236}">
                <a16:creationId xmlns:a16="http://schemas.microsoft.com/office/drawing/2014/main" id="{B077228D-B089-4090-A54B-EE6F27A7BDCA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334833" y="752273"/>
            <a:ext cx="6861421" cy="1391838"/>
          </a:xfrm>
        </p:spPr>
        <p:txBody>
          <a:bodyPr>
            <a:norm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dirty="0">
                <a:solidFill>
                  <a:schemeClr val="tx1"/>
                </a:solidFill>
              </a:rPr>
              <a:t>STANDARD: Reversible seat with storage / Cooler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>
                <a:solidFill>
                  <a:schemeClr val="tx1"/>
                </a:solidFill>
              </a:rPr>
              <a:t>OPTIONAL:  Reversible seat with </a:t>
            </a:r>
            <a:r>
              <a:rPr lang="en-US" dirty="0" err="1">
                <a:solidFill>
                  <a:schemeClr val="tx1"/>
                </a:solidFill>
              </a:rPr>
              <a:t>livewell</a:t>
            </a:r>
            <a:endParaRPr lang="en-US" dirty="0">
              <a:solidFill>
                <a:schemeClr val="tx1"/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dirty="0">
                <a:solidFill>
                  <a:schemeClr val="tx1"/>
                </a:solidFill>
              </a:rPr>
              <a:t>OPTIONAL:  Leaning Post frame with 75 Quart Yeti cooler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>
                <a:solidFill>
                  <a:schemeClr val="tx1"/>
                </a:solidFill>
              </a:rPr>
              <a:t>OPTIONAL:  Deluxe Leaning Post with aft drawer storage​</a:t>
            </a:r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888364F-6630-4496-A663-07DA36C4C92C}"/>
              </a:ext>
            </a:extLst>
          </p:cNvPr>
          <p:cNvSpPr txBox="1"/>
          <p:nvPr/>
        </p:nvSpPr>
        <p:spPr>
          <a:xfrm>
            <a:off x="342917" y="2402473"/>
            <a:ext cx="51265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highlight>
                  <a:srgbClr val="A90E13"/>
                </a:highlight>
              </a:rPr>
              <a:t>1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EF81F03-E081-4430-B37B-8F3796415066}"/>
              </a:ext>
            </a:extLst>
          </p:cNvPr>
          <p:cNvSpPr txBox="1"/>
          <p:nvPr/>
        </p:nvSpPr>
        <p:spPr>
          <a:xfrm>
            <a:off x="2406007" y="2423125"/>
            <a:ext cx="51265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highlight>
                  <a:srgbClr val="A90E13"/>
                </a:highlight>
              </a:rPr>
              <a:t>2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A9FDBEF-A59B-4330-8DC2-925A423E9BD0}"/>
              </a:ext>
            </a:extLst>
          </p:cNvPr>
          <p:cNvSpPr txBox="1"/>
          <p:nvPr/>
        </p:nvSpPr>
        <p:spPr>
          <a:xfrm>
            <a:off x="4679433" y="2402473"/>
            <a:ext cx="51265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highlight>
                  <a:srgbClr val="A90E13"/>
                </a:highlight>
              </a:rPr>
              <a:t>3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EF343C1-99EC-4737-96F1-9BCD8983B64B}"/>
              </a:ext>
            </a:extLst>
          </p:cNvPr>
          <p:cNvSpPr txBox="1"/>
          <p:nvPr/>
        </p:nvSpPr>
        <p:spPr>
          <a:xfrm>
            <a:off x="6696529" y="2402473"/>
            <a:ext cx="51265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highlight>
                  <a:srgbClr val="A90E13"/>
                </a:highlight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82514088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75063" y="269118"/>
            <a:ext cx="6709061" cy="501451"/>
          </a:xfrm>
        </p:spPr>
        <p:txBody>
          <a:bodyPr>
            <a:noAutofit/>
          </a:bodyPr>
          <a:lstStyle/>
          <a:p>
            <a:r>
              <a:rPr lang="en-US" dirty="0"/>
              <a:t>STANDARD: Reversible Leaning Post with Storage</a:t>
            </a:r>
          </a:p>
        </p:txBody>
      </p:sp>
      <p:sp>
        <p:nvSpPr>
          <p:cNvPr id="8" name="Content Placeholder 1">
            <a:extLst>
              <a:ext uri="{FF2B5EF4-FFF2-40B4-BE49-F238E27FC236}">
                <a16:creationId xmlns:a16="http://schemas.microsoft.com/office/drawing/2014/main" id="{00EF7A87-D978-4461-B5D2-6D6F59FB200E}"/>
              </a:ext>
            </a:extLst>
          </p:cNvPr>
          <p:cNvSpPr txBox="1">
            <a:spLocks/>
          </p:cNvSpPr>
          <p:nvPr/>
        </p:nvSpPr>
        <p:spPr>
          <a:xfrm>
            <a:off x="199401" y="728379"/>
            <a:ext cx="4781005" cy="1227016"/>
          </a:xfrm>
          <a:prstGeom prst="rect">
            <a:avLst/>
          </a:prstGeom>
        </p:spPr>
        <p:txBody>
          <a:bodyPr vert="horz" lIns="91440" tIns="0" rIns="0" bIns="0" rtlCol="0">
            <a:normAutofit lnSpcReduction="10000"/>
          </a:bodyPr>
          <a:lstStyle>
            <a:lvl1pPr marL="137160" indent="-13716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charset="0"/>
              <a:buChar char="•"/>
              <a:defRPr sz="1600" kern="1200" baseline="0">
                <a:ln>
                  <a:noFill/>
                </a:ln>
                <a:solidFill>
                  <a:srgbClr val="888B8D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ln>
                  <a:noFill/>
                </a:ln>
                <a:solidFill>
                  <a:srgbClr val="75787B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.AppleSystemUIFont" charset="-120"/>
              <a:buChar char="‑"/>
              <a:defRPr sz="1400" kern="1200">
                <a:ln>
                  <a:noFill/>
                </a:ln>
                <a:solidFill>
                  <a:srgbClr val="75787B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charset="0"/>
              <a:buChar char="•"/>
              <a:defRPr sz="1400" kern="1200">
                <a:ln>
                  <a:noFill/>
                </a:ln>
                <a:solidFill>
                  <a:srgbClr val="75787B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.AppleSystemUIFont" charset="-120"/>
              <a:buChar char="‑"/>
              <a:defRPr sz="1400" kern="1200">
                <a:ln>
                  <a:noFill/>
                </a:ln>
                <a:solidFill>
                  <a:srgbClr val="75787B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q"/>
            </a:pPr>
            <a:r>
              <a:rPr lang="en-US" sz="1400" dirty="0">
                <a:solidFill>
                  <a:schemeClr val="tx1"/>
                </a:solidFill>
              </a:rPr>
              <a:t> Seat base and fuel tank cover molded as a single fiberglass piece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1400" dirty="0">
                <a:solidFill>
                  <a:schemeClr val="tx1"/>
                </a:solidFill>
              </a:rPr>
              <a:t> Insulated fiberglass tub can be used for storage or a cooler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1400" dirty="0">
                <a:solidFill>
                  <a:schemeClr val="tx1"/>
                </a:solidFill>
              </a:rPr>
              <a:t> New upholstery</a:t>
            </a:r>
          </a:p>
          <a:p>
            <a:pPr>
              <a:buFontTx/>
              <a:buChar char="-"/>
            </a:pPr>
            <a:endParaRPr lang="en-US" dirty="0"/>
          </a:p>
        </p:txBody>
      </p:sp>
      <p:pic>
        <p:nvPicPr>
          <p:cNvPr id="6" name="Picture 5" descr="A picture containing sitting, table, sink, computer&#10;&#10;Description automatically generated">
            <a:extLst>
              <a:ext uri="{FF2B5EF4-FFF2-40B4-BE49-F238E27FC236}">
                <a16:creationId xmlns:a16="http://schemas.microsoft.com/office/drawing/2014/main" id="{4021BC65-EB02-42E4-B77B-18045E0E690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8601" t="4612" r="21241" b="8645"/>
          <a:stretch/>
        </p:blipFill>
        <p:spPr>
          <a:xfrm>
            <a:off x="5282293" y="770569"/>
            <a:ext cx="3110593" cy="4032325"/>
          </a:xfrm>
          <a:prstGeom prst="rect">
            <a:avLst/>
          </a:prstGeom>
        </p:spPr>
      </p:pic>
      <p:sp>
        <p:nvSpPr>
          <p:cNvPr id="7" name="Title 3">
            <a:extLst>
              <a:ext uri="{FF2B5EF4-FFF2-40B4-BE49-F238E27FC236}">
                <a16:creationId xmlns:a16="http://schemas.microsoft.com/office/drawing/2014/main" id="{1DF14A99-A898-4CC7-A1E6-D0A291B870A1}"/>
              </a:ext>
            </a:extLst>
          </p:cNvPr>
          <p:cNvSpPr txBox="1">
            <a:spLocks/>
          </p:cNvSpPr>
          <p:nvPr/>
        </p:nvSpPr>
        <p:spPr>
          <a:xfrm>
            <a:off x="252507" y="2543224"/>
            <a:ext cx="6960412" cy="501451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000" b="1" kern="1200" spc="0" baseline="0">
                <a:solidFill>
                  <a:srgbClr val="A90E1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OPTIONAL:  RPS with </a:t>
            </a:r>
            <a:r>
              <a:rPr lang="en-US" dirty="0" err="1"/>
              <a:t>Livewell</a:t>
            </a:r>
            <a:endParaRPr lang="en-US" dirty="0"/>
          </a:p>
        </p:txBody>
      </p:sp>
      <p:sp>
        <p:nvSpPr>
          <p:cNvPr id="9" name="Content Placeholder 1">
            <a:extLst>
              <a:ext uri="{FF2B5EF4-FFF2-40B4-BE49-F238E27FC236}">
                <a16:creationId xmlns:a16="http://schemas.microsoft.com/office/drawing/2014/main" id="{48EF0FFB-D352-4968-84DA-D21B46E168BF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199401" y="3044675"/>
            <a:ext cx="4127017" cy="1227016"/>
          </a:xfrm>
        </p:spPr>
        <p:txBody>
          <a:bodyPr/>
          <a:lstStyle/>
          <a:p>
            <a:pPr>
              <a:buFont typeface="Wingdings" panose="05000000000000000000" pitchFamily="2" charset="2"/>
              <a:buChar char="q"/>
            </a:pPr>
            <a:r>
              <a:rPr lang="en-US" sz="1400" dirty="0">
                <a:solidFill>
                  <a:schemeClr val="tx1"/>
                </a:solidFill>
              </a:rPr>
              <a:t>Cooler tub becomes </a:t>
            </a:r>
            <a:r>
              <a:rPr lang="en-US" sz="1400" dirty="0" err="1">
                <a:solidFill>
                  <a:schemeClr val="tx1"/>
                </a:solidFill>
              </a:rPr>
              <a:t>livewell</a:t>
            </a:r>
            <a:endParaRPr lang="en-US" sz="1400" dirty="0">
              <a:solidFill>
                <a:schemeClr val="tx1"/>
              </a:solidFill>
            </a:endParaRPr>
          </a:p>
          <a:p>
            <a:pPr>
              <a:buFontTx/>
              <a:buChar char="-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001290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82497" y="219408"/>
            <a:ext cx="6200079" cy="501451"/>
          </a:xfrm>
        </p:spPr>
        <p:txBody>
          <a:bodyPr>
            <a:noAutofit/>
          </a:bodyPr>
          <a:lstStyle/>
          <a:p>
            <a:r>
              <a:rPr lang="en-US" dirty="0"/>
              <a:t>OPTIONAL: Frame Leaning Post with cooler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sz="quarter" idx="15"/>
          </p:nvPr>
        </p:nvSpPr>
        <p:spPr>
          <a:xfrm>
            <a:off x="215421" y="720859"/>
            <a:ext cx="4710998" cy="1227016"/>
          </a:xfrm>
        </p:spPr>
        <p:txBody>
          <a:bodyPr/>
          <a:lstStyle/>
          <a:p>
            <a:pPr>
              <a:buFont typeface="Wingdings" panose="05000000000000000000" pitchFamily="2" charset="2"/>
              <a:buChar char="q"/>
            </a:pPr>
            <a:r>
              <a:rPr lang="en-US" sz="1400" dirty="0">
                <a:solidFill>
                  <a:schemeClr val="tx1"/>
                </a:solidFill>
              </a:rPr>
              <a:t> Powder coated tube seat base with 75 Quart Yeti cooler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1400" dirty="0">
                <a:solidFill>
                  <a:schemeClr val="tx1"/>
                </a:solidFill>
              </a:rPr>
              <a:t> New upholstered bench seat with flip-up bolsters and folding arm rest </a:t>
            </a:r>
          </a:p>
          <a:p>
            <a:pPr>
              <a:buFontTx/>
              <a:buChar char="-"/>
            </a:pPr>
            <a:endParaRPr lang="en-US" dirty="0"/>
          </a:p>
        </p:txBody>
      </p:sp>
      <p:pic>
        <p:nvPicPr>
          <p:cNvPr id="5126" name="Picture 6">
            <a:extLst>
              <a:ext uri="{FF2B5EF4-FFF2-40B4-BE49-F238E27FC236}">
                <a16:creationId xmlns:a16="http://schemas.microsoft.com/office/drawing/2014/main" id="{55DCCF9B-E24D-4B3A-8B7A-5D4CF3404E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7646" y="498022"/>
            <a:ext cx="4483857" cy="40986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8" name="Picture 8">
            <a:extLst>
              <a:ext uri="{FF2B5EF4-FFF2-40B4-BE49-F238E27FC236}">
                <a16:creationId xmlns:a16="http://schemas.microsoft.com/office/drawing/2014/main" id="{41B07C1D-C886-40B8-8E45-577D2CDA41C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46"/>
          <a:stretch/>
        </p:blipFill>
        <p:spPr bwMode="auto">
          <a:xfrm>
            <a:off x="505522" y="1645920"/>
            <a:ext cx="3085170" cy="29507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6264972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B3F59054-3394-4D87-8BD0-A28DCD47F1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B11307A-4F0F-440F-86D8-F0992F0E495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164" r="2" b="2"/>
          <a:stretch/>
        </p:blipFill>
        <p:spPr>
          <a:xfrm>
            <a:off x="5536239" y="10"/>
            <a:ext cx="3607761" cy="5143490"/>
          </a:xfrm>
          <a:custGeom>
            <a:avLst/>
            <a:gdLst/>
            <a:ahLst/>
            <a:cxnLst/>
            <a:rect l="l" t="t" r="r" b="b"/>
            <a:pathLst>
              <a:path w="4817171" h="6858000">
                <a:moveTo>
                  <a:pt x="22751" y="0"/>
                </a:moveTo>
                <a:lnTo>
                  <a:pt x="4817171" y="0"/>
                </a:lnTo>
                <a:lnTo>
                  <a:pt x="4817171" y="6858000"/>
                </a:lnTo>
                <a:lnTo>
                  <a:pt x="0" y="6858000"/>
                </a:lnTo>
                <a:lnTo>
                  <a:pt x="6679" y="6845555"/>
                </a:lnTo>
                <a:cubicBezTo>
                  <a:pt x="496584" y="5886487"/>
                  <a:pt x="786702" y="4695963"/>
                  <a:pt x="786702" y="3406233"/>
                </a:cubicBezTo>
                <a:cubicBezTo>
                  <a:pt x="786702" y="2215714"/>
                  <a:pt x="539501" y="1109724"/>
                  <a:pt x="116147" y="192283"/>
                </a:cubicBezTo>
                <a:close/>
              </a:path>
            </a:pathLst>
          </a:cu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55EA154-A732-4E9C-BC89-CBEDC2E7E85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3392" b="5"/>
          <a:stretch/>
        </p:blipFill>
        <p:spPr>
          <a:xfrm>
            <a:off x="2352291" y="10"/>
            <a:ext cx="3734478" cy="2551166"/>
          </a:xfrm>
          <a:custGeom>
            <a:avLst/>
            <a:gdLst/>
            <a:ahLst/>
            <a:cxnLst/>
            <a:rect l="l" t="t" r="r" b="b"/>
            <a:pathLst>
              <a:path w="4979304" h="3364992">
                <a:moveTo>
                  <a:pt x="0" y="0"/>
                </a:moveTo>
                <a:lnTo>
                  <a:pt x="4211250" y="0"/>
                </a:lnTo>
                <a:lnTo>
                  <a:pt x="4309461" y="192282"/>
                </a:lnTo>
                <a:cubicBezTo>
                  <a:pt x="4697535" y="1033269"/>
                  <a:pt x="4937593" y="2032690"/>
                  <a:pt x="4974907" y="3110424"/>
                </a:cubicBezTo>
                <a:lnTo>
                  <a:pt x="4979304" y="3364992"/>
                </a:lnTo>
                <a:lnTo>
                  <a:pt x="800592" y="3364992"/>
                </a:lnTo>
                <a:lnTo>
                  <a:pt x="797493" y="3185579"/>
                </a:lnTo>
                <a:cubicBezTo>
                  <a:pt x="756786" y="2009870"/>
                  <a:pt x="474799" y="927359"/>
                  <a:pt x="22579" y="42066"/>
                </a:cubicBezTo>
                <a:close/>
              </a:path>
            </a:pathLst>
          </a:cu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4838FA2-C20C-43BA-B5EB-42F288C4B3B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13455" r="1" b="33542"/>
          <a:stretch/>
        </p:blipFill>
        <p:spPr>
          <a:xfrm>
            <a:off x="2392071" y="2592324"/>
            <a:ext cx="3694109" cy="2551176"/>
          </a:xfrm>
          <a:custGeom>
            <a:avLst/>
            <a:gdLst/>
            <a:ahLst/>
            <a:cxnLst/>
            <a:rect l="l" t="t" r="r" b="b"/>
            <a:pathLst>
              <a:path w="4925479" h="3364992">
                <a:moveTo>
                  <a:pt x="749362" y="0"/>
                </a:moveTo>
                <a:lnTo>
                  <a:pt x="4925479" y="0"/>
                </a:lnTo>
                <a:lnTo>
                  <a:pt x="4921868" y="209033"/>
                </a:lnTo>
                <a:cubicBezTo>
                  <a:pt x="4884554" y="1286766"/>
                  <a:pt x="4644496" y="2286187"/>
                  <a:pt x="4256422" y="3127175"/>
                </a:cubicBezTo>
                <a:lnTo>
                  <a:pt x="4134952" y="3364992"/>
                </a:lnTo>
                <a:lnTo>
                  <a:pt x="0" y="3364992"/>
                </a:lnTo>
                <a:lnTo>
                  <a:pt x="79008" y="3202330"/>
                </a:lnTo>
                <a:cubicBezTo>
                  <a:pt x="467082" y="2361343"/>
                  <a:pt x="707140" y="1361922"/>
                  <a:pt x="744454" y="284189"/>
                </a:cubicBezTo>
                <a:close/>
              </a:path>
            </a:pathLst>
          </a:custGeom>
        </p:spPr>
      </p:pic>
      <p:sp useBgFill="1">
        <p:nvSpPr>
          <p:cNvPr id="13" name="Freeform: Shape 12">
            <a:extLst>
              <a:ext uri="{FF2B5EF4-FFF2-40B4-BE49-F238E27FC236}">
                <a16:creationId xmlns:a16="http://schemas.microsoft.com/office/drawing/2014/main" id="{2FE0ABA9-CAF1-4816-837D-5F28AAA08E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959361" cy="5143500"/>
          </a:xfrm>
          <a:custGeom>
            <a:avLst/>
            <a:gdLst>
              <a:gd name="connsiteX0" fmla="*/ 0 w 3945815"/>
              <a:gd name="connsiteY0" fmla="*/ 0 h 6858000"/>
              <a:gd name="connsiteX1" fmla="*/ 3138662 w 3945815"/>
              <a:gd name="connsiteY1" fmla="*/ 0 h 6858000"/>
              <a:gd name="connsiteX2" fmla="*/ 3275260 w 3945815"/>
              <a:gd name="connsiteY2" fmla="*/ 267438 h 6858000"/>
              <a:gd name="connsiteX3" fmla="*/ 3945815 w 3945815"/>
              <a:gd name="connsiteY3" fmla="*/ 3481388 h 6858000"/>
              <a:gd name="connsiteX4" fmla="*/ 3275260 w 3945815"/>
              <a:gd name="connsiteY4" fmla="*/ 6695338 h 6858000"/>
              <a:gd name="connsiteX5" fmla="*/ 3192177 w 3945815"/>
              <a:gd name="connsiteY5" fmla="*/ 6858000 h 6858000"/>
              <a:gd name="connsiteX6" fmla="*/ 0 w 3945815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45815" h="6858000">
                <a:moveTo>
                  <a:pt x="0" y="0"/>
                </a:moveTo>
                <a:lnTo>
                  <a:pt x="3138662" y="0"/>
                </a:lnTo>
                <a:lnTo>
                  <a:pt x="3275260" y="267438"/>
                </a:lnTo>
                <a:cubicBezTo>
                  <a:pt x="3698614" y="1184879"/>
                  <a:pt x="3945815" y="2290869"/>
                  <a:pt x="3945815" y="3481388"/>
                </a:cubicBezTo>
                <a:cubicBezTo>
                  <a:pt x="3945815" y="4671908"/>
                  <a:pt x="3698614" y="5777898"/>
                  <a:pt x="3275260" y="6695338"/>
                </a:cubicBezTo>
                <a:lnTo>
                  <a:pt x="3192177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5" name="Freeform: Shape 14">
            <a:extLst>
              <a:ext uri="{FF2B5EF4-FFF2-40B4-BE49-F238E27FC236}">
                <a16:creationId xmlns:a16="http://schemas.microsoft.com/office/drawing/2014/main" id="{BC8B9C14-70F0-4F42-85FF-0DD3D5A585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952502" cy="5143500"/>
          </a:xfrm>
          <a:custGeom>
            <a:avLst/>
            <a:gdLst>
              <a:gd name="connsiteX0" fmla="*/ 0 w 3936670"/>
              <a:gd name="connsiteY0" fmla="*/ 0 h 6858000"/>
              <a:gd name="connsiteX1" fmla="*/ 3129517 w 3936670"/>
              <a:gd name="connsiteY1" fmla="*/ 0 h 6858000"/>
              <a:gd name="connsiteX2" fmla="*/ 3266115 w 3936670"/>
              <a:gd name="connsiteY2" fmla="*/ 267438 h 6858000"/>
              <a:gd name="connsiteX3" fmla="*/ 3936670 w 3936670"/>
              <a:gd name="connsiteY3" fmla="*/ 3481388 h 6858000"/>
              <a:gd name="connsiteX4" fmla="*/ 3266115 w 3936670"/>
              <a:gd name="connsiteY4" fmla="*/ 6695338 h 6858000"/>
              <a:gd name="connsiteX5" fmla="*/ 3183032 w 3936670"/>
              <a:gd name="connsiteY5" fmla="*/ 6858000 h 6858000"/>
              <a:gd name="connsiteX6" fmla="*/ 0 w 3936670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36670" h="6858000">
                <a:moveTo>
                  <a:pt x="0" y="0"/>
                </a:moveTo>
                <a:lnTo>
                  <a:pt x="3129517" y="0"/>
                </a:lnTo>
                <a:lnTo>
                  <a:pt x="3266115" y="267438"/>
                </a:lnTo>
                <a:cubicBezTo>
                  <a:pt x="3689469" y="1184879"/>
                  <a:pt x="3936670" y="2290869"/>
                  <a:pt x="3936670" y="3481388"/>
                </a:cubicBezTo>
                <a:cubicBezTo>
                  <a:pt x="3936670" y="4671908"/>
                  <a:pt x="3689469" y="5777898"/>
                  <a:pt x="3266115" y="6695338"/>
                </a:cubicBezTo>
                <a:lnTo>
                  <a:pt x="3183032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36041" y="514350"/>
            <a:ext cx="2541837" cy="99417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/>
            <a:r>
              <a:rPr lang="en-US" sz="1600" kern="1200" dirty="0">
                <a:solidFill>
                  <a:srgbClr val="BF311A"/>
                </a:solidFill>
                <a:latin typeface="+mn-lt"/>
                <a:ea typeface="+mj-ea"/>
                <a:cs typeface="+mj-cs"/>
              </a:rPr>
              <a:t>OPTIONAL: </a:t>
            </a:r>
            <a:br>
              <a:rPr lang="en-US" sz="1600" kern="1200" dirty="0">
                <a:solidFill>
                  <a:srgbClr val="BF311A"/>
                </a:solidFill>
                <a:latin typeface="+mn-lt"/>
                <a:ea typeface="+mj-ea"/>
                <a:cs typeface="+mj-cs"/>
              </a:rPr>
            </a:br>
            <a:r>
              <a:rPr lang="en-US" sz="1600" kern="1200" dirty="0">
                <a:solidFill>
                  <a:srgbClr val="BF311A"/>
                </a:solidFill>
                <a:latin typeface="+mn-lt"/>
                <a:ea typeface="+mj-ea"/>
                <a:cs typeface="+mj-cs"/>
              </a:rPr>
              <a:t>Deluxe Leaning Post with Aft Storage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8DE6C44-43F8-4DE4-AB81-66853FFEA0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755142"/>
            <a:ext cx="96012" cy="49042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409529B-9B56-4F10-BE4D-F934DB89E5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9184" y="1567455"/>
            <a:ext cx="2125980" cy="13716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sz="quarter" idx="15"/>
          </p:nvPr>
        </p:nvSpPr>
        <p:spPr>
          <a:xfrm>
            <a:off x="336042" y="1693926"/>
            <a:ext cx="2541836" cy="2942082"/>
          </a:xfrm>
        </p:spPr>
        <p:txBody>
          <a:bodyPr vert="horz" lIns="91440" tIns="45720" rIns="91440" bIns="45720" rtlCol="0">
            <a:normAutofit/>
          </a:bodyPr>
          <a:lstStyle/>
          <a:p>
            <a:pPr defTabSz="914400">
              <a:lnSpc>
                <a:spcPct val="90000"/>
              </a:lnSpc>
              <a:buFont typeface="Wingdings" panose="05000000000000000000" pitchFamily="2" charset="2"/>
              <a:buChar char="q"/>
            </a:pPr>
            <a:r>
              <a:rPr lang="en-US" sz="1300" dirty="0">
                <a:solidFill>
                  <a:schemeClr val="tx1"/>
                </a:solidFill>
              </a:rPr>
              <a:t> Fiberglass seat base w/ aft storage drawers</a:t>
            </a:r>
          </a:p>
          <a:p>
            <a:pPr lvl="1" defTabSz="914400">
              <a:lnSpc>
                <a:spcPct val="90000"/>
              </a:lnSpc>
            </a:pPr>
            <a:r>
              <a:rPr lang="en-US" sz="1200" dirty="0">
                <a:solidFill>
                  <a:schemeClr val="tx1"/>
                </a:solidFill>
              </a:rPr>
              <a:t>Storage area includes draws and door which accommodates a 5-gallon bucket inside</a:t>
            </a:r>
          </a:p>
          <a:p>
            <a:pPr lvl="1" defTabSz="914400">
              <a:lnSpc>
                <a:spcPct val="90000"/>
              </a:lnSpc>
            </a:pPr>
            <a:r>
              <a:rPr lang="en-US" sz="1200" dirty="0">
                <a:solidFill>
                  <a:schemeClr val="tx1"/>
                </a:solidFill>
              </a:rPr>
              <a:t>New upholstered bench   seat with stand-up bolsters and folding arm rest </a:t>
            </a:r>
          </a:p>
          <a:p>
            <a:pPr marL="0" indent="0" defTabSz="914400">
              <a:lnSpc>
                <a:spcPct val="90000"/>
              </a:lnSpc>
              <a:buNone/>
            </a:pPr>
            <a:endParaRPr lang="en-US" sz="13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193180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BABDF0E-BD68-44FF-811F-392FA35832F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©2019 Boston Whaler. Confidential and all rights reserved.</a:t>
            </a:r>
            <a:endParaRPr lang="en-US" dirty="0"/>
          </a:p>
        </p:txBody>
      </p:sp>
      <p:pic>
        <p:nvPicPr>
          <p:cNvPr id="12" name="Content Placeholder 11" descr="A picture containing indoor, sitting, sink, kitchen&#10;&#10;Description automatically generated">
            <a:extLst>
              <a:ext uri="{FF2B5EF4-FFF2-40B4-BE49-F238E27FC236}">
                <a16:creationId xmlns:a16="http://schemas.microsoft.com/office/drawing/2014/main" id="{6CD79AFE-CCF7-479A-BD0A-6B87D10D5BC0}"/>
              </a:ext>
            </a:extLst>
          </p:cNvPr>
          <p:cNvPicPr>
            <a:picLocks noGrp="1" noChangeAspect="1"/>
          </p:cNvPicPr>
          <p:nvPr>
            <p:ph sz="quarter" idx="15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7434337" y="6193327"/>
            <a:ext cx="3419326" cy="2564494"/>
          </a:xfrm>
        </p:spPr>
      </p:pic>
      <p:sp>
        <p:nvSpPr>
          <p:cNvPr id="20" name="Title 3">
            <a:extLst>
              <a:ext uri="{FF2B5EF4-FFF2-40B4-BE49-F238E27FC236}">
                <a16:creationId xmlns:a16="http://schemas.microsoft.com/office/drawing/2014/main" id="{D6FD14A2-AA45-4C47-AA33-418B58CD0B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8912" y="407812"/>
            <a:ext cx="6088269" cy="501451"/>
          </a:xfrm>
        </p:spPr>
        <p:txBody>
          <a:bodyPr>
            <a:noAutofit/>
          </a:bodyPr>
          <a:lstStyle/>
          <a:p>
            <a:r>
              <a:rPr lang="en-US" dirty="0"/>
              <a:t>Stern Deck</a:t>
            </a:r>
          </a:p>
        </p:txBody>
      </p:sp>
      <p:sp>
        <p:nvSpPr>
          <p:cNvPr id="21" name="Content Placeholder 1">
            <a:extLst>
              <a:ext uri="{FF2B5EF4-FFF2-40B4-BE49-F238E27FC236}">
                <a16:creationId xmlns:a16="http://schemas.microsoft.com/office/drawing/2014/main" id="{E7D65CA9-C86D-4EDD-8706-BD7B15717B3B}"/>
              </a:ext>
            </a:extLst>
          </p:cNvPr>
          <p:cNvSpPr txBox="1">
            <a:spLocks/>
          </p:cNvSpPr>
          <p:nvPr/>
        </p:nvSpPr>
        <p:spPr>
          <a:xfrm>
            <a:off x="338097" y="1125840"/>
            <a:ext cx="4127017" cy="2067526"/>
          </a:xfrm>
          <a:prstGeom prst="rect">
            <a:avLst/>
          </a:prstGeom>
        </p:spPr>
        <p:txBody>
          <a:bodyPr vert="horz" lIns="91440" tIns="0" rIns="0" bIns="0" rtlCol="0">
            <a:normAutofit/>
          </a:bodyPr>
          <a:lstStyle>
            <a:lvl1pPr marL="137160" indent="-13716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charset="0"/>
              <a:buChar char="•"/>
              <a:defRPr sz="1600" kern="1200" baseline="0">
                <a:ln>
                  <a:noFill/>
                </a:ln>
                <a:solidFill>
                  <a:srgbClr val="888B8D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ln>
                  <a:noFill/>
                </a:ln>
                <a:solidFill>
                  <a:srgbClr val="75787B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.AppleSystemUIFont" charset="-120"/>
              <a:buChar char="‑"/>
              <a:defRPr sz="1400" kern="1200">
                <a:ln>
                  <a:noFill/>
                </a:ln>
                <a:solidFill>
                  <a:srgbClr val="75787B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charset="0"/>
              <a:buChar char="•"/>
              <a:defRPr sz="1400" kern="1200">
                <a:ln>
                  <a:noFill/>
                </a:ln>
                <a:solidFill>
                  <a:srgbClr val="75787B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.AppleSystemUIFont" charset="-120"/>
              <a:buChar char="‑"/>
              <a:defRPr sz="1400" kern="1200">
                <a:ln>
                  <a:noFill/>
                </a:ln>
                <a:solidFill>
                  <a:srgbClr val="75787B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q"/>
            </a:pPr>
            <a:r>
              <a:rPr lang="en-US" sz="1400" dirty="0">
                <a:solidFill>
                  <a:schemeClr val="tx1"/>
                </a:solidFill>
              </a:rPr>
              <a:t> Flat surface (no more step)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1400" dirty="0">
                <a:solidFill>
                  <a:schemeClr val="tx1"/>
                </a:solidFill>
              </a:rPr>
              <a:t> Stainless cup holders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1400" dirty="0">
                <a:solidFill>
                  <a:schemeClr val="tx1"/>
                </a:solidFill>
              </a:rPr>
              <a:t> 4 standard rod holders</a:t>
            </a:r>
          </a:p>
          <a:p>
            <a:pPr marL="0" indent="0">
              <a:buNone/>
            </a:pPr>
            <a:r>
              <a:rPr lang="en-US" sz="1400" dirty="0">
                <a:solidFill>
                  <a:schemeClr val="tx1"/>
                </a:solidFill>
              </a:rPr>
              <a:t>	-Usable with seats up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1400" dirty="0">
                <a:solidFill>
                  <a:schemeClr val="tx1"/>
                </a:solidFill>
              </a:rPr>
              <a:t> Recessed hardware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1400" dirty="0">
                <a:solidFill>
                  <a:schemeClr val="tx1"/>
                </a:solidFill>
              </a:rPr>
              <a:t> No cushion snaps</a:t>
            </a:r>
          </a:p>
          <a:p>
            <a:pPr algn="r">
              <a:buFontTx/>
              <a:buChar char="-"/>
            </a:pPr>
            <a:endParaRPr lang="en-US" dirty="0"/>
          </a:p>
        </p:txBody>
      </p:sp>
      <p:pic>
        <p:nvPicPr>
          <p:cNvPr id="3" name="Picture 2" descr="A picture containing water, boat&#10;&#10;Description automatically generated">
            <a:extLst>
              <a:ext uri="{FF2B5EF4-FFF2-40B4-BE49-F238E27FC236}">
                <a16:creationId xmlns:a16="http://schemas.microsoft.com/office/drawing/2014/main" id="{AE1F558E-32BE-4FC5-8C5C-8B40EDC4E57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67573" y="407812"/>
            <a:ext cx="5738330" cy="4301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470172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6" name="Rectangle 135">
            <a:extLst>
              <a:ext uri="{FF2B5EF4-FFF2-40B4-BE49-F238E27FC236}">
                <a16:creationId xmlns:a16="http://schemas.microsoft.com/office/drawing/2014/main" id="{231BF440-39FA-4087-84CC-2EEC0BBDAF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A boat in the water&#10;&#10;Description automatically generated">
            <a:extLst>
              <a:ext uri="{FF2B5EF4-FFF2-40B4-BE49-F238E27FC236}">
                <a16:creationId xmlns:a16="http://schemas.microsoft.com/office/drawing/2014/main" id="{DBB05CB9-BE45-4557-95D1-48663875D0A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9308" r="-2" b="19305"/>
          <a:stretch/>
        </p:blipFill>
        <p:spPr>
          <a:xfrm>
            <a:off x="3662268" y="10"/>
            <a:ext cx="5481732" cy="2523734"/>
          </a:xfrm>
          <a:custGeom>
            <a:avLst/>
            <a:gdLst/>
            <a:ahLst/>
            <a:cxnLst/>
            <a:rect l="l" t="t" r="r" b="b"/>
            <a:pathLst>
              <a:path w="7308975" h="3364992">
                <a:moveTo>
                  <a:pt x="0" y="0"/>
                </a:moveTo>
                <a:lnTo>
                  <a:pt x="7308975" y="0"/>
                </a:lnTo>
                <a:lnTo>
                  <a:pt x="7308975" y="3364992"/>
                </a:lnTo>
                <a:lnTo>
                  <a:pt x="1210305" y="3364992"/>
                </a:lnTo>
                <a:lnTo>
                  <a:pt x="1192705" y="2943200"/>
                </a:lnTo>
                <a:cubicBezTo>
                  <a:pt x="1098874" y="1825108"/>
                  <a:pt x="684692" y="821621"/>
                  <a:pt x="62981" y="69271"/>
                </a:cubicBezTo>
                <a:close/>
              </a:path>
            </a:pathLst>
          </a:custGeom>
        </p:spPr>
      </p:pic>
      <p:pic>
        <p:nvPicPr>
          <p:cNvPr id="5" name="Picture 4" descr="A picture containing appliance, sitting, small, oven&#10;&#10;Description automatically generated">
            <a:extLst>
              <a:ext uri="{FF2B5EF4-FFF2-40B4-BE49-F238E27FC236}">
                <a16:creationId xmlns:a16="http://schemas.microsoft.com/office/drawing/2014/main" id="{B09278A0-40BD-4E2A-8CCB-1754083DFD5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7519" r="-2" b="21094"/>
          <a:stretch/>
        </p:blipFill>
        <p:spPr>
          <a:xfrm>
            <a:off x="3662268" y="2619756"/>
            <a:ext cx="5481732" cy="2523744"/>
          </a:xfrm>
          <a:custGeom>
            <a:avLst/>
            <a:gdLst/>
            <a:ahLst/>
            <a:cxnLst/>
            <a:rect l="l" t="t" r="r" b="b"/>
            <a:pathLst>
              <a:path w="7308975" h="3364992">
                <a:moveTo>
                  <a:pt x="1210305" y="0"/>
                </a:moveTo>
                <a:lnTo>
                  <a:pt x="7308975" y="0"/>
                </a:lnTo>
                <a:lnTo>
                  <a:pt x="7308975" y="3364992"/>
                </a:lnTo>
                <a:lnTo>
                  <a:pt x="0" y="3364992"/>
                </a:lnTo>
                <a:lnTo>
                  <a:pt x="62981" y="3295722"/>
                </a:lnTo>
                <a:cubicBezTo>
                  <a:pt x="684692" y="2543371"/>
                  <a:pt x="1098874" y="1539884"/>
                  <a:pt x="1192705" y="421793"/>
                </a:cubicBezTo>
                <a:close/>
              </a:path>
            </a:pathLst>
          </a:custGeom>
        </p:spPr>
      </p:pic>
      <p:sp useBgFill="1">
        <p:nvSpPr>
          <p:cNvPr id="138" name="Freeform: Shape 137">
            <a:extLst>
              <a:ext uri="{FF2B5EF4-FFF2-40B4-BE49-F238E27FC236}">
                <a16:creationId xmlns:a16="http://schemas.microsoft.com/office/drawing/2014/main" id="{F04E4CBA-303B-48BD-8451-C2701CB0EE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572000" cy="5143500"/>
          </a:xfrm>
          <a:custGeom>
            <a:avLst/>
            <a:gdLst>
              <a:gd name="connsiteX0" fmla="*/ 0 w 6096001"/>
              <a:gd name="connsiteY0" fmla="*/ 0 h 6858000"/>
              <a:gd name="connsiteX1" fmla="*/ 4883024 w 6096001"/>
              <a:gd name="connsiteY1" fmla="*/ 0 h 6858000"/>
              <a:gd name="connsiteX2" fmla="*/ 4946006 w 6096001"/>
              <a:gd name="connsiteY2" fmla="*/ 69271 h 6858000"/>
              <a:gd name="connsiteX3" fmla="*/ 6096001 w 6096001"/>
              <a:gd name="connsiteY3" fmla="*/ 3429000 h 6858000"/>
              <a:gd name="connsiteX4" fmla="*/ 4946006 w 6096001"/>
              <a:gd name="connsiteY4" fmla="*/ 6788730 h 6858000"/>
              <a:gd name="connsiteX5" fmla="*/ 4883024 w 6096001"/>
              <a:gd name="connsiteY5" fmla="*/ 6858000 h 6858000"/>
              <a:gd name="connsiteX6" fmla="*/ 0 w 609600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96001" h="6858000">
                <a:moveTo>
                  <a:pt x="0" y="0"/>
                </a:moveTo>
                <a:lnTo>
                  <a:pt x="4883024" y="0"/>
                </a:lnTo>
                <a:lnTo>
                  <a:pt x="4946006" y="69271"/>
                </a:lnTo>
                <a:cubicBezTo>
                  <a:pt x="5656532" y="929100"/>
                  <a:pt x="6096001" y="2116944"/>
                  <a:pt x="6096001" y="3429000"/>
                </a:cubicBezTo>
                <a:cubicBezTo>
                  <a:pt x="6096001" y="4741056"/>
                  <a:pt x="5656532" y="5928900"/>
                  <a:pt x="4946006" y="6788730"/>
                </a:cubicBezTo>
                <a:lnTo>
                  <a:pt x="4883024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40" name="Freeform: Shape 139">
            <a:extLst>
              <a:ext uri="{FF2B5EF4-FFF2-40B4-BE49-F238E27FC236}">
                <a16:creationId xmlns:a16="http://schemas.microsoft.com/office/drawing/2014/main" id="{F6CA58B3-AFCC-4A40-9882-50D5080879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565499" cy="5143500"/>
          </a:xfrm>
          <a:custGeom>
            <a:avLst/>
            <a:gdLst>
              <a:gd name="connsiteX0" fmla="*/ 0 w 6087332"/>
              <a:gd name="connsiteY0" fmla="*/ 0 h 6858000"/>
              <a:gd name="connsiteX1" fmla="*/ 4874355 w 6087332"/>
              <a:gd name="connsiteY1" fmla="*/ 0 h 6858000"/>
              <a:gd name="connsiteX2" fmla="*/ 4937337 w 6087332"/>
              <a:gd name="connsiteY2" fmla="*/ 69271 h 6858000"/>
              <a:gd name="connsiteX3" fmla="*/ 6087332 w 6087332"/>
              <a:gd name="connsiteY3" fmla="*/ 3429000 h 6858000"/>
              <a:gd name="connsiteX4" fmla="*/ 4937337 w 6087332"/>
              <a:gd name="connsiteY4" fmla="*/ 6788730 h 6858000"/>
              <a:gd name="connsiteX5" fmla="*/ 4874355 w 6087332"/>
              <a:gd name="connsiteY5" fmla="*/ 6858000 h 6858000"/>
              <a:gd name="connsiteX6" fmla="*/ 0 w 608733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87332" h="6858000">
                <a:moveTo>
                  <a:pt x="0" y="0"/>
                </a:moveTo>
                <a:lnTo>
                  <a:pt x="4874355" y="0"/>
                </a:lnTo>
                <a:lnTo>
                  <a:pt x="4937337" y="69271"/>
                </a:lnTo>
                <a:cubicBezTo>
                  <a:pt x="5647863" y="929100"/>
                  <a:pt x="6087332" y="2116944"/>
                  <a:pt x="6087332" y="3429000"/>
                </a:cubicBezTo>
                <a:cubicBezTo>
                  <a:pt x="6087332" y="4741056"/>
                  <a:pt x="5647863" y="5928900"/>
                  <a:pt x="4937337" y="6788730"/>
                </a:cubicBezTo>
                <a:lnTo>
                  <a:pt x="4874355" y="6858000"/>
                </a:lnTo>
                <a:lnTo>
                  <a:pt x="0" y="68580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6" name="Title 3">
            <a:extLst>
              <a:ext uri="{FF2B5EF4-FFF2-40B4-BE49-F238E27FC236}">
                <a16:creationId xmlns:a16="http://schemas.microsoft.com/office/drawing/2014/main" id="{DBBFD583-3AAF-4FEF-8D82-5C73B5E4EA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6042" y="644652"/>
            <a:ext cx="3624601" cy="93268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/>
            <a:r>
              <a:rPr lang="en-US" sz="22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Live Well with Jump Seats</a:t>
            </a:r>
          </a:p>
        </p:txBody>
      </p:sp>
      <p:sp>
        <p:nvSpPr>
          <p:cNvPr id="142" name="Rectangle 141">
            <a:extLst>
              <a:ext uri="{FF2B5EF4-FFF2-40B4-BE49-F238E27FC236}">
                <a16:creationId xmlns:a16="http://schemas.microsoft.com/office/drawing/2014/main" id="{75C56826-D4E5-42ED-8529-079651CB30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864108"/>
            <a:ext cx="96012" cy="49042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 useBgFill="1">
        <p:nvSpPr>
          <p:cNvPr id="144" name="Rectangle 143">
            <a:extLst>
              <a:ext uri="{FF2B5EF4-FFF2-40B4-BE49-F238E27FC236}">
                <a16:creationId xmlns:a16="http://schemas.microsoft.com/office/drawing/2014/main" id="{82095FCE-EF05-4443-B97A-85DEE3A5CA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37158" y="1645920"/>
            <a:ext cx="3669030" cy="13716"/>
          </a:xfrm>
          <a:prstGeom prst="rect">
            <a:avLst/>
          </a:prstGeom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6" name="Rectangle 145">
            <a:extLst>
              <a:ext uri="{FF2B5EF4-FFF2-40B4-BE49-F238E27FC236}">
                <a16:creationId xmlns:a16="http://schemas.microsoft.com/office/drawing/2014/main" id="{CA00AE6B-AA30-4CF8-BA6F-339B780AD7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37158" y="1645920"/>
            <a:ext cx="3669030" cy="13716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8" name="Content Placeholder 1">
            <a:extLst>
              <a:ext uri="{FF2B5EF4-FFF2-40B4-BE49-F238E27FC236}">
                <a16:creationId xmlns:a16="http://schemas.microsoft.com/office/drawing/2014/main" id="{9A37437E-C3FA-4462-BDA5-C0C3544D062F}"/>
              </a:ext>
            </a:extLst>
          </p:cNvPr>
          <p:cNvSpPr txBox="1">
            <a:spLocks/>
          </p:cNvSpPr>
          <p:nvPr/>
        </p:nvSpPr>
        <p:spPr>
          <a:xfrm>
            <a:off x="336042" y="1884458"/>
            <a:ext cx="3624602" cy="27482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37160" indent="-13716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charset="0"/>
              <a:buChar char="•"/>
              <a:defRPr sz="1600" kern="1200" baseline="0">
                <a:ln>
                  <a:noFill/>
                </a:ln>
                <a:solidFill>
                  <a:srgbClr val="888B8D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ln>
                  <a:noFill/>
                </a:ln>
                <a:solidFill>
                  <a:srgbClr val="75787B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.AppleSystemUIFont" charset="-120"/>
              <a:buChar char="‑"/>
              <a:defRPr sz="1400" kern="1200">
                <a:ln>
                  <a:noFill/>
                </a:ln>
                <a:solidFill>
                  <a:srgbClr val="75787B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charset="0"/>
              <a:buChar char="•"/>
              <a:defRPr sz="1400" kern="1200">
                <a:ln>
                  <a:noFill/>
                </a:ln>
                <a:solidFill>
                  <a:srgbClr val="75787B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.AppleSystemUIFont" charset="-120"/>
              <a:buChar char="‑"/>
              <a:defRPr sz="1400" kern="1200">
                <a:ln>
                  <a:noFill/>
                </a:ln>
                <a:solidFill>
                  <a:srgbClr val="75787B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-228600" defTabSz="9144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1500">
                <a:solidFill>
                  <a:schemeClr val="tx1"/>
                </a:solidFill>
              </a:rPr>
              <a:t> New 35-gallon livewell </a:t>
            </a:r>
          </a:p>
          <a:p>
            <a:pPr lvl="1" indent="-228600" defTabSz="914400">
              <a:lnSpc>
                <a:spcPct val="90000"/>
              </a:lnSpc>
            </a:pPr>
            <a:r>
              <a:rPr lang="en-US" sz="1500">
                <a:solidFill>
                  <a:schemeClr val="tx1"/>
                </a:solidFill>
              </a:rPr>
              <a:t>insulated blue interior and flush mounted lid</a:t>
            </a:r>
          </a:p>
          <a:p>
            <a:pPr marL="0" indent="-228600" defTabSz="9144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1500">
              <a:solidFill>
                <a:schemeClr val="tx1"/>
              </a:solidFill>
            </a:endParaRPr>
          </a:p>
          <a:p>
            <a:pPr indent="-228600" defTabSz="9144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1500">
                <a:solidFill>
                  <a:schemeClr val="tx1"/>
                </a:solidFill>
              </a:rPr>
              <a:t> Dual flip-up jump seats</a:t>
            </a:r>
          </a:p>
          <a:p>
            <a:pPr lvl="1" indent="-228600" defTabSz="914400">
              <a:lnSpc>
                <a:spcPct val="90000"/>
              </a:lnSpc>
            </a:pPr>
            <a:r>
              <a:rPr lang="en-US" sz="1500">
                <a:solidFill>
                  <a:schemeClr val="tx1"/>
                </a:solidFill>
              </a:rPr>
              <a:t>innovative design provides ergonomic seated height. </a:t>
            </a:r>
          </a:p>
          <a:p>
            <a:pPr marL="285750" lvl="1" indent="-228600" defTabSz="914400">
              <a:lnSpc>
                <a:spcPct val="90000"/>
              </a:lnSpc>
            </a:pPr>
            <a:endParaRPr lang="en-US" sz="1500">
              <a:solidFill>
                <a:schemeClr val="tx1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1330452" y="4767262"/>
            <a:ext cx="2246074" cy="27384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 defTabSz="914400">
              <a:lnSpc>
                <a:spcPct val="90000"/>
              </a:lnSpc>
              <a:spcAft>
                <a:spcPts val="600"/>
              </a:spcAft>
            </a:pPr>
            <a:r>
              <a:rPr lang="en-US" sz="6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©2019 Boston Whaler. Confidential and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224697338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8E6D56F-0F8F-437A-9FDF-B82E451E8DE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©2019 Boston Whaler. Confidential and all rights reserved.</a:t>
            </a:r>
            <a:endParaRPr lang="en-US" dirty="0"/>
          </a:p>
        </p:txBody>
      </p:sp>
      <p:pic>
        <p:nvPicPr>
          <p:cNvPr id="9218" name="Picture 2">
            <a:extLst>
              <a:ext uri="{FF2B5EF4-FFF2-40B4-BE49-F238E27FC236}">
                <a16:creationId xmlns:a16="http://schemas.microsoft.com/office/drawing/2014/main" id="{A2108421-5F87-4485-8300-A62B7ECC814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88" t="4027" r="32033" b="-4027"/>
          <a:stretch/>
        </p:blipFill>
        <p:spPr bwMode="auto">
          <a:xfrm>
            <a:off x="3058887" y="162524"/>
            <a:ext cx="6033072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itle 3">
            <a:extLst>
              <a:ext uri="{FF2B5EF4-FFF2-40B4-BE49-F238E27FC236}">
                <a16:creationId xmlns:a16="http://schemas.microsoft.com/office/drawing/2014/main" id="{0394959A-A821-474A-93D2-5327C03FF7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0868" y="2858587"/>
            <a:ext cx="6088269" cy="501451"/>
          </a:xfrm>
        </p:spPr>
        <p:txBody>
          <a:bodyPr>
            <a:noAutofit/>
          </a:bodyPr>
          <a:lstStyle/>
          <a:p>
            <a:r>
              <a:rPr lang="en-US" dirty="0"/>
              <a:t>Deployable Swim Ladder</a:t>
            </a:r>
          </a:p>
        </p:txBody>
      </p:sp>
      <p:sp>
        <p:nvSpPr>
          <p:cNvPr id="15" name="Content Placeholder 1">
            <a:extLst>
              <a:ext uri="{FF2B5EF4-FFF2-40B4-BE49-F238E27FC236}">
                <a16:creationId xmlns:a16="http://schemas.microsoft.com/office/drawing/2014/main" id="{0899C8EF-FCA6-49AA-BF18-9D9C9264DEDC}"/>
              </a:ext>
            </a:extLst>
          </p:cNvPr>
          <p:cNvSpPr txBox="1">
            <a:spLocks/>
          </p:cNvSpPr>
          <p:nvPr/>
        </p:nvSpPr>
        <p:spPr>
          <a:xfrm>
            <a:off x="290868" y="3530819"/>
            <a:ext cx="3579384" cy="1227016"/>
          </a:xfrm>
          <a:prstGeom prst="rect">
            <a:avLst/>
          </a:prstGeom>
        </p:spPr>
        <p:txBody>
          <a:bodyPr vert="horz" lIns="91440" tIns="0" rIns="0" bIns="0" rtlCol="0">
            <a:normAutofit/>
          </a:bodyPr>
          <a:lstStyle>
            <a:lvl1pPr marL="137160" indent="-13716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charset="0"/>
              <a:buChar char="•"/>
              <a:defRPr sz="1600" kern="1200" baseline="0">
                <a:ln>
                  <a:noFill/>
                </a:ln>
                <a:solidFill>
                  <a:srgbClr val="888B8D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ln>
                  <a:noFill/>
                </a:ln>
                <a:solidFill>
                  <a:srgbClr val="75787B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.AppleSystemUIFont" charset="-120"/>
              <a:buChar char="‑"/>
              <a:defRPr sz="1400" kern="1200">
                <a:ln>
                  <a:noFill/>
                </a:ln>
                <a:solidFill>
                  <a:srgbClr val="75787B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charset="0"/>
              <a:buChar char="•"/>
              <a:defRPr sz="1400" kern="1200">
                <a:ln>
                  <a:noFill/>
                </a:ln>
                <a:solidFill>
                  <a:srgbClr val="75787B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.AppleSystemUIFont" charset="-120"/>
              <a:buChar char="‑"/>
              <a:defRPr sz="1400" kern="1200">
                <a:ln>
                  <a:noFill/>
                </a:ln>
                <a:solidFill>
                  <a:srgbClr val="75787B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q"/>
            </a:pPr>
            <a:r>
              <a:rPr lang="en-US" sz="1500" dirty="0">
                <a:solidFill>
                  <a:schemeClr val="tx1"/>
                </a:solidFill>
              </a:rPr>
              <a:t> Angled swim ladder for safer boarding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1500" dirty="0">
                <a:solidFill>
                  <a:schemeClr val="tx1"/>
                </a:solidFill>
              </a:rPr>
              <a:t> Ladder stows under a fiberglass lid</a:t>
            </a:r>
            <a:endParaRPr lang="en-US" sz="1300" dirty="0">
              <a:solidFill>
                <a:schemeClr val="tx1"/>
              </a:solidFill>
            </a:endParaRP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564620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38B6E06-895B-4F4D-956B-A37871F654C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©2019 Boston Whaler. Confidential and all rights reserved.</a:t>
            </a:r>
            <a:endParaRPr lang="en-US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78148F6-788D-41E5-971E-3A9C9CA96B9D}"/>
              </a:ext>
            </a:extLst>
          </p:cNvPr>
          <p:cNvSpPr/>
          <p:nvPr/>
        </p:nvSpPr>
        <p:spPr>
          <a:xfrm>
            <a:off x="4450813" y="2387084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 </a:t>
            </a:r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9A92C36-D5A0-4A93-A345-175E7321CE89}"/>
              </a:ext>
            </a:extLst>
          </p:cNvPr>
          <p:cNvSpPr/>
          <p:nvPr/>
        </p:nvSpPr>
        <p:spPr>
          <a:xfrm>
            <a:off x="4450813" y="2387084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 </a:t>
            </a:r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E03C5E6-7A5E-4B29-82DB-4C5FD319E79D}"/>
              </a:ext>
            </a:extLst>
          </p:cNvPr>
          <p:cNvSpPr/>
          <p:nvPr/>
        </p:nvSpPr>
        <p:spPr>
          <a:xfrm>
            <a:off x="721112" y="267629"/>
            <a:ext cx="397207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 </a:t>
            </a:r>
            <a:endParaRPr lang="en-US" dirty="0"/>
          </a:p>
        </p:txBody>
      </p:sp>
      <p:sp>
        <p:nvSpPr>
          <p:cNvPr id="7" name="Title 3">
            <a:extLst>
              <a:ext uri="{FF2B5EF4-FFF2-40B4-BE49-F238E27FC236}">
                <a16:creationId xmlns:a16="http://schemas.microsoft.com/office/drawing/2014/main" id="{FA513395-1F1B-4DCB-8145-70EC1BD15C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058" y="297323"/>
            <a:ext cx="6088269" cy="501451"/>
          </a:xfrm>
        </p:spPr>
        <p:txBody>
          <a:bodyPr>
            <a:noAutofit/>
          </a:bodyPr>
          <a:lstStyle/>
          <a:p>
            <a:r>
              <a:rPr lang="en-US" dirty="0"/>
              <a:t>Rail Choices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D463703-74FB-4F50-9BC7-0894EEB97FF8}"/>
              </a:ext>
            </a:extLst>
          </p:cNvPr>
          <p:cNvSpPr/>
          <p:nvPr/>
        </p:nvSpPr>
        <p:spPr>
          <a:xfrm>
            <a:off x="4450813" y="2387084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 </a:t>
            </a:r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7132372-475A-47B1-B892-F75AF7FA3E0A}"/>
              </a:ext>
            </a:extLst>
          </p:cNvPr>
          <p:cNvSpPr/>
          <p:nvPr/>
        </p:nvSpPr>
        <p:spPr>
          <a:xfrm>
            <a:off x="4450813" y="2387084"/>
            <a:ext cx="189051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 </a:t>
            </a:r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4FECE3E-5E2B-4AEA-BD9F-A653D95133AD}"/>
              </a:ext>
            </a:extLst>
          </p:cNvPr>
          <p:cNvSpPr/>
          <p:nvPr/>
        </p:nvSpPr>
        <p:spPr>
          <a:xfrm>
            <a:off x="4450813" y="2387084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 </a:t>
            </a:r>
            <a:endParaRPr lang="en-US" dirty="0"/>
          </a:p>
        </p:txBody>
      </p:sp>
      <p:sp>
        <p:nvSpPr>
          <p:cNvPr id="13" name="Content Placeholder 1">
            <a:extLst>
              <a:ext uri="{FF2B5EF4-FFF2-40B4-BE49-F238E27FC236}">
                <a16:creationId xmlns:a16="http://schemas.microsoft.com/office/drawing/2014/main" id="{E272FD37-0118-48F4-9767-9D07CFE087B9}"/>
              </a:ext>
            </a:extLst>
          </p:cNvPr>
          <p:cNvSpPr txBox="1">
            <a:spLocks/>
          </p:cNvSpPr>
          <p:nvPr/>
        </p:nvSpPr>
        <p:spPr>
          <a:xfrm>
            <a:off x="139265" y="893944"/>
            <a:ext cx="6637091" cy="1227016"/>
          </a:xfrm>
          <a:prstGeom prst="rect">
            <a:avLst/>
          </a:prstGeom>
        </p:spPr>
        <p:txBody>
          <a:bodyPr vert="horz" lIns="91440" tIns="0" rIns="0" bIns="0" rtlCol="0">
            <a:normAutofit/>
          </a:bodyPr>
          <a:lstStyle>
            <a:lvl1pPr marL="137160" indent="-13716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charset="0"/>
              <a:buChar char="•"/>
              <a:defRPr sz="1600" kern="1200" baseline="0">
                <a:ln>
                  <a:noFill/>
                </a:ln>
                <a:solidFill>
                  <a:srgbClr val="888B8D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ln>
                  <a:noFill/>
                </a:ln>
                <a:solidFill>
                  <a:srgbClr val="75787B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.AppleSystemUIFont" charset="-120"/>
              <a:buChar char="‑"/>
              <a:defRPr sz="1400" kern="1200">
                <a:ln>
                  <a:noFill/>
                </a:ln>
                <a:solidFill>
                  <a:srgbClr val="75787B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charset="0"/>
              <a:buChar char="•"/>
              <a:defRPr sz="1400" kern="1200">
                <a:ln>
                  <a:noFill/>
                </a:ln>
                <a:solidFill>
                  <a:srgbClr val="75787B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.AppleSystemUIFont" charset="-120"/>
              <a:buChar char="‑"/>
              <a:defRPr sz="1400" kern="1200">
                <a:ln>
                  <a:noFill/>
                </a:ln>
                <a:solidFill>
                  <a:srgbClr val="75787B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Tx/>
              <a:buChar char="-"/>
            </a:pPr>
            <a:r>
              <a:rPr lang="en-US" sz="1500" dirty="0">
                <a:solidFill>
                  <a:srgbClr val="000005"/>
                </a:solidFill>
              </a:rPr>
              <a:t>Standard: Low profile rails</a:t>
            </a:r>
          </a:p>
          <a:p>
            <a:pPr>
              <a:buFontTx/>
              <a:buChar char="-"/>
            </a:pPr>
            <a:r>
              <a:rPr lang="en-US" sz="1500" dirty="0">
                <a:solidFill>
                  <a:srgbClr val="000005"/>
                </a:solidFill>
              </a:rPr>
              <a:t>Optional High Bow and split bow rails are available</a:t>
            </a:r>
          </a:p>
          <a:p>
            <a:pPr lvl="1">
              <a:buFontTx/>
              <a:buChar char="-"/>
            </a:pPr>
            <a:r>
              <a:rPr lang="en-US" sz="1300" dirty="0">
                <a:solidFill>
                  <a:srgbClr val="000005"/>
                </a:solidFill>
              </a:rPr>
              <a:t>Both options include high aft rails and remove gunwale rod holders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15" name="Content Placeholder 3">
            <a:extLst>
              <a:ext uri="{FF2B5EF4-FFF2-40B4-BE49-F238E27FC236}">
                <a16:creationId xmlns:a16="http://schemas.microsoft.com/office/drawing/2014/main" id="{59C4F5F6-9EFC-48E1-B561-E9495448AA9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1170" b="10526"/>
          <a:stretch/>
        </p:blipFill>
        <p:spPr>
          <a:xfrm>
            <a:off x="721112" y="2107005"/>
            <a:ext cx="7814759" cy="2490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15983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" name="Rectangle 29">
            <a:extLst>
              <a:ext uri="{FF2B5EF4-FFF2-40B4-BE49-F238E27FC236}">
                <a16:creationId xmlns:a16="http://schemas.microsoft.com/office/drawing/2014/main" id="{6B5E2835-4E47-45B3-9CFE-732FF7B054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73FD206-D738-420A-85C8-B7D9629A844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383" r="9385" b="2"/>
          <a:stretch/>
        </p:blipFill>
        <p:spPr>
          <a:xfrm>
            <a:off x="2432021" y="10"/>
            <a:ext cx="6711980" cy="5143490"/>
          </a:xfrm>
          <a:custGeom>
            <a:avLst/>
            <a:gdLst/>
            <a:ahLst/>
            <a:cxnLst/>
            <a:rect l="l" t="t" r="r" b="b"/>
            <a:pathLst>
              <a:path w="8949307" h="6858000">
                <a:moveTo>
                  <a:pt x="0" y="0"/>
                </a:moveTo>
                <a:lnTo>
                  <a:pt x="8949307" y="0"/>
                </a:lnTo>
                <a:lnTo>
                  <a:pt x="8949307" y="6858000"/>
                </a:lnTo>
                <a:lnTo>
                  <a:pt x="0" y="6858000"/>
                </a:lnTo>
                <a:lnTo>
                  <a:pt x="62983" y="6788730"/>
                </a:lnTo>
                <a:cubicBezTo>
                  <a:pt x="773509" y="5928900"/>
                  <a:pt x="1212979" y="4741056"/>
                  <a:pt x="1212979" y="3429000"/>
                </a:cubicBezTo>
                <a:cubicBezTo>
                  <a:pt x="1212979" y="2116944"/>
                  <a:pt x="773509" y="929100"/>
                  <a:pt x="62983" y="69271"/>
                </a:cubicBezTo>
                <a:close/>
              </a:path>
            </a:pathLst>
          </a:custGeom>
        </p:spPr>
      </p:pic>
      <p:sp useBgFill="1">
        <p:nvSpPr>
          <p:cNvPr id="32" name="Freeform: Shape 31">
            <a:extLst>
              <a:ext uri="{FF2B5EF4-FFF2-40B4-BE49-F238E27FC236}">
                <a16:creationId xmlns:a16="http://schemas.microsoft.com/office/drawing/2014/main" id="{5B45AD5D-AA52-4F7B-9362-576A39AD9E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341754" cy="5143500"/>
          </a:xfrm>
          <a:custGeom>
            <a:avLst/>
            <a:gdLst>
              <a:gd name="connsiteX0" fmla="*/ 0 w 4455673"/>
              <a:gd name="connsiteY0" fmla="*/ 0 h 6858000"/>
              <a:gd name="connsiteX1" fmla="*/ 3242695 w 4455673"/>
              <a:gd name="connsiteY1" fmla="*/ 0 h 6858000"/>
              <a:gd name="connsiteX2" fmla="*/ 3305678 w 4455673"/>
              <a:gd name="connsiteY2" fmla="*/ 69271 h 6858000"/>
              <a:gd name="connsiteX3" fmla="*/ 4455673 w 4455673"/>
              <a:gd name="connsiteY3" fmla="*/ 3429000 h 6858000"/>
              <a:gd name="connsiteX4" fmla="*/ 3305678 w 4455673"/>
              <a:gd name="connsiteY4" fmla="*/ 6788730 h 6858000"/>
              <a:gd name="connsiteX5" fmla="*/ 3242695 w 4455673"/>
              <a:gd name="connsiteY5" fmla="*/ 6858000 h 6858000"/>
              <a:gd name="connsiteX6" fmla="*/ 0 w 4455673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55673" h="6858000">
                <a:moveTo>
                  <a:pt x="0" y="0"/>
                </a:moveTo>
                <a:lnTo>
                  <a:pt x="3242695" y="0"/>
                </a:lnTo>
                <a:lnTo>
                  <a:pt x="3305678" y="69271"/>
                </a:lnTo>
                <a:cubicBezTo>
                  <a:pt x="4016204" y="929100"/>
                  <a:pt x="4455673" y="2116944"/>
                  <a:pt x="4455673" y="3429000"/>
                </a:cubicBezTo>
                <a:cubicBezTo>
                  <a:pt x="4455673" y="4741056"/>
                  <a:pt x="4016204" y="5928900"/>
                  <a:pt x="3305678" y="6788730"/>
                </a:cubicBezTo>
                <a:lnTo>
                  <a:pt x="3242695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D5D5D5"/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34" name="Freeform: Shape 33">
            <a:extLst>
              <a:ext uri="{FF2B5EF4-FFF2-40B4-BE49-F238E27FC236}">
                <a16:creationId xmlns:a16="http://schemas.microsoft.com/office/drawing/2014/main" id="{AEDD7960-4866-4399-BEF6-DD1431AB4E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334896" cy="5143500"/>
          </a:xfrm>
          <a:custGeom>
            <a:avLst/>
            <a:gdLst>
              <a:gd name="connsiteX0" fmla="*/ 0 w 4446529"/>
              <a:gd name="connsiteY0" fmla="*/ 0 h 6858000"/>
              <a:gd name="connsiteX1" fmla="*/ 3233551 w 4446529"/>
              <a:gd name="connsiteY1" fmla="*/ 0 h 6858000"/>
              <a:gd name="connsiteX2" fmla="*/ 3296534 w 4446529"/>
              <a:gd name="connsiteY2" fmla="*/ 69271 h 6858000"/>
              <a:gd name="connsiteX3" fmla="*/ 4446529 w 4446529"/>
              <a:gd name="connsiteY3" fmla="*/ 3429000 h 6858000"/>
              <a:gd name="connsiteX4" fmla="*/ 3296534 w 4446529"/>
              <a:gd name="connsiteY4" fmla="*/ 6788730 h 6858000"/>
              <a:gd name="connsiteX5" fmla="*/ 3233551 w 4446529"/>
              <a:gd name="connsiteY5" fmla="*/ 6858000 h 6858000"/>
              <a:gd name="connsiteX6" fmla="*/ 0 w 4446529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46529" h="6858000">
                <a:moveTo>
                  <a:pt x="0" y="0"/>
                </a:moveTo>
                <a:lnTo>
                  <a:pt x="3233551" y="0"/>
                </a:lnTo>
                <a:lnTo>
                  <a:pt x="3296534" y="69271"/>
                </a:lnTo>
                <a:cubicBezTo>
                  <a:pt x="4007060" y="929100"/>
                  <a:pt x="4446529" y="2116944"/>
                  <a:pt x="4446529" y="3429000"/>
                </a:cubicBezTo>
                <a:cubicBezTo>
                  <a:pt x="4446529" y="4741056"/>
                  <a:pt x="4007060" y="5928900"/>
                  <a:pt x="3296534" y="6788730"/>
                </a:cubicBezTo>
                <a:lnTo>
                  <a:pt x="3233551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0BB94F7-613C-48CA-9D0F-569EFABCF0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5741" y="983741"/>
            <a:ext cx="2750630" cy="844296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defTabSz="914400"/>
            <a:r>
              <a:rPr lang="en-US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Optional: </a:t>
            </a:r>
            <a:br>
              <a:rPr lang="en-US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en-US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Fiberglass Hard-Top</a:t>
            </a:r>
            <a:br>
              <a:rPr lang="en-US" sz="13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endParaRPr lang="en-US" sz="1300" dirty="0">
              <a:solidFill>
                <a:schemeClr val="tx1"/>
              </a:solidFill>
              <a:latin typeface="+mn-lt"/>
              <a:ea typeface="+mj-ea"/>
              <a:cs typeface="+mj-cs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55D4142C-5077-457F-A6AD-3FECFDB396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496919" y="454343"/>
            <a:ext cx="54864" cy="41148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7A5F0580-5EE9-419F-96EE-B6529EF6E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1183" y="1832610"/>
            <a:ext cx="2503170" cy="13716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99AC823-0B02-4AB8-946C-506AA2A2F36F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278320" y="2038540"/>
            <a:ext cx="2579180" cy="2405444"/>
          </a:xfrm>
        </p:spPr>
        <p:txBody>
          <a:bodyPr vert="horz" lIns="91440" tIns="45720" rIns="91440" bIns="45720" rtlCol="0" anchor="t">
            <a:normAutofit/>
          </a:bodyPr>
          <a:lstStyle/>
          <a:p>
            <a:pPr lvl="2" indent="-228600" defTabSz="9144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1300" dirty="0">
              <a:solidFill>
                <a:schemeClr val="tx1"/>
              </a:solidFill>
            </a:endParaRPr>
          </a:p>
          <a:p>
            <a:pPr marL="342900" lvl="1" indent="-228600" defTabSz="914400">
              <a:lnSpc>
                <a:spcPct val="90000"/>
              </a:lnSpc>
            </a:pPr>
            <a:endParaRPr lang="en-US" sz="1300" dirty="0">
              <a:solidFill>
                <a:schemeClr val="tx1"/>
              </a:solidFill>
            </a:endParaRPr>
          </a:p>
          <a:p>
            <a:pPr indent="-228600" defTabSz="9144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1300" dirty="0">
              <a:solidFill>
                <a:schemeClr val="tx1"/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54D12A6-36EF-47E1-A681-4FE6EAB77CC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2"/>
            <a:ext cx="3086100" cy="27384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 defTabSz="914400">
              <a:lnSpc>
                <a:spcPct val="90000"/>
              </a:lnSpc>
              <a:spcAft>
                <a:spcPts val="600"/>
              </a:spcAft>
              <a:tabLst/>
              <a:defRPr/>
            </a:pPr>
            <a:r>
              <a:rPr lang="en-US" sz="900" kern="1200">
                <a:solidFill>
                  <a:schemeClr val="bg1"/>
                </a:solidFill>
                <a:latin typeface="Calibri" panose="020F0502020204030204"/>
                <a:ea typeface="+mn-ea"/>
                <a:cs typeface="+mn-cs"/>
              </a:rPr>
              <a:t>©2019 Boston Whaler. Confidential and all rights reserved.</a:t>
            </a:r>
          </a:p>
        </p:txBody>
      </p:sp>
      <p:sp>
        <p:nvSpPr>
          <p:cNvPr id="21" name="Content Placeholder 1">
            <a:extLst>
              <a:ext uri="{FF2B5EF4-FFF2-40B4-BE49-F238E27FC236}">
                <a16:creationId xmlns:a16="http://schemas.microsoft.com/office/drawing/2014/main" id="{4961E7BB-EB5A-4EFF-BB8C-4A8A86A196B5}"/>
              </a:ext>
            </a:extLst>
          </p:cNvPr>
          <p:cNvSpPr txBox="1">
            <a:spLocks/>
          </p:cNvSpPr>
          <p:nvPr/>
        </p:nvSpPr>
        <p:spPr>
          <a:xfrm>
            <a:off x="192594" y="2105405"/>
            <a:ext cx="2750629" cy="240544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137160" indent="-13716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charset="0"/>
              <a:buChar char="•"/>
              <a:defRPr sz="1600" kern="1200" baseline="0">
                <a:ln>
                  <a:noFill/>
                </a:ln>
                <a:solidFill>
                  <a:srgbClr val="888B8D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ln>
                  <a:noFill/>
                </a:ln>
                <a:solidFill>
                  <a:srgbClr val="75787B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.AppleSystemUIFont" charset="-120"/>
              <a:buChar char="‑"/>
              <a:defRPr sz="1400" kern="1200">
                <a:ln>
                  <a:noFill/>
                </a:ln>
                <a:solidFill>
                  <a:srgbClr val="75787B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charset="0"/>
              <a:buChar char="•"/>
              <a:defRPr sz="1400" kern="1200">
                <a:ln>
                  <a:noFill/>
                </a:ln>
                <a:solidFill>
                  <a:srgbClr val="75787B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.AppleSystemUIFont" charset="-120"/>
              <a:buChar char="‑"/>
              <a:defRPr sz="1400" kern="1200">
                <a:ln>
                  <a:noFill/>
                </a:ln>
                <a:solidFill>
                  <a:srgbClr val="75787B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>
              <a:lnSpc>
                <a:spcPct val="90000"/>
              </a:lnSpc>
            </a:pPr>
            <a:r>
              <a:rPr lang="en-US" sz="1300" dirty="0">
                <a:solidFill>
                  <a:schemeClr val="tx1"/>
                </a:solidFill>
              </a:rPr>
              <a:t>White or Black Frame</a:t>
            </a:r>
          </a:p>
          <a:p>
            <a:pPr defTabSz="914400">
              <a:lnSpc>
                <a:spcPct val="90000"/>
              </a:lnSpc>
            </a:pPr>
            <a:r>
              <a:rPr lang="en-US" sz="1300" dirty="0">
                <a:solidFill>
                  <a:schemeClr val="tx1"/>
                </a:solidFill>
              </a:rPr>
              <a:t>Colored gel on the underside of the fiberglass hardtop</a:t>
            </a:r>
          </a:p>
          <a:p>
            <a:pPr marL="0" indent="-228600" defTabSz="9144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13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373181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6B5E2835-4E47-45B3-9CFE-732FF7B054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Content Placeholder 2">
            <a:extLst>
              <a:ext uri="{FF2B5EF4-FFF2-40B4-BE49-F238E27FC236}">
                <a16:creationId xmlns:a16="http://schemas.microsoft.com/office/drawing/2014/main" id="{776D3A45-48F0-4FCD-9D32-444D37318BA9}"/>
              </a:ext>
            </a:extLst>
          </p:cNvPr>
          <p:cNvPicPr>
            <a:picLocks noGrp="1" noChangeAspect="1"/>
          </p:cNvPicPr>
          <p:nvPr>
            <p:ph sz="quarter" idx="15"/>
          </p:nvPr>
        </p:nvPicPr>
        <p:blipFill rotWithShape="1">
          <a:blip r:embed="rId2"/>
          <a:srcRect l="1150" r="-1" b="-1"/>
          <a:stretch/>
        </p:blipFill>
        <p:spPr>
          <a:xfrm>
            <a:off x="2432021" y="10"/>
            <a:ext cx="6711980" cy="5143490"/>
          </a:xfrm>
          <a:custGeom>
            <a:avLst/>
            <a:gdLst/>
            <a:ahLst/>
            <a:cxnLst/>
            <a:rect l="l" t="t" r="r" b="b"/>
            <a:pathLst>
              <a:path w="8949307" h="6858000">
                <a:moveTo>
                  <a:pt x="0" y="0"/>
                </a:moveTo>
                <a:lnTo>
                  <a:pt x="8949307" y="0"/>
                </a:lnTo>
                <a:lnTo>
                  <a:pt x="8949307" y="6858000"/>
                </a:lnTo>
                <a:lnTo>
                  <a:pt x="0" y="6858000"/>
                </a:lnTo>
                <a:lnTo>
                  <a:pt x="62983" y="6788730"/>
                </a:lnTo>
                <a:cubicBezTo>
                  <a:pt x="773509" y="5928900"/>
                  <a:pt x="1212979" y="4741056"/>
                  <a:pt x="1212979" y="3429000"/>
                </a:cubicBezTo>
                <a:cubicBezTo>
                  <a:pt x="1212979" y="2116944"/>
                  <a:pt x="773509" y="929100"/>
                  <a:pt x="62983" y="69271"/>
                </a:cubicBezTo>
                <a:close/>
              </a:path>
            </a:pathLst>
          </a:custGeom>
        </p:spPr>
      </p:pic>
      <p:sp useBgFill="1">
        <p:nvSpPr>
          <p:cNvPr id="25" name="Freeform: Shape 24">
            <a:extLst>
              <a:ext uri="{FF2B5EF4-FFF2-40B4-BE49-F238E27FC236}">
                <a16:creationId xmlns:a16="http://schemas.microsoft.com/office/drawing/2014/main" id="{5B45AD5D-AA52-4F7B-9362-576A39AD9E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341754" cy="5143500"/>
          </a:xfrm>
          <a:custGeom>
            <a:avLst/>
            <a:gdLst>
              <a:gd name="connsiteX0" fmla="*/ 0 w 4455673"/>
              <a:gd name="connsiteY0" fmla="*/ 0 h 6858000"/>
              <a:gd name="connsiteX1" fmla="*/ 3242695 w 4455673"/>
              <a:gd name="connsiteY1" fmla="*/ 0 h 6858000"/>
              <a:gd name="connsiteX2" fmla="*/ 3305678 w 4455673"/>
              <a:gd name="connsiteY2" fmla="*/ 69271 h 6858000"/>
              <a:gd name="connsiteX3" fmla="*/ 4455673 w 4455673"/>
              <a:gd name="connsiteY3" fmla="*/ 3429000 h 6858000"/>
              <a:gd name="connsiteX4" fmla="*/ 3305678 w 4455673"/>
              <a:gd name="connsiteY4" fmla="*/ 6788730 h 6858000"/>
              <a:gd name="connsiteX5" fmla="*/ 3242695 w 4455673"/>
              <a:gd name="connsiteY5" fmla="*/ 6858000 h 6858000"/>
              <a:gd name="connsiteX6" fmla="*/ 0 w 4455673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55673" h="6858000">
                <a:moveTo>
                  <a:pt x="0" y="0"/>
                </a:moveTo>
                <a:lnTo>
                  <a:pt x="3242695" y="0"/>
                </a:lnTo>
                <a:lnTo>
                  <a:pt x="3305678" y="69271"/>
                </a:lnTo>
                <a:cubicBezTo>
                  <a:pt x="4016204" y="929100"/>
                  <a:pt x="4455673" y="2116944"/>
                  <a:pt x="4455673" y="3429000"/>
                </a:cubicBezTo>
                <a:cubicBezTo>
                  <a:pt x="4455673" y="4741056"/>
                  <a:pt x="4016204" y="5928900"/>
                  <a:pt x="3305678" y="6788730"/>
                </a:cubicBezTo>
                <a:lnTo>
                  <a:pt x="3242695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D5D5D5"/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27" name="Freeform: Shape 26">
            <a:extLst>
              <a:ext uri="{FF2B5EF4-FFF2-40B4-BE49-F238E27FC236}">
                <a16:creationId xmlns:a16="http://schemas.microsoft.com/office/drawing/2014/main" id="{AEDD7960-4866-4399-BEF6-DD1431AB4E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334896" cy="5143500"/>
          </a:xfrm>
          <a:custGeom>
            <a:avLst/>
            <a:gdLst>
              <a:gd name="connsiteX0" fmla="*/ 0 w 4446529"/>
              <a:gd name="connsiteY0" fmla="*/ 0 h 6858000"/>
              <a:gd name="connsiteX1" fmla="*/ 3233551 w 4446529"/>
              <a:gd name="connsiteY1" fmla="*/ 0 h 6858000"/>
              <a:gd name="connsiteX2" fmla="*/ 3296534 w 4446529"/>
              <a:gd name="connsiteY2" fmla="*/ 69271 h 6858000"/>
              <a:gd name="connsiteX3" fmla="*/ 4446529 w 4446529"/>
              <a:gd name="connsiteY3" fmla="*/ 3429000 h 6858000"/>
              <a:gd name="connsiteX4" fmla="*/ 3296534 w 4446529"/>
              <a:gd name="connsiteY4" fmla="*/ 6788730 h 6858000"/>
              <a:gd name="connsiteX5" fmla="*/ 3233551 w 4446529"/>
              <a:gd name="connsiteY5" fmla="*/ 6858000 h 6858000"/>
              <a:gd name="connsiteX6" fmla="*/ 0 w 4446529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46529" h="6858000">
                <a:moveTo>
                  <a:pt x="0" y="0"/>
                </a:moveTo>
                <a:lnTo>
                  <a:pt x="3233551" y="0"/>
                </a:lnTo>
                <a:lnTo>
                  <a:pt x="3296534" y="69271"/>
                </a:lnTo>
                <a:cubicBezTo>
                  <a:pt x="4007060" y="929100"/>
                  <a:pt x="4446529" y="2116944"/>
                  <a:pt x="4446529" y="3429000"/>
                </a:cubicBezTo>
                <a:cubicBezTo>
                  <a:pt x="4446529" y="4741056"/>
                  <a:pt x="4007060" y="5928900"/>
                  <a:pt x="3296534" y="6788730"/>
                </a:cubicBezTo>
                <a:lnTo>
                  <a:pt x="3233551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Title 2">
            <a:extLst>
              <a:ext uri="{FF2B5EF4-FFF2-40B4-BE49-F238E27FC236}">
                <a16:creationId xmlns:a16="http://schemas.microsoft.com/office/drawing/2014/main" id="{2C62B730-C57F-4BDB-8EFE-F83D3BA7B2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8320" y="870966"/>
            <a:ext cx="2578608" cy="844296"/>
          </a:xfrm>
        </p:spPr>
        <p:txBody>
          <a:bodyPr vert="horz" lIns="91440" tIns="45720" rIns="91440" bIns="45720" rtlCol="0" anchor="b">
            <a:normAutofit/>
          </a:bodyPr>
          <a:lstStyle/>
          <a:p>
            <a:pPr defTabSz="914400"/>
            <a:r>
              <a:rPr lang="en-US" sz="21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Optional: T-Top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55D4142C-5077-457F-A6AD-3FECFDB396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496919" y="454343"/>
            <a:ext cx="54864" cy="41148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7A5F0580-5EE9-419F-96EE-B6529EF6E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1183" y="1832610"/>
            <a:ext cx="2503170" cy="13716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8" name="Content Placeholder 1">
            <a:extLst>
              <a:ext uri="{FF2B5EF4-FFF2-40B4-BE49-F238E27FC236}">
                <a16:creationId xmlns:a16="http://schemas.microsoft.com/office/drawing/2014/main" id="{173D898B-7B05-41CB-B555-6B99A2147583}"/>
              </a:ext>
            </a:extLst>
          </p:cNvPr>
          <p:cNvSpPr txBox="1">
            <a:spLocks/>
          </p:cNvSpPr>
          <p:nvPr/>
        </p:nvSpPr>
        <p:spPr>
          <a:xfrm>
            <a:off x="278320" y="2038540"/>
            <a:ext cx="2750630" cy="240544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137160" indent="-13716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charset="0"/>
              <a:buChar char="•"/>
              <a:defRPr sz="1600" kern="1200" baseline="0">
                <a:ln>
                  <a:noFill/>
                </a:ln>
                <a:solidFill>
                  <a:srgbClr val="888B8D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ln>
                  <a:noFill/>
                </a:ln>
                <a:solidFill>
                  <a:srgbClr val="75787B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.AppleSystemUIFont" charset="-120"/>
              <a:buChar char="‑"/>
              <a:defRPr sz="1400" kern="1200">
                <a:ln>
                  <a:noFill/>
                </a:ln>
                <a:solidFill>
                  <a:srgbClr val="75787B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charset="0"/>
              <a:buChar char="•"/>
              <a:defRPr sz="1400" kern="1200">
                <a:ln>
                  <a:noFill/>
                </a:ln>
                <a:solidFill>
                  <a:srgbClr val="75787B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.AppleSystemUIFont" charset="-120"/>
              <a:buChar char="‑"/>
              <a:defRPr sz="1400" kern="1200">
                <a:ln>
                  <a:noFill/>
                </a:ln>
                <a:solidFill>
                  <a:srgbClr val="75787B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-228600" defTabSz="9144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1300" dirty="0">
                <a:solidFill>
                  <a:schemeClr val="tx1"/>
                </a:solidFill>
              </a:rPr>
              <a:t>Blue or Black Canvas</a:t>
            </a:r>
          </a:p>
          <a:p>
            <a:pPr indent="-228600" defTabSz="9144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1300" dirty="0">
                <a:solidFill>
                  <a:schemeClr val="tx1"/>
                </a:solidFill>
              </a:rPr>
              <a:t>White or Black Frame</a:t>
            </a:r>
          </a:p>
          <a:p>
            <a:pPr marL="0" indent="-228600" defTabSz="9144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1300" dirty="0">
              <a:solidFill>
                <a:schemeClr val="tx1"/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66C58D7-53CC-4604-B5EB-5CEDFCAA58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2"/>
            <a:ext cx="3086100" cy="27384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 defTabSz="914400">
              <a:lnSpc>
                <a:spcPct val="90000"/>
              </a:lnSpc>
              <a:spcAft>
                <a:spcPts val="600"/>
              </a:spcAft>
              <a:tabLst/>
              <a:defRPr/>
            </a:pPr>
            <a:r>
              <a:rPr lang="en-US" sz="900" kern="1200">
                <a:solidFill>
                  <a:schemeClr val="bg1"/>
                </a:solidFill>
                <a:latin typeface="Calibri" panose="020F0502020204030204"/>
                <a:ea typeface="+mn-ea"/>
                <a:cs typeface="+mn-cs"/>
              </a:rPr>
              <a:t>©2019 Boston Whaler. Confidential and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368307170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54D12A6-36EF-47E1-A681-4FE6EAB77CC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©2019 Boston Whaler. Confidential and all rights reserved.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99AC823-0B02-4AB8-946C-506AA2A2F36F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0" y="840259"/>
            <a:ext cx="3698789" cy="3871784"/>
          </a:xfrm>
        </p:spPr>
        <p:txBody>
          <a:bodyPr>
            <a:normAutofit/>
          </a:bodyPr>
          <a:lstStyle/>
          <a:p>
            <a:pPr lvl="2"/>
            <a:endParaRPr lang="en-US" dirty="0"/>
          </a:p>
          <a:p>
            <a:pPr marL="342900" lvl="1" indent="0">
              <a:buNone/>
            </a:pPr>
            <a:endParaRPr lang="en-US" sz="1600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26" name="Title 3">
            <a:extLst>
              <a:ext uri="{FF2B5EF4-FFF2-40B4-BE49-F238E27FC236}">
                <a16:creationId xmlns:a16="http://schemas.microsoft.com/office/drawing/2014/main" id="{BAC66DFD-0E05-4B93-BFEB-9434E14152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058" y="297323"/>
            <a:ext cx="6088269" cy="501451"/>
          </a:xfrm>
        </p:spPr>
        <p:txBody>
          <a:bodyPr>
            <a:noAutofit/>
          </a:bodyPr>
          <a:lstStyle/>
          <a:p>
            <a:r>
              <a:rPr lang="en-US" dirty="0"/>
              <a:t>Water Sports</a:t>
            </a:r>
          </a:p>
        </p:txBody>
      </p:sp>
      <p:sp>
        <p:nvSpPr>
          <p:cNvPr id="27" name="Content Placeholder 1">
            <a:extLst>
              <a:ext uri="{FF2B5EF4-FFF2-40B4-BE49-F238E27FC236}">
                <a16:creationId xmlns:a16="http://schemas.microsoft.com/office/drawing/2014/main" id="{C245EDFE-32F9-463F-90B6-EEAFA25D076F}"/>
              </a:ext>
            </a:extLst>
          </p:cNvPr>
          <p:cNvSpPr txBox="1">
            <a:spLocks/>
          </p:cNvSpPr>
          <p:nvPr/>
        </p:nvSpPr>
        <p:spPr>
          <a:xfrm>
            <a:off x="139266" y="893944"/>
            <a:ext cx="2919621" cy="1227016"/>
          </a:xfrm>
          <a:prstGeom prst="rect">
            <a:avLst/>
          </a:prstGeom>
        </p:spPr>
        <p:txBody>
          <a:bodyPr vert="horz" lIns="91440" tIns="0" rIns="0" bIns="0" rtlCol="0">
            <a:normAutofit/>
          </a:bodyPr>
          <a:lstStyle>
            <a:lvl1pPr marL="137160" indent="-13716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charset="0"/>
              <a:buChar char="•"/>
              <a:defRPr sz="1600" kern="1200" baseline="0">
                <a:ln>
                  <a:noFill/>
                </a:ln>
                <a:solidFill>
                  <a:srgbClr val="888B8D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ln>
                  <a:noFill/>
                </a:ln>
                <a:solidFill>
                  <a:srgbClr val="75787B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.AppleSystemUIFont" charset="-120"/>
              <a:buChar char="‑"/>
              <a:defRPr sz="1400" kern="1200">
                <a:ln>
                  <a:noFill/>
                </a:ln>
                <a:solidFill>
                  <a:srgbClr val="75787B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charset="0"/>
              <a:buChar char="•"/>
              <a:defRPr sz="1400" kern="1200">
                <a:ln>
                  <a:noFill/>
                </a:ln>
                <a:solidFill>
                  <a:srgbClr val="75787B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.AppleSystemUIFont" charset="-120"/>
              <a:buChar char="‑"/>
              <a:defRPr sz="1400" kern="1200">
                <a:ln>
                  <a:noFill/>
                </a:ln>
                <a:solidFill>
                  <a:srgbClr val="75787B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q"/>
            </a:pPr>
            <a:r>
              <a:rPr lang="en-US" sz="1500" dirty="0">
                <a:solidFill>
                  <a:srgbClr val="000005"/>
                </a:solidFill>
              </a:rPr>
              <a:t> Tow point from both hard top and T-top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8B3E776-937E-4B3B-9C2C-E55F125502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7892" y="345726"/>
            <a:ext cx="6026842" cy="4452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350534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0BB94F7-613C-48CA-9D0F-569EFABCF0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Engines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54D12A6-36EF-47E1-A681-4FE6EAB77CC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©2019 Boston Whaler. Confidential and all rights reserved.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99AC823-0B02-4AB8-946C-506AA2A2F36F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438912" y="710887"/>
            <a:ext cx="8186104" cy="3721726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b="1" dirty="0">
                <a:solidFill>
                  <a:srgbClr val="000000"/>
                </a:solidFill>
              </a:rPr>
              <a:t>Standard</a:t>
            </a:r>
            <a:r>
              <a:rPr lang="en-US" dirty="0">
                <a:solidFill>
                  <a:srgbClr val="000000"/>
                </a:solidFill>
              </a:rPr>
              <a:t>: </a:t>
            </a:r>
          </a:p>
          <a:p>
            <a:pPr lvl="1"/>
            <a:r>
              <a:rPr lang="en-US" dirty="0">
                <a:solidFill>
                  <a:srgbClr val="000000"/>
                </a:solidFill>
              </a:rPr>
              <a:t>250 XXL V8 DTS Mercury </a:t>
            </a:r>
            <a:r>
              <a:rPr lang="en-US" dirty="0" err="1">
                <a:solidFill>
                  <a:srgbClr val="000000"/>
                </a:solidFill>
              </a:rPr>
              <a:t>FourStroke</a:t>
            </a:r>
            <a:r>
              <a:rPr lang="en-US" dirty="0">
                <a:solidFill>
                  <a:srgbClr val="000000"/>
                </a:solidFill>
              </a:rPr>
              <a:t> with hydraulic power steering </a:t>
            </a:r>
          </a:p>
          <a:p>
            <a:pPr marL="0" lvl="0" indent="0">
              <a:buNone/>
            </a:pPr>
            <a:endParaRPr lang="en-US" dirty="0">
              <a:solidFill>
                <a:srgbClr val="000000"/>
              </a:solidFill>
            </a:endParaRPr>
          </a:p>
          <a:p>
            <a:pPr marL="0" lvl="0" indent="0">
              <a:buNone/>
            </a:pPr>
            <a:r>
              <a:rPr lang="en-US" b="1" dirty="0">
                <a:solidFill>
                  <a:srgbClr val="000000"/>
                </a:solidFill>
              </a:rPr>
              <a:t>Optional</a:t>
            </a:r>
            <a:r>
              <a:rPr lang="en-US" dirty="0">
                <a:solidFill>
                  <a:srgbClr val="000000"/>
                </a:solidFill>
              </a:rPr>
              <a:t>:</a:t>
            </a:r>
          </a:p>
          <a:p>
            <a:pPr lvl="1"/>
            <a:r>
              <a:rPr lang="en-US" dirty="0">
                <a:solidFill>
                  <a:srgbClr val="000000"/>
                </a:solidFill>
              </a:rPr>
              <a:t>300 XXL V8 DTS Mercury </a:t>
            </a:r>
            <a:r>
              <a:rPr lang="en-US" dirty="0" err="1">
                <a:solidFill>
                  <a:srgbClr val="000000"/>
                </a:solidFill>
              </a:rPr>
              <a:t>FourStroke</a:t>
            </a:r>
            <a:r>
              <a:rPr lang="en-US" dirty="0">
                <a:solidFill>
                  <a:srgbClr val="000000"/>
                </a:solidFill>
              </a:rPr>
              <a:t> with hydraulic power steering </a:t>
            </a:r>
          </a:p>
          <a:p>
            <a:pPr lvl="1"/>
            <a:r>
              <a:rPr lang="en-US" dirty="0">
                <a:solidFill>
                  <a:srgbClr val="000000"/>
                </a:solidFill>
              </a:rPr>
              <a:t>350 XXL L6 DTS Mercury Verado </a:t>
            </a:r>
            <a:r>
              <a:rPr lang="en-US" dirty="0" err="1">
                <a:solidFill>
                  <a:srgbClr val="000000"/>
                </a:solidFill>
              </a:rPr>
              <a:t>FourStroke</a:t>
            </a:r>
            <a:r>
              <a:rPr lang="en-US" dirty="0">
                <a:solidFill>
                  <a:srgbClr val="000000"/>
                </a:solidFill>
              </a:rPr>
              <a:t> with hydraulic power steering </a:t>
            </a:r>
          </a:p>
          <a:p>
            <a:pPr lvl="1"/>
            <a:r>
              <a:rPr lang="en-US" dirty="0">
                <a:solidFill>
                  <a:srgbClr val="000000"/>
                </a:solidFill>
              </a:rPr>
              <a:t>400 XXL L6 DTS Mercury Verado </a:t>
            </a:r>
            <a:r>
              <a:rPr lang="en-US" dirty="0" err="1">
                <a:solidFill>
                  <a:srgbClr val="000000"/>
                </a:solidFill>
              </a:rPr>
              <a:t>FourStroke</a:t>
            </a:r>
            <a:r>
              <a:rPr lang="en-US" dirty="0">
                <a:solidFill>
                  <a:srgbClr val="000000"/>
                </a:solidFill>
              </a:rPr>
              <a:t> with hydraulic power steering </a:t>
            </a:r>
          </a:p>
          <a:p>
            <a:pPr lvl="0"/>
            <a:endParaRPr lang="en-US" dirty="0">
              <a:solidFill>
                <a:srgbClr val="000000"/>
              </a:solidFill>
            </a:endParaRPr>
          </a:p>
          <a:p>
            <a:pPr lvl="0"/>
            <a:r>
              <a:rPr lang="en-US" dirty="0" err="1">
                <a:solidFill>
                  <a:srgbClr val="000000"/>
                </a:solidFill>
              </a:rPr>
              <a:t>SmartCraft</a:t>
            </a:r>
            <a:r>
              <a:rPr lang="en-US" dirty="0">
                <a:solidFill>
                  <a:srgbClr val="000000"/>
                </a:solidFill>
              </a:rPr>
              <a:t> deluxe gauge package</a:t>
            </a:r>
          </a:p>
          <a:p>
            <a:pPr lvl="0"/>
            <a:r>
              <a:rPr lang="en-US" dirty="0">
                <a:solidFill>
                  <a:srgbClr val="000000"/>
                </a:solidFill>
              </a:rPr>
              <a:t>Tilt steering</a:t>
            </a:r>
          </a:p>
          <a:p>
            <a:pPr lvl="0"/>
            <a:r>
              <a:rPr lang="en-US" dirty="0">
                <a:solidFill>
                  <a:srgbClr val="000000"/>
                </a:solidFill>
              </a:rPr>
              <a:t>Stainless steel propeller</a:t>
            </a:r>
          </a:p>
          <a:p>
            <a:r>
              <a:rPr lang="en-US" dirty="0">
                <a:solidFill>
                  <a:srgbClr val="000000"/>
                </a:solidFill>
              </a:rPr>
              <a:t>Fuel/water separator</a:t>
            </a:r>
          </a:p>
          <a:p>
            <a:pPr marL="0" lvl="0" indent="0">
              <a:buNone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45862D9-1C36-4235-A801-AEEB0163E1ED}"/>
              </a:ext>
            </a:extLst>
          </p:cNvPr>
          <p:cNvSpPr txBox="1"/>
          <p:nvPr/>
        </p:nvSpPr>
        <p:spPr>
          <a:xfrm>
            <a:off x="2786448" y="4190243"/>
            <a:ext cx="389443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rgbClr val="000000"/>
                </a:solidFill>
              </a:rPr>
              <a:t>Available in black or white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9A942AF-2578-49B5-AEA6-E5132EDF9E4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2541" r="19025" b="8660"/>
          <a:stretch/>
        </p:blipFill>
        <p:spPr>
          <a:xfrm>
            <a:off x="6139029" y="2774943"/>
            <a:ext cx="1083714" cy="225863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B034541-392C-459F-99E6-9FA9A5FB6913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58035" y="3024554"/>
            <a:ext cx="966074" cy="190222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6196EC9-577A-41C7-AE8D-2B36F52E0D1C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24030" y="3024554"/>
            <a:ext cx="904391" cy="1963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874191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0BB94F7-613C-48CA-9D0F-569EFABCF0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963" y="201208"/>
            <a:ext cx="4783877" cy="501451"/>
          </a:xfrm>
        </p:spPr>
        <p:txBody>
          <a:bodyPr>
            <a:normAutofit/>
          </a:bodyPr>
          <a:lstStyle/>
          <a:p>
            <a:r>
              <a:rPr lang="en-US" dirty="0"/>
              <a:t>Notable Options: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54D12A6-36EF-47E1-A681-4FE6EAB77CC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©2019 Boston Whaler. Confidential and all rights reserved.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E1DFA17-A787-4303-830C-492A1F9DCC74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319963" y="702659"/>
            <a:ext cx="8162398" cy="4018891"/>
          </a:xfrm>
        </p:spPr>
        <p:txBody>
          <a:bodyPr>
            <a:normAutofit fontScale="85000" lnSpcReduction="20000"/>
          </a:bodyPr>
          <a:lstStyle/>
          <a:p>
            <a:pPr lvl="0"/>
            <a:r>
              <a:rPr lang="en-US" sz="1500" dirty="0">
                <a:solidFill>
                  <a:srgbClr val="000005"/>
                </a:solidFill>
              </a:rPr>
              <a:t>Active engine trim</a:t>
            </a:r>
          </a:p>
          <a:p>
            <a:pPr lvl="0"/>
            <a:r>
              <a:rPr lang="en-US" sz="1500" dirty="0">
                <a:solidFill>
                  <a:srgbClr val="000005"/>
                </a:solidFill>
              </a:rPr>
              <a:t>Anchor roller (not compatible with trolling motor panel option) (not for use as anchor stowage)</a:t>
            </a:r>
          </a:p>
          <a:p>
            <a:pPr lvl="0"/>
            <a:r>
              <a:rPr lang="en-US" sz="1500" dirty="0">
                <a:solidFill>
                  <a:srgbClr val="000005"/>
                </a:solidFill>
              </a:rPr>
              <a:t>Bow and stern rails, High - (deletes low profile rails) (not compatible with Trolling Motor Panel)</a:t>
            </a:r>
          </a:p>
          <a:p>
            <a:pPr lvl="0"/>
            <a:r>
              <a:rPr lang="en-US" sz="1500" dirty="0">
                <a:solidFill>
                  <a:srgbClr val="000005"/>
                </a:solidFill>
              </a:rPr>
              <a:t>Bow table (with dedicated storage)</a:t>
            </a:r>
          </a:p>
          <a:p>
            <a:pPr lvl="0"/>
            <a:r>
              <a:rPr lang="en-US" sz="1500" dirty="0">
                <a:solidFill>
                  <a:srgbClr val="000005"/>
                </a:solidFill>
              </a:rPr>
              <a:t>Bow tow eye</a:t>
            </a:r>
          </a:p>
          <a:p>
            <a:pPr lvl="0"/>
            <a:r>
              <a:rPr lang="en-US" sz="1500" dirty="0">
                <a:solidFill>
                  <a:srgbClr val="000005"/>
                </a:solidFill>
              </a:rPr>
              <a:t>Electric trim tabs with indicator</a:t>
            </a:r>
          </a:p>
          <a:p>
            <a:pPr lvl="0"/>
            <a:r>
              <a:rPr lang="en-US" sz="1500" dirty="0">
                <a:solidFill>
                  <a:srgbClr val="000005"/>
                </a:solidFill>
              </a:rPr>
              <a:t>Glove Box (Not compatible with 9” additional display)</a:t>
            </a:r>
          </a:p>
          <a:p>
            <a:pPr lvl="0"/>
            <a:r>
              <a:rPr lang="en-US" sz="1500" dirty="0">
                <a:solidFill>
                  <a:srgbClr val="000005"/>
                </a:solidFill>
              </a:rPr>
              <a:t>Porta </a:t>
            </a:r>
            <a:r>
              <a:rPr lang="en-US" sz="1500" dirty="0" err="1">
                <a:solidFill>
                  <a:srgbClr val="000005"/>
                </a:solidFill>
              </a:rPr>
              <a:t>potti</a:t>
            </a:r>
            <a:r>
              <a:rPr lang="en-US" sz="1500" dirty="0">
                <a:solidFill>
                  <a:srgbClr val="000005"/>
                </a:solidFill>
              </a:rPr>
              <a:t> with deck pump-out</a:t>
            </a:r>
          </a:p>
          <a:p>
            <a:pPr lvl="0"/>
            <a:r>
              <a:rPr lang="en-US" sz="1500" dirty="0">
                <a:solidFill>
                  <a:srgbClr val="000005"/>
                </a:solidFill>
              </a:rPr>
              <a:t>Raw-water washdown</a:t>
            </a:r>
          </a:p>
          <a:p>
            <a:pPr lvl="0"/>
            <a:r>
              <a:rPr lang="en-US" sz="1500" dirty="0">
                <a:solidFill>
                  <a:srgbClr val="000005"/>
                </a:solidFill>
              </a:rPr>
              <a:t>Satellite radio (Sirius </a:t>
            </a:r>
            <a:r>
              <a:rPr lang="en-US" sz="1500" dirty="0">
                <a:solidFill>
                  <a:srgbClr val="000005"/>
                </a:solidFill>
                <a:sym typeface="Symbol" panose="05050102010706020507" pitchFamily="18" charset="2"/>
              </a:rPr>
              <a:t></a:t>
            </a:r>
            <a:r>
              <a:rPr lang="en-US" sz="1500" dirty="0">
                <a:solidFill>
                  <a:srgbClr val="000005"/>
                </a:solidFill>
              </a:rPr>
              <a:t> satellite receiver with antenna) (must order stereo option)</a:t>
            </a:r>
          </a:p>
          <a:p>
            <a:pPr lvl="0"/>
            <a:r>
              <a:rPr lang="en-US" sz="1500" dirty="0" err="1">
                <a:solidFill>
                  <a:srgbClr val="000005"/>
                </a:solidFill>
              </a:rPr>
              <a:t>SeaDek</a:t>
            </a:r>
            <a:r>
              <a:rPr lang="en-US" sz="1500" dirty="0">
                <a:solidFill>
                  <a:srgbClr val="000005"/>
                </a:solidFill>
              </a:rPr>
              <a:t> Cockpit flooring (mocha/black teak, UV protected, non-absorbent foam)</a:t>
            </a:r>
          </a:p>
          <a:p>
            <a:pPr lvl="0"/>
            <a:r>
              <a:rPr lang="en-US" sz="1500" dirty="0">
                <a:solidFill>
                  <a:srgbClr val="000005"/>
                </a:solidFill>
              </a:rPr>
              <a:t>Shower - freshwater with 12-gallon tank</a:t>
            </a:r>
          </a:p>
          <a:p>
            <a:pPr lvl="0"/>
            <a:r>
              <a:rPr lang="en-US" sz="1500" dirty="0">
                <a:solidFill>
                  <a:srgbClr val="000005"/>
                </a:solidFill>
              </a:rPr>
              <a:t>Split bow rail – Includes high aft rails (deletes low profile bow rail) (not compatible with Trolling Motor Panel)</a:t>
            </a:r>
          </a:p>
          <a:p>
            <a:pPr lvl="0"/>
            <a:r>
              <a:rPr lang="en-US" sz="1500" dirty="0">
                <a:solidFill>
                  <a:srgbClr val="000005"/>
                </a:solidFill>
              </a:rPr>
              <a:t>Stereo - FUSION® AM / FM with waterproof speakers (4) and USB input (FUSION® Bluetooth enabled)</a:t>
            </a:r>
          </a:p>
          <a:p>
            <a:pPr lvl="0"/>
            <a:r>
              <a:rPr lang="en-US" sz="1500" dirty="0">
                <a:solidFill>
                  <a:srgbClr val="000005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Sunshade at bow (must select T-Top or Fiberglass Hardtop)</a:t>
            </a:r>
            <a:endParaRPr lang="en-US" sz="1500" dirty="0">
              <a:solidFill>
                <a:srgbClr val="000005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0"/>
            <a:r>
              <a:rPr lang="en-US" sz="1500" dirty="0">
                <a:solidFill>
                  <a:srgbClr val="000005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Vessel View 4” Display (network connections to </a:t>
            </a:r>
            <a:r>
              <a:rPr lang="en-US" sz="1500" dirty="0" err="1">
                <a:solidFill>
                  <a:srgbClr val="000005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Raymarine</a:t>
            </a:r>
            <a:r>
              <a:rPr lang="en-US" sz="1500" dirty="0">
                <a:solidFill>
                  <a:srgbClr val="000005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with Navigation Package)</a:t>
            </a:r>
            <a:endParaRPr lang="en-US" sz="1500" dirty="0">
              <a:solidFill>
                <a:srgbClr val="000005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0"/>
            <a:r>
              <a:rPr lang="en-US" sz="1500" dirty="0">
                <a:solidFill>
                  <a:srgbClr val="000005"/>
                </a:solidFill>
              </a:rPr>
              <a:t>White rub-rail with stainless steel insert</a:t>
            </a:r>
          </a:p>
          <a:p>
            <a:pPr lvl="0"/>
            <a:endParaRPr lang="en-US" dirty="0">
              <a:solidFill>
                <a:srgbClr val="00000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0575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0BB94F7-613C-48CA-9D0F-569EFABCF0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5816" y="270230"/>
            <a:ext cx="4783877" cy="501451"/>
          </a:xfrm>
        </p:spPr>
        <p:txBody>
          <a:bodyPr>
            <a:normAutofit/>
          </a:bodyPr>
          <a:lstStyle/>
          <a:p>
            <a:r>
              <a:rPr lang="en-US" dirty="0"/>
              <a:t>Other Notable Options: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54D12A6-36EF-47E1-A681-4FE6EAB77CC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©2019 Boston Whaler. Confidential and all rights reserved.</a:t>
            </a:r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19345D1-47B7-4AE5-8CD9-A293AD907093}"/>
              </a:ext>
            </a:extLst>
          </p:cNvPr>
          <p:cNvSpPr/>
          <p:nvPr/>
        </p:nvSpPr>
        <p:spPr>
          <a:xfrm>
            <a:off x="748536" y="771681"/>
            <a:ext cx="8522313" cy="39857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b="1" cap="all" dirty="0"/>
              <a:t>All Activity Tower</a:t>
            </a:r>
            <a:r>
              <a:rPr lang="en-US" sz="1100" b="1" baseline="30000" dirty="0"/>
              <a:t>®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 dirty="0"/>
              <a:t>Casting platform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100" dirty="0"/>
              <a:t>Ski and wakeboard racks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100" dirty="0"/>
              <a:t>Watersports tow point</a:t>
            </a:r>
          </a:p>
          <a:p>
            <a:r>
              <a:rPr lang="en-US" sz="1100" dirty="0"/>
              <a:t> </a:t>
            </a:r>
          </a:p>
          <a:p>
            <a:r>
              <a:rPr lang="en-US" sz="1100" b="1" dirty="0"/>
              <a:t>TROLLING MOTOR 36V WITH CHARGER (not compatible with anchor roller or Bow rail or split bow rail options)</a:t>
            </a:r>
            <a:endParaRPr lang="en-US" sz="1100" dirty="0"/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100" dirty="0"/>
              <a:t>Battery boxes for trolling motors (3)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100" dirty="0" err="1"/>
              <a:t>Motorguide</a:t>
            </a:r>
            <a:r>
              <a:rPr lang="en-US" sz="1100" dirty="0"/>
              <a:t> XI-5 trolling motor with GPS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100" dirty="0"/>
              <a:t>Trolling motor panel with wiring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100" dirty="0"/>
              <a:t>Battery charger</a:t>
            </a:r>
          </a:p>
          <a:p>
            <a:r>
              <a:rPr lang="en-US" sz="1100" dirty="0"/>
              <a:t> </a:t>
            </a:r>
          </a:p>
          <a:p>
            <a:r>
              <a:rPr lang="en-US" sz="1100" b="1" cap="all" dirty="0"/>
              <a:t>trolling motor panel </a:t>
            </a:r>
            <a:r>
              <a:rPr lang="en-US" sz="1100" b="1" dirty="0"/>
              <a:t>(not compatible with anchor roller or Bow rail or split bow rail options)</a:t>
            </a:r>
            <a:r>
              <a:rPr lang="en-US" sz="1100" b="1" cap="all" dirty="0"/>
              <a:t> </a:t>
            </a:r>
            <a:endParaRPr lang="en-US" sz="1100" b="1" dirty="0"/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100" dirty="0"/>
              <a:t>Battery boxes for trolling motors (3)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100" dirty="0"/>
              <a:t>Trolling motor panel with wiring</a:t>
            </a:r>
          </a:p>
          <a:p>
            <a:endParaRPr lang="en-US" sz="1100" b="1" cap="all" dirty="0"/>
          </a:p>
          <a:p>
            <a:r>
              <a:rPr lang="en-US" sz="1100" b="1" cap="all" dirty="0"/>
              <a:t>POWERPOLE</a:t>
            </a:r>
            <a:endParaRPr lang="en-US" sz="1100" dirty="0"/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100" dirty="0" err="1"/>
              <a:t>Powerpole</a:t>
            </a:r>
            <a:r>
              <a:rPr lang="en-US" sz="1100" dirty="0"/>
              <a:t> bracket (black or white)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100" dirty="0" err="1"/>
              <a:t>Powerpole</a:t>
            </a:r>
            <a:r>
              <a:rPr lang="en-US" sz="1100" dirty="0"/>
              <a:t> 8’ or 10’ (black or white)</a:t>
            </a:r>
          </a:p>
          <a:p>
            <a:r>
              <a:rPr lang="en-US" sz="1100" b="1" cap="all" dirty="0"/>
              <a:t> </a:t>
            </a:r>
            <a:endParaRPr lang="en-US" sz="1100" dirty="0"/>
          </a:p>
          <a:p>
            <a:r>
              <a:rPr lang="en-US" sz="1100" b="1" cap="all" dirty="0"/>
              <a:t>JACKPLATE</a:t>
            </a:r>
            <a:endParaRPr lang="en-US" sz="1100" dirty="0"/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100" dirty="0"/>
              <a:t>Atlas 10” offset heavy duty jackplane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100" dirty="0"/>
              <a:t>Control at console</a:t>
            </a:r>
          </a:p>
          <a:p>
            <a:pPr lvl="0"/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301594314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0BB94F7-613C-48CA-9D0F-569EFABCF0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5816" y="95617"/>
            <a:ext cx="4783877" cy="501451"/>
          </a:xfrm>
        </p:spPr>
        <p:txBody>
          <a:bodyPr>
            <a:normAutofit/>
          </a:bodyPr>
          <a:lstStyle/>
          <a:p>
            <a:r>
              <a:rPr lang="en-US" dirty="0"/>
              <a:t>Other Notable Options: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54D12A6-36EF-47E1-A681-4FE6EAB77CC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©2019 Boston Whaler. Confidential and all rights reserved.</a:t>
            </a:r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19345D1-47B7-4AE5-8CD9-A293AD907093}"/>
              </a:ext>
            </a:extLst>
          </p:cNvPr>
          <p:cNvSpPr/>
          <p:nvPr/>
        </p:nvSpPr>
        <p:spPr>
          <a:xfrm>
            <a:off x="814512" y="554799"/>
            <a:ext cx="7890576" cy="44781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1" cap="all" dirty="0"/>
              <a:t>Reversible Pilot Seat </a:t>
            </a:r>
            <a:r>
              <a:rPr lang="en-US" sz="1200" b="1" cap="all" dirty="0" err="1"/>
              <a:t>Livewell</a:t>
            </a:r>
            <a:r>
              <a:rPr lang="en-US" sz="1200" b="1" cap="all" dirty="0"/>
              <a:t> </a:t>
            </a:r>
            <a:r>
              <a:rPr lang="en-US" sz="1200" cap="all" dirty="0"/>
              <a:t> </a:t>
            </a:r>
            <a:endParaRPr lang="en-US" sz="1200" dirty="0"/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200" dirty="0" err="1"/>
              <a:t>Livewell</a:t>
            </a:r>
            <a:r>
              <a:rPr lang="en-US" sz="1200" dirty="0"/>
              <a:t> (32 gallon) with blue interior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200" dirty="0"/>
              <a:t>Rod holders - stainless steel (2)</a:t>
            </a:r>
          </a:p>
          <a:p>
            <a:r>
              <a:rPr lang="en-US" sz="1200" b="1" cap="all" dirty="0"/>
              <a:t> </a:t>
            </a:r>
            <a:endParaRPr lang="en-US" sz="1200" dirty="0"/>
          </a:p>
          <a:p>
            <a:r>
              <a:rPr lang="en-US" sz="1200" b="1" cap="all" dirty="0"/>
              <a:t>Deluxe leaning post</a:t>
            </a:r>
            <a:r>
              <a:rPr lang="en-US" sz="1200" dirty="0"/>
              <a:t> 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200" dirty="0"/>
              <a:t>Fiberglass leaning post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200" dirty="0"/>
              <a:t>Fold down armrests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200" dirty="0"/>
              <a:t>Flip up bolsters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200" dirty="0"/>
              <a:t>Integrated storage drawers</a:t>
            </a:r>
          </a:p>
          <a:p>
            <a:r>
              <a:rPr lang="en-US" sz="1200" dirty="0"/>
              <a:t> </a:t>
            </a:r>
          </a:p>
          <a:p>
            <a:r>
              <a:rPr lang="en-US" sz="1200" dirty="0"/>
              <a:t> </a:t>
            </a:r>
            <a:r>
              <a:rPr lang="en-US" sz="1200" b="1" cap="all" dirty="0"/>
              <a:t>Competition leaning post </a:t>
            </a:r>
            <a:endParaRPr lang="en-US" sz="1200" dirty="0"/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200" dirty="0"/>
              <a:t>Aluminum frame leaning post 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200" dirty="0"/>
              <a:t>Fold down armrests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200" dirty="0"/>
              <a:t>Flip up bolsters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200" dirty="0"/>
              <a:t>4 integrated rod holders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200" dirty="0"/>
              <a:t>Carry on cooler (Yeti </a:t>
            </a:r>
            <a:r>
              <a:rPr lang="en-US" sz="1200" strike="sngStrike" dirty="0"/>
              <a:t>65</a:t>
            </a:r>
            <a:r>
              <a:rPr lang="en-US" sz="1200" dirty="0"/>
              <a:t> 75 Qt.)</a:t>
            </a:r>
          </a:p>
          <a:p>
            <a:endParaRPr lang="en-US" sz="1200" b="1" cap="all" dirty="0"/>
          </a:p>
          <a:p>
            <a:r>
              <a:rPr lang="en-US" sz="1200" b="1" cap="all" dirty="0"/>
              <a:t>Pedestal fishing seats (2) </a:t>
            </a:r>
          </a:p>
          <a:p>
            <a:endParaRPr lang="en-US" sz="1200" b="1" cap="all" dirty="0"/>
          </a:p>
          <a:p>
            <a:r>
              <a:rPr lang="en-US" sz="1200" b="1" cap="all" dirty="0"/>
              <a:t>VHF Radio</a:t>
            </a:r>
            <a:endParaRPr lang="en-US" sz="1200" b="1" dirty="0"/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200" dirty="0" err="1"/>
              <a:t>Raymarine</a:t>
            </a:r>
            <a:r>
              <a:rPr lang="en-US" sz="1200" dirty="0"/>
              <a:t> Ray 53 VHF /W GPS</a:t>
            </a:r>
          </a:p>
          <a:p>
            <a:endParaRPr lang="en-US" sz="1100" dirty="0"/>
          </a:p>
          <a:p>
            <a:r>
              <a:rPr lang="en-US" sz="1100" b="1" cap="all" dirty="0"/>
              <a:t> </a:t>
            </a:r>
            <a:endParaRPr lang="en-US" sz="1100" dirty="0"/>
          </a:p>
          <a:p>
            <a:pPr lvl="0"/>
            <a:endParaRPr lang="en-US" sz="1100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1DD15CE-B8E5-47B9-B200-D331C85DF3D0}"/>
              </a:ext>
            </a:extLst>
          </p:cNvPr>
          <p:cNvSpPr/>
          <p:nvPr/>
        </p:nvSpPr>
        <p:spPr>
          <a:xfrm>
            <a:off x="5009693" y="235023"/>
            <a:ext cx="3908490" cy="46935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1" dirty="0">
                <a:latin typeface="Arial" panose="020B0604020202020204" pitchFamily="34" charset="0"/>
                <a:ea typeface="Times New Roman" panose="02020603050405020304" pitchFamily="18" charset="0"/>
              </a:rPr>
              <a:t>T-TOP (black or blue)</a:t>
            </a:r>
            <a:endParaRPr lang="en-US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71450" marR="0" lvl="0" indent="-1714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285750" algn="l"/>
                <a:tab pos="457200" algn="l"/>
              </a:tabLst>
            </a:pPr>
            <a:r>
              <a:rPr lang="en-US" sz="1200" dirty="0">
                <a:latin typeface="Arial" panose="020B0604020202020204" pitchFamily="34" charset="0"/>
                <a:ea typeface="Times New Roman" panose="02020603050405020304" pitchFamily="18" charset="0"/>
              </a:rPr>
              <a:t>Dome light (red and white)</a:t>
            </a:r>
            <a:endParaRPr lang="en-US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71450" marR="0" lvl="0" indent="-1714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285750" algn="l"/>
                <a:tab pos="457200" algn="l"/>
              </a:tabLst>
            </a:pPr>
            <a:r>
              <a:rPr lang="en-US" sz="1200" dirty="0">
                <a:latin typeface="Arial" panose="020B0604020202020204" pitchFamily="34" charset="0"/>
                <a:ea typeface="Times New Roman" panose="02020603050405020304" pitchFamily="18" charset="0"/>
              </a:rPr>
              <a:t>Storage bag</a:t>
            </a:r>
            <a:endParaRPr lang="en-US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71450" marR="0" lvl="0" indent="-1714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285750" algn="l"/>
                <a:tab pos="457200" algn="l"/>
              </a:tabLst>
            </a:pPr>
            <a:r>
              <a:rPr lang="en-US" sz="1200" dirty="0">
                <a:latin typeface="Arial" panose="020B0604020202020204" pitchFamily="34" charset="0"/>
                <a:ea typeface="Times New Roman" panose="02020603050405020304" pitchFamily="18" charset="0"/>
              </a:rPr>
              <a:t>Watersports tow point</a:t>
            </a:r>
            <a:endParaRPr lang="en-US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71450" marR="0" lvl="0" indent="-1714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285750" algn="l"/>
                <a:tab pos="457200" algn="l"/>
              </a:tabLst>
            </a:pPr>
            <a:r>
              <a:rPr lang="en-US" sz="1200" dirty="0">
                <a:latin typeface="Arial" panose="020B0604020202020204" pitchFamily="34" charset="0"/>
                <a:ea typeface="Times New Roman" panose="02020603050405020304" pitchFamily="18" charset="0"/>
              </a:rPr>
              <a:t>Rod holders (4)</a:t>
            </a:r>
          </a:p>
          <a:p>
            <a:r>
              <a:rPr lang="en-US" sz="1200" dirty="0"/>
              <a:t> </a:t>
            </a:r>
          </a:p>
          <a:p>
            <a:r>
              <a:rPr lang="en-US" sz="1200" b="1" dirty="0"/>
              <a:t>FIBERGLASS HARDTOP</a:t>
            </a:r>
            <a:endParaRPr lang="en-US" sz="1200" dirty="0"/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200" dirty="0"/>
              <a:t>Dome light (red and white)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200" dirty="0"/>
              <a:t>Lifejacket storage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200" dirty="0"/>
              <a:t>Watersports tow point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200" dirty="0"/>
              <a:t>Rod holders (4)</a:t>
            </a:r>
          </a:p>
          <a:p>
            <a:r>
              <a:rPr lang="en-US" sz="1200" dirty="0"/>
              <a:t> </a:t>
            </a:r>
          </a:p>
          <a:p>
            <a:r>
              <a:rPr lang="en-US" sz="1200" b="1" cap="all" dirty="0"/>
              <a:t>Aluminum Trailer</a:t>
            </a:r>
            <a:endParaRPr lang="en-US" sz="1200" b="1" dirty="0"/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200" dirty="0"/>
              <a:t>Disc brakes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200" dirty="0"/>
              <a:t>Dual torsion axle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200" dirty="0"/>
              <a:t>Guide on stanchions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200" dirty="0"/>
              <a:t>LED lights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200" dirty="0"/>
              <a:t>Radial tires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200" dirty="0"/>
              <a:t>Spare tire</a:t>
            </a:r>
          </a:p>
          <a:p>
            <a:r>
              <a:rPr lang="en-US" sz="1200" b="1" dirty="0"/>
              <a:t> </a:t>
            </a:r>
            <a:endParaRPr lang="en-US" sz="1200" dirty="0"/>
          </a:p>
          <a:p>
            <a:r>
              <a:rPr lang="en-US" sz="1200" b="1" dirty="0"/>
              <a:t>PREMIUM AUDIO</a:t>
            </a:r>
            <a:endParaRPr lang="en-US" sz="1200" dirty="0"/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200" dirty="0"/>
              <a:t>4 speakers plus 2 Subs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200" dirty="0"/>
              <a:t>Add Amplifier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200" dirty="0"/>
              <a:t>Upgrade speakers to M series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  <a:tabLst>
                <a:tab pos="285750" algn="l"/>
                <a:tab pos="457200" algn="l"/>
              </a:tabLst>
            </a:pPr>
            <a:endParaRPr lang="en-US" sz="11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276A50D7-B648-4282-9B20-74360EE33124}"/>
              </a:ext>
            </a:extLst>
          </p:cNvPr>
          <p:cNvCxnSpPr>
            <a:cxnSpLocks/>
          </p:cNvCxnSpPr>
          <p:nvPr/>
        </p:nvCxnSpPr>
        <p:spPr>
          <a:xfrm>
            <a:off x="4711312" y="327602"/>
            <a:ext cx="0" cy="4488296"/>
          </a:xfrm>
          <a:prstGeom prst="line">
            <a:avLst/>
          </a:prstGeom>
          <a:ln w="63500">
            <a:solidFill>
              <a:srgbClr val="AB32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7487826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7204C0D-B2D8-4191-934D-7B19AADD96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8643" y="264908"/>
            <a:ext cx="5204007" cy="501451"/>
          </a:xfrm>
        </p:spPr>
        <p:txBody>
          <a:bodyPr>
            <a:normAutofit/>
          </a:bodyPr>
          <a:lstStyle/>
          <a:p>
            <a:r>
              <a:rPr lang="en-US" dirty="0"/>
              <a:t>Optional: Electronics Package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8E6D56F-0F8F-437A-9FDF-B82E451E8DE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©2019 Boston Whaler. Confidential and all rights reserved.</a:t>
            </a:r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91A652D-05A4-4D84-821C-643F6B928137}"/>
              </a:ext>
            </a:extLst>
          </p:cNvPr>
          <p:cNvSpPr txBox="1"/>
          <p:nvPr/>
        </p:nvSpPr>
        <p:spPr>
          <a:xfrm>
            <a:off x="736633" y="766359"/>
            <a:ext cx="8802029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9” </a:t>
            </a:r>
            <a:r>
              <a:rPr lang="en-US" sz="1200" b="1" cap="all" dirty="0" err="1"/>
              <a:t>RaYmarine</a:t>
            </a:r>
            <a:r>
              <a:rPr lang="en-US" sz="1200" b="1" cap="all" dirty="0"/>
              <a:t> </a:t>
            </a:r>
            <a:r>
              <a:rPr lang="en-US" sz="1200" b="1" dirty="0"/>
              <a:t>AXIOM 9 RV (</a:t>
            </a:r>
            <a:r>
              <a:rPr lang="en-US" sz="1200" b="1" dirty="0" err="1"/>
              <a:t>RealVision</a:t>
            </a:r>
            <a:r>
              <a:rPr lang="en-US" sz="1200" b="1" dirty="0"/>
              <a:t>)ELECTRONICS/NAVIGATION PACKAGE</a:t>
            </a:r>
            <a:endParaRPr lang="en-US" sz="1200" dirty="0"/>
          </a:p>
          <a:p>
            <a:pPr lvl="0"/>
            <a:r>
              <a:rPr lang="en-US" sz="1200" dirty="0" err="1"/>
              <a:t>Raymarine</a:t>
            </a:r>
            <a:r>
              <a:rPr lang="en-US" sz="1200" dirty="0"/>
              <a:t> Axiom 9 </a:t>
            </a:r>
            <a:r>
              <a:rPr lang="en-US" sz="1200" dirty="0" err="1"/>
              <a:t>RealVision</a:t>
            </a:r>
            <a:r>
              <a:rPr lang="en-US" sz="1200" dirty="0"/>
              <a:t> 3D, 9” touch screen (GPS, chart plotter, </a:t>
            </a:r>
            <a:r>
              <a:rPr lang="en-US" sz="1200" dirty="0" err="1"/>
              <a:t>fishfinder</a:t>
            </a:r>
            <a:r>
              <a:rPr lang="en-US" sz="1200" dirty="0"/>
              <a:t>)</a:t>
            </a:r>
          </a:p>
          <a:p>
            <a:pPr lvl="0"/>
            <a:r>
              <a:rPr lang="en-US" sz="1200" dirty="0" err="1"/>
              <a:t>RealVision</a:t>
            </a:r>
            <a:r>
              <a:rPr lang="en-US" sz="1200" dirty="0"/>
              <a:t> 3D, </a:t>
            </a:r>
            <a:r>
              <a:rPr lang="en-US" sz="1200" dirty="0" err="1"/>
              <a:t>DownVision</a:t>
            </a:r>
            <a:r>
              <a:rPr lang="en-US" sz="1200" dirty="0"/>
              <a:t>, </a:t>
            </a:r>
            <a:r>
              <a:rPr lang="en-US" sz="1200" dirty="0" err="1"/>
              <a:t>SideVision</a:t>
            </a:r>
            <a:r>
              <a:rPr lang="en-US" sz="1200" dirty="0"/>
              <a:t> and Chirp transom transducer</a:t>
            </a:r>
          </a:p>
          <a:p>
            <a:pPr lvl="0"/>
            <a:r>
              <a:rPr lang="en-US" sz="1200" dirty="0"/>
              <a:t>Navionics Chart Card:  North America/Canada</a:t>
            </a:r>
          </a:p>
          <a:p>
            <a:pPr lvl="1"/>
            <a:r>
              <a:rPr lang="en-US" sz="1200" dirty="0"/>
              <a:t>Navionics Chart Card:  Central/South America</a:t>
            </a:r>
          </a:p>
          <a:p>
            <a:pPr lvl="1"/>
            <a:r>
              <a:rPr lang="en-US" sz="1200" dirty="0"/>
              <a:t>Navionics Chart Card:  Europe/Mid East/Asia</a:t>
            </a:r>
          </a:p>
          <a:p>
            <a:pPr lvl="1"/>
            <a:r>
              <a:rPr lang="en-US" sz="1200" dirty="0"/>
              <a:t>Navionics Chart Card:  AU/NZ</a:t>
            </a:r>
          </a:p>
          <a:p>
            <a:r>
              <a:rPr lang="en-US" sz="1200" dirty="0"/>
              <a:t> </a:t>
            </a:r>
          </a:p>
          <a:p>
            <a:r>
              <a:rPr lang="en-US" sz="1200" b="1" dirty="0"/>
              <a:t>9” </a:t>
            </a:r>
            <a:r>
              <a:rPr lang="en-US" sz="1200" b="1" dirty="0" err="1"/>
              <a:t>Raymarine</a:t>
            </a:r>
            <a:r>
              <a:rPr lang="en-US" sz="1200" b="1" dirty="0"/>
              <a:t> Axiom Additional Display (Must select the 9” Axiom Navigation Package Option or the 12” Axiom Navigation Package Option) (Not compatible with </a:t>
            </a:r>
            <a:r>
              <a:rPr lang="en-US" sz="1200" b="1" dirty="0" err="1"/>
              <a:t>GloveBox</a:t>
            </a:r>
            <a:r>
              <a:rPr lang="en-US" sz="1200" b="1" dirty="0"/>
              <a:t>)</a:t>
            </a:r>
            <a:endParaRPr lang="en-US" sz="1200" dirty="0"/>
          </a:p>
          <a:p>
            <a:pPr lvl="0"/>
            <a:r>
              <a:rPr lang="en-US" sz="1200" dirty="0" err="1"/>
              <a:t>Raymarine</a:t>
            </a:r>
            <a:r>
              <a:rPr lang="en-US" sz="1200" dirty="0"/>
              <a:t> Axiom 9” with single channel chirp sonar</a:t>
            </a:r>
          </a:p>
          <a:p>
            <a:r>
              <a:rPr lang="en-US" sz="1200" dirty="0"/>
              <a:t> </a:t>
            </a:r>
          </a:p>
          <a:p>
            <a:r>
              <a:rPr lang="en-US" sz="1200" dirty="0"/>
              <a:t> </a:t>
            </a:r>
          </a:p>
          <a:p>
            <a:r>
              <a:rPr lang="en-US" sz="1200" b="1" dirty="0"/>
              <a:t>12” RAYMARINE AXIOM RV ELECTRONICS/NAVIGATION PACKAGE</a:t>
            </a:r>
            <a:endParaRPr lang="en-US" sz="1200" dirty="0"/>
          </a:p>
          <a:p>
            <a:pPr lvl="0"/>
            <a:r>
              <a:rPr lang="en-US" sz="1200" dirty="0" err="1"/>
              <a:t>Raymarine</a:t>
            </a:r>
            <a:r>
              <a:rPr lang="en-US" sz="1200" dirty="0"/>
              <a:t> Axiom RV, 12.1” screen (GPS / chart plotter / </a:t>
            </a:r>
            <a:r>
              <a:rPr lang="en-US" sz="1200" dirty="0" err="1"/>
              <a:t>fishfinder</a:t>
            </a:r>
            <a:r>
              <a:rPr lang="en-US" sz="1200" dirty="0"/>
              <a:t>)</a:t>
            </a:r>
          </a:p>
          <a:p>
            <a:pPr lvl="0"/>
            <a:r>
              <a:rPr lang="en-US" sz="1200" dirty="0"/>
              <a:t>RV-100 3D Transom Mount Transducer</a:t>
            </a:r>
          </a:p>
          <a:p>
            <a:pPr lvl="0"/>
            <a:r>
              <a:rPr lang="en-US" sz="1200" dirty="0"/>
              <a:t>Navionics Chart Card – North America/Canada</a:t>
            </a:r>
          </a:p>
          <a:p>
            <a:pPr lvl="1"/>
            <a:r>
              <a:rPr lang="en-US" sz="1200" dirty="0"/>
              <a:t>Navionics Chart Card – Central/South America</a:t>
            </a:r>
          </a:p>
          <a:p>
            <a:pPr lvl="1"/>
            <a:r>
              <a:rPr lang="en-US" sz="1200" dirty="0"/>
              <a:t>Navionics Chart Card – Europe/Mid East/Asia</a:t>
            </a:r>
          </a:p>
          <a:p>
            <a:pPr lvl="1"/>
            <a:r>
              <a:rPr lang="en-US" sz="1200" dirty="0"/>
              <a:t>Navionics Chart Card – AU/NZ</a:t>
            </a:r>
          </a:p>
          <a:p>
            <a:pPr algn="ctr"/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58152475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0BB94F7-613C-48CA-9D0F-569EFABCF0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Canvas options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54D12A6-36EF-47E1-A681-4FE6EAB77CC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©2019 Boston Whaler. Confidential and all rights reserved.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99AC823-0B02-4AB8-946C-506AA2A2F36F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1061320" y="776133"/>
            <a:ext cx="8186104" cy="3721726"/>
          </a:xfrm>
        </p:spPr>
        <p:txBody>
          <a:bodyPr>
            <a:normAutofit/>
          </a:bodyPr>
          <a:lstStyle/>
          <a:p>
            <a:pPr lvl="0"/>
            <a:r>
              <a:rPr lang="en-US" dirty="0">
                <a:solidFill>
                  <a:srgbClr val="000005"/>
                </a:solidFill>
              </a:rPr>
              <a:t>Combination helm seat / console cover (black or blue)</a:t>
            </a:r>
          </a:p>
          <a:p>
            <a:pPr lvl="0"/>
            <a:r>
              <a:rPr lang="en-US" dirty="0">
                <a:solidFill>
                  <a:srgbClr val="000005"/>
                </a:solidFill>
              </a:rPr>
              <a:t>Console cover (black or blue)</a:t>
            </a:r>
          </a:p>
          <a:p>
            <a:pPr lvl="0"/>
            <a:r>
              <a:rPr lang="en-US" dirty="0">
                <a:solidFill>
                  <a:srgbClr val="000005"/>
                </a:solidFill>
              </a:rPr>
              <a:t>Console lounge seat with backrest cover (black or blue)</a:t>
            </a:r>
          </a:p>
          <a:p>
            <a:pPr lvl="0"/>
            <a:r>
              <a:rPr lang="en-US" dirty="0">
                <a:solidFill>
                  <a:srgbClr val="000005"/>
                </a:solidFill>
              </a:rPr>
              <a:t>Helm seat cover (black or blue)</a:t>
            </a:r>
          </a:p>
          <a:p>
            <a:pPr lvl="0"/>
            <a:r>
              <a:rPr lang="en-US" dirty="0">
                <a:solidFill>
                  <a:srgbClr val="000005"/>
                </a:solidFill>
              </a:rPr>
              <a:t>Sun top with boot and stainless-steel fittings (black or blue)</a:t>
            </a:r>
          </a:p>
        </p:txBody>
      </p:sp>
    </p:spTree>
    <p:extLst>
      <p:ext uri="{BB962C8B-B14F-4D97-AF65-F5344CB8AC3E}">
        <p14:creationId xmlns:p14="http://schemas.microsoft.com/office/powerpoint/2010/main" val="376830207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5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>
                <a:solidFill>
                  <a:schemeClr val="tx1"/>
                </a:solidFill>
              </a:rPr>
              <a:t>Centerline double lounge with arm rests</a:t>
            </a:r>
          </a:p>
          <a:p>
            <a:r>
              <a:rPr lang="en-US" dirty="0">
                <a:solidFill>
                  <a:schemeClr val="tx1"/>
                </a:solidFill>
              </a:rPr>
              <a:t>Lockable, dry rod, and gear  storage in lounge garage </a:t>
            </a:r>
          </a:p>
          <a:p>
            <a:r>
              <a:rPr lang="en-US" dirty="0">
                <a:solidFill>
                  <a:schemeClr val="tx1"/>
                </a:solidFill>
              </a:rPr>
              <a:t>Foreword sun lounge with flip-up backrests</a:t>
            </a:r>
          </a:p>
          <a:p>
            <a:r>
              <a:rPr lang="en-US" dirty="0">
                <a:solidFill>
                  <a:schemeClr val="tx1"/>
                </a:solidFill>
              </a:rPr>
              <a:t>Full beam insulated fish box / cooler in forward bow deck</a:t>
            </a:r>
          </a:p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8"/>
          </p:nvPr>
        </p:nvSpPr>
        <p:spPr>
          <a:xfrm>
            <a:off x="628650" y="999204"/>
            <a:ext cx="2540000" cy="1143921"/>
          </a:xfrm>
        </p:spPr>
        <p:txBody>
          <a:bodyPr>
            <a:normAutofit/>
          </a:bodyPr>
          <a:lstStyle/>
          <a:p>
            <a:r>
              <a:rPr lang="en-US" sz="1800" dirty="0"/>
              <a:t>Bow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9"/>
          </p:nvPr>
        </p:nvSpPr>
        <p:spPr/>
        <p:txBody>
          <a:bodyPr>
            <a:normAutofit/>
          </a:bodyPr>
          <a:lstStyle/>
          <a:p>
            <a:r>
              <a:rPr lang="en-US" sz="1800" dirty="0"/>
              <a:t>Helm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0"/>
          </p:nvPr>
        </p:nvSpPr>
        <p:spPr/>
        <p:txBody>
          <a:bodyPr>
            <a:normAutofit/>
          </a:bodyPr>
          <a:lstStyle/>
          <a:p>
            <a:r>
              <a:rPr lang="en-US" sz="1800" dirty="0"/>
              <a:t>Cockpit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2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sz="1500" dirty="0">
                <a:solidFill>
                  <a:schemeClr val="tx1"/>
                </a:solidFill>
              </a:rPr>
              <a:t>Integrated </a:t>
            </a:r>
            <a:r>
              <a:rPr lang="en-US" dirty="0">
                <a:solidFill>
                  <a:schemeClr val="tx1"/>
                </a:solidFill>
              </a:rPr>
              <a:t>dash visor chuck space with wireless charging</a:t>
            </a:r>
            <a:endParaRPr lang="en-US" sz="1500" dirty="0">
              <a:solidFill>
                <a:schemeClr val="tx1"/>
              </a:solidFill>
            </a:endParaRPr>
          </a:p>
          <a:p>
            <a:r>
              <a:rPr lang="en-US" sz="1500" dirty="0">
                <a:solidFill>
                  <a:schemeClr val="tx1"/>
                </a:solidFill>
              </a:rPr>
              <a:t>Improved head access</a:t>
            </a:r>
          </a:p>
          <a:p>
            <a:r>
              <a:rPr lang="en-US" sz="1500" dirty="0">
                <a:solidFill>
                  <a:schemeClr val="tx1"/>
                </a:solidFill>
              </a:rPr>
              <a:t>New optional helm seat configurations in lieu of standard reversible helm seat</a:t>
            </a:r>
          </a:p>
          <a:p>
            <a:r>
              <a:rPr lang="en-US" sz="1500" dirty="0">
                <a:solidFill>
                  <a:schemeClr val="tx1"/>
                </a:solidFill>
              </a:rPr>
              <a:t>Optional T-top or fiberglass hard-top with tow points</a:t>
            </a:r>
          </a:p>
          <a:p>
            <a:r>
              <a:rPr lang="en-US" sz="1500" dirty="0">
                <a:solidFill>
                  <a:schemeClr val="tx1"/>
                </a:solidFill>
              </a:rPr>
              <a:t>Room for 12” display</a:t>
            </a:r>
          </a:p>
          <a:p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22"/>
          </p:nvPr>
        </p:nvSpPr>
        <p:spPr>
          <a:xfrm>
            <a:off x="5973994" y="2250945"/>
            <a:ext cx="2540678" cy="2503935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Increased cockpit depth</a:t>
            </a:r>
          </a:p>
          <a:p>
            <a:r>
              <a:rPr lang="en-US" dirty="0">
                <a:solidFill>
                  <a:schemeClr val="tx1"/>
                </a:solidFill>
              </a:rPr>
              <a:t>Self-bailing cockpit</a:t>
            </a:r>
          </a:p>
          <a:p>
            <a:r>
              <a:rPr lang="en-US" dirty="0">
                <a:solidFill>
                  <a:schemeClr val="tx1"/>
                </a:solidFill>
              </a:rPr>
              <a:t>Standard </a:t>
            </a:r>
            <a:r>
              <a:rPr lang="en-US" dirty="0" err="1">
                <a:solidFill>
                  <a:schemeClr val="tx1"/>
                </a:solidFill>
              </a:rPr>
              <a:t>livewell</a:t>
            </a:r>
            <a:endParaRPr lang="en-US" dirty="0">
              <a:solidFill>
                <a:schemeClr val="tx1"/>
              </a:solidFill>
            </a:endParaRPr>
          </a:p>
          <a:p>
            <a:r>
              <a:rPr lang="en-US" dirty="0">
                <a:solidFill>
                  <a:schemeClr val="tx1"/>
                </a:solidFill>
              </a:rPr>
              <a:t>Standard cooler under helm seat</a:t>
            </a:r>
          </a:p>
          <a:p>
            <a:r>
              <a:rPr lang="en-US" dirty="0">
                <a:solidFill>
                  <a:schemeClr val="tx1"/>
                </a:solidFill>
              </a:rPr>
              <a:t>Dual transom seats</a:t>
            </a:r>
          </a:p>
          <a:p>
            <a:r>
              <a:rPr lang="en-US" dirty="0">
                <a:solidFill>
                  <a:schemeClr val="tx1"/>
                </a:solidFill>
              </a:rPr>
              <a:t>gunwale rod holders</a:t>
            </a:r>
          </a:p>
          <a:p>
            <a:endParaRPr lang="en-US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highlights</a:t>
            </a: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©2019 Boston Whaler. Confidential and all rights reserved.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idx="10"/>
          </p:nvPr>
        </p:nvSpPr>
        <p:spPr/>
        <p:txBody>
          <a:bodyPr>
            <a:no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Bow to Stern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730249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612343" y="89911"/>
            <a:ext cx="5854043" cy="501451"/>
          </a:xfrm>
        </p:spPr>
        <p:txBody>
          <a:bodyPr/>
          <a:lstStyle/>
          <a:p>
            <a:r>
              <a:rPr lang="en-US" dirty="0"/>
              <a:t>New Model Designator Design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©2019 Boston Whaler. Confidential and all rights reserved.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idx="11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/>
              <a:t>The New Dauntless Family Look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600FF93-F46F-4A65-B4AA-6359DDA77D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2343" y="591362"/>
            <a:ext cx="5289755" cy="3960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028239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>
            <a:extLst>
              <a:ext uri="{FF2B5EF4-FFF2-40B4-BE49-F238E27FC236}">
                <a16:creationId xmlns:a16="http://schemas.microsoft.com/office/drawing/2014/main" id="{3E49115F-98CB-4398-A27C-655F9872CA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250DNT Engine Performance: 250 V8 AMS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>
                <a:solidFill>
                  <a:srgbClr val="5E5E5E"/>
                </a:solidFill>
                <a:latin typeface="Arial" panose="020B0604020202020204"/>
              </a:rPr>
              <a:t>©2019 Boston Whaler. Confidential and all rights reserved.</a:t>
            </a:r>
          </a:p>
        </p:txBody>
      </p:sp>
      <p:pic>
        <p:nvPicPr>
          <p:cNvPr id="29" name="Content Placeholder 28">
            <a:extLst>
              <a:ext uri="{FF2B5EF4-FFF2-40B4-BE49-F238E27FC236}">
                <a16:creationId xmlns:a16="http://schemas.microsoft.com/office/drawing/2014/main" id="{44CAAE89-7302-487B-AA80-F7E0F977E2C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3075" y="769257"/>
            <a:ext cx="6671222" cy="3855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297863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>
            <a:extLst>
              <a:ext uri="{FF2B5EF4-FFF2-40B4-BE49-F238E27FC236}">
                <a16:creationId xmlns:a16="http://schemas.microsoft.com/office/drawing/2014/main" id="{3E49115F-98CB-4398-A27C-655F9872CA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250DNT Engine Performance: 300 V8 AMS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>
                <a:solidFill>
                  <a:srgbClr val="5E5E5E"/>
                </a:solidFill>
                <a:latin typeface="Arial" panose="020B0604020202020204"/>
              </a:rPr>
              <a:t>©2019 Boston Whaler. Confidential and all rights reserved.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5BBE5CF2-E5C8-4DE4-B4A9-790FCE67912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5756" y="783771"/>
            <a:ext cx="6650587" cy="3840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71858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>
            <a:extLst>
              <a:ext uri="{FF2B5EF4-FFF2-40B4-BE49-F238E27FC236}">
                <a16:creationId xmlns:a16="http://schemas.microsoft.com/office/drawing/2014/main" id="{3E49115F-98CB-4398-A27C-655F9872CA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250DNT Engine Performance: 350 </a:t>
            </a:r>
            <a:r>
              <a:rPr lang="en-US" dirty="0" err="1"/>
              <a:t>Verado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>
                <a:solidFill>
                  <a:srgbClr val="5E5E5E"/>
                </a:solidFill>
                <a:latin typeface="Arial" panose="020B0604020202020204"/>
              </a:rPr>
              <a:t>©2019 Boston Whaler. Confidential and all rights reserved.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7B841DDA-D69D-47B7-9275-C610743FC90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0572" y="689429"/>
            <a:ext cx="6564617" cy="3934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565085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>
            <a:extLst>
              <a:ext uri="{FF2B5EF4-FFF2-40B4-BE49-F238E27FC236}">
                <a16:creationId xmlns:a16="http://schemas.microsoft.com/office/drawing/2014/main" id="{3E49115F-98CB-4398-A27C-655F9872CA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250DNT Engine Performance: 400 </a:t>
            </a:r>
            <a:r>
              <a:rPr lang="en-US" dirty="0" err="1"/>
              <a:t>Verado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>
                <a:solidFill>
                  <a:srgbClr val="5E5E5E"/>
                </a:solidFill>
                <a:latin typeface="Arial" panose="020B0604020202020204"/>
              </a:rPr>
              <a:t>©2019 Boston Whaler. Confidential and all rights reserved.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93AEF79D-762C-430C-A08E-3102B4C455F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87086" y="704567"/>
            <a:ext cx="6482782" cy="3919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458930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Content Placeholder 25">
            <a:extLst>
              <a:ext uri="{FF2B5EF4-FFF2-40B4-BE49-F238E27FC236}">
                <a16:creationId xmlns:a16="http://schemas.microsoft.com/office/drawing/2014/main" id="{57D267FD-0D1D-4AF5-B90F-FE1B1A6791B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0" y="471624"/>
            <a:ext cx="6204857" cy="4217956"/>
          </a:xfrm>
          <a:prstGeom prst="rect">
            <a:avLst/>
          </a:prstGeom>
        </p:spPr>
      </p:pic>
      <p:sp>
        <p:nvSpPr>
          <p:cNvPr id="14" name="Title 13">
            <a:extLst>
              <a:ext uri="{FF2B5EF4-FFF2-40B4-BE49-F238E27FC236}">
                <a16:creationId xmlns:a16="http://schemas.microsoft.com/office/drawing/2014/main" id="{3E49115F-98CB-4398-A27C-655F9872CA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250DNT Engine Performance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>
                <a:solidFill>
                  <a:srgbClr val="5E5E5E"/>
                </a:solidFill>
                <a:latin typeface="Arial" panose="020B0604020202020204"/>
              </a:rPr>
              <a:t>©2019 Boston Whaler. Confidential and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105157712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425900" y="1025009"/>
            <a:ext cx="1141992" cy="484660"/>
          </a:xfrm>
          <a:prstGeom prst="rect">
            <a:avLst/>
          </a:prstGeom>
          <a:solidFill>
            <a:srgbClr val="A90E13"/>
          </a:solidFill>
          <a:ln w="222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Takeaways vs. 240 Dauntless</a:t>
            </a:r>
          </a:p>
        </p:txBody>
      </p:sp>
      <p:sp>
        <p:nvSpPr>
          <p:cNvPr id="29" name="Rectangle 28"/>
          <p:cNvSpPr/>
          <p:nvPr/>
        </p:nvSpPr>
        <p:spPr>
          <a:xfrm>
            <a:off x="4163125" y="913396"/>
            <a:ext cx="42967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="1" dirty="0">
                <a:solidFill>
                  <a:schemeClr val="bg1">
                    <a:alpha val="20000"/>
                  </a:schemeClr>
                </a:solidFill>
              </a:rPr>
              <a:t>1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024008" y="4796694"/>
            <a:ext cx="141013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>
                <a:solidFill>
                  <a:schemeClr val="bg1"/>
                </a:solidFill>
              </a:rPr>
              <a:t>SAMPLE IMAGE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024008" y="2204128"/>
            <a:ext cx="141013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>
                <a:solidFill>
                  <a:schemeClr val="bg1"/>
                </a:solidFill>
              </a:rPr>
              <a:t>SAMPLE IMAGE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63386" y="2204128"/>
            <a:ext cx="141013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>
                <a:solidFill>
                  <a:schemeClr val="bg1"/>
                </a:solidFill>
              </a:rPr>
              <a:t>SAMPLE IMAGE</a:t>
            </a:r>
          </a:p>
        </p:txBody>
      </p:sp>
      <p:sp>
        <p:nvSpPr>
          <p:cNvPr id="24" name="Rectangle 23"/>
          <p:cNvSpPr/>
          <p:nvPr/>
        </p:nvSpPr>
        <p:spPr>
          <a:xfrm>
            <a:off x="3424226" y="1790047"/>
            <a:ext cx="1141992" cy="484660"/>
          </a:xfrm>
          <a:prstGeom prst="rect">
            <a:avLst/>
          </a:prstGeom>
          <a:solidFill>
            <a:srgbClr val="A90E13"/>
          </a:solidFill>
          <a:ln w="222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4171363" y="1668545"/>
            <a:ext cx="42967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="1" dirty="0">
                <a:solidFill>
                  <a:schemeClr val="bg1">
                    <a:alpha val="20000"/>
                  </a:schemeClr>
                </a:solidFill>
              </a:rPr>
              <a:t>2</a:t>
            </a:r>
          </a:p>
        </p:txBody>
      </p:sp>
      <p:sp>
        <p:nvSpPr>
          <p:cNvPr id="37" name="Rectangle 36"/>
          <p:cNvSpPr/>
          <p:nvPr/>
        </p:nvSpPr>
        <p:spPr>
          <a:xfrm>
            <a:off x="3444621" y="2494337"/>
            <a:ext cx="1141992" cy="484660"/>
          </a:xfrm>
          <a:prstGeom prst="rect">
            <a:avLst/>
          </a:prstGeom>
          <a:solidFill>
            <a:srgbClr val="A90E13"/>
          </a:solidFill>
          <a:ln w="222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4171363" y="2359438"/>
            <a:ext cx="42967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="1" dirty="0">
                <a:solidFill>
                  <a:schemeClr val="bg1">
                    <a:alpha val="20000"/>
                  </a:schemeClr>
                </a:solidFill>
              </a:rPr>
              <a:t>3</a:t>
            </a:r>
          </a:p>
        </p:txBody>
      </p:sp>
      <p:sp>
        <p:nvSpPr>
          <p:cNvPr id="39" name="Rectangle 38"/>
          <p:cNvSpPr/>
          <p:nvPr/>
        </p:nvSpPr>
        <p:spPr>
          <a:xfrm>
            <a:off x="3439999" y="3226200"/>
            <a:ext cx="1141992" cy="484660"/>
          </a:xfrm>
          <a:prstGeom prst="rect">
            <a:avLst/>
          </a:prstGeom>
          <a:solidFill>
            <a:srgbClr val="A90E13"/>
          </a:solidFill>
          <a:ln w="222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4171363" y="3088394"/>
            <a:ext cx="42967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="1" dirty="0">
                <a:solidFill>
                  <a:schemeClr val="bg1">
                    <a:alpha val="20000"/>
                  </a:schemeClr>
                </a:solidFill>
              </a:rPr>
              <a:t>4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2024008" y="2195694"/>
            <a:ext cx="141013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>
                <a:solidFill>
                  <a:schemeClr val="bg1"/>
                </a:solidFill>
              </a:rPr>
              <a:t>SAMPLE IMAGE</a:t>
            </a:r>
          </a:p>
        </p:txBody>
      </p:sp>
      <p:sp>
        <p:nvSpPr>
          <p:cNvPr id="30" name="Rectangle 29"/>
          <p:cNvSpPr/>
          <p:nvPr/>
        </p:nvSpPr>
        <p:spPr>
          <a:xfrm>
            <a:off x="2391865" y="4824460"/>
            <a:ext cx="1042273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</a:rPr>
              <a:t>Sample Image</a:t>
            </a:r>
          </a:p>
        </p:txBody>
      </p:sp>
      <p:sp>
        <p:nvSpPr>
          <p:cNvPr id="31" name="Rectangle 30"/>
          <p:cNvSpPr/>
          <p:nvPr/>
        </p:nvSpPr>
        <p:spPr>
          <a:xfrm>
            <a:off x="631243" y="1474"/>
            <a:ext cx="1042273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</a:rPr>
              <a:t>Sample Image</a:t>
            </a:r>
          </a:p>
        </p:txBody>
      </p:sp>
      <p:sp>
        <p:nvSpPr>
          <p:cNvPr id="32" name="Rectangle 31"/>
          <p:cNvSpPr/>
          <p:nvPr/>
        </p:nvSpPr>
        <p:spPr>
          <a:xfrm>
            <a:off x="2391865" y="1474"/>
            <a:ext cx="1042273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</a:rPr>
              <a:t>Sample Image</a:t>
            </a:r>
          </a:p>
        </p:txBody>
      </p:sp>
      <p:sp>
        <p:nvSpPr>
          <p:cNvPr id="35" name="Rectangle 34"/>
          <p:cNvSpPr/>
          <p:nvPr/>
        </p:nvSpPr>
        <p:spPr>
          <a:xfrm>
            <a:off x="1760098" y="1474"/>
            <a:ext cx="1042273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</a:rPr>
              <a:t>Sample Image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7F2C0F64-DF03-4DE6-94B2-EA0864CFEC1D}"/>
              </a:ext>
            </a:extLst>
          </p:cNvPr>
          <p:cNvSpPr/>
          <p:nvPr/>
        </p:nvSpPr>
        <p:spPr>
          <a:xfrm>
            <a:off x="4567892" y="970788"/>
            <a:ext cx="454295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/>
              <a:t>All-new, more seaworthy-hull design, 18-degree deadrise at transom, 2-inch deeper cockpit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C1AE46DE-2648-4D94-9A31-94E4033716E8}"/>
              </a:ext>
            </a:extLst>
          </p:cNvPr>
          <p:cNvSpPr/>
          <p:nvPr/>
        </p:nvSpPr>
        <p:spPr>
          <a:xfrm>
            <a:off x="4562099" y="1622908"/>
            <a:ext cx="421227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/>
              <a:t>All-new forward double lounge with garage storage provides additional comfort and storage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E89CC86B-77DC-4FEB-A703-A97D321B97A1}"/>
              </a:ext>
            </a:extLst>
          </p:cNvPr>
          <p:cNvSpPr/>
          <p:nvPr/>
        </p:nvSpPr>
        <p:spPr>
          <a:xfrm>
            <a:off x="4562099" y="3161447"/>
            <a:ext cx="437088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/>
              <a:t>Added fishability with transom live well, Gunwale rod holders and flush aft stern deck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7A3B165D-D972-4199-B895-9D9EC2C04FF1}"/>
              </a:ext>
            </a:extLst>
          </p:cNvPr>
          <p:cNvSpPr/>
          <p:nvPr/>
        </p:nvSpPr>
        <p:spPr>
          <a:xfrm>
            <a:off x="4592804" y="2461479"/>
            <a:ext cx="421227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/>
              <a:t>Helm seating options suit any needs from deluxe storage to RPS with live well 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EF6704E7-12D7-483F-ABF3-E4ACE9F36C48}"/>
              </a:ext>
            </a:extLst>
          </p:cNvPr>
          <p:cNvSpPr/>
          <p:nvPr/>
        </p:nvSpPr>
        <p:spPr>
          <a:xfrm>
            <a:off x="3444621" y="3956875"/>
            <a:ext cx="1141992" cy="484660"/>
          </a:xfrm>
          <a:prstGeom prst="rect">
            <a:avLst/>
          </a:prstGeom>
          <a:solidFill>
            <a:srgbClr val="A90E13"/>
          </a:solidFill>
          <a:ln w="222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3E2D3973-DF46-4EB7-A2C7-B3B4243C6A78}"/>
              </a:ext>
            </a:extLst>
          </p:cNvPr>
          <p:cNvSpPr/>
          <p:nvPr/>
        </p:nvSpPr>
        <p:spPr>
          <a:xfrm>
            <a:off x="4171363" y="3814187"/>
            <a:ext cx="42967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="1" dirty="0">
                <a:solidFill>
                  <a:schemeClr val="bg1">
                    <a:alpha val="20000"/>
                  </a:schemeClr>
                </a:solidFill>
              </a:rPr>
              <a:t>5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8A73771C-B1E3-4C08-A922-0070AD366653}"/>
              </a:ext>
            </a:extLst>
          </p:cNvPr>
          <p:cNvSpPr/>
          <p:nvPr/>
        </p:nvSpPr>
        <p:spPr>
          <a:xfrm>
            <a:off x="4581991" y="3814605"/>
            <a:ext cx="421227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1600" dirty="0"/>
              <a:t>Improved customer experience based on evolution, larger head door, watersport tow point on tops, Wireless phone charger</a:t>
            </a:r>
          </a:p>
        </p:txBody>
      </p:sp>
      <p:pic>
        <p:nvPicPr>
          <p:cNvPr id="49" name="Picture 2">
            <a:extLst>
              <a:ext uri="{FF2B5EF4-FFF2-40B4-BE49-F238E27FC236}">
                <a16:creationId xmlns:a16="http://schemas.microsoft.com/office/drawing/2014/main" id="{89D825C5-A093-4418-8FAD-8E486977DF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-1178878" y="888193"/>
            <a:ext cx="5774006" cy="32478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1875929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23EFB2E7-1621-C645-AE13-56562D792E9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prstGeom prst="rect">
            <a:avLst/>
          </a:prstGeom>
        </p:spPr>
        <p:txBody>
          <a:bodyPr/>
          <a:lstStyle>
            <a:lvl1pPr marL="0" indent="0" algn="r">
              <a:buNone/>
              <a:defRPr sz="2000" b="1" baseline="0">
                <a:solidFill>
                  <a:srgbClr val="000000"/>
                </a:solidFill>
                <a:latin typeface="+mj-lt"/>
                <a:ea typeface="Helvetica" charset="0"/>
                <a:cs typeface="Helvetica" charset="0"/>
              </a:defRPr>
            </a:lvl1pPr>
            <a:lvl2pPr marL="457200" indent="0">
              <a:buNone/>
              <a:defRPr sz="3000">
                <a:solidFill>
                  <a:srgbClr val="1A3C6A"/>
                </a:solidFill>
                <a:latin typeface="Helvetica" charset="0"/>
                <a:ea typeface="Helvetica" charset="0"/>
                <a:cs typeface="Helvetica" charset="0"/>
              </a:defRPr>
            </a:lvl2pPr>
            <a:lvl3pPr marL="914400" indent="0">
              <a:buNone/>
              <a:defRPr sz="3000">
                <a:solidFill>
                  <a:srgbClr val="1A3C6A"/>
                </a:solidFill>
                <a:latin typeface="Helvetica" charset="0"/>
                <a:ea typeface="Helvetica" charset="0"/>
                <a:cs typeface="Helvetica" charset="0"/>
              </a:defRPr>
            </a:lvl3pPr>
            <a:lvl4pPr marL="1371600" indent="0">
              <a:buNone/>
              <a:defRPr sz="3000">
                <a:solidFill>
                  <a:srgbClr val="1A3C6A"/>
                </a:solidFill>
                <a:latin typeface="Helvetica" charset="0"/>
                <a:ea typeface="Helvetica" charset="0"/>
                <a:cs typeface="Helvetica" charset="0"/>
              </a:defRPr>
            </a:lvl4pPr>
            <a:lvl5pPr marL="1828800" indent="0">
              <a:buNone/>
              <a:defRPr sz="3000">
                <a:solidFill>
                  <a:srgbClr val="1A3C6A"/>
                </a:solidFill>
                <a:latin typeface="Helvetica" charset="0"/>
                <a:ea typeface="Helvetica" charset="0"/>
                <a:cs typeface="Helvetica" charset="0"/>
              </a:defRPr>
            </a:lvl5pPr>
          </a:lstStyle>
          <a:p>
            <a:pPr lvl="0"/>
            <a:r>
              <a:rPr lang="en-US" dirty="0">
                <a:solidFill>
                  <a:srgbClr val="000005"/>
                </a:solidFill>
              </a:rPr>
              <a:t>220 Dauntless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FD303E4B-194D-274E-AFA2-4DF048E2154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416629" y="4376002"/>
            <a:ext cx="6521996" cy="457199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600" b="1" baseline="0">
                <a:solidFill>
                  <a:srgbClr val="000000"/>
                </a:solidFill>
                <a:latin typeface="+mj-lt"/>
                <a:ea typeface="Helvetica" charset="0"/>
                <a:cs typeface="Helvetica" charset="0"/>
              </a:defRPr>
            </a:lvl1pPr>
            <a:lvl2pPr marL="457200" indent="0">
              <a:buNone/>
              <a:defRPr sz="3000">
                <a:solidFill>
                  <a:srgbClr val="1A3C6A"/>
                </a:solidFill>
                <a:latin typeface="Helvetica" charset="0"/>
                <a:ea typeface="Helvetica" charset="0"/>
                <a:cs typeface="Helvetica" charset="0"/>
              </a:defRPr>
            </a:lvl2pPr>
            <a:lvl3pPr marL="914400" indent="0">
              <a:buNone/>
              <a:defRPr sz="3000">
                <a:solidFill>
                  <a:srgbClr val="1A3C6A"/>
                </a:solidFill>
                <a:latin typeface="Helvetica" charset="0"/>
                <a:ea typeface="Helvetica" charset="0"/>
                <a:cs typeface="Helvetica" charset="0"/>
              </a:defRPr>
            </a:lvl3pPr>
            <a:lvl4pPr marL="1371600" indent="0">
              <a:buNone/>
              <a:defRPr sz="3000">
                <a:solidFill>
                  <a:srgbClr val="1A3C6A"/>
                </a:solidFill>
                <a:latin typeface="Helvetica" charset="0"/>
                <a:ea typeface="Helvetica" charset="0"/>
                <a:cs typeface="Helvetica" charset="0"/>
              </a:defRPr>
            </a:lvl4pPr>
            <a:lvl5pPr marL="1828800" indent="0">
              <a:buNone/>
              <a:defRPr sz="3000">
                <a:solidFill>
                  <a:srgbClr val="1A3C6A"/>
                </a:solidFill>
                <a:latin typeface="Helvetica" charset="0"/>
                <a:ea typeface="Helvetica" charset="0"/>
                <a:cs typeface="Helvetica" charset="0"/>
              </a:defRPr>
            </a:lvl5pPr>
          </a:lstStyle>
          <a:p>
            <a:pPr lvl="0"/>
            <a:r>
              <a:rPr lang="en-US" dirty="0">
                <a:solidFill>
                  <a:srgbClr val="000005"/>
                </a:solidFill>
              </a:rPr>
              <a:t>Sales Training</a:t>
            </a:r>
          </a:p>
        </p:txBody>
      </p:sp>
    </p:spTree>
    <p:extLst>
      <p:ext uri="{BB962C8B-B14F-4D97-AF65-F5344CB8AC3E}">
        <p14:creationId xmlns:p14="http://schemas.microsoft.com/office/powerpoint/2010/main" val="129242648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small boat in a large body of water&#10;&#10;Description automatically generated">
            <a:extLst>
              <a:ext uri="{FF2B5EF4-FFF2-40B4-BE49-F238E27FC236}">
                <a16:creationId xmlns:a16="http://schemas.microsoft.com/office/drawing/2014/main" id="{429141A8-E3A1-4AAB-AFB1-0F3E511CC8B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282" t="31818" r="6809"/>
          <a:stretch/>
        </p:blipFill>
        <p:spPr>
          <a:xfrm>
            <a:off x="20" y="10"/>
            <a:ext cx="9143980" cy="5143490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03414" y="2318946"/>
            <a:ext cx="6808922" cy="1790700"/>
          </a:xfrm>
        </p:spPr>
        <p:txBody>
          <a:bodyPr vert="horz" lIns="91440" tIns="45720" rIns="91440" bIns="45720" rtlCol="0" anchor="b">
            <a:normAutofit/>
          </a:bodyPr>
          <a:lstStyle/>
          <a:p>
            <a:pPr defTabSz="914400"/>
            <a:r>
              <a:rPr lang="en-US" sz="50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All-New:</a:t>
            </a:r>
            <a:br>
              <a:rPr lang="en-US" sz="500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en-US" sz="50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220 Dauntless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03414" y="4218708"/>
            <a:ext cx="6808922" cy="44473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lnSpc>
                <a:spcPct val="90000"/>
              </a:lnSpc>
              <a:spcBef>
                <a:spcPts val="1000"/>
              </a:spcBef>
            </a:pPr>
            <a:r>
              <a:rPr lang="en-US" sz="24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2021 Model Year</a:t>
            </a:r>
          </a:p>
        </p:txBody>
      </p:sp>
    </p:spTree>
    <p:extLst>
      <p:ext uri="{BB962C8B-B14F-4D97-AF65-F5344CB8AC3E}">
        <p14:creationId xmlns:p14="http://schemas.microsoft.com/office/powerpoint/2010/main" val="285967266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small boat in a large body of water&#10;&#10;Description automatically generated">
            <a:extLst>
              <a:ext uri="{FF2B5EF4-FFF2-40B4-BE49-F238E27FC236}">
                <a16:creationId xmlns:a16="http://schemas.microsoft.com/office/drawing/2014/main" id="{6AC271F1-6F3A-4901-A835-9AA98B7D41D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2129"/>
          <a:stretch/>
        </p:blipFill>
        <p:spPr>
          <a:xfrm>
            <a:off x="2432021" y="10"/>
            <a:ext cx="6711980" cy="5143490"/>
          </a:xfrm>
          <a:custGeom>
            <a:avLst/>
            <a:gdLst/>
            <a:ahLst/>
            <a:cxnLst/>
            <a:rect l="l" t="t" r="r" b="b"/>
            <a:pathLst>
              <a:path w="8949307" h="6858000">
                <a:moveTo>
                  <a:pt x="0" y="0"/>
                </a:moveTo>
                <a:lnTo>
                  <a:pt x="8949307" y="0"/>
                </a:lnTo>
                <a:lnTo>
                  <a:pt x="8949307" y="6858000"/>
                </a:lnTo>
                <a:lnTo>
                  <a:pt x="0" y="6858000"/>
                </a:lnTo>
                <a:lnTo>
                  <a:pt x="62983" y="6788730"/>
                </a:lnTo>
                <a:cubicBezTo>
                  <a:pt x="773509" y="5928900"/>
                  <a:pt x="1212979" y="4741056"/>
                  <a:pt x="1212979" y="3429000"/>
                </a:cubicBezTo>
                <a:cubicBezTo>
                  <a:pt x="1212979" y="2116944"/>
                  <a:pt x="773509" y="929100"/>
                  <a:pt x="62983" y="69271"/>
                </a:cubicBezTo>
                <a:close/>
              </a:path>
            </a:pathLst>
          </a:cu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8320" y="870966"/>
            <a:ext cx="2578608" cy="844296"/>
          </a:xfrm>
        </p:spPr>
        <p:txBody>
          <a:bodyPr vert="horz" lIns="91440" tIns="45720" rIns="91440" bIns="45720" rtlCol="0" anchor="b">
            <a:normAutofit/>
          </a:bodyPr>
          <a:lstStyle/>
          <a:p>
            <a:pPr marL="0" indent="0" algn="l"/>
            <a:r>
              <a:rPr lang="en-US" sz="2100" dirty="0">
                <a:solidFill>
                  <a:srgbClr val="A90E13"/>
                </a:solidFill>
                <a:latin typeface="Arial Black" panose="020B0A04020102020204" pitchFamily="34" charset="0"/>
                <a:ea typeface="+mj-ea"/>
                <a:cs typeface="+mj-cs"/>
              </a:rPr>
              <a:t>220 Dauntless Sales Training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8320" y="2038540"/>
            <a:ext cx="2579180" cy="2405444"/>
          </a:xfrm>
        </p:spPr>
        <p:txBody>
          <a:bodyPr vert="horz" lIns="91440" tIns="45720" rIns="91440" bIns="45720" rtlCol="0" anchor="t">
            <a:normAutofit/>
          </a:bodyPr>
          <a:lstStyle/>
          <a:p>
            <a:pPr indent="-228600">
              <a:buFont typeface="Arial" panose="020B0604020202020204" pitchFamily="34" charset="0"/>
              <a:buChar char="•"/>
            </a:pPr>
            <a:r>
              <a:rPr lang="en-US" sz="13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Spec Sheet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13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Hull Changes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13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NEW Bow Layout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13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Features / Benefits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13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Notable Options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13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Performance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13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Top 5 selling features</a:t>
            </a:r>
          </a:p>
        </p:txBody>
      </p:sp>
    </p:spTree>
    <p:extLst>
      <p:ext uri="{BB962C8B-B14F-4D97-AF65-F5344CB8AC3E}">
        <p14:creationId xmlns:p14="http://schemas.microsoft.com/office/powerpoint/2010/main" val="153479490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6023650" y="484363"/>
            <a:ext cx="1508746" cy="333596"/>
          </a:xfrm>
        </p:spPr>
        <p:txBody>
          <a:bodyPr/>
          <a:lstStyle/>
          <a:p>
            <a:r>
              <a:rPr lang="en-US" b="1" dirty="0">
                <a:solidFill>
                  <a:schemeClr val="tx1">
                    <a:lumMod val="50000"/>
                  </a:schemeClr>
                </a:solidFill>
              </a:rPr>
              <a:t>220 Dauntless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43111" y="64729"/>
            <a:ext cx="8257777" cy="501451"/>
          </a:xfrm>
        </p:spPr>
        <p:txBody>
          <a:bodyPr/>
          <a:lstStyle/>
          <a:p>
            <a:r>
              <a:rPr lang="en-US" dirty="0"/>
              <a:t>SPECIFICATIONS: Comparison between new and old models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©2019 Boston Whaler. Confidential and all rights reserved.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CB68B725-381F-4999-828E-DC4845FC3D6F}"/>
              </a:ext>
            </a:extLst>
          </p:cNvPr>
          <p:cNvSpPr txBox="1">
            <a:spLocks/>
          </p:cNvSpPr>
          <p:nvPr/>
        </p:nvSpPr>
        <p:spPr>
          <a:xfrm>
            <a:off x="1711256" y="484363"/>
            <a:ext cx="1409095" cy="33359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charset="0"/>
              <a:buNone/>
              <a:defRPr sz="1600" b="0" kern="1200">
                <a:ln>
                  <a:noFill/>
                </a:ln>
                <a:solidFill>
                  <a:srgbClr val="888B8D"/>
                </a:solidFill>
                <a:latin typeface="Arial" charset="0"/>
                <a:ea typeface="Arial" charset="0"/>
                <a:cs typeface="Arial" charset="0"/>
              </a:defRPr>
            </a:lvl1pPr>
            <a:lvl2pPr marL="234950" indent="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None/>
              <a:defRPr sz="1400" kern="1200">
                <a:ln>
                  <a:noFill/>
                </a:ln>
                <a:solidFill>
                  <a:srgbClr val="75787B"/>
                </a:solidFill>
                <a:latin typeface="+mn-lt"/>
                <a:ea typeface="+mn-ea"/>
                <a:cs typeface="+mn-cs"/>
              </a:defRPr>
            </a:lvl2pPr>
            <a:lvl3pPr marL="579438" indent="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.AppleSystemUIFont" charset="-120"/>
              <a:buNone/>
              <a:defRPr sz="1400" kern="1200">
                <a:ln>
                  <a:noFill/>
                </a:ln>
                <a:solidFill>
                  <a:srgbClr val="75787B"/>
                </a:solidFill>
                <a:latin typeface="+mn-lt"/>
                <a:ea typeface="+mn-ea"/>
                <a:cs typeface="+mn-cs"/>
              </a:defRPr>
            </a:lvl3pPr>
            <a:lvl4pPr marL="806450" indent="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charset="0"/>
              <a:buNone/>
              <a:defRPr sz="1400" kern="1200">
                <a:ln>
                  <a:noFill/>
                </a:ln>
                <a:solidFill>
                  <a:srgbClr val="75787B"/>
                </a:solidFill>
                <a:latin typeface="+mn-lt"/>
                <a:ea typeface="+mn-ea"/>
                <a:cs typeface="+mn-cs"/>
              </a:defRPr>
            </a:lvl4pPr>
            <a:lvl5pPr marL="1033463" indent="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.AppleSystemUIFont" charset="-120"/>
              <a:buNone/>
              <a:defRPr sz="1400" kern="1200">
                <a:ln>
                  <a:noFill/>
                </a:ln>
                <a:solidFill>
                  <a:srgbClr val="75787B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>
                <a:solidFill>
                  <a:schemeClr val="tx1">
                    <a:lumMod val="50000"/>
                  </a:schemeClr>
                </a:solidFill>
              </a:rPr>
              <a:t>210 Dauntless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D3406DF-3238-45B7-B288-AF0460E86D91}"/>
              </a:ext>
            </a:extLst>
          </p:cNvPr>
          <p:cNvSpPr txBox="1"/>
          <p:nvPr/>
        </p:nvSpPr>
        <p:spPr>
          <a:xfrm>
            <a:off x="5573340" y="4849635"/>
            <a:ext cx="359169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rgbClr val="000005"/>
                </a:solidFill>
              </a:rPr>
              <a:t>*LOA: (on centerline, from bow to engine mounting location)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99A4FD6-564E-434A-88C3-0FB38CCE42FB}"/>
              </a:ext>
            </a:extLst>
          </p:cNvPr>
          <p:cNvSpPr/>
          <p:nvPr/>
        </p:nvSpPr>
        <p:spPr>
          <a:xfrm>
            <a:off x="4441903" y="779389"/>
            <a:ext cx="4531112" cy="41088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US" sz="900" dirty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LOA:  22’ 0” (6.71m) (on centerline, from bow to engine mounting location) </a:t>
            </a:r>
            <a:r>
              <a:rPr lang="en-US" sz="900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18” Longer</a:t>
            </a:r>
            <a:endParaRPr lang="en-US" sz="900" dirty="0">
              <a:solidFill>
                <a:schemeClr val="tx1">
                  <a:lumMod val="50000"/>
                </a:schemeClr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r>
              <a:rPr lang="en-US" sz="900" dirty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LOA:  23’ 4” (7.11m) (with platforms) </a:t>
            </a:r>
            <a:r>
              <a:rPr lang="en-US" sz="900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25” Longer</a:t>
            </a:r>
            <a:endParaRPr lang="en-US" sz="900" dirty="0">
              <a:solidFill>
                <a:schemeClr val="tx1">
                  <a:lumMod val="50000"/>
                </a:schemeClr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r>
              <a:rPr lang="en-US" sz="900" dirty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Beam:  8’ 6” (2.59m)</a:t>
            </a:r>
          </a:p>
          <a:p>
            <a:pPr>
              <a:spcAft>
                <a:spcPts val="600"/>
              </a:spcAft>
            </a:pPr>
            <a:r>
              <a:rPr lang="en-US" sz="900" dirty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Draft: 15“(0.38m) </a:t>
            </a:r>
            <a:r>
              <a:rPr lang="en-US" sz="900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1” Deeper</a:t>
            </a:r>
            <a:endParaRPr lang="en-US" sz="900" dirty="0">
              <a:solidFill>
                <a:schemeClr val="tx1">
                  <a:lumMod val="50000"/>
                </a:schemeClr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r>
              <a:rPr lang="en-US" sz="900" dirty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Weight (dry, no engine):  3,040 </a:t>
            </a:r>
            <a:r>
              <a:rPr lang="en-US" sz="900" dirty="0" err="1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lbs</a:t>
            </a:r>
            <a:r>
              <a:rPr lang="en-US" sz="900" dirty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(1329 kg)</a:t>
            </a:r>
          </a:p>
          <a:p>
            <a:pPr>
              <a:spcAft>
                <a:spcPts val="600"/>
              </a:spcAft>
            </a:pPr>
            <a:r>
              <a:rPr lang="en-US" sz="900" dirty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Weight (with engine, fuel, and water):  4,190 </a:t>
            </a:r>
            <a:r>
              <a:rPr lang="en-US" sz="900" dirty="0" err="1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lbs</a:t>
            </a:r>
            <a:r>
              <a:rPr lang="en-US" sz="900" dirty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(1901 kg)</a:t>
            </a:r>
          </a:p>
          <a:p>
            <a:pPr>
              <a:spcAft>
                <a:spcPts val="600"/>
              </a:spcAft>
            </a:pPr>
            <a:r>
              <a:rPr lang="en-US" sz="900" dirty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Maximum Weight Capacity:  TBD</a:t>
            </a:r>
          </a:p>
          <a:p>
            <a:pPr>
              <a:spcAft>
                <a:spcPts val="600"/>
              </a:spcAft>
            </a:pPr>
            <a:r>
              <a:rPr lang="en-US" sz="900" dirty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Swamped Capacity:  TBD</a:t>
            </a:r>
          </a:p>
          <a:p>
            <a:pPr>
              <a:spcAft>
                <a:spcPts val="600"/>
              </a:spcAft>
            </a:pPr>
            <a:r>
              <a:rPr lang="en-US" sz="900" dirty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Persons Capacity:   8</a:t>
            </a:r>
          </a:p>
          <a:p>
            <a:pPr>
              <a:spcAft>
                <a:spcPts val="600"/>
              </a:spcAft>
            </a:pPr>
            <a:r>
              <a:rPr lang="en-US" sz="900" dirty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Maximum HP:  250 hp (149 kW) </a:t>
            </a:r>
            <a:r>
              <a:rPr lang="en-US" sz="900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+ 50HP</a:t>
            </a:r>
          </a:p>
          <a:p>
            <a:pPr>
              <a:spcAft>
                <a:spcPts val="600"/>
              </a:spcAft>
            </a:pPr>
            <a:r>
              <a:rPr lang="en-US" sz="900" dirty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Minimum HP:  200 hp (112 kW) </a:t>
            </a:r>
            <a:r>
              <a:rPr lang="en-US" sz="900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+ 50HP</a:t>
            </a:r>
          </a:p>
          <a:p>
            <a:pPr>
              <a:spcAft>
                <a:spcPts val="600"/>
              </a:spcAft>
            </a:pPr>
            <a:r>
              <a:rPr lang="en-US" sz="900" dirty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Maximum Engine Weight:  550 </a:t>
            </a:r>
            <a:r>
              <a:rPr lang="en-US" sz="900" dirty="0" err="1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lbs</a:t>
            </a:r>
            <a:r>
              <a:rPr lang="en-US" sz="900" dirty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(249kg)</a:t>
            </a:r>
          </a:p>
          <a:p>
            <a:pPr>
              <a:spcAft>
                <a:spcPts val="600"/>
              </a:spcAft>
            </a:pPr>
            <a:r>
              <a:rPr lang="en-US" sz="900" dirty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Transom Height:  25" (.64m)</a:t>
            </a:r>
          </a:p>
          <a:p>
            <a:pPr>
              <a:spcAft>
                <a:spcPts val="600"/>
              </a:spcAft>
            </a:pPr>
            <a:r>
              <a:rPr lang="en-US" sz="900" dirty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Deadrise at Transom:  18º </a:t>
            </a:r>
            <a:r>
              <a:rPr lang="en-US" sz="900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2° Steeper</a:t>
            </a:r>
            <a:endParaRPr lang="en-US" sz="900" dirty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r>
              <a:rPr lang="en-US" sz="900" dirty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Fuel Capacity:  80 gallons (303L)</a:t>
            </a:r>
            <a:r>
              <a:rPr lang="en-US" sz="900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 +5 Gallons</a:t>
            </a:r>
            <a:endParaRPr lang="en-US" sz="900" dirty="0">
              <a:solidFill>
                <a:schemeClr val="tx1">
                  <a:lumMod val="50000"/>
                </a:schemeClr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r>
              <a:rPr lang="en-US" sz="900" dirty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Bridge Clearance:  TBD</a:t>
            </a:r>
          </a:p>
          <a:p>
            <a:pPr>
              <a:spcAft>
                <a:spcPts val="600"/>
              </a:spcAft>
            </a:pPr>
            <a:r>
              <a:rPr lang="en-US" sz="900" dirty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Bridge Clearance with Top:  TBD</a:t>
            </a:r>
          </a:p>
          <a:p>
            <a:pPr>
              <a:spcAft>
                <a:spcPts val="600"/>
              </a:spcAft>
            </a:pPr>
            <a:r>
              <a:rPr lang="en-US" sz="900" dirty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Package boat specs (base boat on trailer, engine up:) TBD</a:t>
            </a:r>
          </a:p>
          <a:p>
            <a:pPr>
              <a:spcAft>
                <a:spcPts val="600"/>
              </a:spcAft>
            </a:pPr>
            <a:endParaRPr lang="en-US" sz="900" dirty="0">
              <a:solidFill>
                <a:schemeClr val="tx1">
                  <a:lumMod val="50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0734E40-B16A-44C3-8EF8-EC5B12169989}"/>
              </a:ext>
            </a:extLst>
          </p:cNvPr>
          <p:cNvSpPr/>
          <p:nvPr/>
        </p:nvSpPr>
        <p:spPr>
          <a:xfrm>
            <a:off x="170985" y="715005"/>
            <a:ext cx="4270918" cy="43165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900" dirty="0"/>
              <a:t>LOA:  20’ 6” (6.24m) (on centerline, from bow to engine mounting location)</a:t>
            </a:r>
          </a:p>
          <a:p>
            <a:pPr>
              <a:lnSpc>
                <a:spcPct val="150000"/>
              </a:lnSpc>
            </a:pPr>
            <a:r>
              <a:rPr lang="en-US" sz="900" dirty="0"/>
              <a:t>LOA:  21’ 3” (6.48m) (with platforms)</a:t>
            </a:r>
          </a:p>
          <a:p>
            <a:pPr>
              <a:lnSpc>
                <a:spcPct val="150000"/>
              </a:lnSpc>
            </a:pPr>
            <a:r>
              <a:rPr lang="en-US" sz="900" dirty="0"/>
              <a:t>Beam:  8’ 6” (2.59m)</a:t>
            </a:r>
          </a:p>
          <a:p>
            <a:pPr>
              <a:lnSpc>
                <a:spcPct val="150000"/>
              </a:lnSpc>
            </a:pPr>
            <a:r>
              <a:rPr lang="en-US" sz="900" dirty="0"/>
              <a:t>Draft:  14” (.36m) </a:t>
            </a:r>
          </a:p>
          <a:p>
            <a:pPr>
              <a:lnSpc>
                <a:spcPct val="150000"/>
              </a:lnSpc>
            </a:pPr>
            <a:r>
              <a:rPr lang="en-US" sz="900" dirty="0"/>
              <a:t>Weight (dry, no engine):  2,600 </a:t>
            </a:r>
            <a:r>
              <a:rPr lang="en-US" sz="900" dirty="0" err="1"/>
              <a:t>lbs</a:t>
            </a:r>
            <a:r>
              <a:rPr lang="en-US" sz="900" dirty="0"/>
              <a:t> (1179.3 kg)</a:t>
            </a:r>
          </a:p>
          <a:p>
            <a:pPr>
              <a:lnSpc>
                <a:spcPct val="150000"/>
              </a:lnSpc>
            </a:pPr>
            <a:r>
              <a:rPr lang="en-US" sz="900" dirty="0"/>
              <a:t>Weight (w/engine, fuel &amp; water):  3,616 </a:t>
            </a:r>
            <a:r>
              <a:rPr lang="en-US" sz="900" dirty="0" err="1"/>
              <a:t>lbs</a:t>
            </a:r>
            <a:r>
              <a:rPr lang="en-US" sz="900" dirty="0"/>
              <a:t> (1,640 kg)</a:t>
            </a:r>
          </a:p>
          <a:p>
            <a:pPr>
              <a:lnSpc>
                <a:spcPct val="150000"/>
              </a:lnSpc>
            </a:pPr>
            <a:r>
              <a:rPr lang="en-US" sz="900" dirty="0"/>
              <a:t>Maximum Weight Capacity:  2,300 </a:t>
            </a:r>
            <a:r>
              <a:rPr lang="en-US" sz="900" dirty="0" err="1"/>
              <a:t>lbs</a:t>
            </a:r>
            <a:r>
              <a:rPr lang="en-US" sz="900" dirty="0"/>
              <a:t> (1043 kg)</a:t>
            </a:r>
          </a:p>
          <a:p>
            <a:pPr>
              <a:lnSpc>
                <a:spcPct val="150000"/>
              </a:lnSpc>
            </a:pPr>
            <a:r>
              <a:rPr lang="en-US" sz="900" dirty="0"/>
              <a:t>Swamped Capacity:  4,300 </a:t>
            </a:r>
            <a:r>
              <a:rPr lang="en-US" sz="900" dirty="0" err="1"/>
              <a:t>lbs</a:t>
            </a:r>
            <a:r>
              <a:rPr lang="en-US" sz="900" dirty="0"/>
              <a:t> (1950.4 kg)</a:t>
            </a:r>
          </a:p>
          <a:p>
            <a:pPr>
              <a:lnSpc>
                <a:spcPct val="150000"/>
              </a:lnSpc>
            </a:pPr>
            <a:r>
              <a:rPr lang="en-US" sz="900" dirty="0"/>
              <a:t>Persons Capacity:   8</a:t>
            </a:r>
          </a:p>
          <a:p>
            <a:pPr>
              <a:lnSpc>
                <a:spcPct val="150000"/>
              </a:lnSpc>
            </a:pPr>
            <a:r>
              <a:rPr lang="en-US" sz="900" dirty="0"/>
              <a:t>Maximum HP:  200 hp (149 kW)</a:t>
            </a:r>
          </a:p>
          <a:p>
            <a:pPr>
              <a:lnSpc>
                <a:spcPct val="150000"/>
              </a:lnSpc>
            </a:pPr>
            <a:r>
              <a:rPr lang="en-US" sz="900" dirty="0"/>
              <a:t>Minimum HP:  150 hp (112 kW)</a:t>
            </a:r>
          </a:p>
          <a:p>
            <a:pPr>
              <a:lnSpc>
                <a:spcPct val="150000"/>
              </a:lnSpc>
            </a:pPr>
            <a:r>
              <a:rPr lang="en-US" sz="900" dirty="0"/>
              <a:t>Maximum Engine Weight:  700 </a:t>
            </a:r>
            <a:r>
              <a:rPr lang="en-US" sz="900" dirty="0" err="1"/>
              <a:t>lbs</a:t>
            </a:r>
            <a:r>
              <a:rPr lang="en-US" sz="900" dirty="0"/>
              <a:t> (318 kg)</a:t>
            </a:r>
          </a:p>
          <a:p>
            <a:pPr>
              <a:lnSpc>
                <a:spcPct val="150000"/>
              </a:lnSpc>
            </a:pPr>
            <a:r>
              <a:rPr lang="en-US" sz="900" dirty="0"/>
              <a:t>Transom Height:  25" (.64m)</a:t>
            </a:r>
          </a:p>
          <a:p>
            <a:pPr>
              <a:lnSpc>
                <a:spcPct val="150000"/>
              </a:lnSpc>
            </a:pPr>
            <a:r>
              <a:rPr lang="en-US" sz="900" dirty="0"/>
              <a:t>Deadrise at Transom:  16º </a:t>
            </a:r>
          </a:p>
          <a:p>
            <a:pPr>
              <a:lnSpc>
                <a:spcPct val="150000"/>
              </a:lnSpc>
            </a:pPr>
            <a:r>
              <a:rPr lang="en-US" sz="900" dirty="0"/>
              <a:t>Fuel Capacity:  75 gallons (284 L)</a:t>
            </a:r>
          </a:p>
          <a:p>
            <a:pPr>
              <a:lnSpc>
                <a:spcPct val="150000"/>
              </a:lnSpc>
            </a:pPr>
            <a:r>
              <a:rPr lang="en-US" sz="900" dirty="0"/>
              <a:t>Bridge Clearance:  5’ 7” (1.70m) </a:t>
            </a:r>
          </a:p>
          <a:p>
            <a:pPr>
              <a:lnSpc>
                <a:spcPct val="150000"/>
              </a:lnSpc>
            </a:pPr>
            <a:r>
              <a:rPr lang="en-US" sz="900" dirty="0"/>
              <a:t>Bridge Clearance with Top:  7’ 7” (2.31m)</a:t>
            </a:r>
          </a:p>
          <a:p>
            <a:pPr>
              <a:lnSpc>
                <a:spcPct val="150000"/>
              </a:lnSpc>
            </a:pPr>
            <a:r>
              <a:rPr lang="en-US" sz="900" dirty="0"/>
              <a:t>Package boat specs (base boat on trailer, engine up:) 28’3” X 8’ 6” X 8’ 10” (Reduction for swing tongue 2’ 7”)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399124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61B9476-6E46-47A6-BB87-95B500FB94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8108" y="1573619"/>
            <a:ext cx="6519346" cy="3341552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What’s new for the Dauntless Platform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©2019 Boston Whaler. Confidential and all rights reserved.</a:t>
            </a:r>
          </a:p>
        </p:txBody>
      </p:sp>
      <p:sp>
        <p:nvSpPr>
          <p:cNvPr id="6" name="Content Placeholder 1">
            <a:extLst>
              <a:ext uri="{FF2B5EF4-FFF2-40B4-BE49-F238E27FC236}">
                <a16:creationId xmlns:a16="http://schemas.microsoft.com/office/drawing/2014/main" id="{CF07C5E3-1B93-431F-891F-3BD15E198955}"/>
              </a:ext>
            </a:extLst>
          </p:cNvPr>
          <p:cNvSpPr txBox="1">
            <a:spLocks/>
          </p:cNvSpPr>
          <p:nvPr/>
        </p:nvSpPr>
        <p:spPr>
          <a:xfrm>
            <a:off x="345978" y="647375"/>
            <a:ext cx="8901242" cy="395392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charset="0"/>
              <a:buNone/>
              <a:defRPr sz="1600" kern="1200">
                <a:ln>
                  <a:noFill/>
                </a:ln>
                <a:solidFill>
                  <a:srgbClr val="888B8D"/>
                </a:solidFill>
                <a:latin typeface="Arial" charset="0"/>
                <a:ea typeface="Arial" charset="0"/>
                <a:cs typeface="Arial" charset="0"/>
              </a:defRPr>
            </a:lvl1pPr>
            <a:lvl2pPr marL="234950" indent="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None/>
              <a:defRPr sz="1400" kern="1200">
                <a:ln>
                  <a:noFill/>
                </a:ln>
                <a:solidFill>
                  <a:srgbClr val="75787B"/>
                </a:solidFill>
                <a:latin typeface="+mn-lt"/>
                <a:ea typeface="+mn-ea"/>
                <a:cs typeface="+mn-cs"/>
              </a:defRPr>
            </a:lvl2pPr>
            <a:lvl3pPr marL="579438" indent="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.AppleSystemUIFont" charset="-120"/>
              <a:buNone/>
              <a:defRPr sz="1400" kern="1200">
                <a:ln>
                  <a:noFill/>
                </a:ln>
                <a:solidFill>
                  <a:srgbClr val="75787B"/>
                </a:solidFill>
                <a:latin typeface="+mn-lt"/>
                <a:ea typeface="+mn-ea"/>
                <a:cs typeface="+mn-cs"/>
              </a:defRPr>
            </a:lvl3pPr>
            <a:lvl4pPr marL="806450" indent="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charset="0"/>
              <a:buNone/>
              <a:defRPr sz="1400" kern="1200">
                <a:ln>
                  <a:noFill/>
                </a:ln>
                <a:solidFill>
                  <a:srgbClr val="75787B"/>
                </a:solidFill>
                <a:latin typeface="+mn-lt"/>
                <a:ea typeface="+mn-ea"/>
                <a:cs typeface="+mn-cs"/>
              </a:defRPr>
            </a:lvl4pPr>
            <a:lvl5pPr marL="1033463" indent="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.AppleSystemUIFont" charset="-120"/>
              <a:buNone/>
              <a:defRPr sz="1400" kern="1200">
                <a:ln>
                  <a:noFill/>
                </a:ln>
                <a:solidFill>
                  <a:srgbClr val="75787B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300" dirty="0">
                <a:solidFill>
                  <a:schemeClr val="tx1"/>
                </a:solidFill>
                <a:latin typeface="+mn-lt"/>
              </a:rPr>
              <a:t>Keel Up Re-design</a:t>
            </a:r>
          </a:p>
          <a:p>
            <a:pPr marL="520700" lvl="1" indent="-285750">
              <a:buFont typeface="Arial" panose="020B0604020202020204" pitchFamily="34" charset="0"/>
              <a:buChar char="•"/>
            </a:pPr>
            <a:r>
              <a:rPr lang="en-US" sz="1300" dirty="0">
                <a:solidFill>
                  <a:schemeClr val="tx1"/>
                </a:solidFill>
              </a:rPr>
              <a:t>More capable and seaworthy- sharper bow entry with Increased flare to create better offshore performance</a:t>
            </a:r>
          </a:p>
          <a:p>
            <a:pPr marL="520700" lvl="1" indent="-285750">
              <a:buFont typeface="Arial" panose="020B0604020202020204" pitchFamily="34" charset="0"/>
              <a:buChar char="•"/>
            </a:pPr>
            <a:r>
              <a:rPr lang="en-US" sz="1300" dirty="0">
                <a:solidFill>
                  <a:schemeClr val="tx1"/>
                </a:solidFill>
              </a:rPr>
              <a:t>Increased freeboard- 2” more cockpit depth at the bow </a:t>
            </a:r>
          </a:p>
          <a:p>
            <a:pPr marL="520700" lvl="1" indent="-285750">
              <a:buFont typeface="Arial" panose="020B0604020202020204" pitchFamily="34" charset="0"/>
              <a:buChar char="•"/>
            </a:pPr>
            <a:r>
              <a:rPr lang="en-US" sz="1300" dirty="0">
                <a:solidFill>
                  <a:schemeClr val="tx1"/>
                </a:solidFill>
              </a:rPr>
              <a:t>Increased LOA to 23’ 4” from 21’ 3” (with platforms)</a:t>
            </a:r>
            <a:endParaRPr lang="en-US" sz="1300" strike="sngStrike" dirty="0">
              <a:solidFill>
                <a:schemeClr val="tx1"/>
              </a:solidFill>
            </a:endParaRPr>
          </a:p>
          <a:p>
            <a:pPr lvl="1"/>
            <a:endParaRPr lang="en-US" dirty="0">
              <a:solidFill>
                <a:srgbClr val="0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200" dirty="0">
              <a:solidFill>
                <a:srgbClr val="000000"/>
              </a:solidFill>
              <a:latin typeface="+mn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158581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>
            <a:extLst>
              <a:ext uri="{FF2B5EF4-FFF2-40B4-BE49-F238E27FC236}">
                <a16:creationId xmlns:a16="http://schemas.microsoft.com/office/drawing/2014/main" id="{6890AFE6-1200-4B1C-9495-DBE26672EE10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97"/>
          <a:stretch/>
        </p:blipFill>
        <p:spPr bwMode="auto">
          <a:xfrm>
            <a:off x="106702" y="528560"/>
            <a:ext cx="8812699" cy="45193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©2019 Boston Whaler. Confidential and all rights reserved.</a:t>
            </a:r>
          </a:p>
        </p:txBody>
      </p:sp>
      <p:pic>
        <p:nvPicPr>
          <p:cNvPr id="2052" name="Picture 4">
            <a:extLst>
              <a:ext uri="{FF2B5EF4-FFF2-40B4-BE49-F238E27FC236}">
                <a16:creationId xmlns:a16="http://schemas.microsoft.com/office/drawing/2014/main" id="{9A86BB8A-3262-4A99-9F39-4CA9F51D80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599" y="609999"/>
            <a:ext cx="9144000" cy="5121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>
            <a:extLst>
              <a:ext uri="{FF2B5EF4-FFF2-40B4-BE49-F238E27FC236}">
                <a16:creationId xmlns:a16="http://schemas.microsoft.com/office/drawing/2014/main" id="{095E1E66-42CB-45EF-921C-FD1C514C27D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135"/>
          <a:stretch/>
        </p:blipFill>
        <p:spPr bwMode="auto">
          <a:xfrm>
            <a:off x="0" y="609999"/>
            <a:ext cx="9144000" cy="45193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FFFEC92-8FA7-4695-9A13-4A758F70879A}"/>
              </a:ext>
            </a:extLst>
          </p:cNvPr>
          <p:cNvSpPr txBox="1"/>
          <p:nvPr/>
        </p:nvSpPr>
        <p:spPr>
          <a:xfrm>
            <a:off x="1396409" y="317358"/>
            <a:ext cx="1495646" cy="3409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A90E13"/>
                </a:solidFill>
              </a:rPr>
              <a:t>220 Dauntless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AF89CB9-5BD1-45A7-847B-0BB3C42B88F0}"/>
              </a:ext>
            </a:extLst>
          </p:cNvPr>
          <p:cNvSpPr txBox="1"/>
          <p:nvPr/>
        </p:nvSpPr>
        <p:spPr>
          <a:xfrm>
            <a:off x="5986133" y="323519"/>
            <a:ext cx="1495646" cy="3409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A90E13"/>
                </a:solidFill>
              </a:rPr>
              <a:t>210 Dauntless</a:t>
            </a:r>
          </a:p>
        </p:txBody>
      </p:sp>
      <p:pic>
        <p:nvPicPr>
          <p:cNvPr id="10" name="Picture 2">
            <a:extLst>
              <a:ext uri="{FF2B5EF4-FFF2-40B4-BE49-F238E27FC236}">
                <a16:creationId xmlns:a16="http://schemas.microsoft.com/office/drawing/2014/main" id="{64A0DA53-1E7E-43FE-81A2-6958E21A35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650" y="145924"/>
            <a:ext cx="8812699" cy="49833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1292522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F8E944D-C0F3-49DA-B486-AC3F971407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7712" y="180130"/>
            <a:ext cx="2431410" cy="501451"/>
          </a:xfrm>
        </p:spPr>
        <p:txBody>
          <a:bodyPr/>
          <a:lstStyle/>
          <a:p>
            <a:r>
              <a:rPr lang="en-US" dirty="0"/>
              <a:t>Hull Changes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7DE3C59-C312-450A-BFA5-A6507FD5120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©2019 Boston Whaler. Confidential and all rights reserved.</a:t>
            </a:r>
            <a:endParaRPr lang="en-US" dirty="0"/>
          </a:p>
        </p:txBody>
      </p:sp>
      <p:pic>
        <p:nvPicPr>
          <p:cNvPr id="16" name="Picture 15" descr="A small boat in a large body of water&#10;&#10;Description automatically generated">
            <a:extLst>
              <a:ext uri="{FF2B5EF4-FFF2-40B4-BE49-F238E27FC236}">
                <a16:creationId xmlns:a16="http://schemas.microsoft.com/office/drawing/2014/main" id="{5411A4D1-B6C8-4E53-960A-964E3C37197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0374" b="13157"/>
          <a:stretch/>
        </p:blipFill>
        <p:spPr>
          <a:xfrm>
            <a:off x="217714" y="802085"/>
            <a:ext cx="8708571" cy="4341416"/>
          </a:xfrm>
          <a:prstGeom prst="rect">
            <a:avLst/>
          </a:prstGeom>
        </p:spPr>
      </p:pic>
      <p:sp>
        <p:nvSpPr>
          <p:cNvPr id="6" name="Content Placeholder 1">
            <a:extLst>
              <a:ext uri="{FF2B5EF4-FFF2-40B4-BE49-F238E27FC236}">
                <a16:creationId xmlns:a16="http://schemas.microsoft.com/office/drawing/2014/main" id="{55FA7423-8904-46A1-AF6A-9879015A02BC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217712" y="896139"/>
            <a:ext cx="7642769" cy="306503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chemeClr val="bg1"/>
                </a:solidFill>
              </a:rPr>
              <a:t>-  Pointed bow with increased flare:  Provides a softer, drier ride with increased capability </a:t>
            </a:r>
          </a:p>
          <a:p>
            <a:pPr>
              <a:buFontTx/>
              <a:buChar char="-"/>
            </a:pPr>
            <a:r>
              <a:rPr lang="en-US" sz="1400" dirty="0">
                <a:solidFill>
                  <a:schemeClr val="bg1"/>
                </a:solidFill>
              </a:rPr>
              <a:t>Length over all 1’ longer</a:t>
            </a:r>
          </a:p>
          <a:p>
            <a:pPr>
              <a:buFontTx/>
              <a:buChar char="-"/>
            </a:pPr>
            <a:r>
              <a:rPr lang="en-US" sz="1400" dirty="0">
                <a:solidFill>
                  <a:schemeClr val="bg1"/>
                </a:solidFill>
              </a:rPr>
              <a:t>18 degrees of deadrise</a:t>
            </a:r>
          </a:p>
          <a:p>
            <a:pPr>
              <a:buFontTx/>
              <a:buChar char="-"/>
            </a:pPr>
            <a:r>
              <a:rPr lang="en-US" sz="1400" dirty="0">
                <a:solidFill>
                  <a:schemeClr val="bg1"/>
                </a:solidFill>
              </a:rPr>
              <a:t>Gained 2” cockpit depth</a:t>
            </a:r>
          </a:p>
          <a:p>
            <a:pPr marL="0" indent="0">
              <a:buNone/>
            </a:pPr>
            <a:endParaRPr lang="en-US" sz="1400" strike="sngStrike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069908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24041C5-A41C-4578-BC1C-1D64F35C43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0567" y="647374"/>
            <a:ext cx="5495192" cy="219092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619B208-8E22-4E50-A397-5A3B9B295AF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33111" y="2655505"/>
            <a:ext cx="5367778" cy="1956934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29514" y="145924"/>
            <a:ext cx="8371375" cy="501451"/>
          </a:xfrm>
        </p:spPr>
        <p:txBody>
          <a:bodyPr/>
          <a:lstStyle/>
          <a:p>
            <a:r>
              <a:rPr lang="en-US" dirty="0"/>
              <a:t>What’s new for the Dauntless Platform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©2019 Boston Whaler. Confidential and all rights reserved.</a:t>
            </a:r>
          </a:p>
        </p:txBody>
      </p:sp>
      <p:sp>
        <p:nvSpPr>
          <p:cNvPr id="6" name="Content Placeholder 1">
            <a:extLst>
              <a:ext uri="{FF2B5EF4-FFF2-40B4-BE49-F238E27FC236}">
                <a16:creationId xmlns:a16="http://schemas.microsoft.com/office/drawing/2014/main" id="{CF07C5E3-1B93-431F-891F-3BD15E198955}"/>
              </a:ext>
            </a:extLst>
          </p:cNvPr>
          <p:cNvSpPr txBox="1">
            <a:spLocks/>
          </p:cNvSpPr>
          <p:nvPr/>
        </p:nvSpPr>
        <p:spPr>
          <a:xfrm>
            <a:off x="329514" y="716692"/>
            <a:ext cx="3097627" cy="395392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charset="0"/>
              <a:buNone/>
              <a:defRPr sz="1600" kern="1200">
                <a:ln>
                  <a:noFill/>
                </a:ln>
                <a:solidFill>
                  <a:srgbClr val="888B8D"/>
                </a:solidFill>
                <a:latin typeface="Arial" charset="0"/>
                <a:ea typeface="Arial" charset="0"/>
                <a:cs typeface="Arial" charset="0"/>
              </a:defRPr>
            </a:lvl1pPr>
            <a:lvl2pPr marL="234950" indent="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None/>
              <a:defRPr sz="1400" kern="1200">
                <a:ln>
                  <a:noFill/>
                </a:ln>
                <a:solidFill>
                  <a:srgbClr val="75787B"/>
                </a:solidFill>
                <a:latin typeface="+mn-lt"/>
                <a:ea typeface="+mn-ea"/>
                <a:cs typeface="+mn-cs"/>
              </a:defRPr>
            </a:lvl2pPr>
            <a:lvl3pPr marL="579438" indent="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.AppleSystemUIFont" charset="-120"/>
              <a:buNone/>
              <a:defRPr sz="1400" kern="1200">
                <a:ln>
                  <a:noFill/>
                </a:ln>
                <a:solidFill>
                  <a:srgbClr val="75787B"/>
                </a:solidFill>
                <a:latin typeface="+mn-lt"/>
                <a:ea typeface="+mn-ea"/>
                <a:cs typeface="+mn-cs"/>
              </a:defRPr>
            </a:lvl3pPr>
            <a:lvl4pPr marL="806450" indent="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charset="0"/>
              <a:buNone/>
              <a:defRPr sz="1400" kern="1200">
                <a:ln>
                  <a:noFill/>
                </a:ln>
                <a:solidFill>
                  <a:srgbClr val="75787B"/>
                </a:solidFill>
                <a:latin typeface="+mn-lt"/>
                <a:ea typeface="+mn-ea"/>
                <a:cs typeface="+mn-cs"/>
              </a:defRPr>
            </a:lvl4pPr>
            <a:lvl5pPr marL="1033463" indent="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.AppleSystemUIFont" charset="-120"/>
              <a:buNone/>
              <a:defRPr sz="1400" kern="1200">
                <a:ln>
                  <a:noFill/>
                </a:ln>
                <a:solidFill>
                  <a:srgbClr val="75787B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300" dirty="0">
                <a:solidFill>
                  <a:srgbClr val="000000"/>
                </a:solidFill>
                <a:latin typeface="+mn-lt"/>
              </a:rPr>
              <a:t>More versatility for the whole family</a:t>
            </a:r>
          </a:p>
          <a:p>
            <a:pPr marL="520700" lvl="1" indent="-285750">
              <a:buFont typeface="Wingdings" panose="05000000000000000000" pitchFamily="2" charset="2"/>
              <a:buChar char="q"/>
            </a:pPr>
            <a:r>
              <a:rPr lang="en-US" sz="1300" dirty="0">
                <a:solidFill>
                  <a:schemeClr val="tx1"/>
                </a:solidFill>
              </a:rPr>
              <a:t>More standard fishing options</a:t>
            </a:r>
          </a:p>
          <a:p>
            <a:pPr marL="865188" lvl="2" indent="-285750">
              <a:buFont typeface="Arial" panose="020B0604020202020204" pitchFamily="34" charset="0"/>
              <a:buChar char="•"/>
            </a:pPr>
            <a:r>
              <a:rPr lang="en-US" sz="1300" dirty="0">
                <a:solidFill>
                  <a:schemeClr val="tx1"/>
                </a:solidFill>
              </a:rPr>
              <a:t>Flat, single level stern deck with no obstructions</a:t>
            </a:r>
          </a:p>
          <a:p>
            <a:pPr marL="865188" lvl="2" indent="-285750">
              <a:buFont typeface="Arial" panose="020B0604020202020204" pitchFamily="34" charset="0"/>
              <a:buChar char="•"/>
            </a:pPr>
            <a:r>
              <a:rPr lang="en-US" sz="1300" dirty="0">
                <a:solidFill>
                  <a:schemeClr val="tx1"/>
                </a:solidFill>
              </a:rPr>
              <a:t>Gunwale rod holders</a:t>
            </a:r>
          </a:p>
          <a:p>
            <a:pPr marL="520700" lvl="1" indent="-285750">
              <a:buFont typeface="Wingdings" panose="05000000000000000000" pitchFamily="2" charset="2"/>
              <a:buChar char="q"/>
            </a:pPr>
            <a:r>
              <a:rPr lang="en-US" sz="1300" dirty="0">
                <a:solidFill>
                  <a:schemeClr val="tx1"/>
                </a:solidFill>
              </a:rPr>
              <a:t>Improved comfort</a:t>
            </a:r>
          </a:p>
          <a:p>
            <a:pPr marL="865188" lvl="2" indent="-285750">
              <a:buFont typeface="Arial" panose="020B0604020202020204" pitchFamily="34" charset="0"/>
              <a:buChar char="•"/>
            </a:pPr>
            <a:r>
              <a:rPr lang="en-US" sz="1300" dirty="0">
                <a:solidFill>
                  <a:schemeClr val="tx1"/>
                </a:solidFill>
              </a:rPr>
              <a:t>Forward console lounge</a:t>
            </a:r>
          </a:p>
          <a:p>
            <a:pPr marL="865188" lvl="2" indent="-285750">
              <a:buFont typeface="Arial" panose="020B0604020202020204" pitchFamily="34" charset="0"/>
              <a:buChar char="•"/>
            </a:pPr>
            <a:r>
              <a:rPr lang="en-US" sz="1300" dirty="0">
                <a:solidFill>
                  <a:schemeClr val="tx1"/>
                </a:solidFill>
              </a:rPr>
              <a:t>Helm seating options</a:t>
            </a:r>
          </a:p>
          <a:p>
            <a:pPr marL="520700" lvl="1" indent="-285750">
              <a:buFont typeface="Wingdings" panose="05000000000000000000" pitchFamily="2" charset="2"/>
              <a:buChar char="q"/>
            </a:pPr>
            <a:r>
              <a:rPr lang="en-US" sz="1300" dirty="0">
                <a:solidFill>
                  <a:schemeClr val="tx1"/>
                </a:solidFill>
                <a:latin typeface="+mn-lt"/>
              </a:rPr>
              <a:t>Watersports tow point from tops</a:t>
            </a:r>
          </a:p>
          <a:p>
            <a:pPr marL="520700" lvl="1" indent="-285750">
              <a:buFont typeface="Wingdings" panose="05000000000000000000" pitchFamily="2" charset="2"/>
              <a:buChar char="q"/>
            </a:pPr>
            <a:r>
              <a:rPr lang="en-US" sz="1300" dirty="0">
                <a:solidFill>
                  <a:schemeClr val="tx1"/>
                </a:solidFill>
              </a:rPr>
              <a:t>No compromises - accommodates everyone's needs: </a:t>
            </a:r>
          </a:p>
          <a:p>
            <a:pPr marL="865188" lvl="2" indent="-285750">
              <a:buFont typeface="Arial" panose="020B0604020202020204" pitchFamily="34" charset="0"/>
              <a:buChar char="•"/>
            </a:pPr>
            <a:r>
              <a:rPr lang="en-US" sz="1300" dirty="0">
                <a:solidFill>
                  <a:schemeClr val="tx1"/>
                </a:solidFill>
              </a:rPr>
              <a:t>Fishing</a:t>
            </a:r>
          </a:p>
          <a:p>
            <a:pPr marL="865188" lvl="2" indent="-285750">
              <a:buFont typeface="Arial" panose="020B0604020202020204" pitchFamily="34" charset="0"/>
              <a:buChar char="•"/>
            </a:pPr>
            <a:r>
              <a:rPr lang="en-US" sz="1300" dirty="0">
                <a:solidFill>
                  <a:schemeClr val="tx1"/>
                </a:solidFill>
              </a:rPr>
              <a:t>Watersports</a:t>
            </a:r>
          </a:p>
          <a:p>
            <a:pPr marL="865188" lvl="2" indent="-285750">
              <a:buFont typeface="Arial" panose="020B0604020202020204" pitchFamily="34" charset="0"/>
              <a:buChar char="•"/>
            </a:pPr>
            <a:r>
              <a:rPr lang="en-US" sz="1300" dirty="0">
                <a:solidFill>
                  <a:schemeClr val="tx1"/>
                </a:solidFill>
              </a:rPr>
              <a:t>Entertaining </a:t>
            </a:r>
          </a:p>
          <a:p>
            <a:pPr lvl="1"/>
            <a:endParaRPr lang="en-US" sz="1300" dirty="0">
              <a:solidFill>
                <a:srgbClr val="000000"/>
              </a:solidFill>
            </a:endParaRPr>
          </a:p>
          <a:p>
            <a:pPr lvl="1"/>
            <a:endParaRPr lang="en-US" dirty="0">
              <a:solidFill>
                <a:srgbClr val="0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200" dirty="0">
              <a:solidFill>
                <a:srgbClr val="000000"/>
              </a:solidFill>
              <a:latin typeface="+mn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734484A-9659-46E7-A9AA-E13E95A8DF40}"/>
              </a:ext>
            </a:extLst>
          </p:cNvPr>
          <p:cNvSpPr txBox="1"/>
          <p:nvPr/>
        </p:nvSpPr>
        <p:spPr>
          <a:xfrm>
            <a:off x="4810776" y="941759"/>
            <a:ext cx="15684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rgbClr val="AB3225"/>
                </a:solidFill>
              </a:rPr>
              <a:t>210 Dauntless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330F4EA-3665-47DC-A29D-D443E4A7F430}"/>
              </a:ext>
            </a:extLst>
          </p:cNvPr>
          <p:cNvSpPr txBox="1"/>
          <p:nvPr/>
        </p:nvSpPr>
        <p:spPr>
          <a:xfrm>
            <a:off x="4810776" y="2963404"/>
            <a:ext cx="20931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rgbClr val="AB3225"/>
                </a:solidFill>
              </a:rPr>
              <a:t>NEW 220 Dauntless</a:t>
            </a:r>
          </a:p>
        </p:txBody>
      </p:sp>
    </p:spTree>
    <p:extLst>
      <p:ext uri="{BB962C8B-B14F-4D97-AF65-F5344CB8AC3E}">
        <p14:creationId xmlns:p14="http://schemas.microsoft.com/office/powerpoint/2010/main" val="265224899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29703" y="82131"/>
            <a:ext cx="3624601" cy="93268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/>
            <a:r>
              <a:rPr lang="en-US" sz="2600" kern="1200">
                <a:latin typeface="+mj-lt"/>
                <a:ea typeface="+mj-ea"/>
                <a:cs typeface="+mj-cs"/>
              </a:rPr>
              <a:t>Bow</a:t>
            </a:r>
            <a:endParaRPr lang="en-US" sz="2600" kern="1200" dirty="0">
              <a:latin typeface="+mj-lt"/>
              <a:ea typeface="+mj-ea"/>
              <a:cs typeface="+mj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1330452" y="4767262"/>
            <a:ext cx="2246074" cy="27384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 defTabSz="914400">
              <a:lnSpc>
                <a:spcPct val="90000"/>
              </a:lnSpc>
              <a:spcAft>
                <a:spcPts val="600"/>
              </a:spcAft>
            </a:pPr>
            <a:r>
              <a:rPr lang="en-US" sz="6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©2019 Boston Whaler. Confidential and all rights reserved.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FD4EADA-0E4E-460A-B153-CB99CDBAC27B}"/>
              </a:ext>
            </a:extLst>
          </p:cNvPr>
          <p:cNvSpPr/>
          <p:nvPr/>
        </p:nvSpPr>
        <p:spPr>
          <a:xfrm>
            <a:off x="129703" y="667919"/>
            <a:ext cx="3446823" cy="27482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85750"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/>
              <a:t>All-new forward lounge</a:t>
            </a:r>
          </a:p>
          <a:p>
            <a:pPr marL="742950" lvl="1"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/>
              <a:t>fold down arm rest</a:t>
            </a:r>
          </a:p>
          <a:p>
            <a:pPr marL="742950" lvl="1"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/>
              <a:t>lockable, dry rod storage</a:t>
            </a:r>
            <a:endParaRPr lang="en-US" sz="1400" strike="sngStrike" dirty="0"/>
          </a:p>
          <a:p>
            <a:pPr marL="285750" lvl="0"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/>
              <a:t>Large bow flat accommodates trolling motor panel </a:t>
            </a:r>
          </a:p>
          <a:p>
            <a:pPr marL="285750" lvl="0"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/>
              <a:t>Two forward 90-degree rod holders </a:t>
            </a:r>
          </a:p>
          <a:p>
            <a:pPr marL="285750" lvl="0"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/>
              <a:t>Welded stainless steel forward grab rails</a:t>
            </a:r>
          </a:p>
          <a:p>
            <a:pPr marL="285750" lvl="0"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/>
              <a:t>Fish box / cooler in forward bow deck with easy access paddle latch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E5953C8-82F5-4095-B74F-BADE2963FA43}"/>
              </a:ext>
            </a:extLst>
          </p:cNvPr>
          <p:cNvSpPr txBox="1"/>
          <p:nvPr/>
        </p:nvSpPr>
        <p:spPr>
          <a:xfrm>
            <a:off x="3641692" y="4776903"/>
            <a:ext cx="1042273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sz="1600" dirty="0"/>
          </a:p>
        </p:txBody>
      </p:sp>
      <p:pic>
        <p:nvPicPr>
          <p:cNvPr id="13" name="Picture 12" descr="A picture containing water, boat, sitting, table&#10;&#10;Description automatically generated">
            <a:extLst>
              <a:ext uri="{FF2B5EF4-FFF2-40B4-BE49-F238E27FC236}">
                <a16:creationId xmlns:a16="http://schemas.microsoft.com/office/drawing/2014/main" id="{537A2AB5-3A4E-4A0B-8FFC-C3EF9C169E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54304" y="617956"/>
            <a:ext cx="5143500" cy="3857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431168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>
            <a:extLst>
              <a:ext uri="{FF2B5EF4-FFF2-40B4-BE49-F238E27FC236}">
                <a16:creationId xmlns:a16="http://schemas.microsoft.com/office/drawing/2014/main" id="{FC4EC0C9-3384-445B-AB99-275A87F50F72}"/>
              </a:ext>
            </a:extLst>
          </p:cNvPr>
          <p:cNvPicPr>
            <a:picLocks noGrp="1" noChangeAspect="1" noChangeArrowheads="1"/>
          </p:cNvPicPr>
          <p:nvPr>
            <p:ph type="pic" sz="quarter" idx="10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09" r="22009"/>
          <a:stretch/>
        </p:blipFill>
        <p:spPr bwMode="auto">
          <a:xfrm>
            <a:off x="6088743" y="2571750"/>
            <a:ext cx="2544287" cy="25566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9BF18815-C2B5-4F66-9D75-5DBA2E684E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664" y="224508"/>
            <a:ext cx="4942866" cy="490165"/>
          </a:xfrm>
        </p:spPr>
        <p:txBody>
          <a:bodyPr>
            <a:normAutofit fontScale="90000"/>
          </a:bodyPr>
          <a:lstStyle/>
          <a:p>
            <a:r>
              <a:rPr lang="en-US" dirty="0"/>
              <a:t>All NEW Helm Console (250 images shown)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D6BB4E9-F93C-484C-8F50-86B9184589B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©2019 Boston Whaler. Confidential and all rights reserved.</a:t>
            </a:r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527C7CB-7F91-4457-91AC-68CC1E6DE96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06932" y="1812757"/>
            <a:ext cx="2400051" cy="179707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A21CB8D-3973-4D1C-A7D1-59C282F73E1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13914"/>
          <a:stretch/>
        </p:blipFill>
        <p:spPr>
          <a:xfrm>
            <a:off x="6049150" y="602513"/>
            <a:ext cx="2594488" cy="1676230"/>
          </a:xfrm>
          <a:prstGeom prst="rect">
            <a:avLst/>
          </a:prstGeom>
        </p:spPr>
      </p:pic>
      <p:sp>
        <p:nvSpPr>
          <p:cNvPr id="9" name="Content Placeholder 1">
            <a:extLst>
              <a:ext uri="{FF2B5EF4-FFF2-40B4-BE49-F238E27FC236}">
                <a16:creationId xmlns:a16="http://schemas.microsoft.com/office/drawing/2014/main" id="{3F9FACCC-E360-449A-A511-55C7BE95F235}"/>
              </a:ext>
            </a:extLst>
          </p:cNvPr>
          <p:cNvSpPr txBox="1">
            <a:spLocks/>
          </p:cNvSpPr>
          <p:nvPr/>
        </p:nvSpPr>
        <p:spPr>
          <a:xfrm>
            <a:off x="869649" y="795225"/>
            <a:ext cx="4037334" cy="3448505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charset="0"/>
              <a:buNone/>
              <a:defRPr sz="1600" kern="1200">
                <a:ln>
                  <a:noFill/>
                </a:ln>
                <a:solidFill>
                  <a:srgbClr val="888B8D"/>
                </a:solidFill>
                <a:latin typeface="Arial" charset="0"/>
                <a:ea typeface="Arial" charset="0"/>
                <a:cs typeface="Arial" charset="0"/>
              </a:defRPr>
            </a:lvl1pPr>
            <a:lvl2pPr marL="234950" indent="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None/>
              <a:defRPr sz="1400" kern="1200">
                <a:ln>
                  <a:noFill/>
                </a:ln>
                <a:solidFill>
                  <a:srgbClr val="75787B"/>
                </a:solidFill>
                <a:latin typeface="+mn-lt"/>
                <a:ea typeface="+mn-ea"/>
                <a:cs typeface="+mn-cs"/>
              </a:defRPr>
            </a:lvl2pPr>
            <a:lvl3pPr marL="579438" indent="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.AppleSystemUIFont" charset="-120"/>
              <a:buNone/>
              <a:defRPr sz="1400" kern="1200">
                <a:ln>
                  <a:noFill/>
                </a:ln>
                <a:solidFill>
                  <a:srgbClr val="75787B"/>
                </a:solidFill>
                <a:latin typeface="+mn-lt"/>
                <a:ea typeface="+mn-ea"/>
                <a:cs typeface="+mn-cs"/>
              </a:defRPr>
            </a:lvl3pPr>
            <a:lvl4pPr marL="806450" indent="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charset="0"/>
              <a:buNone/>
              <a:defRPr sz="1400" kern="1200">
                <a:ln>
                  <a:noFill/>
                </a:ln>
                <a:solidFill>
                  <a:srgbClr val="75787B"/>
                </a:solidFill>
                <a:latin typeface="+mn-lt"/>
                <a:ea typeface="+mn-ea"/>
                <a:cs typeface="+mn-cs"/>
              </a:defRPr>
            </a:lvl4pPr>
            <a:lvl5pPr marL="1033463" indent="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.AppleSystemUIFont" charset="-120"/>
              <a:buNone/>
              <a:defRPr sz="1400" kern="1200">
                <a:ln>
                  <a:noFill/>
                </a:ln>
                <a:solidFill>
                  <a:srgbClr val="75787B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300" dirty="0">
                <a:solidFill>
                  <a:srgbClr val="000000"/>
                </a:solidFill>
                <a:latin typeface="+mn-lt"/>
              </a:rPr>
              <a:t>New </a:t>
            </a:r>
            <a:r>
              <a:rPr lang="en-US" sz="1300" dirty="0" err="1">
                <a:solidFill>
                  <a:srgbClr val="000000"/>
                </a:solidFill>
                <a:latin typeface="+mn-lt"/>
              </a:rPr>
              <a:t>SeaDek</a:t>
            </a:r>
            <a:r>
              <a:rPr lang="en-US" sz="1300" dirty="0">
                <a:solidFill>
                  <a:srgbClr val="000000"/>
                </a:solidFill>
                <a:latin typeface="+mn-lt"/>
              </a:rPr>
              <a:t> lined chuck spac</a:t>
            </a:r>
            <a:r>
              <a:rPr lang="en-US" sz="1300" dirty="0">
                <a:solidFill>
                  <a:schemeClr val="tx1"/>
                </a:solidFill>
                <a:latin typeface="+mn-lt"/>
              </a:rPr>
              <a:t>e </a:t>
            </a:r>
            <a:r>
              <a:rPr lang="en-US" sz="1300" dirty="0">
                <a:solidFill>
                  <a:srgbClr val="000000"/>
                </a:solidFill>
                <a:latin typeface="+mn-lt"/>
              </a:rPr>
              <a:t>(no wireless charger on 220)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n-US" sz="1300" dirty="0">
              <a:solidFill>
                <a:srgbClr val="000000"/>
              </a:solidFill>
              <a:latin typeface="+mn-lt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300" dirty="0">
                <a:solidFill>
                  <a:srgbClr val="000000"/>
                </a:solidFill>
                <a:latin typeface="+mn-lt"/>
              </a:rPr>
              <a:t>New model designator on windscreen for a very custom look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n-US" sz="1300" dirty="0">
              <a:solidFill>
                <a:srgbClr val="000000"/>
              </a:solidFill>
              <a:latin typeface="+mn-lt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n-US" sz="1300" dirty="0">
              <a:solidFill>
                <a:srgbClr val="000000"/>
              </a:solidFill>
              <a:latin typeface="+mn-lt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n-US" sz="1300" dirty="0">
              <a:solidFill>
                <a:srgbClr val="000000"/>
              </a:solidFill>
              <a:latin typeface="+mn-lt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n-US" sz="1300" dirty="0">
              <a:solidFill>
                <a:srgbClr val="000000"/>
              </a:solidFill>
              <a:latin typeface="+mn-lt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n-US" sz="1300" dirty="0">
              <a:solidFill>
                <a:srgbClr val="000000"/>
              </a:solidFill>
              <a:latin typeface="+mn-lt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n-US" sz="1300" dirty="0">
              <a:solidFill>
                <a:srgbClr val="000000"/>
              </a:solidFill>
              <a:latin typeface="+mn-lt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n-US" sz="1300" dirty="0">
              <a:solidFill>
                <a:srgbClr val="000000"/>
              </a:solidFill>
              <a:latin typeface="+mn-lt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300" dirty="0">
                <a:solidFill>
                  <a:srgbClr val="000000"/>
                </a:solidFill>
                <a:latin typeface="+mn-lt"/>
              </a:rPr>
              <a:t>Improved head access, wider entry door</a:t>
            </a:r>
          </a:p>
          <a:p>
            <a:pPr marL="520700" lvl="1" indent="-285750">
              <a:buFont typeface="Arial" panose="020B0604020202020204" pitchFamily="34" charset="0"/>
              <a:buChar char="•"/>
            </a:pPr>
            <a:endParaRPr lang="en-US" sz="1300" dirty="0">
              <a:solidFill>
                <a:srgbClr val="000000"/>
              </a:solidFill>
            </a:endParaRPr>
          </a:p>
          <a:p>
            <a:pPr lvl="1"/>
            <a:endParaRPr lang="en-US" dirty="0">
              <a:solidFill>
                <a:srgbClr val="0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200" dirty="0">
              <a:solidFill>
                <a:srgbClr val="000000"/>
              </a:solidFill>
              <a:latin typeface="+mn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0FD72E4D-BD61-4177-AB69-543AE112E2BA}"/>
              </a:ext>
            </a:extLst>
          </p:cNvPr>
          <p:cNvCxnSpPr>
            <a:cxnSpLocks/>
          </p:cNvCxnSpPr>
          <p:nvPr/>
        </p:nvCxnSpPr>
        <p:spPr>
          <a:xfrm>
            <a:off x="4796599" y="899770"/>
            <a:ext cx="2277199" cy="194759"/>
          </a:xfrm>
          <a:prstGeom prst="straightConnector1">
            <a:avLst/>
          </a:prstGeom>
          <a:ln w="381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FF174021-17C4-4089-AAB4-6B31E10F68F4}"/>
              </a:ext>
            </a:extLst>
          </p:cNvPr>
          <p:cNvCxnSpPr>
            <a:cxnSpLocks/>
          </p:cNvCxnSpPr>
          <p:nvPr/>
        </p:nvCxnSpPr>
        <p:spPr>
          <a:xfrm>
            <a:off x="2126343" y="1872343"/>
            <a:ext cx="1320800" cy="406400"/>
          </a:xfrm>
          <a:prstGeom prst="straightConnector1">
            <a:avLst/>
          </a:prstGeom>
          <a:ln w="381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88773FE4-DBC6-48A6-819F-5655B1E67FD8}"/>
              </a:ext>
            </a:extLst>
          </p:cNvPr>
          <p:cNvCxnSpPr>
            <a:cxnSpLocks/>
          </p:cNvCxnSpPr>
          <p:nvPr/>
        </p:nvCxnSpPr>
        <p:spPr>
          <a:xfrm>
            <a:off x="4149271" y="4058633"/>
            <a:ext cx="2580713" cy="0"/>
          </a:xfrm>
          <a:prstGeom prst="straightConnector1">
            <a:avLst/>
          </a:prstGeom>
          <a:ln w="381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1599365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874D5B5-4076-4840-A452-BFBACEFB26F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487" r="-2" b="-2"/>
          <a:stretch/>
        </p:blipFill>
        <p:spPr>
          <a:xfrm>
            <a:off x="2434227" y="10"/>
            <a:ext cx="6709773" cy="5143489"/>
          </a:xfrm>
          <a:custGeom>
            <a:avLst/>
            <a:gdLst/>
            <a:ahLst/>
            <a:cxnLst/>
            <a:rect l="l" t="t" r="r" b="b"/>
            <a:pathLst>
              <a:path w="8946363" h="6858000">
                <a:moveTo>
                  <a:pt x="0" y="0"/>
                </a:moveTo>
                <a:lnTo>
                  <a:pt x="8946363" y="0"/>
                </a:lnTo>
                <a:lnTo>
                  <a:pt x="8946363" y="6858000"/>
                </a:lnTo>
                <a:lnTo>
                  <a:pt x="1" y="6858000"/>
                </a:lnTo>
                <a:lnTo>
                  <a:pt x="60040" y="6788731"/>
                </a:lnTo>
                <a:cubicBezTo>
                  <a:pt x="770566" y="5928901"/>
                  <a:pt x="1210035" y="4741057"/>
                  <a:pt x="1210035" y="3429001"/>
                </a:cubicBezTo>
                <a:cubicBezTo>
                  <a:pt x="1210035" y="2116945"/>
                  <a:pt x="770566" y="929101"/>
                  <a:pt x="60040" y="69272"/>
                </a:cubicBezTo>
                <a:close/>
              </a:path>
            </a:pathLst>
          </a:cu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78320" y="870966"/>
            <a:ext cx="2578608" cy="92925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/>
            <a:br>
              <a:rPr lang="en-US" sz="19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en-US" sz="19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Helm Console Face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47E3E73-F8B4-47DE-A997-167C2604A482}"/>
              </a:ext>
            </a:extLst>
          </p:cNvPr>
          <p:cNvSpPr txBox="1"/>
          <p:nvPr/>
        </p:nvSpPr>
        <p:spPr>
          <a:xfrm>
            <a:off x="97153" y="2002012"/>
            <a:ext cx="3244601" cy="2405444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/>
          <a:p>
            <a:pPr marL="171450" lvl="0" indent="-228600" defTabSz="914400">
              <a:lnSpc>
                <a:spcPct val="90000"/>
              </a:lnSpc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en-US" sz="1200" dirty="0"/>
              <a:t>Cast stainless steel steering wheel with knob</a:t>
            </a:r>
          </a:p>
          <a:p>
            <a:pPr marL="171450" lvl="0" indent="-228600" defTabSz="914400">
              <a:lnSpc>
                <a:spcPct val="90000"/>
              </a:lnSpc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en-US" sz="1200" dirty="0"/>
              <a:t>Compass</a:t>
            </a:r>
          </a:p>
          <a:p>
            <a:pPr marL="171450" lvl="0" indent="-228600" defTabSz="914400">
              <a:lnSpc>
                <a:spcPct val="90000"/>
              </a:lnSpc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en-US" sz="1200" dirty="0"/>
              <a:t>12V receptacle</a:t>
            </a:r>
          </a:p>
          <a:p>
            <a:pPr marL="171450" lvl="0" indent="-228600" defTabSz="914400">
              <a:lnSpc>
                <a:spcPct val="90000"/>
              </a:lnSpc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en-US" sz="1200" dirty="0"/>
              <a:t>optional glove box </a:t>
            </a:r>
          </a:p>
          <a:p>
            <a:pPr marL="171450" lvl="0" indent="-228600" defTabSz="914400">
              <a:lnSpc>
                <a:spcPct val="90000"/>
              </a:lnSpc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en-US" sz="1200" dirty="0"/>
              <a:t>NEW dash visor chuck space with wireless phone  charging </a:t>
            </a:r>
          </a:p>
          <a:p>
            <a:pPr marL="171450" lvl="0" indent="-228600" defTabSz="914400">
              <a:lnSpc>
                <a:spcPct val="90000"/>
              </a:lnSpc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en-US" sz="1200" dirty="0"/>
              <a:t>NEW stainless-steel drink holders (2)</a:t>
            </a:r>
          </a:p>
          <a:p>
            <a:pPr marL="171450" lvl="0" indent="-228600" defTabSz="914400">
              <a:lnSpc>
                <a:spcPct val="90000"/>
              </a:lnSpc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en-US" sz="1200" dirty="0"/>
              <a:t>larger electronics mounting surface fits 12” screen</a:t>
            </a:r>
          </a:p>
          <a:p>
            <a:pPr marL="171450" lvl="0" indent="-228600" defTabSz="914400">
              <a:lnSpc>
                <a:spcPct val="90000"/>
              </a:lnSpc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en-US" sz="1200" dirty="0"/>
              <a:t>Electrical switch panel with circuit breaker protection </a:t>
            </a:r>
          </a:p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00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3028950" y="4767262"/>
            <a:ext cx="3086100" cy="27384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 defTabSz="914400">
              <a:lnSpc>
                <a:spcPct val="90000"/>
              </a:lnSpc>
              <a:spcAft>
                <a:spcPts val="600"/>
              </a:spcAft>
              <a:tabLst/>
              <a:defRPr/>
            </a:pPr>
            <a:r>
              <a:rPr lang="en-US" sz="900" kern="1200">
                <a:solidFill>
                  <a:schemeClr val="bg1"/>
                </a:solidFill>
                <a:latin typeface="Calibri" panose="020F0502020204030204"/>
                <a:ea typeface="+mn-ea"/>
                <a:cs typeface="+mn-cs"/>
              </a:rPr>
              <a:t>©2019 Boston Whaler. Confidential and all rights reserved.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33871" y="4682395"/>
            <a:ext cx="141013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1000" b="1">
                <a:solidFill>
                  <a:schemeClr val="bg1"/>
                </a:solidFill>
              </a:rPr>
              <a:t>SAMPLE IMAGE</a:t>
            </a:r>
          </a:p>
        </p:txBody>
      </p:sp>
    </p:spTree>
    <p:extLst>
      <p:ext uri="{BB962C8B-B14F-4D97-AF65-F5344CB8AC3E}">
        <p14:creationId xmlns:p14="http://schemas.microsoft.com/office/powerpoint/2010/main" val="165321029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2">
            <a:extLst>
              <a:ext uri="{FF2B5EF4-FFF2-40B4-BE49-F238E27FC236}">
                <a16:creationId xmlns:a16="http://schemas.microsoft.com/office/drawing/2014/main" id="{33048D62-836C-432C-AD92-3B5C36BD4CB5}"/>
              </a:ext>
            </a:extLst>
          </p:cNvPr>
          <p:cNvPicPr>
            <a:picLocks noGrp="1" noChangeAspect="1"/>
          </p:cNvPicPr>
          <p:nvPr>
            <p:ph sz="quarter" idx="15"/>
          </p:nvPr>
        </p:nvPicPr>
        <p:blipFill rotWithShape="1">
          <a:blip r:embed="rId3"/>
          <a:srcRect l="13707" t="12683" r="6202" b="1005"/>
          <a:stretch/>
        </p:blipFill>
        <p:spPr>
          <a:xfrm>
            <a:off x="3957522" y="247221"/>
            <a:ext cx="5020449" cy="4558284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66029" y="247221"/>
            <a:ext cx="5418201" cy="719052"/>
          </a:xfrm>
        </p:spPr>
        <p:txBody>
          <a:bodyPr vert="horz" lIns="91440" tIns="45720" rIns="91440" bIns="45720" rtlCol="0" anchor="b">
            <a:normAutofit/>
          </a:bodyPr>
          <a:lstStyle/>
          <a:p>
            <a:pPr defTabSz="914400"/>
            <a:r>
              <a:rPr lang="en-US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Helm Configuration: </a:t>
            </a:r>
            <a:br>
              <a:rPr lang="en-US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en-US" sz="1800" b="0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Dual Axiom 9 Inch Screens</a:t>
            </a:r>
            <a:endParaRPr lang="en-US" sz="1800" dirty="0">
              <a:solidFill>
                <a:srgbClr val="FF0000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1269240" y="4767262"/>
            <a:ext cx="2106763" cy="27384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 defTabSz="914400">
              <a:lnSpc>
                <a:spcPct val="90000"/>
              </a:lnSpc>
              <a:spcAft>
                <a:spcPts val="600"/>
              </a:spcAft>
              <a:tabLst/>
              <a:defRPr/>
            </a:pPr>
            <a:r>
              <a:rPr lang="en-US" sz="600" kern="1200">
                <a:solidFill>
                  <a:schemeClr val="tx1"/>
                </a:solidFill>
                <a:latin typeface="Calibri" panose="020F0502020204030204"/>
                <a:ea typeface="+mn-ea"/>
                <a:cs typeface="+mn-cs"/>
              </a:rPr>
              <a:t>©2019 Boston Whaler. Confidential and all rights reserved.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33871" y="4682395"/>
            <a:ext cx="141013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1000" b="1">
                <a:solidFill>
                  <a:schemeClr val="bg1"/>
                </a:solidFill>
              </a:rPr>
              <a:t>SAMPLE IMAGE</a:t>
            </a:r>
          </a:p>
        </p:txBody>
      </p:sp>
      <p:sp>
        <p:nvSpPr>
          <p:cNvPr id="10" name="Rectangle 9"/>
          <p:cNvSpPr/>
          <p:nvPr/>
        </p:nvSpPr>
        <p:spPr>
          <a:xfrm>
            <a:off x="4385951" y="4735458"/>
            <a:ext cx="1042273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600"/>
              </a:spcAft>
            </a:pPr>
            <a:r>
              <a:rPr lang="en-US" sz="1000" b="1" dirty="0">
                <a:solidFill>
                  <a:schemeClr val="bg1"/>
                </a:solidFill>
              </a:rPr>
              <a:t>Sample Image</a:t>
            </a:r>
            <a:endParaRPr lang="en-US" sz="1000" b="1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162427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38911" y="274682"/>
            <a:ext cx="4446853" cy="501451"/>
          </a:xfrm>
        </p:spPr>
        <p:txBody>
          <a:bodyPr>
            <a:noAutofit/>
          </a:bodyPr>
          <a:lstStyle/>
          <a:p>
            <a:r>
              <a:rPr lang="en-US" dirty="0"/>
              <a:t>Helm Configurations 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©2019 Boston Whaler. Confidential and all rights reserved.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33871" y="4682395"/>
            <a:ext cx="141013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>
                <a:solidFill>
                  <a:schemeClr val="bg1"/>
                </a:solidFill>
              </a:rPr>
              <a:t>SAMPLE IMAGE</a:t>
            </a:r>
          </a:p>
        </p:txBody>
      </p:sp>
      <p:sp>
        <p:nvSpPr>
          <p:cNvPr id="10" name="Rectangle 9"/>
          <p:cNvSpPr/>
          <p:nvPr/>
        </p:nvSpPr>
        <p:spPr>
          <a:xfrm>
            <a:off x="4385951" y="4735458"/>
            <a:ext cx="1042273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</a:rPr>
              <a:t>Sample Image</a:t>
            </a: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8C600F35-46AF-4EA3-8FFA-063A625B4A72}"/>
              </a:ext>
            </a:extLst>
          </p:cNvPr>
          <p:cNvPicPr>
            <a:picLocks noGrp="1" noChangeAspect="1" noChangeArrowheads="1"/>
          </p:cNvPicPr>
          <p:nvPr>
            <p:ph sz="quarter" idx="15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" t="20749" r="-269" b="6464"/>
          <a:stretch/>
        </p:blipFill>
        <p:spPr bwMode="auto">
          <a:xfrm>
            <a:off x="111578" y="876521"/>
            <a:ext cx="8920844" cy="3652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7461640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7EAABDF-E199-41C3-80CD-87D8768EF1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77706" y="2541230"/>
            <a:ext cx="1612749" cy="1821049"/>
          </a:xfrm>
          <a:prstGeom prst="rect">
            <a:avLst/>
          </a:prstGeom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A00D0D4F-445F-4AF1-82D8-5DFC0B3654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4019" y="390661"/>
            <a:ext cx="1925148" cy="17600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38909" y="222533"/>
            <a:ext cx="4446853" cy="501451"/>
          </a:xfrm>
        </p:spPr>
        <p:txBody>
          <a:bodyPr>
            <a:noAutofit/>
          </a:bodyPr>
          <a:lstStyle/>
          <a:p>
            <a:r>
              <a:rPr lang="en-US" dirty="0"/>
              <a:t>Five Helm Seat Configurations</a:t>
            </a:r>
          </a:p>
        </p:txBody>
      </p:sp>
      <p:sp>
        <p:nvSpPr>
          <p:cNvPr id="15" name="Content Placeholder 1">
            <a:extLst>
              <a:ext uri="{FF2B5EF4-FFF2-40B4-BE49-F238E27FC236}">
                <a16:creationId xmlns:a16="http://schemas.microsoft.com/office/drawing/2014/main" id="{B077228D-B089-4090-A54B-EE6F27A7BDCA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334833" y="752272"/>
            <a:ext cx="6861421" cy="1559127"/>
          </a:xfrm>
        </p:spPr>
        <p:txBody>
          <a:bodyPr>
            <a:normAutofit lnSpcReduction="10000"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dirty="0">
                <a:solidFill>
                  <a:schemeClr val="tx1"/>
                </a:solidFill>
              </a:rPr>
              <a:t>STANDARD: Reversible seat with storage / cooler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>
                <a:solidFill>
                  <a:schemeClr val="tx1"/>
                </a:solidFill>
              </a:rPr>
              <a:t>OPTIONAL:  Reversible seat with </a:t>
            </a:r>
            <a:r>
              <a:rPr lang="en-US" dirty="0" err="1">
                <a:solidFill>
                  <a:schemeClr val="tx1"/>
                </a:solidFill>
              </a:rPr>
              <a:t>livewell</a:t>
            </a:r>
            <a:endParaRPr lang="en-US" dirty="0">
              <a:solidFill>
                <a:schemeClr val="tx1"/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dirty="0">
                <a:solidFill>
                  <a:schemeClr val="tx1"/>
                </a:solidFill>
              </a:rPr>
              <a:t>OPTIONAL:  Leaning Post frame with 75 Quart Yeti cooler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>
                <a:solidFill>
                  <a:schemeClr val="tx1"/>
                </a:solidFill>
              </a:rPr>
              <a:t>OPTIONAL:  Deluxe Leaning Post with aft drawer storage​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>
                <a:solidFill>
                  <a:schemeClr val="tx1"/>
                </a:solidFill>
              </a:rPr>
              <a:t>OPTIONAL:  Deluxe Leaning Post with </a:t>
            </a:r>
            <a:r>
              <a:rPr lang="en-US" dirty="0" err="1">
                <a:solidFill>
                  <a:schemeClr val="tx1"/>
                </a:solidFill>
              </a:rPr>
              <a:t>livewell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1032" name="Picture 8">
            <a:extLst>
              <a:ext uri="{FF2B5EF4-FFF2-40B4-BE49-F238E27FC236}">
                <a16:creationId xmlns:a16="http://schemas.microsoft.com/office/drawing/2014/main" id="{04B5AE54-191F-4AAB-AAA0-FC2E734562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545" y="2571750"/>
            <a:ext cx="1925148" cy="17600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>
            <a:extLst>
              <a:ext uri="{FF2B5EF4-FFF2-40B4-BE49-F238E27FC236}">
                <a16:creationId xmlns:a16="http://schemas.microsoft.com/office/drawing/2014/main" id="{40B5C904-7A33-494F-A0FB-D26616A142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5927" y="2571750"/>
            <a:ext cx="1925148" cy="17600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>
            <a:extLst>
              <a:ext uri="{FF2B5EF4-FFF2-40B4-BE49-F238E27FC236}">
                <a16:creationId xmlns:a16="http://schemas.microsoft.com/office/drawing/2014/main" id="{B95AAB30-1AA7-4546-AD81-2675D27DB7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9537" y="2571750"/>
            <a:ext cx="1925148" cy="17600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AEF81F03-E081-4430-B37B-8F3796415066}"/>
              </a:ext>
            </a:extLst>
          </p:cNvPr>
          <p:cNvSpPr txBox="1"/>
          <p:nvPr/>
        </p:nvSpPr>
        <p:spPr>
          <a:xfrm>
            <a:off x="375506" y="2532935"/>
            <a:ext cx="51265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highlight>
                  <a:srgbClr val="A90E13"/>
                </a:highlight>
              </a:rPr>
              <a:t>2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A9FDBEF-A59B-4330-8DC2-925A423E9BD0}"/>
              </a:ext>
            </a:extLst>
          </p:cNvPr>
          <p:cNvSpPr txBox="1"/>
          <p:nvPr/>
        </p:nvSpPr>
        <p:spPr>
          <a:xfrm>
            <a:off x="2648932" y="2512283"/>
            <a:ext cx="51265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highlight>
                  <a:srgbClr val="A90E13"/>
                </a:highlight>
              </a:rPr>
              <a:t>3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EF343C1-99EC-4737-96F1-9BCD8983B64B}"/>
              </a:ext>
            </a:extLst>
          </p:cNvPr>
          <p:cNvSpPr txBox="1"/>
          <p:nvPr/>
        </p:nvSpPr>
        <p:spPr>
          <a:xfrm>
            <a:off x="4666028" y="2512283"/>
            <a:ext cx="51265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highlight>
                  <a:srgbClr val="A90E13"/>
                </a:highlight>
              </a:rPr>
              <a:t>4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815C68B-8043-47C8-A339-2690FA7B28E3}"/>
              </a:ext>
            </a:extLst>
          </p:cNvPr>
          <p:cNvSpPr txBox="1"/>
          <p:nvPr/>
        </p:nvSpPr>
        <p:spPr>
          <a:xfrm>
            <a:off x="6884019" y="331194"/>
            <a:ext cx="51265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highlight>
                  <a:srgbClr val="A90E13"/>
                </a:highlight>
              </a:rPr>
              <a:t>1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9A1739E-315F-4BF0-81A3-D82F0FB46CD0}"/>
              </a:ext>
            </a:extLst>
          </p:cNvPr>
          <p:cNvSpPr txBox="1"/>
          <p:nvPr/>
        </p:nvSpPr>
        <p:spPr>
          <a:xfrm>
            <a:off x="6893147" y="2532935"/>
            <a:ext cx="51265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highlight>
                  <a:srgbClr val="A90E13"/>
                </a:highlight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205621957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75063" y="269118"/>
            <a:ext cx="6709061" cy="501451"/>
          </a:xfrm>
        </p:spPr>
        <p:txBody>
          <a:bodyPr>
            <a:noAutofit/>
          </a:bodyPr>
          <a:lstStyle/>
          <a:p>
            <a:r>
              <a:rPr lang="en-US" dirty="0"/>
              <a:t>STANDARD: Reversible Leaning Post with Storage</a:t>
            </a:r>
          </a:p>
        </p:txBody>
      </p:sp>
      <p:sp>
        <p:nvSpPr>
          <p:cNvPr id="8" name="Content Placeholder 1">
            <a:extLst>
              <a:ext uri="{FF2B5EF4-FFF2-40B4-BE49-F238E27FC236}">
                <a16:creationId xmlns:a16="http://schemas.microsoft.com/office/drawing/2014/main" id="{00EF7A87-D978-4461-B5D2-6D6F59FB200E}"/>
              </a:ext>
            </a:extLst>
          </p:cNvPr>
          <p:cNvSpPr txBox="1">
            <a:spLocks/>
          </p:cNvSpPr>
          <p:nvPr/>
        </p:nvSpPr>
        <p:spPr>
          <a:xfrm>
            <a:off x="199401" y="728379"/>
            <a:ext cx="4781005" cy="1227016"/>
          </a:xfrm>
          <a:prstGeom prst="rect">
            <a:avLst/>
          </a:prstGeom>
        </p:spPr>
        <p:txBody>
          <a:bodyPr vert="horz" lIns="91440" tIns="0" rIns="0" bIns="0" rtlCol="0">
            <a:normAutofit/>
          </a:bodyPr>
          <a:lstStyle>
            <a:lvl1pPr marL="137160" indent="-13716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charset="0"/>
              <a:buChar char="•"/>
              <a:defRPr sz="1600" kern="1200" baseline="0">
                <a:ln>
                  <a:noFill/>
                </a:ln>
                <a:solidFill>
                  <a:srgbClr val="888B8D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ln>
                  <a:noFill/>
                </a:ln>
                <a:solidFill>
                  <a:srgbClr val="75787B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.AppleSystemUIFont" charset="-120"/>
              <a:buChar char="‑"/>
              <a:defRPr sz="1400" kern="1200">
                <a:ln>
                  <a:noFill/>
                </a:ln>
                <a:solidFill>
                  <a:srgbClr val="75787B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charset="0"/>
              <a:buChar char="•"/>
              <a:defRPr sz="1400" kern="1200">
                <a:ln>
                  <a:noFill/>
                </a:ln>
                <a:solidFill>
                  <a:srgbClr val="75787B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.AppleSystemUIFont" charset="-120"/>
              <a:buChar char="‑"/>
              <a:defRPr sz="1400" kern="1200">
                <a:ln>
                  <a:noFill/>
                </a:ln>
                <a:solidFill>
                  <a:srgbClr val="75787B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q"/>
            </a:pPr>
            <a:r>
              <a:rPr lang="en-US" sz="1400" dirty="0">
                <a:solidFill>
                  <a:schemeClr val="tx1"/>
                </a:solidFill>
              </a:rPr>
              <a:t> Seat base and fuel tank cover molded as a single fiberglass piece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1400" dirty="0">
                <a:solidFill>
                  <a:schemeClr val="tx1"/>
                </a:solidFill>
              </a:rPr>
              <a:t> Insulated fiberglass tub can be used for storage or a cooler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1400" dirty="0">
                <a:solidFill>
                  <a:schemeClr val="tx1"/>
                </a:solidFill>
              </a:rPr>
              <a:t> New upholstery</a:t>
            </a:r>
          </a:p>
          <a:p>
            <a:pPr>
              <a:buFontTx/>
              <a:buChar char="-"/>
            </a:pPr>
            <a:endParaRPr lang="en-US" dirty="0"/>
          </a:p>
        </p:txBody>
      </p:sp>
      <p:pic>
        <p:nvPicPr>
          <p:cNvPr id="6" name="Picture 5" descr="A picture containing sitting, table, sink, computer&#10;&#10;Description automatically generated">
            <a:extLst>
              <a:ext uri="{FF2B5EF4-FFF2-40B4-BE49-F238E27FC236}">
                <a16:creationId xmlns:a16="http://schemas.microsoft.com/office/drawing/2014/main" id="{4021BC65-EB02-42E4-B77B-18045E0E690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8601" t="4612" r="21241" b="8645"/>
          <a:stretch/>
        </p:blipFill>
        <p:spPr>
          <a:xfrm>
            <a:off x="5282293" y="770569"/>
            <a:ext cx="3110593" cy="4032325"/>
          </a:xfrm>
          <a:prstGeom prst="rect">
            <a:avLst/>
          </a:prstGeom>
        </p:spPr>
      </p:pic>
      <p:sp>
        <p:nvSpPr>
          <p:cNvPr id="7" name="Title 3">
            <a:extLst>
              <a:ext uri="{FF2B5EF4-FFF2-40B4-BE49-F238E27FC236}">
                <a16:creationId xmlns:a16="http://schemas.microsoft.com/office/drawing/2014/main" id="{1DF14A99-A898-4CC7-A1E6-D0A291B870A1}"/>
              </a:ext>
            </a:extLst>
          </p:cNvPr>
          <p:cNvSpPr txBox="1">
            <a:spLocks/>
          </p:cNvSpPr>
          <p:nvPr/>
        </p:nvSpPr>
        <p:spPr>
          <a:xfrm>
            <a:off x="252507" y="2543224"/>
            <a:ext cx="6960412" cy="501451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000" b="1" kern="1200" spc="0" baseline="0">
                <a:solidFill>
                  <a:srgbClr val="A90E1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OPTIONAL:  RPS with </a:t>
            </a:r>
            <a:r>
              <a:rPr lang="en-US" dirty="0" err="1"/>
              <a:t>Livewell</a:t>
            </a:r>
            <a:endParaRPr lang="en-US" dirty="0"/>
          </a:p>
        </p:txBody>
      </p:sp>
      <p:sp>
        <p:nvSpPr>
          <p:cNvPr id="9" name="Content Placeholder 1">
            <a:extLst>
              <a:ext uri="{FF2B5EF4-FFF2-40B4-BE49-F238E27FC236}">
                <a16:creationId xmlns:a16="http://schemas.microsoft.com/office/drawing/2014/main" id="{48EF0FFB-D352-4968-84DA-D21B46E168BF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199401" y="3044675"/>
            <a:ext cx="4127017" cy="1227016"/>
          </a:xfrm>
        </p:spPr>
        <p:txBody>
          <a:bodyPr/>
          <a:lstStyle/>
          <a:p>
            <a:pPr>
              <a:buFont typeface="Wingdings" panose="05000000000000000000" pitchFamily="2" charset="2"/>
              <a:buChar char="q"/>
            </a:pPr>
            <a:r>
              <a:rPr lang="en-US" sz="1400" dirty="0">
                <a:solidFill>
                  <a:schemeClr val="tx1"/>
                </a:solidFill>
              </a:rPr>
              <a:t>Cooler tub becomes </a:t>
            </a:r>
            <a:r>
              <a:rPr lang="en-US" sz="1400" dirty="0" err="1">
                <a:solidFill>
                  <a:schemeClr val="tx1"/>
                </a:solidFill>
              </a:rPr>
              <a:t>livewell</a:t>
            </a:r>
            <a:endParaRPr lang="en-US" sz="1400" dirty="0">
              <a:solidFill>
                <a:schemeClr val="tx1"/>
              </a:solidFill>
            </a:endParaRPr>
          </a:p>
          <a:p>
            <a:pPr>
              <a:buFontTx/>
              <a:buChar char="-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558813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82497" y="219408"/>
            <a:ext cx="6200079" cy="501451"/>
          </a:xfrm>
        </p:spPr>
        <p:txBody>
          <a:bodyPr>
            <a:noAutofit/>
          </a:bodyPr>
          <a:lstStyle/>
          <a:p>
            <a:r>
              <a:rPr lang="en-US" dirty="0"/>
              <a:t>OPTIONAL: Frame Leaning Post with cooler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sz="quarter" idx="15"/>
          </p:nvPr>
        </p:nvSpPr>
        <p:spPr>
          <a:xfrm>
            <a:off x="215421" y="720859"/>
            <a:ext cx="4710998" cy="1227016"/>
          </a:xfrm>
        </p:spPr>
        <p:txBody>
          <a:bodyPr/>
          <a:lstStyle/>
          <a:p>
            <a:pPr>
              <a:buFont typeface="Wingdings" panose="05000000000000000000" pitchFamily="2" charset="2"/>
              <a:buChar char="q"/>
            </a:pPr>
            <a:r>
              <a:rPr lang="en-US" sz="1400" dirty="0">
                <a:solidFill>
                  <a:schemeClr val="tx1"/>
                </a:solidFill>
              </a:rPr>
              <a:t> Powder coated tube seat base with 75 Quart Yeti cooler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1400" dirty="0">
                <a:solidFill>
                  <a:schemeClr val="tx1"/>
                </a:solidFill>
              </a:rPr>
              <a:t> New upholstered bench seat with flip-up bolsters and folding arm rest </a:t>
            </a:r>
          </a:p>
          <a:p>
            <a:pPr>
              <a:buFontTx/>
              <a:buChar char="-"/>
            </a:pPr>
            <a:endParaRPr lang="en-US" dirty="0"/>
          </a:p>
        </p:txBody>
      </p:sp>
      <p:pic>
        <p:nvPicPr>
          <p:cNvPr id="5126" name="Picture 6">
            <a:extLst>
              <a:ext uri="{FF2B5EF4-FFF2-40B4-BE49-F238E27FC236}">
                <a16:creationId xmlns:a16="http://schemas.microsoft.com/office/drawing/2014/main" id="{55DCCF9B-E24D-4B3A-8B7A-5D4CF3404E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7646" y="498022"/>
            <a:ext cx="4483857" cy="40986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8" name="Picture 8">
            <a:extLst>
              <a:ext uri="{FF2B5EF4-FFF2-40B4-BE49-F238E27FC236}">
                <a16:creationId xmlns:a16="http://schemas.microsoft.com/office/drawing/2014/main" id="{41B07C1D-C886-40B8-8E45-577D2CDA41C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89" t="13346"/>
          <a:stretch/>
        </p:blipFill>
        <p:spPr bwMode="auto">
          <a:xfrm>
            <a:off x="921656" y="1645920"/>
            <a:ext cx="2669035" cy="29507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2837295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B11307A-4F0F-440F-86D8-F0992F0E495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164" r="2" b="2"/>
          <a:stretch/>
        </p:blipFill>
        <p:spPr>
          <a:xfrm>
            <a:off x="5536239" y="10"/>
            <a:ext cx="3607761" cy="5143490"/>
          </a:xfrm>
          <a:custGeom>
            <a:avLst/>
            <a:gdLst/>
            <a:ahLst/>
            <a:cxnLst/>
            <a:rect l="l" t="t" r="r" b="b"/>
            <a:pathLst>
              <a:path w="4817171" h="6858000">
                <a:moveTo>
                  <a:pt x="22751" y="0"/>
                </a:moveTo>
                <a:lnTo>
                  <a:pt x="4817171" y="0"/>
                </a:lnTo>
                <a:lnTo>
                  <a:pt x="4817171" y="6858000"/>
                </a:lnTo>
                <a:lnTo>
                  <a:pt x="0" y="6858000"/>
                </a:lnTo>
                <a:lnTo>
                  <a:pt x="6679" y="6845555"/>
                </a:lnTo>
                <a:cubicBezTo>
                  <a:pt x="496584" y="5886487"/>
                  <a:pt x="786702" y="4695963"/>
                  <a:pt x="786702" y="3406233"/>
                </a:cubicBezTo>
                <a:cubicBezTo>
                  <a:pt x="786702" y="2215714"/>
                  <a:pt x="539501" y="1109724"/>
                  <a:pt x="116147" y="192283"/>
                </a:cubicBezTo>
                <a:close/>
              </a:path>
            </a:pathLst>
          </a:cu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55EA154-A732-4E9C-BC89-CBEDC2E7E85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3392" b="5"/>
          <a:stretch/>
        </p:blipFill>
        <p:spPr>
          <a:xfrm>
            <a:off x="2352291" y="10"/>
            <a:ext cx="3734478" cy="2551166"/>
          </a:xfrm>
          <a:custGeom>
            <a:avLst/>
            <a:gdLst/>
            <a:ahLst/>
            <a:cxnLst/>
            <a:rect l="l" t="t" r="r" b="b"/>
            <a:pathLst>
              <a:path w="4979304" h="3364992">
                <a:moveTo>
                  <a:pt x="0" y="0"/>
                </a:moveTo>
                <a:lnTo>
                  <a:pt x="4211250" y="0"/>
                </a:lnTo>
                <a:lnTo>
                  <a:pt x="4309461" y="192282"/>
                </a:lnTo>
                <a:cubicBezTo>
                  <a:pt x="4697535" y="1033269"/>
                  <a:pt x="4937593" y="2032690"/>
                  <a:pt x="4974907" y="3110424"/>
                </a:cubicBezTo>
                <a:lnTo>
                  <a:pt x="4979304" y="3364992"/>
                </a:lnTo>
                <a:lnTo>
                  <a:pt x="800592" y="3364992"/>
                </a:lnTo>
                <a:lnTo>
                  <a:pt x="797493" y="3185579"/>
                </a:lnTo>
                <a:cubicBezTo>
                  <a:pt x="756786" y="2009870"/>
                  <a:pt x="474799" y="927359"/>
                  <a:pt x="22579" y="42066"/>
                </a:cubicBezTo>
                <a:close/>
              </a:path>
            </a:pathLst>
          </a:cu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4838FA2-C20C-43BA-B5EB-42F288C4B3B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13455" r="1" b="33542"/>
          <a:stretch/>
        </p:blipFill>
        <p:spPr>
          <a:xfrm>
            <a:off x="2392071" y="2592324"/>
            <a:ext cx="3694109" cy="2551176"/>
          </a:xfrm>
          <a:custGeom>
            <a:avLst/>
            <a:gdLst/>
            <a:ahLst/>
            <a:cxnLst/>
            <a:rect l="l" t="t" r="r" b="b"/>
            <a:pathLst>
              <a:path w="4925479" h="3364992">
                <a:moveTo>
                  <a:pt x="749362" y="0"/>
                </a:moveTo>
                <a:lnTo>
                  <a:pt x="4925479" y="0"/>
                </a:lnTo>
                <a:lnTo>
                  <a:pt x="4921868" y="209033"/>
                </a:lnTo>
                <a:cubicBezTo>
                  <a:pt x="4884554" y="1286766"/>
                  <a:pt x="4644496" y="2286187"/>
                  <a:pt x="4256422" y="3127175"/>
                </a:cubicBezTo>
                <a:lnTo>
                  <a:pt x="4134952" y="3364992"/>
                </a:lnTo>
                <a:lnTo>
                  <a:pt x="0" y="3364992"/>
                </a:lnTo>
                <a:lnTo>
                  <a:pt x="79008" y="3202330"/>
                </a:lnTo>
                <a:cubicBezTo>
                  <a:pt x="467082" y="2361343"/>
                  <a:pt x="707140" y="1361922"/>
                  <a:pt x="744454" y="284189"/>
                </a:cubicBezTo>
                <a:close/>
              </a:path>
            </a:pathLst>
          </a:cu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36041" y="514350"/>
            <a:ext cx="2541837" cy="99417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/>
            <a:r>
              <a:rPr lang="en-US" sz="1600" kern="1200" dirty="0">
                <a:solidFill>
                  <a:srgbClr val="BF311A"/>
                </a:solidFill>
                <a:latin typeface="+mn-lt"/>
                <a:ea typeface="+mj-ea"/>
                <a:cs typeface="+mj-cs"/>
              </a:rPr>
              <a:t>OPTIONAL: </a:t>
            </a:r>
            <a:br>
              <a:rPr lang="en-US" sz="1600" kern="1200" dirty="0">
                <a:solidFill>
                  <a:srgbClr val="BF311A"/>
                </a:solidFill>
                <a:latin typeface="+mn-lt"/>
                <a:ea typeface="+mj-ea"/>
                <a:cs typeface="+mj-cs"/>
              </a:rPr>
            </a:br>
            <a:r>
              <a:rPr lang="en-US" sz="1600" kern="1200" dirty="0">
                <a:solidFill>
                  <a:srgbClr val="BF311A"/>
                </a:solidFill>
                <a:latin typeface="+mn-lt"/>
                <a:ea typeface="+mj-ea"/>
                <a:cs typeface="+mj-cs"/>
              </a:rPr>
              <a:t>Deluxe Leaning Post with Aft Drawer Storage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sz="quarter" idx="15"/>
          </p:nvPr>
        </p:nvSpPr>
        <p:spPr>
          <a:xfrm>
            <a:off x="336042" y="1693926"/>
            <a:ext cx="2541836" cy="2942082"/>
          </a:xfrm>
        </p:spPr>
        <p:txBody>
          <a:bodyPr vert="horz" lIns="91440" tIns="45720" rIns="91440" bIns="45720" rtlCol="0">
            <a:normAutofit/>
          </a:bodyPr>
          <a:lstStyle/>
          <a:p>
            <a:pPr defTabSz="914400">
              <a:lnSpc>
                <a:spcPct val="90000"/>
              </a:lnSpc>
              <a:buFont typeface="Wingdings" panose="05000000000000000000" pitchFamily="2" charset="2"/>
              <a:buChar char="q"/>
            </a:pPr>
            <a:r>
              <a:rPr lang="en-US" sz="1300" dirty="0">
                <a:solidFill>
                  <a:schemeClr val="tx1"/>
                </a:solidFill>
              </a:rPr>
              <a:t> Fiberglass seat base w/ aft storage drawers</a:t>
            </a:r>
          </a:p>
          <a:p>
            <a:pPr lvl="1" defTabSz="914400">
              <a:lnSpc>
                <a:spcPct val="90000"/>
              </a:lnSpc>
            </a:pPr>
            <a:r>
              <a:rPr lang="en-US" sz="1200" dirty="0">
                <a:solidFill>
                  <a:schemeClr val="tx1"/>
                </a:solidFill>
              </a:rPr>
              <a:t>Storage area accommodates a 5-gallon bucket inside</a:t>
            </a:r>
          </a:p>
          <a:p>
            <a:pPr lvl="1" defTabSz="914400">
              <a:lnSpc>
                <a:spcPct val="90000"/>
              </a:lnSpc>
            </a:pPr>
            <a:r>
              <a:rPr lang="en-US" sz="1200" dirty="0">
                <a:solidFill>
                  <a:schemeClr val="tx1"/>
                </a:solidFill>
              </a:rPr>
              <a:t>New upholstered bench   seat with stand-up bolsters and folding arm rest </a:t>
            </a:r>
          </a:p>
          <a:p>
            <a:pPr marL="0" indent="0" defTabSz="914400">
              <a:lnSpc>
                <a:spcPct val="90000"/>
              </a:lnSpc>
              <a:buNone/>
            </a:pPr>
            <a:endParaRPr lang="en-US" sz="13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5152608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A4DE9799-C3A2-4B9A-9521-3AA7DC115F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70300" y="647700"/>
            <a:ext cx="1663700" cy="187960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01FAE36E-DC69-436D-8739-A7C6D3F3485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084" r="51646"/>
          <a:stretch/>
        </p:blipFill>
        <p:spPr>
          <a:xfrm>
            <a:off x="3670300" y="2590800"/>
            <a:ext cx="1663700" cy="19431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FEA8749-6217-4FC9-89E5-8BEDFA7CE6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7500" y="647700"/>
            <a:ext cx="3441700" cy="38862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78320" y="870966"/>
            <a:ext cx="2578608" cy="92925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/>
            <a:r>
              <a:rPr lang="en-US" sz="15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OPTIONAL: </a:t>
            </a:r>
            <a:br>
              <a:rPr lang="en-US" sz="15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en-US" sz="15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Deluxe Leaning Post with </a:t>
            </a:r>
            <a:r>
              <a:rPr lang="en-US" sz="15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Livewell</a:t>
            </a:r>
            <a:endParaRPr lang="en-US" sz="15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sz="quarter" idx="15"/>
          </p:nvPr>
        </p:nvSpPr>
        <p:spPr>
          <a:xfrm>
            <a:off x="193763" y="2002971"/>
            <a:ext cx="3204633" cy="2400300"/>
          </a:xfrm>
        </p:spPr>
        <p:txBody>
          <a:bodyPr vert="horz" wrap="square" lIns="91440" tIns="45720" rIns="91440" bIns="45720" rtlCol="0" anchor="t">
            <a:normAutofit/>
          </a:bodyPr>
          <a:lstStyle/>
          <a:p>
            <a:pPr marL="194310" indent="-285750" defTabSz="914400">
              <a:lnSpc>
                <a:spcPct val="90000"/>
              </a:lnSpc>
              <a:buFont typeface="Wingdings" panose="05000000000000000000" pitchFamily="2" charset="2"/>
              <a:buChar char="q"/>
            </a:pPr>
            <a:r>
              <a:rPr lang="en-US" sz="1500" dirty="0">
                <a:solidFill>
                  <a:schemeClr val="tx1"/>
                </a:solidFill>
              </a:rPr>
              <a:t> Fiberglass seat base w/ </a:t>
            </a:r>
            <a:r>
              <a:rPr lang="en-US" sz="1500" dirty="0" err="1">
                <a:solidFill>
                  <a:schemeClr val="tx1"/>
                </a:solidFill>
              </a:rPr>
              <a:t>livewell</a:t>
            </a:r>
            <a:endParaRPr lang="en-US" sz="1500" dirty="0">
              <a:solidFill>
                <a:schemeClr val="tx1"/>
              </a:solidFill>
            </a:endParaRPr>
          </a:p>
          <a:p>
            <a:pPr lvl="1" defTabSz="914400">
              <a:lnSpc>
                <a:spcPct val="90000"/>
              </a:lnSpc>
            </a:pPr>
            <a:r>
              <a:rPr lang="en-US" sz="1600" dirty="0">
                <a:solidFill>
                  <a:schemeClr val="tx1"/>
                </a:solidFill>
              </a:rPr>
              <a:t>Insulated blue interior and flush mounted lid</a:t>
            </a:r>
          </a:p>
          <a:p>
            <a:pPr lvl="1" indent="-228600" defTabSz="914400">
              <a:lnSpc>
                <a:spcPct val="90000"/>
              </a:lnSpc>
            </a:pPr>
            <a:r>
              <a:rPr lang="en-US" sz="1500" dirty="0">
                <a:solidFill>
                  <a:schemeClr val="tx1"/>
                </a:solidFill>
              </a:rPr>
              <a:t>New upholstered bench   seat with stand-up bolsters and folding arm rest </a:t>
            </a:r>
          </a:p>
          <a:p>
            <a:pPr marL="0" indent="-228600" defTabSz="9144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1500" dirty="0">
              <a:solidFill>
                <a:schemeClr val="tx1"/>
              </a:solidFill>
            </a:endParaRPr>
          </a:p>
          <a:p>
            <a:pPr marL="0" indent="-228600" defTabSz="9144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schemeClr val="tx1"/>
                </a:solidFill>
              </a:rPr>
              <a:t>Very similar to 210 Montauk with upgraded seating and armrests</a:t>
            </a:r>
            <a:endParaRPr lang="en-US" sz="13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5827077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3">
            <a:extLst>
              <a:ext uri="{FF2B5EF4-FFF2-40B4-BE49-F238E27FC236}">
                <a16:creationId xmlns:a16="http://schemas.microsoft.com/office/drawing/2014/main" id="{D6FD14A2-AA45-4C47-AA33-418B58CD0B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8892" y="110185"/>
            <a:ext cx="2578608" cy="92925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/>
            <a:r>
              <a:rPr lang="en-US" sz="2100" kern="1200" dirty="0">
                <a:latin typeface="+mj-lt"/>
                <a:ea typeface="+mj-ea"/>
                <a:cs typeface="+mj-cs"/>
              </a:rPr>
              <a:t>Stern Deck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BABDF0E-BD68-44FF-811F-392FA35832F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75888" y="4767262"/>
            <a:ext cx="3086100" cy="27384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</a:pPr>
            <a:r>
              <a:rPr lang="en-US" sz="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©2019 Boston Whaler. Confidential and all rights reserved.</a:t>
            </a:r>
          </a:p>
        </p:txBody>
      </p:sp>
      <p:sp>
        <p:nvSpPr>
          <p:cNvPr id="21" name="Content Placeholder 1">
            <a:extLst>
              <a:ext uri="{FF2B5EF4-FFF2-40B4-BE49-F238E27FC236}">
                <a16:creationId xmlns:a16="http://schemas.microsoft.com/office/drawing/2014/main" id="{E7D65CA9-C86D-4EDD-8706-BD7B15717B3B}"/>
              </a:ext>
            </a:extLst>
          </p:cNvPr>
          <p:cNvSpPr txBox="1">
            <a:spLocks/>
          </p:cNvSpPr>
          <p:nvPr/>
        </p:nvSpPr>
        <p:spPr>
          <a:xfrm>
            <a:off x="366102" y="853478"/>
            <a:ext cx="3976079" cy="201408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137160" indent="-13716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charset="0"/>
              <a:buChar char="•"/>
              <a:defRPr sz="1600" kern="1200" baseline="0">
                <a:ln>
                  <a:noFill/>
                </a:ln>
                <a:solidFill>
                  <a:srgbClr val="888B8D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ln>
                  <a:noFill/>
                </a:ln>
                <a:solidFill>
                  <a:srgbClr val="75787B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.AppleSystemUIFont" charset="-120"/>
              <a:buChar char="‑"/>
              <a:defRPr sz="1400" kern="1200">
                <a:ln>
                  <a:noFill/>
                </a:ln>
                <a:solidFill>
                  <a:srgbClr val="75787B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charset="0"/>
              <a:buChar char="•"/>
              <a:defRPr sz="1400" kern="1200">
                <a:ln>
                  <a:noFill/>
                </a:ln>
                <a:solidFill>
                  <a:srgbClr val="75787B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.AppleSystemUIFont" charset="-120"/>
              <a:buChar char="‑"/>
              <a:defRPr sz="1400" kern="1200">
                <a:ln>
                  <a:noFill/>
                </a:ln>
                <a:solidFill>
                  <a:srgbClr val="75787B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94310" indent="-285750" defTabSz="914400">
              <a:lnSpc>
                <a:spcPct val="90000"/>
              </a:lnSpc>
              <a:buFont typeface="Wingdings" panose="05000000000000000000" pitchFamily="2" charset="2"/>
              <a:buChar char="q"/>
            </a:pPr>
            <a:r>
              <a:rPr lang="en-US" sz="1300" dirty="0">
                <a:solidFill>
                  <a:schemeClr val="tx1"/>
                </a:solidFill>
              </a:rPr>
              <a:t> Flat surface (no more step) </a:t>
            </a:r>
          </a:p>
          <a:p>
            <a:pPr marL="194310" indent="-285750" defTabSz="914400">
              <a:lnSpc>
                <a:spcPct val="90000"/>
              </a:lnSpc>
              <a:buFont typeface="Wingdings" panose="05000000000000000000" pitchFamily="2" charset="2"/>
              <a:buChar char="q"/>
            </a:pPr>
            <a:r>
              <a:rPr lang="en-US" sz="1300" dirty="0">
                <a:solidFill>
                  <a:schemeClr val="tx1"/>
                </a:solidFill>
              </a:rPr>
              <a:t>Dual jump seats similar to the 210 Montauk</a:t>
            </a:r>
          </a:p>
          <a:p>
            <a:pPr marL="194310" indent="-285750" defTabSz="914400">
              <a:lnSpc>
                <a:spcPct val="90000"/>
              </a:lnSpc>
              <a:buFont typeface="Wingdings" panose="05000000000000000000" pitchFamily="2" charset="2"/>
              <a:buChar char="q"/>
            </a:pPr>
            <a:r>
              <a:rPr lang="en-US" sz="1300" dirty="0">
                <a:solidFill>
                  <a:schemeClr val="tx1"/>
                </a:solidFill>
              </a:rPr>
              <a:t> Stainless cup holders</a:t>
            </a:r>
          </a:p>
          <a:p>
            <a:pPr marL="194310" indent="-285750" defTabSz="914400">
              <a:lnSpc>
                <a:spcPct val="90000"/>
              </a:lnSpc>
              <a:buFont typeface="Wingdings" panose="05000000000000000000" pitchFamily="2" charset="2"/>
              <a:buChar char="q"/>
            </a:pPr>
            <a:r>
              <a:rPr lang="en-US" sz="1300" dirty="0">
                <a:solidFill>
                  <a:schemeClr val="tx1"/>
                </a:solidFill>
              </a:rPr>
              <a:t> 3 standard rod holders</a:t>
            </a:r>
          </a:p>
          <a:p>
            <a:pPr marL="194310" indent="-285750" defTabSz="914400">
              <a:lnSpc>
                <a:spcPct val="90000"/>
              </a:lnSpc>
              <a:buFont typeface="Wingdings" panose="05000000000000000000" pitchFamily="2" charset="2"/>
              <a:buChar char="q"/>
            </a:pPr>
            <a:r>
              <a:rPr lang="en-US" sz="1300" dirty="0">
                <a:solidFill>
                  <a:schemeClr val="tx1"/>
                </a:solidFill>
              </a:rPr>
              <a:t> Recessed hardware </a:t>
            </a:r>
          </a:p>
          <a:p>
            <a:pPr indent="-228600" defTabSz="9144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1300" dirty="0">
              <a:solidFill>
                <a:schemeClr val="tx1"/>
              </a:solidFill>
            </a:endParaRPr>
          </a:p>
        </p:txBody>
      </p:sp>
      <p:pic>
        <p:nvPicPr>
          <p:cNvPr id="5" name="Picture 4" descr="A picture containing sitting, table, plane, sink&#10;&#10;Description automatically generated">
            <a:extLst>
              <a:ext uri="{FF2B5EF4-FFF2-40B4-BE49-F238E27FC236}">
                <a16:creationId xmlns:a16="http://schemas.microsoft.com/office/drawing/2014/main" id="{6C71F6A5-249A-4BC1-A369-9D2C7EC0A20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25775"/>
          <a:stretch/>
        </p:blipFill>
        <p:spPr>
          <a:xfrm>
            <a:off x="4801819" y="351130"/>
            <a:ext cx="4144670" cy="4187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2330431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3">
            <a:extLst>
              <a:ext uri="{FF2B5EF4-FFF2-40B4-BE49-F238E27FC236}">
                <a16:creationId xmlns:a16="http://schemas.microsoft.com/office/drawing/2014/main" id="{0394959A-A821-474A-93D2-5327C03FF7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0868" y="2858587"/>
            <a:ext cx="6088269" cy="501451"/>
          </a:xfrm>
        </p:spPr>
        <p:txBody>
          <a:bodyPr>
            <a:noAutofit/>
          </a:bodyPr>
          <a:lstStyle/>
          <a:p>
            <a:r>
              <a:rPr lang="en-US" dirty="0"/>
              <a:t>Deployable Swim Ladder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8E6D56F-0F8F-437A-9FDF-B82E451E8DE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©2019 Boston Whaler. Confidential and all rights reserved.</a:t>
            </a:r>
            <a:endParaRPr lang="en-US" dirty="0"/>
          </a:p>
        </p:txBody>
      </p:sp>
      <p:sp>
        <p:nvSpPr>
          <p:cNvPr id="15" name="Content Placeholder 1">
            <a:extLst>
              <a:ext uri="{FF2B5EF4-FFF2-40B4-BE49-F238E27FC236}">
                <a16:creationId xmlns:a16="http://schemas.microsoft.com/office/drawing/2014/main" id="{0899C8EF-FCA6-49AA-BF18-9D9C9264DEDC}"/>
              </a:ext>
            </a:extLst>
          </p:cNvPr>
          <p:cNvSpPr txBox="1">
            <a:spLocks/>
          </p:cNvSpPr>
          <p:nvPr/>
        </p:nvSpPr>
        <p:spPr>
          <a:xfrm>
            <a:off x="290868" y="3530819"/>
            <a:ext cx="3579384" cy="1227016"/>
          </a:xfrm>
          <a:prstGeom prst="rect">
            <a:avLst/>
          </a:prstGeom>
        </p:spPr>
        <p:txBody>
          <a:bodyPr vert="horz" lIns="91440" tIns="0" rIns="0" bIns="0" rtlCol="0">
            <a:normAutofit/>
          </a:bodyPr>
          <a:lstStyle>
            <a:lvl1pPr marL="137160" indent="-13716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charset="0"/>
              <a:buChar char="•"/>
              <a:defRPr sz="1600" kern="1200" baseline="0">
                <a:ln>
                  <a:noFill/>
                </a:ln>
                <a:solidFill>
                  <a:srgbClr val="888B8D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ln>
                  <a:noFill/>
                </a:ln>
                <a:solidFill>
                  <a:srgbClr val="75787B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.AppleSystemUIFont" charset="-120"/>
              <a:buChar char="‑"/>
              <a:defRPr sz="1400" kern="1200">
                <a:ln>
                  <a:noFill/>
                </a:ln>
                <a:solidFill>
                  <a:srgbClr val="75787B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charset="0"/>
              <a:buChar char="•"/>
              <a:defRPr sz="1400" kern="1200">
                <a:ln>
                  <a:noFill/>
                </a:ln>
                <a:solidFill>
                  <a:srgbClr val="75787B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.AppleSystemUIFont" charset="-120"/>
              <a:buChar char="‑"/>
              <a:defRPr sz="1400" kern="1200">
                <a:ln>
                  <a:noFill/>
                </a:ln>
                <a:solidFill>
                  <a:srgbClr val="75787B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q"/>
            </a:pPr>
            <a:r>
              <a:rPr lang="en-US" sz="1500" dirty="0">
                <a:solidFill>
                  <a:schemeClr val="tx1"/>
                </a:solidFill>
              </a:rPr>
              <a:t> Angled swim ladder for safer boarding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1500" dirty="0">
                <a:solidFill>
                  <a:schemeClr val="tx1"/>
                </a:solidFill>
              </a:rPr>
              <a:t> Ladder stows under a fiberglass lid</a:t>
            </a:r>
            <a:endParaRPr lang="en-US" sz="1300" dirty="0">
              <a:solidFill>
                <a:schemeClr val="tx1"/>
              </a:solidFill>
            </a:endParaRPr>
          </a:p>
          <a:p>
            <a:pPr lvl="1"/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E731C3E-36C5-4427-9F0F-F8868CAB09F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33266"/>
          <a:stretch/>
        </p:blipFill>
        <p:spPr>
          <a:xfrm>
            <a:off x="3870252" y="347449"/>
            <a:ext cx="5273748" cy="4448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9523156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38B6E06-895B-4F4D-956B-A37871F654C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©2019 Boston Whaler. Confidential and all rights reserved.</a:t>
            </a:r>
            <a:endParaRPr lang="en-US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78148F6-788D-41E5-971E-3A9C9CA96B9D}"/>
              </a:ext>
            </a:extLst>
          </p:cNvPr>
          <p:cNvSpPr/>
          <p:nvPr/>
        </p:nvSpPr>
        <p:spPr>
          <a:xfrm>
            <a:off x="4450813" y="2387084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 </a:t>
            </a:r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9A92C36-D5A0-4A93-A345-175E7321CE89}"/>
              </a:ext>
            </a:extLst>
          </p:cNvPr>
          <p:cNvSpPr/>
          <p:nvPr/>
        </p:nvSpPr>
        <p:spPr>
          <a:xfrm>
            <a:off x="4450813" y="2387084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 </a:t>
            </a:r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E03C5E6-7A5E-4B29-82DB-4C5FD319E79D}"/>
              </a:ext>
            </a:extLst>
          </p:cNvPr>
          <p:cNvSpPr/>
          <p:nvPr/>
        </p:nvSpPr>
        <p:spPr>
          <a:xfrm>
            <a:off x="721112" y="267629"/>
            <a:ext cx="397207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 </a:t>
            </a:r>
            <a:endParaRPr lang="en-US" dirty="0"/>
          </a:p>
        </p:txBody>
      </p:sp>
      <p:sp>
        <p:nvSpPr>
          <p:cNvPr id="7" name="Title 3">
            <a:extLst>
              <a:ext uri="{FF2B5EF4-FFF2-40B4-BE49-F238E27FC236}">
                <a16:creationId xmlns:a16="http://schemas.microsoft.com/office/drawing/2014/main" id="{FA513395-1F1B-4DCB-8145-70EC1BD15C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058" y="297323"/>
            <a:ext cx="6088269" cy="501451"/>
          </a:xfrm>
        </p:spPr>
        <p:txBody>
          <a:bodyPr>
            <a:noAutofit/>
          </a:bodyPr>
          <a:lstStyle/>
          <a:p>
            <a:r>
              <a:rPr lang="en-US" dirty="0"/>
              <a:t>Rail Choices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D463703-74FB-4F50-9BC7-0894EEB97FF8}"/>
              </a:ext>
            </a:extLst>
          </p:cNvPr>
          <p:cNvSpPr/>
          <p:nvPr/>
        </p:nvSpPr>
        <p:spPr>
          <a:xfrm>
            <a:off x="4450813" y="2387084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 </a:t>
            </a:r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7132372-475A-47B1-B892-F75AF7FA3E0A}"/>
              </a:ext>
            </a:extLst>
          </p:cNvPr>
          <p:cNvSpPr/>
          <p:nvPr/>
        </p:nvSpPr>
        <p:spPr>
          <a:xfrm>
            <a:off x="4450813" y="2387084"/>
            <a:ext cx="189051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 </a:t>
            </a:r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4FECE3E-5E2B-4AEA-BD9F-A653D95133AD}"/>
              </a:ext>
            </a:extLst>
          </p:cNvPr>
          <p:cNvSpPr/>
          <p:nvPr/>
        </p:nvSpPr>
        <p:spPr>
          <a:xfrm>
            <a:off x="4450813" y="2387084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 </a:t>
            </a:r>
            <a:endParaRPr lang="en-US" dirty="0"/>
          </a:p>
        </p:txBody>
      </p:sp>
      <p:sp>
        <p:nvSpPr>
          <p:cNvPr id="13" name="Content Placeholder 1">
            <a:extLst>
              <a:ext uri="{FF2B5EF4-FFF2-40B4-BE49-F238E27FC236}">
                <a16:creationId xmlns:a16="http://schemas.microsoft.com/office/drawing/2014/main" id="{E272FD37-0118-48F4-9767-9D07CFE087B9}"/>
              </a:ext>
            </a:extLst>
          </p:cNvPr>
          <p:cNvSpPr txBox="1">
            <a:spLocks/>
          </p:cNvSpPr>
          <p:nvPr/>
        </p:nvSpPr>
        <p:spPr>
          <a:xfrm>
            <a:off x="139265" y="893944"/>
            <a:ext cx="6637091" cy="1227016"/>
          </a:xfrm>
          <a:prstGeom prst="rect">
            <a:avLst/>
          </a:prstGeom>
        </p:spPr>
        <p:txBody>
          <a:bodyPr vert="horz" lIns="91440" tIns="0" rIns="0" bIns="0" rtlCol="0">
            <a:normAutofit/>
          </a:bodyPr>
          <a:lstStyle>
            <a:lvl1pPr marL="137160" indent="-13716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charset="0"/>
              <a:buChar char="•"/>
              <a:defRPr sz="1600" kern="1200" baseline="0">
                <a:ln>
                  <a:noFill/>
                </a:ln>
                <a:solidFill>
                  <a:srgbClr val="888B8D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ln>
                  <a:noFill/>
                </a:ln>
                <a:solidFill>
                  <a:srgbClr val="75787B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.AppleSystemUIFont" charset="-120"/>
              <a:buChar char="‑"/>
              <a:defRPr sz="1400" kern="1200">
                <a:ln>
                  <a:noFill/>
                </a:ln>
                <a:solidFill>
                  <a:srgbClr val="75787B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charset="0"/>
              <a:buChar char="•"/>
              <a:defRPr sz="1400" kern="1200">
                <a:ln>
                  <a:noFill/>
                </a:ln>
                <a:solidFill>
                  <a:srgbClr val="75787B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.AppleSystemUIFont" charset="-120"/>
              <a:buChar char="‑"/>
              <a:defRPr sz="1400" kern="1200">
                <a:ln>
                  <a:noFill/>
                </a:ln>
                <a:solidFill>
                  <a:srgbClr val="75787B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Tx/>
              <a:buChar char="-"/>
            </a:pPr>
            <a:r>
              <a:rPr lang="en-US" sz="1500" dirty="0">
                <a:solidFill>
                  <a:srgbClr val="000005"/>
                </a:solidFill>
              </a:rPr>
              <a:t>Standard: Low profile rails</a:t>
            </a:r>
          </a:p>
          <a:p>
            <a:pPr>
              <a:buFontTx/>
              <a:buChar char="-"/>
            </a:pPr>
            <a:r>
              <a:rPr lang="en-US" sz="1500" dirty="0">
                <a:solidFill>
                  <a:srgbClr val="000005"/>
                </a:solidFill>
              </a:rPr>
              <a:t>Optional High Bow and split bow rails are available</a:t>
            </a:r>
          </a:p>
          <a:p>
            <a:pPr lvl="1">
              <a:buFontTx/>
              <a:buChar char="-"/>
            </a:pPr>
            <a:r>
              <a:rPr lang="en-US" sz="1300" dirty="0">
                <a:solidFill>
                  <a:srgbClr val="000005"/>
                </a:solidFill>
              </a:rPr>
              <a:t>Both options include high aft rails and remove gunwale rod holders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11" name="Picture 10" descr="A small boat in a large body of water&#10;&#10;Description automatically generated">
            <a:extLst>
              <a:ext uri="{FF2B5EF4-FFF2-40B4-BE49-F238E27FC236}">
                <a16:creationId xmlns:a16="http://schemas.microsoft.com/office/drawing/2014/main" id="{2251FFB0-5AE9-4EA0-9084-C9822881F8D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5529" b="21067"/>
          <a:stretch/>
        </p:blipFill>
        <p:spPr>
          <a:xfrm>
            <a:off x="1662380" y="1834802"/>
            <a:ext cx="5462625" cy="2597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9491928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D73FD206-D738-420A-85C8-B7D9629A844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383" r="9385" b="2"/>
          <a:stretch/>
        </p:blipFill>
        <p:spPr>
          <a:xfrm>
            <a:off x="2432021" y="10"/>
            <a:ext cx="6711980" cy="5143490"/>
          </a:xfrm>
          <a:custGeom>
            <a:avLst/>
            <a:gdLst/>
            <a:ahLst/>
            <a:cxnLst/>
            <a:rect l="l" t="t" r="r" b="b"/>
            <a:pathLst>
              <a:path w="8949307" h="6858000">
                <a:moveTo>
                  <a:pt x="0" y="0"/>
                </a:moveTo>
                <a:lnTo>
                  <a:pt x="8949307" y="0"/>
                </a:lnTo>
                <a:lnTo>
                  <a:pt x="8949307" y="6858000"/>
                </a:lnTo>
                <a:lnTo>
                  <a:pt x="0" y="6858000"/>
                </a:lnTo>
                <a:lnTo>
                  <a:pt x="62983" y="6788730"/>
                </a:lnTo>
                <a:cubicBezTo>
                  <a:pt x="773509" y="5928900"/>
                  <a:pt x="1212979" y="4741056"/>
                  <a:pt x="1212979" y="3429000"/>
                </a:cubicBezTo>
                <a:cubicBezTo>
                  <a:pt x="1212979" y="2116944"/>
                  <a:pt x="773509" y="929100"/>
                  <a:pt x="62983" y="69271"/>
                </a:cubicBezTo>
                <a:close/>
              </a:path>
            </a:pathLst>
          </a:cu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A0BB94F7-613C-48CA-9D0F-569EFABCF0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5741" y="1098137"/>
            <a:ext cx="2750630" cy="844296"/>
          </a:xfrm>
        </p:spPr>
        <p:txBody>
          <a:bodyPr vert="horz" lIns="91440" tIns="45720" rIns="91440" bIns="45720" rtlCol="0" anchor="b">
            <a:normAutofit/>
          </a:bodyPr>
          <a:lstStyle/>
          <a:p>
            <a:pPr defTabSz="914400"/>
            <a:r>
              <a:rPr lang="en-US" sz="1600" dirty="0">
                <a:latin typeface="+mj-lt"/>
                <a:ea typeface="+mj-ea"/>
                <a:cs typeface="+mj-cs"/>
              </a:rPr>
              <a:t>Optional: </a:t>
            </a:r>
            <a:br>
              <a:rPr lang="en-US" sz="1600" dirty="0">
                <a:latin typeface="+mj-lt"/>
                <a:ea typeface="+mj-ea"/>
                <a:cs typeface="+mj-cs"/>
              </a:rPr>
            </a:br>
            <a:r>
              <a:rPr lang="en-US" sz="1600" dirty="0">
                <a:latin typeface="+mj-lt"/>
                <a:ea typeface="+mj-ea"/>
                <a:cs typeface="+mj-cs"/>
              </a:rPr>
              <a:t>Fiberglass Hard-Top</a:t>
            </a:r>
            <a:br>
              <a:rPr lang="en-US" sz="1600" dirty="0">
                <a:latin typeface="+mj-lt"/>
                <a:ea typeface="+mj-ea"/>
                <a:cs typeface="+mj-cs"/>
              </a:rPr>
            </a:br>
            <a:endParaRPr lang="en-US" sz="1600" dirty="0">
              <a:latin typeface="+mn-lt"/>
              <a:ea typeface="+mj-ea"/>
              <a:cs typeface="+mj-cs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54D12A6-36EF-47E1-A681-4FE6EAB77CC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2"/>
            <a:ext cx="3086100" cy="27384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 defTabSz="914400">
              <a:lnSpc>
                <a:spcPct val="90000"/>
              </a:lnSpc>
              <a:spcAft>
                <a:spcPts val="600"/>
              </a:spcAft>
              <a:tabLst/>
              <a:defRPr/>
            </a:pPr>
            <a:r>
              <a:rPr lang="en-US" sz="900" kern="1200">
                <a:solidFill>
                  <a:schemeClr val="bg1"/>
                </a:solidFill>
                <a:latin typeface="Calibri" panose="020F0502020204030204"/>
                <a:ea typeface="+mn-ea"/>
                <a:cs typeface="+mn-cs"/>
              </a:rPr>
              <a:t>©2019 Boston Whaler. Confidential and all rights reserved.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99AC823-0B02-4AB8-946C-506AA2A2F36F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278320" y="2038540"/>
            <a:ext cx="2579180" cy="2405444"/>
          </a:xfrm>
        </p:spPr>
        <p:txBody>
          <a:bodyPr vert="horz" lIns="91440" tIns="45720" rIns="91440" bIns="45720" rtlCol="0" anchor="t">
            <a:normAutofit/>
          </a:bodyPr>
          <a:lstStyle/>
          <a:p>
            <a:pPr lvl="2" indent="-228600" defTabSz="9144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1300" dirty="0">
              <a:solidFill>
                <a:schemeClr val="tx1"/>
              </a:solidFill>
            </a:endParaRPr>
          </a:p>
          <a:p>
            <a:pPr marL="342900" lvl="1" indent="-228600" defTabSz="914400">
              <a:lnSpc>
                <a:spcPct val="90000"/>
              </a:lnSpc>
            </a:pPr>
            <a:endParaRPr lang="en-US" sz="1300" dirty="0">
              <a:solidFill>
                <a:schemeClr val="tx1"/>
              </a:solidFill>
            </a:endParaRPr>
          </a:p>
          <a:p>
            <a:pPr indent="-228600" defTabSz="9144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1300" dirty="0">
              <a:solidFill>
                <a:schemeClr val="tx1"/>
              </a:solidFill>
            </a:endParaRPr>
          </a:p>
        </p:txBody>
      </p:sp>
      <p:sp>
        <p:nvSpPr>
          <p:cNvPr id="21" name="Content Placeholder 1">
            <a:extLst>
              <a:ext uri="{FF2B5EF4-FFF2-40B4-BE49-F238E27FC236}">
                <a16:creationId xmlns:a16="http://schemas.microsoft.com/office/drawing/2014/main" id="{4961E7BB-EB5A-4EFF-BB8C-4A8A86A196B5}"/>
              </a:ext>
            </a:extLst>
          </p:cNvPr>
          <p:cNvSpPr txBox="1">
            <a:spLocks/>
          </p:cNvSpPr>
          <p:nvPr/>
        </p:nvSpPr>
        <p:spPr>
          <a:xfrm>
            <a:off x="192594" y="2105405"/>
            <a:ext cx="2964263" cy="240544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137160" indent="-13716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charset="0"/>
              <a:buChar char="•"/>
              <a:defRPr sz="1600" kern="1200" baseline="0">
                <a:ln>
                  <a:noFill/>
                </a:ln>
                <a:solidFill>
                  <a:srgbClr val="888B8D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ln>
                  <a:noFill/>
                </a:ln>
                <a:solidFill>
                  <a:srgbClr val="75787B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.AppleSystemUIFont" charset="-120"/>
              <a:buChar char="‑"/>
              <a:defRPr sz="1400" kern="1200">
                <a:ln>
                  <a:noFill/>
                </a:ln>
                <a:solidFill>
                  <a:srgbClr val="75787B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charset="0"/>
              <a:buChar char="•"/>
              <a:defRPr sz="1400" kern="1200">
                <a:ln>
                  <a:noFill/>
                </a:ln>
                <a:solidFill>
                  <a:srgbClr val="75787B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.AppleSystemUIFont" charset="-120"/>
              <a:buChar char="‑"/>
              <a:defRPr sz="1400" kern="1200">
                <a:ln>
                  <a:noFill/>
                </a:ln>
                <a:solidFill>
                  <a:srgbClr val="75787B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>
              <a:lnSpc>
                <a:spcPct val="90000"/>
              </a:lnSpc>
              <a:buFont typeface="Wingdings" panose="05000000000000000000" pitchFamily="2" charset="2"/>
              <a:buChar char="q"/>
            </a:pPr>
            <a:r>
              <a:rPr lang="en-US" sz="1300" dirty="0">
                <a:solidFill>
                  <a:schemeClr val="tx1"/>
                </a:solidFill>
              </a:rPr>
              <a:t> Optional: White or Black Frame</a:t>
            </a:r>
          </a:p>
          <a:p>
            <a:pPr defTabSz="914400">
              <a:lnSpc>
                <a:spcPct val="90000"/>
              </a:lnSpc>
              <a:buFont typeface="Wingdings" panose="05000000000000000000" pitchFamily="2" charset="2"/>
              <a:buChar char="q"/>
            </a:pPr>
            <a:r>
              <a:rPr lang="en-US" sz="1300" dirty="0">
                <a:solidFill>
                  <a:schemeClr val="tx1"/>
                </a:solidFill>
              </a:rPr>
              <a:t> Optional; Colored gel on the   underside of the fiberglass hardtop</a:t>
            </a:r>
          </a:p>
          <a:p>
            <a:pPr marL="0" indent="-228600" defTabSz="9144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13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0883799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2">
            <a:extLst>
              <a:ext uri="{FF2B5EF4-FFF2-40B4-BE49-F238E27FC236}">
                <a16:creationId xmlns:a16="http://schemas.microsoft.com/office/drawing/2014/main" id="{2C62B730-C57F-4BDB-8EFE-F83D3BA7B2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8320" y="870966"/>
            <a:ext cx="2578608" cy="844296"/>
          </a:xfrm>
        </p:spPr>
        <p:txBody>
          <a:bodyPr vert="horz" lIns="91440" tIns="45720" rIns="91440" bIns="45720" rtlCol="0" anchor="b">
            <a:normAutofit/>
          </a:bodyPr>
          <a:lstStyle/>
          <a:p>
            <a:pPr defTabSz="914400"/>
            <a:r>
              <a:rPr lang="en-US" sz="1600" dirty="0">
                <a:latin typeface="+mj-lt"/>
                <a:ea typeface="+mj-ea"/>
                <a:cs typeface="+mj-cs"/>
              </a:rPr>
              <a:t>Optional: </a:t>
            </a:r>
            <a:br>
              <a:rPr lang="en-US" sz="1600" dirty="0">
                <a:latin typeface="+mj-lt"/>
                <a:ea typeface="+mj-ea"/>
                <a:cs typeface="+mj-cs"/>
              </a:rPr>
            </a:br>
            <a:r>
              <a:rPr lang="en-US" sz="1600" dirty="0">
                <a:latin typeface="+mj-lt"/>
                <a:ea typeface="+mj-ea"/>
                <a:cs typeface="+mj-cs"/>
              </a:rPr>
              <a:t>T-Top with canvas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66C58D7-53CC-4604-B5EB-5CEDFCAA58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2"/>
            <a:ext cx="3086100" cy="27384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 defTabSz="914400">
              <a:lnSpc>
                <a:spcPct val="90000"/>
              </a:lnSpc>
              <a:spcAft>
                <a:spcPts val="600"/>
              </a:spcAft>
              <a:tabLst/>
              <a:defRPr/>
            </a:pPr>
            <a:r>
              <a:rPr lang="en-US" sz="900" kern="1200">
                <a:solidFill>
                  <a:schemeClr val="bg1"/>
                </a:solidFill>
                <a:latin typeface="Calibri" panose="020F0502020204030204"/>
                <a:ea typeface="+mn-ea"/>
                <a:cs typeface="+mn-cs"/>
              </a:rPr>
              <a:t>©2019 Boston Whaler. Confidential and all rights reserved.</a:t>
            </a:r>
          </a:p>
        </p:txBody>
      </p:sp>
      <p:pic>
        <p:nvPicPr>
          <p:cNvPr id="3" name="Content Placeholder 2">
            <a:extLst>
              <a:ext uri="{FF2B5EF4-FFF2-40B4-BE49-F238E27FC236}">
                <a16:creationId xmlns:a16="http://schemas.microsoft.com/office/drawing/2014/main" id="{776D3A45-48F0-4FCD-9D32-444D37318BA9}"/>
              </a:ext>
            </a:extLst>
          </p:cNvPr>
          <p:cNvPicPr>
            <a:picLocks noGrp="1" noChangeAspect="1"/>
          </p:cNvPicPr>
          <p:nvPr>
            <p:ph sz="quarter" idx="15"/>
          </p:nvPr>
        </p:nvPicPr>
        <p:blipFill rotWithShape="1">
          <a:blip r:embed="rId2"/>
          <a:srcRect l="1150" r="-1" b="-1"/>
          <a:stretch/>
        </p:blipFill>
        <p:spPr>
          <a:xfrm>
            <a:off x="2432021" y="10"/>
            <a:ext cx="6711980" cy="5143490"/>
          </a:xfrm>
          <a:custGeom>
            <a:avLst/>
            <a:gdLst/>
            <a:ahLst/>
            <a:cxnLst/>
            <a:rect l="l" t="t" r="r" b="b"/>
            <a:pathLst>
              <a:path w="8949307" h="6858000">
                <a:moveTo>
                  <a:pt x="0" y="0"/>
                </a:moveTo>
                <a:lnTo>
                  <a:pt x="8949307" y="0"/>
                </a:lnTo>
                <a:lnTo>
                  <a:pt x="8949307" y="6858000"/>
                </a:lnTo>
                <a:lnTo>
                  <a:pt x="0" y="6858000"/>
                </a:lnTo>
                <a:lnTo>
                  <a:pt x="62983" y="6788730"/>
                </a:lnTo>
                <a:cubicBezTo>
                  <a:pt x="773509" y="5928900"/>
                  <a:pt x="1212979" y="4741056"/>
                  <a:pt x="1212979" y="3429000"/>
                </a:cubicBezTo>
                <a:cubicBezTo>
                  <a:pt x="1212979" y="2116944"/>
                  <a:pt x="773509" y="929100"/>
                  <a:pt x="62983" y="69271"/>
                </a:cubicBezTo>
                <a:close/>
              </a:path>
            </a:pathLst>
          </a:custGeom>
        </p:spPr>
      </p:pic>
      <p:sp>
        <p:nvSpPr>
          <p:cNvPr id="18" name="Content Placeholder 1">
            <a:extLst>
              <a:ext uri="{FF2B5EF4-FFF2-40B4-BE49-F238E27FC236}">
                <a16:creationId xmlns:a16="http://schemas.microsoft.com/office/drawing/2014/main" id="{173D898B-7B05-41CB-B555-6B99A2147583}"/>
              </a:ext>
            </a:extLst>
          </p:cNvPr>
          <p:cNvSpPr txBox="1">
            <a:spLocks/>
          </p:cNvSpPr>
          <p:nvPr/>
        </p:nvSpPr>
        <p:spPr>
          <a:xfrm>
            <a:off x="278320" y="2038540"/>
            <a:ext cx="2907566" cy="240544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137160" indent="-13716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charset="0"/>
              <a:buChar char="•"/>
              <a:defRPr sz="1600" kern="1200" baseline="0">
                <a:ln>
                  <a:noFill/>
                </a:ln>
                <a:solidFill>
                  <a:srgbClr val="888B8D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ln>
                  <a:noFill/>
                </a:ln>
                <a:solidFill>
                  <a:srgbClr val="75787B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.AppleSystemUIFont" charset="-120"/>
              <a:buChar char="‑"/>
              <a:defRPr sz="1400" kern="1200">
                <a:ln>
                  <a:noFill/>
                </a:ln>
                <a:solidFill>
                  <a:srgbClr val="75787B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charset="0"/>
              <a:buChar char="•"/>
              <a:defRPr sz="1400" kern="1200">
                <a:ln>
                  <a:noFill/>
                </a:ln>
                <a:solidFill>
                  <a:srgbClr val="75787B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.AppleSystemUIFont" charset="-120"/>
              <a:buChar char="‑"/>
              <a:defRPr sz="1400" kern="1200">
                <a:ln>
                  <a:noFill/>
                </a:ln>
                <a:solidFill>
                  <a:srgbClr val="75787B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94310" indent="-285750" defTabSz="914400">
              <a:lnSpc>
                <a:spcPct val="90000"/>
              </a:lnSpc>
              <a:buFont typeface="Wingdings" panose="05000000000000000000" pitchFamily="2" charset="2"/>
              <a:buChar char="q"/>
            </a:pPr>
            <a:r>
              <a:rPr lang="en-US" sz="1300" dirty="0">
                <a:solidFill>
                  <a:schemeClr val="tx1"/>
                </a:solidFill>
              </a:rPr>
              <a:t>Optional: Blue or Black Canvas</a:t>
            </a:r>
          </a:p>
          <a:p>
            <a:pPr marL="194310" indent="-285750" defTabSz="914400">
              <a:lnSpc>
                <a:spcPct val="90000"/>
              </a:lnSpc>
              <a:buFont typeface="Wingdings" panose="05000000000000000000" pitchFamily="2" charset="2"/>
              <a:buChar char="q"/>
            </a:pPr>
            <a:r>
              <a:rPr lang="en-US" sz="1300" dirty="0">
                <a:solidFill>
                  <a:schemeClr val="tx1"/>
                </a:solidFill>
              </a:rPr>
              <a:t>Optional: White or Black Frame</a:t>
            </a:r>
          </a:p>
          <a:p>
            <a:pPr marL="0" indent="-228600" defTabSz="9144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13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9825714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le 3">
            <a:extLst>
              <a:ext uri="{FF2B5EF4-FFF2-40B4-BE49-F238E27FC236}">
                <a16:creationId xmlns:a16="http://schemas.microsoft.com/office/drawing/2014/main" id="{BAC66DFD-0E05-4B93-BFEB-9434E14152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058" y="297323"/>
            <a:ext cx="6088269" cy="501451"/>
          </a:xfrm>
        </p:spPr>
        <p:txBody>
          <a:bodyPr>
            <a:noAutofit/>
          </a:bodyPr>
          <a:lstStyle/>
          <a:p>
            <a:r>
              <a:rPr lang="en-US" dirty="0"/>
              <a:t>Water Sports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54D12A6-36EF-47E1-A681-4FE6EAB77CC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©2019 Boston Whaler. Confidential and all rights reserved.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99AC823-0B02-4AB8-946C-506AA2A2F36F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0" y="840259"/>
            <a:ext cx="3698789" cy="3871784"/>
          </a:xfrm>
        </p:spPr>
        <p:txBody>
          <a:bodyPr>
            <a:normAutofit/>
          </a:bodyPr>
          <a:lstStyle/>
          <a:p>
            <a:pPr lvl="2"/>
            <a:endParaRPr lang="en-US" dirty="0"/>
          </a:p>
          <a:p>
            <a:pPr marL="342900" lvl="1" indent="0">
              <a:buNone/>
            </a:pPr>
            <a:endParaRPr lang="en-US" sz="1600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27" name="Content Placeholder 1">
            <a:extLst>
              <a:ext uri="{FF2B5EF4-FFF2-40B4-BE49-F238E27FC236}">
                <a16:creationId xmlns:a16="http://schemas.microsoft.com/office/drawing/2014/main" id="{C245EDFE-32F9-463F-90B6-EEAFA25D076F}"/>
              </a:ext>
            </a:extLst>
          </p:cNvPr>
          <p:cNvSpPr txBox="1">
            <a:spLocks/>
          </p:cNvSpPr>
          <p:nvPr/>
        </p:nvSpPr>
        <p:spPr>
          <a:xfrm>
            <a:off x="139266" y="893944"/>
            <a:ext cx="2919621" cy="1227016"/>
          </a:xfrm>
          <a:prstGeom prst="rect">
            <a:avLst/>
          </a:prstGeom>
        </p:spPr>
        <p:txBody>
          <a:bodyPr vert="horz" lIns="91440" tIns="0" rIns="0" bIns="0" rtlCol="0">
            <a:normAutofit/>
          </a:bodyPr>
          <a:lstStyle>
            <a:lvl1pPr marL="137160" indent="-13716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charset="0"/>
              <a:buChar char="•"/>
              <a:defRPr sz="1600" kern="1200" baseline="0">
                <a:ln>
                  <a:noFill/>
                </a:ln>
                <a:solidFill>
                  <a:srgbClr val="888B8D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ln>
                  <a:noFill/>
                </a:ln>
                <a:solidFill>
                  <a:srgbClr val="75787B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.AppleSystemUIFont" charset="-120"/>
              <a:buChar char="‑"/>
              <a:defRPr sz="1400" kern="1200">
                <a:ln>
                  <a:noFill/>
                </a:ln>
                <a:solidFill>
                  <a:srgbClr val="75787B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charset="0"/>
              <a:buChar char="•"/>
              <a:defRPr sz="1400" kern="1200">
                <a:ln>
                  <a:noFill/>
                </a:ln>
                <a:solidFill>
                  <a:srgbClr val="75787B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.AppleSystemUIFont" charset="-120"/>
              <a:buChar char="‑"/>
              <a:defRPr sz="1400" kern="1200">
                <a:ln>
                  <a:noFill/>
                </a:ln>
                <a:solidFill>
                  <a:srgbClr val="75787B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q"/>
            </a:pPr>
            <a:r>
              <a:rPr lang="en-US" sz="1500" dirty="0">
                <a:solidFill>
                  <a:srgbClr val="000005"/>
                </a:solidFill>
              </a:rPr>
              <a:t> Tow point from both hard top and T-top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8B3E776-937E-4B3B-9C2C-E55F125502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7892" y="345726"/>
            <a:ext cx="6026842" cy="4452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1763865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0BB94F7-613C-48CA-9D0F-569EFABCF0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6963" y="209436"/>
            <a:ext cx="3030002" cy="501451"/>
          </a:xfrm>
        </p:spPr>
        <p:txBody>
          <a:bodyPr>
            <a:normAutofit/>
          </a:bodyPr>
          <a:lstStyle/>
          <a:p>
            <a:r>
              <a:rPr lang="en-US" dirty="0"/>
              <a:t>220 Dauntless Engines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54D12A6-36EF-47E1-A681-4FE6EAB77CC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©2019 Boston Whaler. Confidential and all rights reserved.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99AC823-0B02-4AB8-946C-506AA2A2F36F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438912" y="710887"/>
            <a:ext cx="8186104" cy="3721726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b="1" dirty="0">
                <a:solidFill>
                  <a:srgbClr val="000000"/>
                </a:solidFill>
              </a:rPr>
              <a:t>Standard</a:t>
            </a:r>
            <a:r>
              <a:rPr lang="en-US" dirty="0">
                <a:solidFill>
                  <a:srgbClr val="000000"/>
                </a:solidFill>
              </a:rPr>
              <a:t>: </a:t>
            </a:r>
          </a:p>
          <a:p>
            <a:pPr marL="0" lvl="0" indent="0">
              <a:buNone/>
            </a:pPr>
            <a:endParaRPr lang="en-US" b="1" dirty="0">
              <a:solidFill>
                <a:srgbClr val="000000"/>
              </a:solidFill>
            </a:endParaRPr>
          </a:p>
          <a:p>
            <a:pPr marL="0" lvl="0" indent="0">
              <a:buNone/>
            </a:pPr>
            <a:r>
              <a:rPr lang="en-US" b="1" dirty="0">
                <a:solidFill>
                  <a:srgbClr val="000000"/>
                </a:solidFill>
              </a:rPr>
              <a:t>Optional</a:t>
            </a:r>
            <a:r>
              <a:rPr lang="en-US" dirty="0">
                <a:solidFill>
                  <a:srgbClr val="000000"/>
                </a:solidFill>
              </a:rPr>
              <a:t>:</a:t>
            </a:r>
          </a:p>
          <a:p>
            <a:pPr lvl="0"/>
            <a:endParaRPr lang="en-US" dirty="0">
              <a:solidFill>
                <a:srgbClr val="000000"/>
              </a:solidFill>
            </a:endParaRPr>
          </a:p>
          <a:p>
            <a:pPr lvl="0"/>
            <a:endParaRPr lang="en-US" dirty="0">
              <a:solidFill>
                <a:srgbClr val="000000"/>
              </a:solidFill>
            </a:endParaRPr>
          </a:p>
          <a:p>
            <a:pPr lvl="0"/>
            <a:endParaRPr lang="en-US" dirty="0">
              <a:solidFill>
                <a:srgbClr val="000000"/>
              </a:solidFill>
            </a:endParaRPr>
          </a:p>
          <a:p>
            <a:pPr lvl="0"/>
            <a:endParaRPr lang="en-US" dirty="0">
              <a:solidFill>
                <a:srgbClr val="000000"/>
              </a:solidFill>
            </a:endParaRPr>
          </a:p>
          <a:p>
            <a:pPr marL="0" lvl="0" indent="0">
              <a:buNone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45862D9-1C36-4235-A801-AEEB0163E1ED}"/>
              </a:ext>
            </a:extLst>
          </p:cNvPr>
          <p:cNvSpPr txBox="1"/>
          <p:nvPr/>
        </p:nvSpPr>
        <p:spPr>
          <a:xfrm>
            <a:off x="2786448" y="4190243"/>
            <a:ext cx="389443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rgbClr val="000000"/>
                </a:solidFill>
              </a:rPr>
              <a:t>Available in black or white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9A942AF-2578-49B5-AEA6-E5132EDF9E4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2541" r="19025" b="8660"/>
          <a:stretch/>
        </p:blipFill>
        <p:spPr>
          <a:xfrm>
            <a:off x="7751193" y="2502304"/>
            <a:ext cx="1117035" cy="232807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A1399DC-2975-4687-BD2C-7E0A165AD8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4512" y="2038964"/>
            <a:ext cx="5374059" cy="103347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5E4C82E-C891-456E-9E41-F71385AD17B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7573" y="1066834"/>
            <a:ext cx="4916713" cy="21823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D7AF43E-AD37-4832-B7C9-67B8498D5FD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86287" y="2737515"/>
            <a:ext cx="1385660" cy="2157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9832856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0BB94F7-613C-48CA-9D0F-569EFABCF0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1391" y="201208"/>
            <a:ext cx="4783877" cy="501451"/>
          </a:xfrm>
        </p:spPr>
        <p:txBody>
          <a:bodyPr>
            <a:normAutofit/>
          </a:bodyPr>
          <a:lstStyle/>
          <a:p>
            <a:r>
              <a:rPr lang="en-US" dirty="0"/>
              <a:t>Notable Options: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54D12A6-36EF-47E1-A681-4FE6EAB77CC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©2019 Boston Whaler. Confidential and all rights reserved.</a:t>
            </a:r>
            <a:endParaRPr lang="en-US" dirty="0"/>
          </a:p>
        </p:txBody>
      </p:sp>
      <p:pic>
        <p:nvPicPr>
          <p:cNvPr id="2" name="Content Placeholder 1">
            <a:extLst>
              <a:ext uri="{FF2B5EF4-FFF2-40B4-BE49-F238E27FC236}">
                <a16:creationId xmlns:a16="http://schemas.microsoft.com/office/drawing/2014/main" id="{CEFB2147-F994-4D41-B912-FCD24266182E}"/>
              </a:ext>
            </a:extLst>
          </p:cNvPr>
          <p:cNvPicPr>
            <a:picLocks noGrp="1" noChangeAspect="1"/>
          </p:cNvPicPr>
          <p:nvPr>
            <p:ph sz="quarter" idx="15"/>
          </p:nvPr>
        </p:nvPicPr>
        <p:blipFill>
          <a:blip r:embed="rId2"/>
          <a:stretch>
            <a:fillRect/>
          </a:stretch>
        </p:blipFill>
        <p:spPr>
          <a:xfrm>
            <a:off x="438912" y="702659"/>
            <a:ext cx="7887975" cy="4017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6747780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0BB94F7-613C-48CA-9D0F-569EFABCF0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8912" y="220611"/>
            <a:ext cx="4783877" cy="501451"/>
          </a:xfrm>
        </p:spPr>
        <p:txBody>
          <a:bodyPr>
            <a:normAutofit/>
          </a:bodyPr>
          <a:lstStyle/>
          <a:p>
            <a:r>
              <a:rPr lang="en-US" dirty="0"/>
              <a:t>Other Notable Options: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54D12A6-36EF-47E1-A681-4FE6EAB77CC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©2019 Boston Whaler. Confidential and all rights reserved.</a:t>
            </a:r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6C3DC07-589B-4D4F-B7E0-19AD930673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640" y="722062"/>
            <a:ext cx="8480720" cy="3905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1348245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0BB94F7-613C-48CA-9D0F-569EFABCF0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5816" y="95617"/>
            <a:ext cx="4783877" cy="501451"/>
          </a:xfrm>
        </p:spPr>
        <p:txBody>
          <a:bodyPr>
            <a:normAutofit/>
          </a:bodyPr>
          <a:lstStyle/>
          <a:p>
            <a:r>
              <a:rPr lang="en-US" dirty="0"/>
              <a:t>Other Notable Options: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54D12A6-36EF-47E1-A681-4FE6EAB77CC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©2019 Boston Whaler. Confidential and all rights reserved.</a:t>
            </a:r>
            <a:endParaRPr lang="en-US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276A50D7-B648-4282-9B20-74360EE33124}"/>
              </a:ext>
            </a:extLst>
          </p:cNvPr>
          <p:cNvCxnSpPr>
            <a:cxnSpLocks/>
          </p:cNvCxnSpPr>
          <p:nvPr/>
        </p:nvCxnSpPr>
        <p:spPr>
          <a:xfrm>
            <a:off x="4711312" y="327602"/>
            <a:ext cx="0" cy="4488296"/>
          </a:xfrm>
          <a:prstGeom prst="line">
            <a:avLst/>
          </a:prstGeom>
          <a:ln w="63500">
            <a:solidFill>
              <a:srgbClr val="AB32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>
            <a:extLst>
              <a:ext uri="{FF2B5EF4-FFF2-40B4-BE49-F238E27FC236}">
                <a16:creationId xmlns:a16="http://schemas.microsoft.com/office/drawing/2014/main" id="{0B4FA38E-DE63-4914-B48E-5E96D1E402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5816" y="709786"/>
            <a:ext cx="4430671" cy="269956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997B1D8-DB6C-4BBA-9D3C-B5FC7FBC32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815" y="3441453"/>
            <a:ext cx="4430666" cy="101128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92411C9-280B-4D00-BCCA-FC14299AA6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37494" y="709786"/>
            <a:ext cx="2232987" cy="189803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68EF892-ED4A-4CA4-8ADF-224DD0111F0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37494" y="2607825"/>
            <a:ext cx="1772733" cy="1205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04802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7204C0D-B2D8-4191-934D-7B19AADD96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8643" y="264908"/>
            <a:ext cx="5204007" cy="501451"/>
          </a:xfrm>
        </p:spPr>
        <p:txBody>
          <a:bodyPr>
            <a:normAutofit/>
          </a:bodyPr>
          <a:lstStyle/>
          <a:p>
            <a:r>
              <a:rPr lang="en-US" dirty="0"/>
              <a:t>Optional: Electronics Package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8E6D56F-0F8F-437A-9FDF-B82E451E8DE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©2019 Boston Whaler. Confidential and all rights reserved.</a:t>
            </a:r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91A652D-05A4-4D84-821C-643F6B928137}"/>
              </a:ext>
            </a:extLst>
          </p:cNvPr>
          <p:cNvSpPr txBox="1"/>
          <p:nvPr/>
        </p:nvSpPr>
        <p:spPr>
          <a:xfrm>
            <a:off x="736633" y="766359"/>
            <a:ext cx="8802029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9” </a:t>
            </a:r>
            <a:r>
              <a:rPr lang="en-US" sz="1200" b="1" cap="all" dirty="0" err="1"/>
              <a:t>RaYmarine</a:t>
            </a:r>
            <a:r>
              <a:rPr lang="en-US" sz="1200" b="1" cap="all" dirty="0"/>
              <a:t> </a:t>
            </a:r>
            <a:r>
              <a:rPr lang="en-US" sz="1200" b="1" dirty="0"/>
              <a:t>AXIOM 9 RV (</a:t>
            </a:r>
            <a:r>
              <a:rPr lang="en-US" sz="1200" b="1" dirty="0" err="1"/>
              <a:t>RealVision</a:t>
            </a:r>
            <a:r>
              <a:rPr lang="en-US" sz="1200" b="1" dirty="0"/>
              <a:t>)ELECTRONICS/NAVIGATION PACKAGE</a:t>
            </a:r>
            <a:endParaRPr lang="en-US" sz="1200" dirty="0"/>
          </a:p>
          <a:p>
            <a:pPr lvl="0"/>
            <a:r>
              <a:rPr lang="en-US" sz="1200" dirty="0" err="1"/>
              <a:t>Raymarine</a:t>
            </a:r>
            <a:r>
              <a:rPr lang="en-US" sz="1200" dirty="0"/>
              <a:t> Axiom 9 </a:t>
            </a:r>
            <a:r>
              <a:rPr lang="en-US" sz="1200" dirty="0" err="1"/>
              <a:t>RealVision</a:t>
            </a:r>
            <a:r>
              <a:rPr lang="en-US" sz="1200" dirty="0"/>
              <a:t> 3D, 9” touch screen (GPS, chart plotter, </a:t>
            </a:r>
            <a:r>
              <a:rPr lang="en-US" sz="1200" dirty="0" err="1"/>
              <a:t>fishfinder</a:t>
            </a:r>
            <a:r>
              <a:rPr lang="en-US" sz="1200" dirty="0"/>
              <a:t>)</a:t>
            </a:r>
          </a:p>
          <a:p>
            <a:pPr lvl="0"/>
            <a:r>
              <a:rPr lang="en-US" sz="1200" dirty="0" err="1"/>
              <a:t>RealVision</a:t>
            </a:r>
            <a:r>
              <a:rPr lang="en-US" sz="1200" dirty="0"/>
              <a:t> 3D, </a:t>
            </a:r>
            <a:r>
              <a:rPr lang="en-US" sz="1200" dirty="0" err="1"/>
              <a:t>DownVision</a:t>
            </a:r>
            <a:r>
              <a:rPr lang="en-US" sz="1200" dirty="0"/>
              <a:t>, </a:t>
            </a:r>
            <a:r>
              <a:rPr lang="en-US" sz="1200" dirty="0" err="1"/>
              <a:t>SideVision</a:t>
            </a:r>
            <a:r>
              <a:rPr lang="en-US" sz="1200" dirty="0"/>
              <a:t> and Chirp transom transducer</a:t>
            </a:r>
          </a:p>
          <a:p>
            <a:pPr lvl="0"/>
            <a:r>
              <a:rPr lang="en-US" sz="1200" dirty="0"/>
              <a:t>Navionics Chart Card:  North America/Canada</a:t>
            </a:r>
          </a:p>
          <a:p>
            <a:pPr lvl="1"/>
            <a:r>
              <a:rPr lang="en-US" sz="1200" dirty="0"/>
              <a:t>Navionics Chart Card:  Central/South America</a:t>
            </a:r>
          </a:p>
          <a:p>
            <a:pPr lvl="1"/>
            <a:r>
              <a:rPr lang="en-US" sz="1200" dirty="0"/>
              <a:t>Navionics Chart Card:  Europe/Mid East/Asia</a:t>
            </a:r>
          </a:p>
          <a:p>
            <a:pPr lvl="1"/>
            <a:r>
              <a:rPr lang="en-US" sz="1200" dirty="0"/>
              <a:t>Navionics Chart Card:  AU/NZ</a:t>
            </a:r>
          </a:p>
          <a:p>
            <a:r>
              <a:rPr lang="en-US" sz="1200" dirty="0"/>
              <a:t> </a:t>
            </a:r>
          </a:p>
          <a:p>
            <a:r>
              <a:rPr lang="en-US" sz="1200" b="1" dirty="0"/>
              <a:t>9” </a:t>
            </a:r>
            <a:r>
              <a:rPr lang="en-US" sz="1200" b="1" dirty="0" err="1"/>
              <a:t>Raymarine</a:t>
            </a:r>
            <a:r>
              <a:rPr lang="en-US" sz="1200" b="1" dirty="0"/>
              <a:t> Axiom Additional Display (Must select the 9” Axiom Navigation Package Option or the 12” Axiom Navigation Package Option) (Not compatible with </a:t>
            </a:r>
            <a:r>
              <a:rPr lang="en-US" sz="1200" b="1" dirty="0" err="1"/>
              <a:t>GloveBox</a:t>
            </a:r>
            <a:r>
              <a:rPr lang="en-US" sz="1200" b="1" dirty="0"/>
              <a:t>)</a:t>
            </a:r>
            <a:endParaRPr lang="en-US" sz="1200" dirty="0"/>
          </a:p>
          <a:p>
            <a:pPr lvl="0"/>
            <a:r>
              <a:rPr lang="en-US" sz="1200" dirty="0" err="1"/>
              <a:t>Raymarine</a:t>
            </a:r>
            <a:r>
              <a:rPr lang="en-US" sz="1200" dirty="0"/>
              <a:t> Axiom 9” with single channel chirp sonar</a:t>
            </a:r>
          </a:p>
          <a:p>
            <a:r>
              <a:rPr lang="en-US" sz="1200" dirty="0"/>
              <a:t> </a:t>
            </a:r>
          </a:p>
          <a:p>
            <a:r>
              <a:rPr lang="en-US" sz="1200" dirty="0"/>
              <a:t> </a:t>
            </a:r>
          </a:p>
          <a:p>
            <a:r>
              <a:rPr lang="en-US" sz="1200" b="1" dirty="0"/>
              <a:t>12” RAYMARINE AXIOM RV ELECTRONICS/NAVIGATION PACKAGE</a:t>
            </a:r>
            <a:endParaRPr lang="en-US" sz="1200" dirty="0"/>
          </a:p>
          <a:p>
            <a:pPr lvl="0"/>
            <a:r>
              <a:rPr lang="en-US" sz="1200" dirty="0" err="1"/>
              <a:t>Raymarine</a:t>
            </a:r>
            <a:r>
              <a:rPr lang="en-US" sz="1200" dirty="0"/>
              <a:t> Axiom RV, 12.1” screen (GPS / chart plotter / </a:t>
            </a:r>
            <a:r>
              <a:rPr lang="en-US" sz="1200" dirty="0" err="1"/>
              <a:t>fishfinder</a:t>
            </a:r>
            <a:r>
              <a:rPr lang="en-US" sz="1200" dirty="0"/>
              <a:t>)</a:t>
            </a:r>
          </a:p>
          <a:p>
            <a:pPr lvl="0"/>
            <a:r>
              <a:rPr lang="en-US" sz="1200" dirty="0"/>
              <a:t>RV-100 3D Transom Mount Transducer</a:t>
            </a:r>
          </a:p>
          <a:p>
            <a:pPr lvl="0"/>
            <a:r>
              <a:rPr lang="en-US" sz="1200" dirty="0"/>
              <a:t>Navionics Chart Card – North America/Canada</a:t>
            </a:r>
          </a:p>
          <a:p>
            <a:pPr lvl="1"/>
            <a:r>
              <a:rPr lang="en-US" sz="1200" dirty="0"/>
              <a:t>Navionics Chart Card – Central/South America</a:t>
            </a:r>
          </a:p>
          <a:p>
            <a:pPr lvl="1"/>
            <a:r>
              <a:rPr lang="en-US" sz="1200" dirty="0"/>
              <a:t>Navionics Chart Card – Europe/Mid East/Asia</a:t>
            </a:r>
          </a:p>
          <a:p>
            <a:pPr lvl="1"/>
            <a:r>
              <a:rPr lang="en-US" sz="1200" dirty="0"/>
              <a:t>Navionics Chart Card – AU/NZ</a:t>
            </a:r>
          </a:p>
          <a:p>
            <a:pPr algn="ctr"/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541928826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0BB94F7-613C-48CA-9D0F-569EFABCF0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Canvas options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54D12A6-36EF-47E1-A681-4FE6EAB77CC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©2019 Boston Whaler. Confidential and all rights reserved.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99AC823-0B02-4AB8-946C-506AA2A2F36F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1061320" y="776133"/>
            <a:ext cx="8186104" cy="3721726"/>
          </a:xfrm>
        </p:spPr>
        <p:txBody>
          <a:bodyPr>
            <a:normAutofit/>
          </a:bodyPr>
          <a:lstStyle/>
          <a:p>
            <a:pPr lvl="0"/>
            <a:r>
              <a:rPr lang="en-US" dirty="0">
                <a:solidFill>
                  <a:srgbClr val="000005"/>
                </a:solidFill>
              </a:rPr>
              <a:t>Combination helm seat / console cover (black or blue)</a:t>
            </a:r>
          </a:p>
          <a:p>
            <a:pPr lvl="0"/>
            <a:r>
              <a:rPr lang="en-US" dirty="0">
                <a:solidFill>
                  <a:srgbClr val="000005"/>
                </a:solidFill>
              </a:rPr>
              <a:t>Console cover (black or blue)</a:t>
            </a:r>
          </a:p>
          <a:p>
            <a:pPr lvl="0"/>
            <a:r>
              <a:rPr lang="en-US" dirty="0">
                <a:solidFill>
                  <a:srgbClr val="000005"/>
                </a:solidFill>
              </a:rPr>
              <a:t>Console lounge seat with backrest cover (black or blue)</a:t>
            </a:r>
          </a:p>
          <a:p>
            <a:pPr lvl="0"/>
            <a:r>
              <a:rPr lang="en-US" dirty="0">
                <a:solidFill>
                  <a:srgbClr val="000005"/>
                </a:solidFill>
              </a:rPr>
              <a:t>Helm seat cover (black or blue)</a:t>
            </a:r>
          </a:p>
          <a:p>
            <a:pPr lvl="0"/>
            <a:r>
              <a:rPr lang="en-US" dirty="0">
                <a:solidFill>
                  <a:srgbClr val="000005"/>
                </a:solidFill>
              </a:rPr>
              <a:t>Sun top with boot and stainless-steel fittings (black or blue)</a:t>
            </a:r>
          </a:p>
        </p:txBody>
      </p:sp>
    </p:spTree>
    <p:extLst>
      <p:ext uri="{BB962C8B-B14F-4D97-AF65-F5344CB8AC3E}">
        <p14:creationId xmlns:p14="http://schemas.microsoft.com/office/powerpoint/2010/main" val="472693733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5"/>
          </p:nvPr>
        </p:nvSpPr>
        <p:spPr/>
        <p:txBody>
          <a:bodyPr>
            <a:normAutofit fontScale="92500"/>
          </a:bodyPr>
          <a:lstStyle/>
          <a:p>
            <a:r>
              <a:rPr lang="en-US" dirty="0">
                <a:solidFill>
                  <a:schemeClr val="tx1"/>
                </a:solidFill>
              </a:rPr>
              <a:t>Centerline double sun lounge with arm rest and garage storage</a:t>
            </a:r>
          </a:p>
          <a:p>
            <a:r>
              <a:rPr lang="en-US" dirty="0">
                <a:solidFill>
                  <a:schemeClr val="tx1"/>
                </a:solidFill>
              </a:rPr>
              <a:t>Lockable, dry rod storage in sun lounge garage </a:t>
            </a:r>
          </a:p>
          <a:p>
            <a:r>
              <a:rPr lang="en-US" dirty="0">
                <a:solidFill>
                  <a:schemeClr val="tx1"/>
                </a:solidFill>
              </a:rPr>
              <a:t>Full beam insulated cooler in forward bow deck</a:t>
            </a:r>
          </a:p>
          <a:p>
            <a:r>
              <a:rPr lang="en-US" dirty="0">
                <a:solidFill>
                  <a:schemeClr val="tx1"/>
                </a:solidFill>
              </a:rPr>
              <a:t>Increased cockpit depth</a:t>
            </a:r>
          </a:p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8"/>
          </p:nvPr>
        </p:nvSpPr>
        <p:spPr/>
        <p:txBody>
          <a:bodyPr>
            <a:normAutofit/>
          </a:bodyPr>
          <a:lstStyle/>
          <a:p>
            <a:r>
              <a:rPr lang="en-US" sz="1800" dirty="0"/>
              <a:t>Bow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9"/>
          </p:nvPr>
        </p:nvSpPr>
        <p:spPr/>
        <p:txBody>
          <a:bodyPr>
            <a:normAutofit/>
          </a:bodyPr>
          <a:lstStyle/>
          <a:p>
            <a:r>
              <a:rPr lang="en-US" sz="1800" dirty="0"/>
              <a:t>Helm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0"/>
          </p:nvPr>
        </p:nvSpPr>
        <p:spPr/>
        <p:txBody>
          <a:bodyPr>
            <a:normAutofit/>
          </a:bodyPr>
          <a:lstStyle/>
          <a:p>
            <a:r>
              <a:rPr lang="en-US" sz="1800" dirty="0"/>
              <a:t>Cockpit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2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1500" dirty="0">
                <a:solidFill>
                  <a:schemeClr val="tx1"/>
                </a:solidFill>
              </a:rPr>
              <a:t>Integrated </a:t>
            </a:r>
            <a:r>
              <a:rPr lang="en-US" dirty="0">
                <a:solidFill>
                  <a:schemeClr val="tx1"/>
                </a:solidFill>
              </a:rPr>
              <a:t>dash visor chuck space</a:t>
            </a:r>
            <a:endParaRPr lang="en-US" sz="1500" dirty="0">
              <a:solidFill>
                <a:schemeClr val="tx1"/>
              </a:solidFill>
            </a:endParaRPr>
          </a:p>
          <a:p>
            <a:r>
              <a:rPr lang="en-US" sz="1500" dirty="0">
                <a:solidFill>
                  <a:schemeClr val="tx1"/>
                </a:solidFill>
              </a:rPr>
              <a:t>Improved head access</a:t>
            </a:r>
          </a:p>
          <a:p>
            <a:r>
              <a:rPr lang="en-US" sz="1500" dirty="0">
                <a:solidFill>
                  <a:schemeClr val="tx1"/>
                </a:solidFill>
              </a:rPr>
              <a:t>Four optional helm seat configurations in lieu of standard reversible helm seat</a:t>
            </a:r>
          </a:p>
          <a:p>
            <a:r>
              <a:rPr lang="en-US" sz="1500" dirty="0">
                <a:solidFill>
                  <a:schemeClr val="tx1"/>
                </a:solidFill>
              </a:rPr>
              <a:t>Optional T-top or fiberglass hard-top with tow points</a:t>
            </a:r>
          </a:p>
          <a:p>
            <a:endParaRPr lang="en-US" dirty="0">
              <a:solidFill>
                <a:srgbClr val="000000"/>
              </a:solidFill>
            </a:endParaRPr>
          </a:p>
          <a:p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22"/>
          </p:nvPr>
        </p:nvSpPr>
        <p:spPr>
          <a:xfrm>
            <a:off x="5973994" y="2250945"/>
            <a:ext cx="2540678" cy="2503935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Increased cockpit depth</a:t>
            </a:r>
          </a:p>
          <a:p>
            <a:r>
              <a:rPr lang="en-US" dirty="0">
                <a:solidFill>
                  <a:schemeClr val="tx1"/>
                </a:solidFill>
              </a:rPr>
              <a:t>Self-bailing cockpit</a:t>
            </a:r>
          </a:p>
          <a:p>
            <a:r>
              <a:rPr lang="en-US" dirty="0">
                <a:solidFill>
                  <a:schemeClr val="tx1"/>
                </a:solidFill>
              </a:rPr>
              <a:t>Standard cooler under helm seat</a:t>
            </a:r>
          </a:p>
          <a:p>
            <a:r>
              <a:rPr lang="en-US" dirty="0">
                <a:solidFill>
                  <a:schemeClr val="tx1"/>
                </a:solidFill>
              </a:rPr>
              <a:t>Dual transom seats</a:t>
            </a:r>
          </a:p>
          <a:p>
            <a:r>
              <a:rPr lang="en-US" dirty="0">
                <a:solidFill>
                  <a:schemeClr val="tx1"/>
                </a:solidFill>
              </a:rPr>
              <a:t>gunwale rod holders</a:t>
            </a:r>
          </a:p>
          <a:p>
            <a:endParaRPr lang="en-US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highlights</a:t>
            </a: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©2019 Boston Whaler. Confidential and all rights reserved.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idx="10"/>
          </p:nvPr>
        </p:nvSpPr>
        <p:spPr/>
        <p:txBody>
          <a:bodyPr>
            <a:no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Bow to Stern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9853478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425900" y="1025009"/>
            <a:ext cx="1141992" cy="484660"/>
          </a:xfrm>
          <a:prstGeom prst="rect">
            <a:avLst/>
          </a:prstGeom>
          <a:solidFill>
            <a:srgbClr val="A90E13"/>
          </a:solidFill>
          <a:ln w="222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Takeaways vs. 210 Dauntless</a:t>
            </a:r>
          </a:p>
        </p:txBody>
      </p:sp>
      <p:sp>
        <p:nvSpPr>
          <p:cNvPr id="29" name="Rectangle 28"/>
          <p:cNvSpPr/>
          <p:nvPr/>
        </p:nvSpPr>
        <p:spPr>
          <a:xfrm>
            <a:off x="4163125" y="913396"/>
            <a:ext cx="42967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="1" dirty="0">
                <a:solidFill>
                  <a:schemeClr val="bg1">
                    <a:alpha val="20000"/>
                  </a:schemeClr>
                </a:solidFill>
              </a:rPr>
              <a:t>1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024008" y="4796694"/>
            <a:ext cx="141013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>
                <a:solidFill>
                  <a:schemeClr val="bg1"/>
                </a:solidFill>
              </a:rPr>
              <a:t>SAMPLE IMAGE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024008" y="2204128"/>
            <a:ext cx="141013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>
                <a:solidFill>
                  <a:schemeClr val="bg1"/>
                </a:solidFill>
              </a:rPr>
              <a:t>SAMPLE IMAGE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63386" y="2204128"/>
            <a:ext cx="141013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>
                <a:solidFill>
                  <a:schemeClr val="bg1"/>
                </a:solidFill>
              </a:rPr>
              <a:t>SAMPLE IMAGE</a:t>
            </a:r>
          </a:p>
        </p:txBody>
      </p:sp>
      <p:sp>
        <p:nvSpPr>
          <p:cNvPr id="24" name="Rectangle 23"/>
          <p:cNvSpPr/>
          <p:nvPr/>
        </p:nvSpPr>
        <p:spPr>
          <a:xfrm>
            <a:off x="3424226" y="1790047"/>
            <a:ext cx="1141992" cy="484660"/>
          </a:xfrm>
          <a:prstGeom prst="rect">
            <a:avLst/>
          </a:prstGeom>
          <a:solidFill>
            <a:srgbClr val="A90E13"/>
          </a:solidFill>
          <a:ln w="222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4171363" y="1668545"/>
            <a:ext cx="42967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="1" dirty="0">
                <a:solidFill>
                  <a:schemeClr val="bg1">
                    <a:alpha val="20000"/>
                  </a:schemeClr>
                </a:solidFill>
              </a:rPr>
              <a:t>2</a:t>
            </a:r>
          </a:p>
        </p:txBody>
      </p:sp>
      <p:sp>
        <p:nvSpPr>
          <p:cNvPr id="37" name="Rectangle 36"/>
          <p:cNvSpPr/>
          <p:nvPr/>
        </p:nvSpPr>
        <p:spPr>
          <a:xfrm>
            <a:off x="3444621" y="2494337"/>
            <a:ext cx="1141992" cy="484660"/>
          </a:xfrm>
          <a:prstGeom prst="rect">
            <a:avLst/>
          </a:prstGeom>
          <a:solidFill>
            <a:srgbClr val="A90E13"/>
          </a:solidFill>
          <a:ln w="222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4171363" y="2359438"/>
            <a:ext cx="42967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="1" dirty="0">
                <a:solidFill>
                  <a:schemeClr val="bg1">
                    <a:alpha val="20000"/>
                  </a:schemeClr>
                </a:solidFill>
              </a:rPr>
              <a:t>3</a:t>
            </a:r>
          </a:p>
        </p:txBody>
      </p:sp>
      <p:sp>
        <p:nvSpPr>
          <p:cNvPr id="39" name="Rectangle 38"/>
          <p:cNvSpPr/>
          <p:nvPr/>
        </p:nvSpPr>
        <p:spPr>
          <a:xfrm>
            <a:off x="3439999" y="3226200"/>
            <a:ext cx="1141992" cy="484660"/>
          </a:xfrm>
          <a:prstGeom prst="rect">
            <a:avLst/>
          </a:prstGeom>
          <a:solidFill>
            <a:srgbClr val="A90E13"/>
          </a:solidFill>
          <a:ln w="222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4171363" y="3088394"/>
            <a:ext cx="42967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="1" dirty="0">
                <a:solidFill>
                  <a:schemeClr val="bg1">
                    <a:alpha val="20000"/>
                  </a:schemeClr>
                </a:solidFill>
              </a:rPr>
              <a:t>4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2024008" y="2195694"/>
            <a:ext cx="141013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>
                <a:solidFill>
                  <a:schemeClr val="bg1"/>
                </a:solidFill>
              </a:rPr>
              <a:t>SAMPLE IMAGE</a:t>
            </a:r>
          </a:p>
        </p:txBody>
      </p:sp>
      <p:sp>
        <p:nvSpPr>
          <p:cNvPr id="30" name="Rectangle 29"/>
          <p:cNvSpPr/>
          <p:nvPr/>
        </p:nvSpPr>
        <p:spPr>
          <a:xfrm>
            <a:off x="2391865" y="4824460"/>
            <a:ext cx="1042273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</a:rPr>
              <a:t>Sample Image</a:t>
            </a:r>
          </a:p>
        </p:txBody>
      </p:sp>
      <p:sp>
        <p:nvSpPr>
          <p:cNvPr id="31" name="Rectangle 30"/>
          <p:cNvSpPr/>
          <p:nvPr/>
        </p:nvSpPr>
        <p:spPr>
          <a:xfrm>
            <a:off x="631243" y="1474"/>
            <a:ext cx="1042273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</a:rPr>
              <a:t>Sample Image</a:t>
            </a:r>
          </a:p>
        </p:txBody>
      </p:sp>
      <p:sp>
        <p:nvSpPr>
          <p:cNvPr id="32" name="Rectangle 31"/>
          <p:cNvSpPr/>
          <p:nvPr/>
        </p:nvSpPr>
        <p:spPr>
          <a:xfrm>
            <a:off x="2391865" y="1474"/>
            <a:ext cx="1042273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</a:rPr>
              <a:t>Sample Image</a:t>
            </a:r>
          </a:p>
        </p:txBody>
      </p:sp>
      <p:sp>
        <p:nvSpPr>
          <p:cNvPr id="35" name="Rectangle 34"/>
          <p:cNvSpPr/>
          <p:nvPr/>
        </p:nvSpPr>
        <p:spPr>
          <a:xfrm>
            <a:off x="1760098" y="1474"/>
            <a:ext cx="1042273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</a:rPr>
              <a:t>Sample Image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7F2C0F64-DF03-4DE6-94B2-EA0864CFEC1D}"/>
              </a:ext>
            </a:extLst>
          </p:cNvPr>
          <p:cNvSpPr/>
          <p:nvPr/>
        </p:nvSpPr>
        <p:spPr>
          <a:xfrm>
            <a:off x="4567892" y="970788"/>
            <a:ext cx="454295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/>
              <a:t>All-new, more seaworthy-hull design, 18-degree deadrise at transom, 2-inch deeper cockpit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C1AE46DE-2648-4D94-9A31-94E4033716E8}"/>
              </a:ext>
            </a:extLst>
          </p:cNvPr>
          <p:cNvSpPr/>
          <p:nvPr/>
        </p:nvSpPr>
        <p:spPr>
          <a:xfrm>
            <a:off x="4562099" y="1622908"/>
            <a:ext cx="421227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/>
              <a:t>All-new forward double lounge with garage storage provides additional comfort and storage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E89CC86B-77DC-4FEB-A703-A97D321B97A1}"/>
              </a:ext>
            </a:extLst>
          </p:cNvPr>
          <p:cNvSpPr/>
          <p:nvPr/>
        </p:nvSpPr>
        <p:spPr>
          <a:xfrm>
            <a:off x="4562099" y="3161447"/>
            <a:ext cx="437088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/>
              <a:t>Added fishability with gunwale rod holders and flush aft stern deck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7A3B165D-D972-4199-B895-9D9EC2C04FF1}"/>
              </a:ext>
            </a:extLst>
          </p:cNvPr>
          <p:cNvSpPr/>
          <p:nvPr/>
        </p:nvSpPr>
        <p:spPr>
          <a:xfrm>
            <a:off x="4592804" y="2461479"/>
            <a:ext cx="421227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/>
              <a:t>Helm seating options suit any needs from deluxe storage to RPS with live well 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EF6704E7-12D7-483F-ABF3-E4ACE9F36C48}"/>
              </a:ext>
            </a:extLst>
          </p:cNvPr>
          <p:cNvSpPr/>
          <p:nvPr/>
        </p:nvSpPr>
        <p:spPr>
          <a:xfrm>
            <a:off x="3444621" y="3956875"/>
            <a:ext cx="1141992" cy="484660"/>
          </a:xfrm>
          <a:prstGeom prst="rect">
            <a:avLst/>
          </a:prstGeom>
          <a:solidFill>
            <a:srgbClr val="A90E13"/>
          </a:solidFill>
          <a:ln w="222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3E2D3973-DF46-4EB7-A2C7-B3B4243C6A78}"/>
              </a:ext>
            </a:extLst>
          </p:cNvPr>
          <p:cNvSpPr/>
          <p:nvPr/>
        </p:nvSpPr>
        <p:spPr>
          <a:xfrm>
            <a:off x="4171363" y="3814187"/>
            <a:ext cx="42967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="1" dirty="0">
                <a:solidFill>
                  <a:schemeClr val="bg1">
                    <a:alpha val="20000"/>
                  </a:schemeClr>
                </a:solidFill>
              </a:rPr>
              <a:t>5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8A73771C-B1E3-4C08-A922-0070AD366653}"/>
              </a:ext>
            </a:extLst>
          </p:cNvPr>
          <p:cNvSpPr/>
          <p:nvPr/>
        </p:nvSpPr>
        <p:spPr>
          <a:xfrm>
            <a:off x="4581991" y="3838278"/>
            <a:ext cx="421227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1600" dirty="0"/>
              <a:t>Improved customer experience based on evolution, larger head door, watersport tow point on tops, Wireless phone charger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6D08AC4-78DB-49DC-BE88-5734D93A22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239321" y="1835047"/>
            <a:ext cx="4565932" cy="163186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DE024A5-DE70-4F95-AD4F-4B60403812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6200000">
            <a:off x="-1180379" y="1993467"/>
            <a:ext cx="4290698" cy="1590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0950283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3681282"/>
      </p:ext>
    </p:extLst>
  </p:cSld>
  <p:clrMapOvr>
    <a:masterClrMapping/>
  </p:clrMapOvr>
</p:sld>
</file>

<file path=ppt/theme/theme1.xml><?xml version="1.0" encoding="utf-8"?>
<a:theme xmlns:a="http://schemas.openxmlformats.org/drawingml/2006/main" name="1_Standard Blue">
  <a:themeElements>
    <a:clrScheme name="Brunswick">
      <a:dk1>
        <a:srgbClr val="424242"/>
      </a:dk1>
      <a:lt1>
        <a:srgbClr val="FFFFFF"/>
      </a:lt1>
      <a:dk2>
        <a:srgbClr val="1E3466"/>
      </a:dk2>
      <a:lt2>
        <a:srgbClr val="FFFFFF"/>
      </a:lt2>
      <a:accent1>
        <a:srgbClr val="212E52"/>
      </a:accent1>
      <a:accent2>
        <a:srgbClr val="05BBDA"/>
      </a:accent2>
      <a:accent3>
        <a:srgbClr val="5FABE9"/>
      </a:accent3>
      <a:accent4>
        <a:srgbClr val="A9A9A9"/>
      </a:accent4>
      <a:accent5>
        <a:srgbClr val="BFD730"/>
      </a:accent5>
      <a:accent6>
        <a:srgbClr val="5E5E5E"/>
      </a:accent6>
      <a:hlink>
        <a:srgbClr val="02BBDB"/>
      </a:hlink>
      <a:folHlink>
        <a:srgbClr val="232C6F"/>
      </a:folHlink>
    </a:clrScheme>
    <a:fontScheme name="Arial Black-Arial">
      <a:majorFont>
        <a:latin typeface="Arial Black" panose="020B0A0402010202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 w="22225">
          <a:noFill/>
        </a:ln>
      </a:spPr>
      <a:bodyPr rtlCol="0" anchor="ctr"/>
      <a:lstStyle>
        <a:defPPr algn="ctr">
          <a:defRPr smtClean="0">
            <a:solidFill>
              <a:schemeClr val="accent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>
          <a:solidFill>
            <a:schemeClr val="accent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160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Standard Gray">
  <a:themeElements>
    <a:clrScheme name="Brunswick">
      <a:dk1>
        <a:srgbClr val="424242"/>
      </a:dk1>
      <a:lt1>
        <a:srgbClr val="FFFFFF"/>
      </a:lt1>
      <a:dk2>
        <a:srgbClr val="1E3466"/>
      </a:dk2>
      <a:lt2>
        <a:srgbClr val="FFFFFF"/>
      </a:lt2>
      <a:accent1>
        <a:srgbClr val="212E52"/>
      </a:accent1>
      <a:accent2>
        <a:srgbClr val="05BBDA"/>
      </a:accent2>
      <a:accent3>
        <a:srgbClr val="5FABE9"/>
      </a:accent3>
      <a:accent4>
        <a:srgbClr val="A9A9A9"/>
      </a:accent4>
      <a:accent5>
        <a:srgbClr val="BFD730"/>
      </a:accent5>
      <a:accent6>
        <a:srgbClr val="5E5E5E"/>
      </a:accent6>
      <a:hlink>
        <a:srgbClr val="02BBDB"/>
      </a:hlink>
      <a:folHlink>
        <a:srgbClr val="232C6F"/>
      </a:folHlink>
    </a:clrScheme>
    <a:fontScheme name="Arial Black-Arial">
      <a:majorFont>
        <a:latin typeface="Arial Black" panose="020B0A0402010202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 w="22225">
          <a:noFill/>
        </a:ln>
      </a:spPr>
      <a:bodyPr rtlCol="0" anchor="ctr"/>
      <a:lstStyle>
        <a:defPPr algn="ctr">
          <a:defRPr smtClean="0">
            <a:solidFill>
              <a:schemeClr val="accent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>
          <a:solidFill>
            <a:schemeClr val="accent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1600">
            <a:solidFill>
              <a:schemeClr val="accent6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Slide Break &amp; Agenda">
  <a:themeElements>
    <a:clrScheme name="Brunswick">
      <a:dk1>
        <a:srgbClr val="424242"/>
      </a:dk1>
      <a:lt1>
        <a:srgbClr val="FFFFFF"/>
      </a:lt1>
      <a:dk2>
        <a:srgbClr val="1E3466"/>
      </a:dk2>
      <a:lt2>
        <a:srgbClr val="FFFFFF"/>
      </a:lt2>
      <a:accent1>
        <a:srgbClr val="212E52"/>
      </a:accent1>
      <a:accent2>
        <a:srgbClr val="05BBDA"/>
      </a:accent2>
      <a:accent3>
        <a:srgbClr val="5FABE9"/>
      </a:accent3>
      <a:accent4>
        <a:srgbClr val="A9A9A9"/>
      </a:accent4>
      <a:accent5>
        <a:srgbClr val="BFD730"/>
      </a:accent5>
      <a:accent6>
        <a:srgbClr val="5E5E5E"/>
      </a:accent6>
      <a:hlink>
        <a:srgbClr val="02BBDB"/>
      </a:hlink>
      <a:folHlink>
        <a:srgbClr val="232C6F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4E690BB4430E2489CCA6D7958BDFACE" ma:contentTypeVersion="13" ma:contentTypeDescription="Create a new document." ma:contentTypeScope="" ma:versionID="50d5ddd1bf508bfee3868bd17c9f5238">
  <xsd:schema xmlns:xsd="http://www.w3.org/2001/XMLSchema" xmlns:xs="http://www.w3.org/2001/XMLSchema" xmlns:p="http://schemas.microsoft.com/office/2006/metadata/properties" xmlns:ns3="82298256-0260-43d7-b162-c38fd7bc2ce0" xmlns:ns4="73585dcd-b5cf-4be8-9f2c-dd8ff585566f" targetNamespace="http://schemas.microsoft.com/office/2006/metadata/properties" ma:root="true" ma:fieldsID="bea6936dcdff1c3a92aa32b7d58053d0" ns3:_="" ns4:_="">
    <xsd:import namespace="82298256-0260-43d7-b162-c38fd7bc2ce0"/>
    <xsd:import namespace="73585dcd-b5cf-4be8-9f2c-dd8ff585566f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Location" minOccurs="0"/>
                <xsd:element ref="ns3:MediaServiceOCR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EventHashCode" minOccurs="0"/>
                <xsd:element ref="ns3:MediaServiceGenerationTime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2298256-0260-43d7-b162-c38fd7bc2ce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Location" ma:index="12" nillable="true" ma:displayName="MediaServiceLocation" ma:internalName="MediaServiceLocation" ma:readOnly="true">
      <xsd:simpleType>
        <xsd:restriction base="dms:Text"/>
      </xsd:simpleType>
    </xsd:element>
    <xsd:element name="MediaServiceOCR" ma:index="13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3585dcd-b5cf-4be8-9f2c-dd8ff585566f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6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62133E3D-9BCA-43BB-97EA-323AD2D2313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E541BEE-3B1F-4AF8-B603-3B826A1EAB0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2298256-0260-43d7-b162-c38fd7bc2ce0"/>
    <ds:schemaRef ds:uri="73585dcd-b5cf-4be8-9f2c-dd8ff585566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9A45A202-B872-4DDE-828D-194F4948B41A}">
  <ds:schemaRefs>
    <ds:schemaRef ds:uri="http://schemas.microsoft.com/office/2006/metadata/properties"/>
    <ds:schemaRef ds:uri="http://purl.org/dc/elements/1.1/"/>
    <ds:schemaRef ds:uri="http://schemas.microsoft.com/office/2006/documentManagement/types"/>
    <ds:schemaRef ds:uri="http://purl.org/dc/dcmitype/"/>
    <ds:schemaRef ds:uri="http://purl.org/dc/terms/"/>
    <ds:schemaRef ds:uri="73585dcd-b5cf-4be8-9f2c-dd8ff585566f"/>
    <ds:schemaRef ds:uri="http://www.w3.org/XML/1998/namespace"/>
    <ds:schemaRef ds:uri="http://schemas.microsoft.com/office/infopath/2007/PartnerControls"/>
    <ds:schemaRef ds:uri="http://schemas.openxmlformats.org/package/2006/metadata/core-properties"/>
    <ds:schemaRef ds:uri="82298256-0260-43d7-b162-c38fd7bc2ce0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55</TotalTime>
  <Words>4636</Words>
  <Application>Microsoft Office PowerPoint</Application>
  <PresentationFormat>On-screen Show (16:9)</PresentationFormat>
  <Paragraphs>808</Paragraphs>
  <Slides>72</Slides>
  <Notes>54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72</vt:i4>
      </vt:variant>
    </vt:vector>
  </HeadingPairs>
  <TitlesOfParts>
    <vt:vector size="84" baseType="lpstr">
      <vt:lpstr>.AppleSystemUIFont</vt:lpstr>
      <vt:lpstr>Arial</vt:lpstr>
      <vt:lpstr>Arial Black</vt:lpstr>
      <vt:lpstr>Calibri</vt:lpstr>
      <vt:lpstr>Calibri Light</vt:lpstr>
      <vt:lpstr>Helvetica</vt:lpstr>
      <vt:lpstr>Symbol</vt:lpstr>
      <vt:lpstr>Times New Roman</vt:lpstr>
      <vt:lpstr>Wingdings</vt:lpstr>
      <vt:lpstr>1_Standard Blue</vt:lpstr>
      <vt:lpstr>2_Standard Gray</vt:lpstr>
      <vt:lpstr>Slide Break &amp; Agenda</vt:lpstr>
      <vt:lpstr>PowerPoint Presentation</vt:lpstr>
      <vt:lpstr>All-New :  250 Dauntless</vt:lpstr>
      <vt:lpstr>PowerPoint Presentation</vt:lpstr>
      <vt:lpstr>250 Dauntless Sales Training</vt:lpstr>
      <vt:lpstr>SPECIFICATIONS: Comparison between new and old models</vt:lpstr>
      <vt:lpstr>What’s new for the Dauntless Platform</vt:lpstr>
      <vt:lpstr>What’s new for the Dauntless Platform</vt:lpstr>
      <vt:lpstr>Hull changes</vt:lpstr>
      <vt:lpstr>What’s new for the Dauntless Platform</vt:lpstr>
      <vt:lpstr>Bow Improvements</vt:lpstr>
      <vt:lpstr>All NEW Helm Console</vt:lpstr>
      <vt:lpstr> Helm Console Face</vt:lpstr>
      <vt:lpstr>Helm Configuration:  Dual Axiom 9 Inch Screens</vt:lpstr>
      <vt:lpstr>Helm Configurations </vt:lpstr>
      <vt:lpstr>Four Helm Seat Configurations</vt:lpstr>
      <vt:lpstr>STANDARD: Reversible Leaning Post with Storage</vt:lpstr>
      <vt:lpstr>OPTIONAL: Frame Leaning Post with cooler</vt:lpstr>
      <vt:lpstr>OPTIONAL:  Deluxe Leaning Post with Aft Storage</vt:lpstr>
      <vt:lpstr>Stern Deck</vt:lpstr>
      <vt:lpstr>Live Well with Jump Seats</vt:lpstr>
      <vt:lpstr>Deployable Swim Ladder</vt:lpstr>
      <vt:lpstr>Rail Choices</vt:lpstr>
      <vt:lpstr>Optional:  Fiberglass Hard-Top </vt:lpstr>
      <vt:lpstr>Optional: T-Top</vt:lpstr>
      <vt:lpstr>Water Sports</vt:lpstr>
      <vt:lpstr>Engines</vt:lpstr>
      <vt:lpstr>Notable Options:</vt:lpstr>
      <vt:lpstr>Other Notable Options:</vt:lpstr>
      <vt:lpstr>Other Notable Options:</vt:lpstr>
      <vt:lpstr>Optional: Electronics Package</vt:lpstr>
      <vt:lpstr>Canvas options</vt:lpstr>
      <vt:lpstr>Key highlights</vt:lpstr>
      <vt:lpstr>New Model Designator Design</vt:lpstr>
      <vt:lpstr>250DNT Engine Performance: 250 V8 AMS</vt:lpstr>
      <vt:lpstr>250DNT Engine Performance: 300 V8 AMS</vt:lpstr>
      <vt:lpstr>250DNT Engine Performance: 350 Verado</vt:lpstr>
      <vt:lpstr>250DNT Engine Performance: 400 Verado</vt:lpstr>
      <vt:lpstr>250DNT Engine Performance</vt:lpstr>
      <vt:lpstr>Key Takeaways vs. 240 Dauntless</vt:lpstr>
      <vt:lpstr>PowerPoint Presentation</vt:lpstr>
      <vt:lpstr>All-New: 220 Dauntless</vt:lpstr>
      <vt:lpstr>220 Dauntless Sales Training</vt:lpstr>
      <vt:lpstr>SPECIFICATIONS: Comparison between new and old models</vt:lpstr>
      <vt:lpstr>What’s new for the Dauntless Platform</vt:lpstr>
      <vt:lpstr>PowerPoint Presentation</vt:lpstr>
      <vt:lpstr>Hull Changes</vt:lpstr>
      <vt:lpstr>What’s new for the Dauntless Platform</vt:lpstr>
      <vt:lpstr>Bow</vt:lpstr>
      <vt:lpstr>All NEW Helm Console (250 images shown)</vt:lpstr>
      <vt:lpstr> Helm Console Face</vt:lpstr>
      <vt:lpstr>Helm Configuration:  Dual Axiom 9 Inch Screens</vt:lpstr>
      <vt:lpstr>Helm Configurations </vt:lpstr>
      <vt:lpstr>Five Helm Seat Configurations</vt:lpstr>
      <vt:lpstr>STANDARD: Reversible Leaning Post with Storage</vt:lpstr>
      <vt:lpstr>OPTIONAL: Frame Leaning Post with cooler</vt:lpstr>
      <vt:lpstr>OPTIONAL:  Deluxe Leaning Post with Aft Drawer Storage</vt:lpstr>
      <vt:lpstr>OPTIONAL:  Deluxe Leaning Post with Livewell</vt:lpstr>
      <vt:lpstr>Stern Deck</vt:lpstr>
      <vt:lpstr>Deployable Swim Ladder</vt:lpstr>
      <vt:lpstr>Rail Choices</vt:lpstr>
      <vt:lpstr>Optional:  Fiberglass Hard-Top </vt:lpstr>
      <vt:lpstr>Optional:  T-Top with canvas</vt:lpstr>
      <vt:lpstr>Water Sports</vt:lpstr>
      <vt:lpstr>220 Dauntless Engines</vt:lpstr>
      <vt:lpstr>Notable Options:</vt:lpstr>
      <vt:lpstr>Other Notable Options:</vt:lpstr>
      <vt:lpstr>Other Notable Options:</vt:lpstr>
      <vt:lpstr>Optional: Electronics Package</vt:lpstr>
      <vt:lpstr>Canvas options</vt:lpstr>
      <vt:lpstr>Key highlights</vt:lpstr>
      <vt:lpstr>Key Takeaways vs. 210 Dauntless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Mark Robinson</dc:creator>
  <cp:lastModifiedBy>BWA Marketing and Sales Conf.rm</cp:lastModifiedBy>
  <cp:revision>6</cp:revision>
  <dcterms:created xsi:type="dcterms:W3CDTF">2020-11-19T17:34:25Z</dcterms:created>
  <dcterms:modified xsi:type="dcterms:W3CDTF">2020-11-19T18:51:30Z</dcterms:modified>
</cp:coreProperties>
</file>