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4548" y="-9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ildfireconcepts.com/webfir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ldfireconcepts.com/pbi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ldfireconcepts.com/commercify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https://www.udemy.com/udemy-alchemy-6-figure-coaching-program/?couponCode=Cindy_Special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https://www.trafficforme.com/home/" TargetMode="Externa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hyperlink" Target="http://wildfireconcepts.com/inboxblueprint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hyperlink" Target="http://wildfireconcepts.com/upviral" TargetMode="External"/><Relationship Id="rId4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hyperlink" Target="http://wildfireconcepts.com/pushresponse" TargetMode="Externa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figurefurnace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90600"/>
            <a:ext cx="3886200" cy="281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8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7391400"/>
            <a:ext cx="5715000" cy="21240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1924" y="381000"/>
            <a:ext cx="2313262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o-RO" sz="2400" dirty="0">
                <a:solidFill>
                  <a:schemeClr val="bg1"/>
                </a:solidFill>
                <a:latin typeface="Cleanvertising " pitchFamily="34" charset="0"/>
              </a:rPr>
              <a:t>APRIL 11th | 8 PM</a:t>
            </a:r>
          </a:p>
        </p:txBody>
      </p:sp>
      <p:sp>
        <p:nvSpPr>
          <p:cNvPr id="6" name="Rectangle 5"/>
          <p:cNvSpPr/>
          <p:nvPr/>
        </p:nvSpPr>
        <p:spPr>
          <a:xfrm>
            <a:off x="2133600" y="8229600"/>
            <a:ext cx="2375009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leanvertising " pitchFamily="34" charset="0"/>
              </a:rPr>
              <a:t>CLAIM YOUR SEAT</a:t>
            </a:r>
            <a:endParaRPr lang="ro-RO" sz="2400" dirty="0">
              <a:solidFill>
                <a:schemeClr val="bg1"/>
              </a:solidFill>
              <a:latin typeface="Cleanvertising 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3900" y="1371600"/>
            <a:ext cx="5410200" cy="21236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Cleanvertising" pitchFamily="34" charset="0"/>
              </a:rPr>
              <a:t>Shawn Casey's Free Traffic Generation Workshop</a:t>
            </a:r>
            <a:endParaRPr lang="ro-RO" sz="4400" dirty="0">
              <a:solidFill>
                <a:schemeClr val="bg1"/>
              </a:solidFill>
              <a:latin typeface="Cleanvertising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3900" y="4572000"/>
            <a:ext cx="5410200" cy="19389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Join us for a workshop about more free traffic generation methods and how to automate most of the process. Reserve your seat now - limited seating available.</a:t>
            </a:r>
            <a:endParaRPr lang="ro-RO" sz="2400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540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712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594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153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000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28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81534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838200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Wishing for More Tips on How to Get Affiliates Interested in Selling </a:t>
            </a:r>
            <a:endParaRPr lang="en-US" sz="16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/>
            <a:r>
              <a:rPr lang="en-US" sz="16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Your 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Product? </a:t>
            </a:r>
            <a:endParaRPr lang="en-US" sz="16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/>
            <a:r>
              <a:rPr lang="en-US" sz="16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Listen 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to the Full Delilah Taylor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617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323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634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26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27582"/>
            <a:ext cx="3886200" cy="281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14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687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210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0579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64008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Discover How Earl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Flormata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Is Building His Fortune One Answer at a Time and How You Can Too by Listening to the Full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14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381000"/>
            <a:ext cx="4000500" cy="2190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14500" y="3124200"/>
            <a:ext cx="3429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cap="all" dirty="0">
                <a:solidFill>
                  <a:schemeClr val="bg1">
                    <a:lumMod val="50000"/>
                  </a:schemeClr>
                </a:solidFill>
                <a:latin typeface="Agency FB" pitchFamily="34" charset="0"/>
              </a:rPr>
              <a:t>Get the most in-depth training ever developed on how to gain more visibility, increase your exposure, and boost your marketing reach.</a:t>
            </a:r>
            <a:endParaRPr lang="ro-RO" sz="2400" cap="all" dirty="0">
              <a:solidFill>
                <a:schemeClr val="bg1">
                  <a:lumMod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6" name="Rectangle 5">
            <a:hlinkClick r:id="rId4"/>
          </p:cNvPr>
          <p:cNvSpPr/>
          <p:nvPr/>
        </p:nvSpPr>
        <p:spPr>
          <a:xfrm>
            <a:off x="3886200" y="5692847"/>
            <a:ext cx="22479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cap="all" dirty="0" smtClean="0">
                <a:solidFill>
                  <a:schemeClr val="bg1"/>
                </a:solidFill>
                <a:latin typeface="Agency FB" pitchFamily="34" charset="0"/>
              </a:rPr>
              <a:t>LEARN MORE</a:t>
            </a:r>
            <a:endParaRPr lang="ro-RO" sz="3200" cap="all" dirty="0">
              <a:solidFill>
                <a:schemeClr val="bg1"/>
              </a:solidFill>
              <a:latin typeface="Agency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86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081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335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9003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439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6017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4389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67890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Listen to the Full Episode to get </a:t>
            </a:r>
          </a:p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Jonathan van Clute's Advice on </a:t>
            </a:r>
          </a:p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Taming Wild Traffic Sources!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851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304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8763000"/>
            <a:ext cx="5767431" cy="1571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6300" y="533400"/>
            <a:ext cx="510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Use the proven one-click, copy and paste system that over 5,000 students have successfully used to sell millions of dollars of ecommerce products using Facebook ads.</a:t>
            </a:r>
            <a:endParaRPr lang="ro-RO" b="1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6" name="Rectangle 5">
            <a:hlinkClick r:id="rId4"/>
          </p:cNvPr>
          <p:cNvSpPr/>
          <p:nvPr/>
        </p:nvSpPr>
        <p:spPr>
          <a:xfrm>
            <a:off x="1847850" y="2455464"/>
            <a:ext cx="31623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FIND OUT MORE</a:t>
            </a:r>
            <a:endParaRPr lang="ro-RO" sz="2800" b="1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2354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897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593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8104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2114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7437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70938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Get Ahead in the Visibility Game by Listening to the Full Episode and Deploying </a:t>
            </a:r>
          </a:p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Steve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Olsher's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Tactics!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739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364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125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273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49911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3340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Hear the Full Episode to Collect All the Wisdom Nuggets on Driving Traffic Through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Udemy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That Eric Weiss Has to Share!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791325"/>
            <a:ext cx="5715000" cy="21240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76400" y="6959025"/>
            <a:ext cx="4152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cap="all" dirty="0">
                <a:solidFill>
                  <a:schemeClr val="bg1"/>
                </a:solidFill>
                <a:latin typeface="Cleanvertising" pitchFamily="34" charset="0"/>
              </a:rPr>
              <a:t>Attend Eric's Class on How to Create Your </a:t>
            </a:r>
            <a:r>
              <a:rPr lang="en-US" sz="1600" cap="all" dirty="0" err="1">
                <a:solidFill>
                  <a:schemeClr val="bg1"/>
                </a:solidFill>
                <a:latin typeface="Cleanvertising" pitchFamily="34" charset="0"/>
              </a:rPr>
              <a:t>Udemy</a:t>
            </a:r>
            <a:r>
              <a:rPr lang="en-US" sz="1600" cap="all" dirty="0">
                <a:solidFill>
                  <a:schemeClr val="bg1"/>
                </a:solidFill>
                <a:latin typeface="Cleanvertising" pitchFamily="34" charset="0"/>
              </a:rPr>
              <a:t> Course for Free!</a:t>
            </a:r>
            <a:endParaRPr lang="ro-RO" sz="1600" cap="all" dirty="0">
              <a:solidFill>
                <a:schemeClr val="bg1"/>
              </a:solidFill>
              <a:latin typeface="Cleanvertising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7543800"/>
            <a:ext cx="495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Please claim this offer by clicking the button below only if you are 100% sure you'll attend it. There are only 50 spots available, so </a:t>
            </a:r>
            <a:r>
              <a:rPr lang="en-US" sz="1200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we should </a:t>
            </a:r>
            <a:r>
              <a:rPr lang="en-US" sz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make every spot count.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62200" y="83058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leanvertising" pitchFamily="34" charset="0"/>
              </a:rPr>
              <a:t>CLAIM OFFER</a:t>
            </a:r>
            <a:endParaRPr lang="ro-RO" dirty="0">
              <a:solidFill>
                <a:srgbClr val="FF0000"/>
              </a:solidFill>
              <a:latin typeface="Cleanvertisi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043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2546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4197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7238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68285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955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6321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73533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78486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Listen to What Other Tips Tuan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Vy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Has for Finding Your Way to Massive Payouts!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693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4798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6711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831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4102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7984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Don't Miss the Whole Story on How Harris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Fellman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Leverages the Power of Clean Email Traffic. Listen to the Full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248525"/>
            <a:ext cx="5715000" cy="21240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76400" y="7416225"/>
            <a:ext cx="4152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cap="all" dirty="0">
                <a:solidFill>
                  <a:schemeClr val="bg1"/>
                </a:solidFill>
                <a:latin typeface="Cleanvertising" pitchFamily="34" charset="0"/>
              </a:rPr>
              <a:t>Meet the Easiest Email Traffic-Buying System on the Planet!</a:t>
            </a:r>
            <a:endParaRPr lang="ro-RO" sz="1600" cap="all" dirty="0">
              <a:solidFill>
                <a:schemeClr val="bg1"/>
              </a:solidFill>
              <a:latin typeface="Cleanvertising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8072735"/>
            <a:ext cx="495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Pay only for clean, real traffic bought from tested and approved publishers.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62200" y="87630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leanvertising" pitchFamily="34" charset="0"/>
              </a:rPr>
              <a:t>GO TO WEBSITE</a:t>
            </a:r>
            <a:endParaRPr lang="ro-RO" dirty="0">
              <a:solidFill>
                <a:srgbClr val="FF0000"/>
              </a:solidFill>
              <a:latin typeface="Cleanvertisi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856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5909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066800"/>
            <a:ext cx="4648200" cy="2615004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8001000"/>
            <a:ext cx="5715000" cy="15621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04900" y="423446"/>
            <a:ext cx="4648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Arial Narrow" pitchFamily="34" charset="0"/>
              </a:rPr>
              <a:t>The Fighting Entrepreneur has a new book out...</a:t>
            </a:r>
            <a:endParaRPr lang="ro-RO" sz="1600" dirty="0">
              <a:solidFill>
                <a:schemeClr val="bg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4900" y="4491335"/>
            <a:ext cx="464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mbroise Francois Demi" pitchFamily="50" charset="0"/>
              </a:rPr>
              <a:t>Get </a:t>
            </a:r>
            <a:r>
              <a:rPr lang="en-US" sz="3600" dirty="0" err="1">
                <a:solidFill>
                  <a:schemeClr val="bg1"/>
                </a:solidFill>
                <a:latin typeface="Ambroise Francois Demi" pitchFamily="50" charset="0"/>
              </a:rPr>
              <a:t>Anik</a:t>
            </a:r>
            <a:r>
              <a:rPr lang="en-US" sz="3600" dirty="0">
                <a:solidFill>
                  <a:schemeClr val="bg1"/>
                </a:solidFill>
                <a:latin typeface="Ambroise Francois Demi" pitchFamily="50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mbroise Francois Demi" pitchFamily="50" charset="0"/>
              </a:rPr>
              <a:t>Singal's</a:t>
            </a:r>
            <a:r>
              <a:rPr lang="en-US" sz="3600" dirty="0">
                <a:solidFill>
                  <a:schemeClr val="bg1"/>
                </a:solidFill>
                <a:latin typeface="Ambroise Francois Demi" pitchFamily="50" charset="0"/>
              </a:rPr>
              <a:t> latest book for free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Ambroise Francois Demi" pitchFamily="50" charset="0"/>
              </a:rPr>
              <a:t>on April 18th!</a:t>
            </a:r>
          </a:p>
        </p:txBody>
      </p:sp>
      <p:sp>
        <p:nvSpPr>
          <p:cNvPr id="8" name="Rectangle 7"/>
          <p:cNvSpPr/>
          <p:nvPr/>
        </p:nvSpPr>
        <p:spPr>
          <a:xfrm>
            <a:off x="2133600" y="8458884"/>
            <a:ext cx="2324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mbroise Francois Demi" pitchFamily="50" charset="0"/>
              </a:rPr>
              <a:t>Register Now</a:t>
            </a:r>
            <a:endParaRPr lang="en-US" sz="3600" dirty="0">
              <a:solidFill>
                <a:schemeClr val="bg1"/>
              </a:solidFill>
              <a:latin typeface="Ambroise Francois Demi" pitchFamily="50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04900" y="6248400"/>
            <a:ext cx="464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2">
                    <a:lumMod val="50000"/>
                  </a:schemeClr>
                </a:solidFill>
                <a:latin typeface="Arial Narrow" pitchFamily="34" charset="0"/>
              </a:rPr>
              <a:t>You've read that right. On the 18th of April, you can get the hardcopy 100% free. You'll pay $0 for the book, and just $7.97 for shipping. To claim this one time only offer, visit the link below to register for the early bird notification and be alerted when your copy is available.</a:t>
            </a:r>
            <a:endParaRPr lang="ro-RO" sz="1600" dirty="0">
              <a:solidFill>
                <a:schemeClr val="bg2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5951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9122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2268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7652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3451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5245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8746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Get Ready to Boost Your Campaign's Viral Coefficient by Listening to Everything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Wilco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de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Kreij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Had to Say in the Full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2297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6858000" cy="45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0" y="8308475"/>
            <a:ext cx="3009900" cy="1519148"/>
          </a:xfrm>
          <a:prstGeom prst="rect">
            <a:avLst/>
          </a:prstGeom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867400"/>
            <a:ext cx="5715000" cy="15621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3900" y="3124200"/>
            <a:ext cx="5410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1600" dirty="0">
                <a:solidFill>
                  <a:schemeClr val="bg1">
                    <a:lumMod val="50000"/>
                  </a:schemeClr>
                </a:solidFill>
                <a:latin typeface="Bridone" pitchFamily="50" charset="0"/>
              </a:rPr>
              <a:t>Discover Wilco de Kreij's game-changing software solution for running viral giveaways, contests &amp; sweepstakes or product launches! </a:t>
            </a:r>
          </a:p>
          <a:p>
            <a:endParaRPr lang="ro-RO" sz="1600" dirty="0">
              <a:solidFill>
                <a:schemeClr val="bg1">
                  <a:lumMod val="50000"/>
                </a:schemeClr>
              </a:solidFill>
              <a:latin typeface="Bridone" pitchFamily="50" charset="0"/>
            </a:endParaRPr>
          </a:p>
          <a:p>
            <a:r>
              <a:rPr lang="ro-RO" sz="1600" dirty="0">
                <a:solidFill>
                  <a:schemeClr val="bg1">
                    <a:lumMod val="50000"/>
                  </a:schemeClr>
                </a:solidFill>
                <a:latin typeface="Bridone" pitchFamily="50" charset="0"/>
              </a:rPr>
              <a:t>Get UpViral installed and integrated with your existing autoresponder, landing pages or templates and watch your offers spread like wildfire!</a:t>
            </a:r>
          </a:p>
        </p:txBody>
      </p:sp>
      <p:sp>
        <p:nvSpPr>
          <p:cNvPr id="8" name="Rectangle 7"/>
          <p:cNvSpPr/>
          <p:nvPr/>
        </p:nvSpPr>
        <p:spPr>
          <a:xfrm>
            <a:off x="2324100" y="6477000"/>
            <a:ext cx="220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Bridone" pitchFamily="50" charset="0"/>
              </a:rPr>
              <a:t>GET THE DETAILS</a:t>
            </a:r>
            <a:endParaRPr lang="ro-RO" dirty="0">
              <a:solidFill>
                <a:schemeClr val="bg1"/>
              </a:solidFill>
              <a:latin typeface="Bridone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7146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6519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6646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173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052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7610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1435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4864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Discover How Anthony Aires Uses Video Reviews as Currency by Listening to the Full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344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1857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4426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7341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4727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1435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4864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Dive Deeper into the World of Reputation Management for Local Businesses with Randy B. </a:t>
            </a:r>
            <a:r>
              <a:rPr lang="en-US" sz="1600" b="1" cap="all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Stuppard</a:t>
            </a:r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by Listening to the Full Episode!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7566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75518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4570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939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23144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70985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6948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48387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1816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Check Out the Full Episode to Get Yourself Up to Speed with the Best Practices in Email Marketing with Stephen Gilbert's Tips!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7546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553450"/>
            <a:ext cx="3810000" cy="1047750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705600"/>
            <a:ext cx="5715000" cy="15621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8200" y="3937338"/>
            <a:ext cx="5105400" cy="175432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rgbClr val="CC0099"/>
                </a:solidFill>
                <a:latin typeface="Cabin" pitchFamily="34" charset="0"/>
              </a:rPr>
              <a:t>See for yourself how ridiculously easy it is to broadcast promotions to those visiting your website without the use of email!</a:t>
            </a:r>
          </a:p>
          <a:p>
            <a:endParaRPr lang="en-US" b="1" dirty="0">
              <a:solidFill>
                <a:srgbClr val="CC0099"/>
              </a:solidFill>
              <a:latin typeface="Cabin" pitchFamily="34" charset="0"/>
            </a:endParaRPr>
          </a:p>
          <a:p>
            <a:r>
              <a:rPr lang="en-US" b="1" dirty="0">
                <a:solidFill>
                  <a:srgbClr val="CC0099"/>
                </a:solidFill>
                <a:latin typeface="Cabin" pitchFamily="34" charset="0"/>
              </a:rPr>
              <a:t>Skyrocket your traffic and sales with cutting age technology!</a:t>
            </a:r>
            <a:endParaRPr lang="ro-RO" b="1" dirty="0">
              <a:solidFill>
                <a:srgbClr val="CC0099"/>
              </a:solidFill>
              <a:latin typeface="Cabin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62200" y="7301984"/>
            <a:ext cx="2209800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Cabin" pitchFamily="34" charset="0"/>
              </a:rPr>
              <a:t>FIND OUT MORE</a:t>
            </a:r>
            <a:endParaRPr lang="ro-RO" sz="2000" b="1" dirty="0">
              <a:solidFill>
                <a:schemeClr val="bg1"/>
              </a:solidFill>
              <a:latin typeface="Cab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1916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62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184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7505700"/>
            <a:ext cx="5715000" cy="156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7848600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Listen Up to the Full Episode to Find Out What Else Shawn Casey Thinks You Should Do to Rush People to Your Website!</a:t>
            </a:r>
            <a:endParaRPr lang="ro-RO" sz="16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340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594</Words>
  <Application>Microsoft Office PowerPoint</Application>
  <PresentationFormat>A4 Paper (210x297 mm)</PresentationFormat>
  <Paragraphs>44</Paragraphs>
  <Slides>74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</dc:creator>
  <cp:lastModifiedBy>C</cp:lastModifiedBy>
  <cp:revision>32</cp:revision>
  <dcterms:created xsi:type="dcterms:W3CDTF">2006-08-16T00:00:00Z</dcterms:created>
  <dcterms:modified xsi:type="dcterms:W3CDTF">2016-03-29T11:00:31Z</dcterms:modified>
</cp:coreProperties>
</file>