
<file path=[Content_Types].xml><?xml version="1.0" encoding="utf-8"?>
<Types xmlns="http://schemas.openxmlformats.org/package/2006/content-types">
  <Default Extension="xml" ContentType="application/xml"/>
  <Default Extension="rels" ContentType="application/vnd.openxmlformats-package.relationships+xml"/>
  <Default Extension="jpeg" ContentType="image/jpg"/>
  <Default Extension="png" ContentType="image/png"/>
  <Default Extension="bmp" ContentType="image/bmp"/>
  <Default Extension="gif" ContentType="image/gif"/>
  <Default Extension="tif" ContentType="image/tif"/>
  <Default Extension="pdf" ContentType="application/pdf"/>
  <Default Extension="mov" ContentType="application/movie"/>
  <Default Extension="vml" ContentType="application/vnd.openxmlformats-officedocument.vmlDrawing"/>
  <Default Extension="xlsx" ContentType="application/vnd.openxmlformats-officedocument.spreadsheetml.sheet"/>
  <Override PartName="/docProps/core.xml" ContentType="application/vnd.openxmlformats-package.core-properties+xml"/>
  <Override PartName="/docProps/app.xml" ContentType="application/vnd.openxmlformats-officedocument.extended-properties+xml"/>
  <Override PartName="/ppt/presentation.xml" ContentType="application/vnd.openxmlformats-officedocument.presentationml.presentation.main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commentAuthors.xml" ContentType="application/vnd.openxmlformats-officedocument.presentationml.commentAuthors+xml"/>
  <Override PartName="/ppt/tableStyles.xml" ContentType="application/vnd.openxmlformats-officedocument.presentationml.tableStyles+xml"/>
  <Override PartName="/ppt/slideMasters/slideMaster1.xml" ContentType="application/vnd.openxmlformats-officedocument.presentationml.slideMaster+xml"/>
  <Override PartName="/ppt/theme/theme1.xml" ContentType="application/vnd.openxmlformats-officedocument.theme+xml"/>
  <Override PartName="/ppt/notesMasters/notesMaster1.xml" ContentType="application/vnd.openxmlformats-officedocument.presentationml.notesMaster+xml"/>
  <Override PartName="/ppt/slides/slide1.xml" ContentType="application/vnd.openxmlformats-officedocument.presentationml.slide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theme/theme2.xml" ContentType="application/vnd.openxmlformats-officedocument.theme+xml"/>
  <Override PartName="/ppt/media/media1.mov" ContentType="video/unknown"/>
</Types>
</file>

<file path=_rels/.rels><?xml version="1.0" encoding="UTF-8" standalone="yes"?><Relationships xmlns="http://schemas.openxmlformats.org/package/2006/relationships"><Relationship Id="rId1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3" Type="http://schemas.openxmlformats.org/officeDocument/2006/relationships/officeDocument" Target="ppt/presentation.xml"/></Relationships>
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5"/>
  </p:sldMasterIdLst>
  <p:notesMasterIdLst>
    <p:notesMasterId r:id="rId7"/>
  </p:notesMasterIdLst>
  <p:sldIdLst>
    <p:sldId id="256" r:id="rId8"/>
  </p:sldIdLst>
  <p:sldSz cx="13004800" cy="9753600"/>
  <p:notesSz cx="6858000" cy="9144000"/>
  <p:defaultTextStyle>
    <a:lvl1pPr algn="ctr" defTabSz="584200">
      <a:defRPr sz="3600">
        <a:latin typeface="+mn-lt"/>
        <a:ea typeface="+mn-ea"/>
        <a:cs typeface="+mn-cs"/>
        <a:sym typeface="Helvetica Light"/>
      </a:defRPr>
    </a:lvl1pPr>
    <a:lvl2pPr indent="228600" algn="ctr" defTabSz="584200">
      <a:defRPr sz="3600">
        <a:latin typeface="+mn-lt"/>
        <a:ea typeface="+mn-ea"/>
        <a:cs typeface="+mn-cs"/>
        <a:sym typeface="Helvetica Light"/>
      </a:defRPr>
    </a:lvl2pPr>
    <a:lvl3pPr indent="457200" algn="ctr" defTabSz="584200">
      <a:defRPr sz="3600">
        <a:latin typeface="+mn-lt"/>
        <a:ea typeface="+mn-ea"/>
        <a:cs typeface="+mn-cs"/>
        <a:sym typeface="Helvetica Light"/>
      </a:defRPr>
    </a:lvl3pPr>
    <a:lvl4pPr indent="685800" algn="ctr" defTabSz="584200">
      <a:defRPr sz="3600">
        <a:latin typeface="+mn-lt"/>
        <a:ea typeface="+mn-ea"/>
        <a:cs typeface="+mn-cs"/>
        <a:sym typeface="Helvetica Light"/>
      </a:defRPr>
    </a:lvl4pPr>
    <a:lvl5pPr indent="914400" algn="ctr" defTabSz="584200">
      <a:defRPr sz="3600">
        <a:latin typeface="+mn-lt"/>
        <a:ea typeface="+mn-ea"/>
        <a:cs typeface="+mn-cs"/>
        <a:sym typeface="Helvetica Light"/>
      </a:defRPr>
    </a:lvl5pPr>
    <a:lvl6pPr indent="1143000" algn="ctr" defTabSz="584200">
      <a:defRPr sz="3600">
        <a:latin typeface="+mn-lt"/>
        <a:ea typeface="+mn-ea"/>
        <a:cs typeface="+mn-cs"/>
        <a:sym typeface="Helvetica Light"/>
      </a:defRPr>
    </a:lvl6pPr>
    <a:lvl7pPr indent="1371600" algn="ctr" defTabSz="584200">
      <a:defRPr sz="3600">
        <a:latin typeface="+mn-lt"/>
        <a:ea typeface="+mn-ea"/>
        <a:cs typeface="+mn-cs"/>
        <a:sym typeface="Helvetica Light"/>
      </a:defRPr>
    </a:lvl7pPr>
    <a:lvl8pPr indent="1600200" algn="ctr" defTabSz="584200">
      <a:defRPr sz="3600">
        <a:latin typeface="+mn-lt"/>
        <a:ea typeface="+mn-ea"/>
        <a:cs typeface="+mn-cs"/>
        <a:sym typeface="Helvetica Light"/>
      </a:defRPr>
    </a:lvl8pPr>
    <a:lvl9pPr indent="1828800" algn="ctr" defTabSz="584200">
      <a:defRPr sz="3600">
        <a:latin typeface="+mn-lt"/>
        <a:ea typeface="+mn-ea"/>
        <a:cs typeface="+mn-cs"/>
        <a:sym typeface="Helvetica Light"/>
      </a:defRPr>
    </a:lvl9pPr>
  </p:defaultTextStyle>
</p:presentation>
</file>

<file path=ppt/commentAuthors.xml><?xml version="1.0" encoding="utf-8"?>
<p:cmAuthorLst xmlns:a="http://schemas.openxmlformats.org/drawingml/2006/main" xmlns:r="http://schemas.openxmlformats.org/officeDocument/2006/relationships" xmlns:p="http://schemas.openxmlformats.org/presentationml/2006/main"/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loop="0"/>
</p:presentationPr>
</file>

<file path=ppt/tableStyles.xml><?xml version="1.0" encoding="utf-8"?>
<a:tblStyleLst xmlns:a="http://schemas.openxmlformats.org/drawingml/2006/main" xmlns:r="http://schemas.openxmlformats.org/officeDocument/2006/relationships" def="{5940675A-B579-460E-94D1-54222C63F5DA}">
  <a:tblStyle styleId="{4C3C2611-4C71-4FC5-86AE-919BDF0F9419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wholeTbl>
    <a:band2H>
      <a:tcTxStyle b="def" i="def"/>
      <a:tcStyle>
        <a:tcBdr/>
        <a:fill>
          <a:solidFill>
            <a:srgbClr val="E3E5E8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398CCE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solidFill>
                <a:srgbClr val="3797C6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FFFFF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0365C0"/>
          </a:solidFill>
        </a:fill>
      </a:tcStyle>
    </a:firstRow>
  </a:tblStyle>
  <a:tblStyle styleId="{C7B018BB-80A7-4F77-B60F-C8B233D01FF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12700" cap="flat">
              <a:solidFill>
                <a:srgbClr val="B8B8B8"/>
              </a:solidFill>
              <a:prstDash val="solid"/>
              <a:miter lim="400000"/>
            </a:ln>
          </a:top>
          <a:bottom>
            <a:ln w="12700" cap="flat">
              <a:solidFill>
                <a:srgbClr val="B8B8B8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E1E0DA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5AC831"/>
          </a:solidFill>
        </a:fill>
      </a:tcStyle>
    </a:firstCol>
    <a:lastRow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B8B8B8"/>
              </a:solidFill>
              <a:prstDash val="solid"/>
              <a:miter lim="400000"/>
            </a:ln>
          </a:left>
          <a:right>
            <a:ln w="12700" cap="flat">
              <a:solidFill>
                <a:srgbClr val="B8B8B8"/>
              </a:solidFill>
              <a:prstDash val="solid"/>
              <a:miter lim="400000"/>
            </a:ln>
          </a:right>
          <a:top>
            <a:ln w="254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B8B8B8"/>
              </a:solidFill>
              <a:prstDash val="solid"/>
              <a:miter lim="400000"/>
            </a:ln>
          </a:insideH>
          <a:insideV>
            <a:ln w="12700" cap="flat">
              <a:solidFill>
                <a:srgbClr val="B8B8B8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606060"/>
              </a:solidFill>
              <a:prstDash val="solid"/>
              <a:miter lim="400000"/>
            </a:ln>
          </a:left>
          <a:right>
            <a:ln w="12700" cap="flat">
              <a:solidFill>
                <a:srgbClr val="606060"/>
              </a:solidFill>
              <a:prstDash val="solid"/>
              <a:miter lim="400000"/>
            </a:ln>
          </a:right>
          <a:top>
            <a:ln w="12700" cap="flat">
              <a:solidFill>
                <a:srgbClr val="606060"/>
              </a:solidFill>
              <a:prstDash val="solid"/>
              <a:miter lim="400000"/>
            </a:ln>
          </a:top>
          <a:bottom>
            <a:ln w="12700" cap="flat">
              <a:solidFill>
                <a:srgbClr val="606060"/>
              </a:solidFill>
              <a:prstDash val="solid"/>
              <a:miter lim="400000"/>
            </a:ln>
          </a:bottom>
          <a:insideH>
            <a:ln w="12700" cap="flat">
              <a:solidFill>
                <a:srgbClr val="606060"/>
              </a:solidFill>
              <a:prstDash val="solid"/>
              <a:miter lim="400000"/>
            </a:ln>
          </a:insideH>
          <a:insideV>
            <a:ln w="12700" cap="flat">
              <a:solidFill>
                <a:srgbClr val="606060"/>
              </a:solidFill>
              <a:prstDash val="solid"/>
              <a:miter lim="400000"/>
            </a:ln>
          </a:insideV>
        </a:tcBdr>
        <a:fill>
          <a:solidFill>
            <a:srgbClr val="00882B"/>
          </a:solidFill>
        </a:fill>
      </a:tcStyle>
    </a:firstRow>
  </a:tblStyle>
  <a:tblStyle styleId="{EEE7283C-3CF3-47DC-8721-378D4A62B228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5D5D5D"/>
              </a:solidFill>
              <a:custDash>
                <a:ds d="200000" sp="200000"/>
              </a:custDash>
              <a:miter lim="400000"/>
            </a:ln>
          </a:insideV>
        </a:tcBdr>
        <a:fill>
          <a:solidFill>
            <a:srgbClr val="E6E3D7"/>
          </a:solidFill>
        </a:fill>
      </a:tcStyle>
    </a:wholeTbl>
    <a:band2H>
      <a:tcTxStyle b="def" i="def"/>
      <a:tcStyle>
        <a:tcBdr/>
        <a:fill>
          <a:solidFill>
            <a:srgbClr val="C3C2C2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09C99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5D5D5D"/>
              </a:solidFill>
              <a:prstDash val="solid"/>
              <a:miter lim="400000"/>
            </a:ln>
          </a:left>
          <a:right>
            <a:ln w="12700" cap="flat">
              <a:solidFill>
                <a:srgbClr val="5D5D5D"/>
              </a:solidFill>
              <a:prstDash val="solid"/>
              <a:miter lim="400000"/>
            </a:ln>
          </a:right>
          <a:top>
            <a:ln w="12700" cap="flat">
              <a:solidFill>
                <a:srgbClr val="5D5D5D"/>
              </a:solidFill>
              <a:prstDash val="solid"/>
              <a:miter lim="400000"/>
            </a:ln>
          </a:top>
          <a:bottom>
            <a:ln w="12700" cap="flat">
              <a:solidFill>
                <a:srgbClr val="5D5D5D"/>
              </a:solidFill>
              <a:prstDash val="solid"/>
              <a:miter lim="400000"/>
            </a:ln>
          </a:bottom>
          <a:insideH>
            <a:ln w="12700" cap="flat">
              <a:solidFill>
                <a:srgbClr val="5D5D5D"/>
              </a:solidFill>
              <a:prstDash val="solid"/>
              <a:miter lim="400000"/>
            </a:ln>
          </a:insideH>
          <a:insideV>
            <a:ln w="12700" cap="flat">
              <a:solidFill>
                <a:srgbClr val="5D5D5D"/>
              </a:solidFill>
              <a:prstDash val="solid"/>
              <a:miter lim="400000"/>
            </a:ln>
          </a:insideV>
        </a:tcBdr>
        <a:fill>
          <a:solidFill>
            <a:srgbClr val="97764E"/>
          </a:solidFill>
        </a:fill>
      </a:tcStyle>
    </a:firstRow>
  </a:tblStyle>
  <a:tblStyle styleId="{CF821DB8-F4EB-4A41-A1BA-3FCAFE7338EE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EBEBEB"/>
          </a:solidFill>
        </a:fill>
      </a:tcStyle>
    </a:wholeTbl>
    <a:band2H>
      <a:tcTxStyle b="def" i="def"/>
      <a:tcStyle>
        <a:tcBdr/>
        <a:fill>
          <a:solidFill>
            <a:srgbClr val="DCE5E6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000000"/>
              </a:solidFill>
              <a:prstDash val="solid"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prstDash val="solid"/>
              <a:miter lim="400000"/>
            </a:ln>
          </a:insideH>
          <a:insideV>
            <a:ln w="12700" cap="flat">
              <a:solidFill>
                <a:srgbClr val="000000"/>
              </a:solidFill>
              <a:prstDash val="solid"/>
              <a:miter lim="400000"/>
            </a:ln>
          </a:insideV>
        </a:tcBdr>
        <a:fill>
          <a:solidFill>
            <a:srgbClr val="5E7790"/>
          </a:solidFill>
        </a:fill>
      </a:tcStyle>
    </a:firstRow>
  </a:tblStyle>
  <a:tblStyle styleId="{33BA23B1-9221-436E-865A-0063620EA4FD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D0D1D2"/>
          </a:solidFill>
        </a:fill>
      </a:tcStyle>
    </a:wholeTbl>
    <a:band2H>
      <a:tcTxStyle b="def" i="def"/>
      <a:tcStyle>
        <a:tcBdr/>
        <a:fill>
          <a:solidFill>
            <a:srgbClr val="DEDEDF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535761"/>
          </a:solidFill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909398"/>
          </a:solidFill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FFFFFF"/>
      </a:tcTxStyle>
      <a:tcStyle>
        <a:tcBdr>
          <a:left>
            <a:ln w="12700" cap="flat">
              <a:solidFill>
                <a:srgbClr val="FFFFFF"/>
              </a:solidFill>
              <a:prstDash val="solid"/>
              <a:miter lim="400000"/>
            </a:ln>
          </a:left>
          <a:right>
            <a:ln w="12700" cap="flat">
              <a:solidFill>
                <a:srgbClr val="FFFFFF"/>
              </a:solidFill>
              <a:prstDash val="solid"/>
              <a:miter lim="400000"/>
            </a:ln>
          </a:right>
          <a:top>
            <a:ln w="12700" cap="flat">
              <a:solidFill>
                <a:srgbClr val="FFFFFF"/>
              </a:solidFill>
              <a:prstDash val="solid"/>
              <a:miter lim="400000"/>
            </a:ln>
          </a:top>
          <a:bottom>
            <a:ln w="12700" cap="flat">
              <a:solidFill>
                <a:srgbClr val="FFFFFF"/>
              </a:solidFill>
              <a:prstDash val="solid"/>
              <a:miter lim="400000"/>
            </a:ln>
          </a:bottom>
          <a:insideH>
            <a:ln w="12700" cap="flat">
              <a:solidFill>
                <a:srgbClr val="FFFFFF"/>
              </a:solidFill>
              <a:prstDash val="solid"/>
              <a:miter lim="400000"/>
            </a:ln>
          </a:insideH>
          <a:insideV>
            <a:ln w="12700" cap="flat">
              <a:solidFill>
                <a:srgbClr val="FFFFFF"/>
              </a:solidFill>
              <a:prstDash val="solid"/>
              <a:miter lim="400000"/>
            </a:ln>
          </a:insideV>
        </a:tcBdr>
        <a:fill>
          <a:solidFill>
            <a:srgbClr val="767C85"/>
          </a:solidFill>
        </a:fill>
      </a:tcStyle>
    </a:firstRow>
  </a:tblStyle>
  <a:tblStyle styleId="{2708684C-4D16-4618-839F-0558EEFCDFE6}" styleName="">
    <a:tblBg/>
    <a:wholeTbl>
      <a:tcTxStyle b="off" i="off">
        <a:fontRef idx="minor">
          <a:srgbClr val="000000"/>
        </a:fontRef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wholeTbl>
    <a:band2H>
      <a:tcTxStyle b="def" i="def"/>
      <a:tcStyle>
        <a:tcBdr/>
        <a:fill>
          <a:solidFill>
            <a:srgbClr val="EDEEEE"/>
          </a:solidFill>
        </a:fill>
      </a:tcStyle>
    </a:band2H>
    <a:firstCol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solidFill>
                <a:srgbClr val="000000"/>
              </a:solidFill>
              <a:prstDash val="solid"/>
              <a:miter lim="400000"/>
            </a:ln>
          </a:right>
          <a:top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top>
          <a:bottom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Col>
    <a:la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solidFill>
                <a:srgbClr val="000000"/>
              </a:solidFill>
              <a:prstDash val="solid"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lastRow>
    <a:firstRow>
      <a:tcTxStyle b="on" i="off">
        <a:font>
          <a:latin typeface="Helvetica"/>
          <a:ea typeface="Helvetica"/>
          <a:cs typeface="Helvetica"/>
        </a:font>
        <a:srgbClr val="000000"/>
      </a:tcTxStyle>
      <a:tcStyle>
        <a:tcBdr>
          <a:lef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left>
          <a:right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solidFill>
                <a:srgbClr val="000000"/>
              </a:solidFill>
              <a:prstDash val="solid"/>
              <a:miter lim="400000"/>
            </a:ln>
          </a:bottom>
          <a:insideH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H>
          <a:insideV>
            <a:ln w="12700" cap="flat">
              <a:solidFill>
                <a:srgbClr val="000000"/>
              </a:solidFill>
              <a:custDash>
                <a:ds d="200000" sp="200000"/>
              </a:custDash>
              <a:miter lim="400000"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showComments="1"/>
</file>

<file path=ppt/_rels/presentation.xml.rels><?xml version="1.0" encoding="UTF-8" standalone="yes"?><Relationships xmlns="http://schemas.openxmlformats.org/package/2006/relationships"><Relationship Id="rId1" Type="http://schemas.openxmlformats.org/officeDocument/2006/relationships/presProps" Target="presProps.xml"/><Relationship Id="rId2" Type="http://schemas.openxmlformats.org/officeDocument/2006/relationships/viewProps" Target="viewProps.xml"/><Relationship Id="rId3" Type="http://schemas.openxmlformats.org/officeDocument/2006/relationships/commentAuthors" Target="commentAuthors.xml"/><Relationship Id="rId4" Type="http://schemas.openxmlformats.org/officeDocument/2006/relationships/tableStyles" Target="tableStyles.xml"/><Relationship Id="rId5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7" Type="http://schemas.openxmlformats.org/officeDocument/2006/relationships/notesMaster" Target="notesMasters/notesMaster1.xml"/><Relationship Id="rId8" Type="http://schemas.openxmlformats.org/officeDocument/2006/relationships/slide" Target="slides/slide1.xml"/></Relationships>

</file>

<file path=ppt/notesMasters/_rels/notes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2.xml"/></Relationships>
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9" name="Shape 29"/>
          <p:cNvSpPr/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  <p:sp>
        <p:nvSpPr>
          <p:cNvPr id="30" name="Shape 30"/>
          <p:cNvSpPr/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pPr lvl="0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1pPr>
    <a:lvl2pPr indent="228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2pPr>
    <a:lvl3pPr indent="457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3pPr>
    <a:lvl4pPr indent="685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4pPr>
    <a:lvl5pPr indent="9144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5pPr>
    <a:lvl6pPr indent="11430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6pPr>
    <a:lvl7pPr indent="13716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7pPr>
    <a:lvl8pPr indent="16002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8pPr>
    <a:lvl9pPr indent="1828800" defTabSz="457200">
      <a:lnSpc>
        <a:spcPct val="117999"/>
      </a:lnSpc>
      <a:defRPr sz="2200">
        <a:latin typeface="Helvetica Neue"/>
        <a:ea typeface="Helvetica Neue"/>
        <a:cs typeface="Helvetica Neue"/>
        <a:sym typeface="Helvetica Neue"/>
      </a:defRPr>
    </a:lvl9pPr>
  </p:notesStyle>
</p:notesMaster>
</file>

<file path=ppt/slideLayouts/_rels/slideLayout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0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1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1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2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3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4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5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6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7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8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_rels/slideLayout9.xml.rels><?xml version="1.0" encoding="UTF-8" standalone="yes"?><Relationships xmlns="http://schemas.openxmlformats.org/package/2006/relationships"><Relationship Id="rId1" Type="http://schemas.openxmlformats.org/officeDocument/2006/relationships/slideMaster" Target="../slideMasters/slideMaster1.xml"/></Relationships>
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Subtitl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Shape 5"/>
          <p:cNvSpPr/>
          <p:nvPr>
            <p:ph type="title"/>
          </p:nvPr>
        </p:nvSpPr>
        <p:spPr>
          <a:xfrm>
            <a:off x="1270000" y="1638300"/>
            <a:ext cx="10464800" cy="33020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6" name="Shape 6"/>
          <p:cNvSpPr/>
          <p:nvPr>
            <p:ph type="body" idx="1"/>
          </p:nvPr>
        </p:nvSpPr>
        <p:spPr>
          <a:xfrm>
            <a:off x="1270000" y="50292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Quot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Horizont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" name="Shape 8"/>
          <p:cNvSpPr/>
          <p:nvPr>
            <p:ph type="title"/>
          </p:nvPr>
        </p:nvSpPr>
        <p:spPr>
          <a:xfrm>
            <a:off x="1270000" y="6718300"/>
            <a:ext cx="10464800" cy="1422400"/>
          </a:xfrm>
          <a:prstGeom prst="rect">
            <a:avLst/>
          </a:prstGeom>
        </p:spPr>
        <p:txBody>
          <a:bodyPr anchor="b"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9" name="Shape 9"/>
          <p:cNvSpPr/>
          <p:nvPr>
            <p:ph type="body" idx="1"/>
          </p:nvPr>
        </p:nvSpPr>
        <p:spPr>
          <a:xfrm>
            <a:off x="1270000" y="8191500"/>
            <a:ext cx="10464800" cy="11303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Cent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1" name="Shape 11"/>
          <p:cNvSpPr/>
          <p:nvPr>
            <p:ph type="title"/>
          </p:nvPr>
        </p:nvSpPr>
        <p:spPr>
          <a:xfrm>
            <a:off x="1270000" y="3225800"/>
            <a:ext cx="10464800" cy="33020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Vertical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" name="Shape 13"/>
          <p:cNvSpPr/>
          <p:nvPr>
            <p:ph type="title"/>
          </p:nvPr>
        </p:nvSpPr>
        <p:spPr>
          <a:xfrm>
            <a:off x="952500" y="635000"/>
            <a:ext cx="5334000" cy="3987800"/>
          </a:xfrm>
          <a:prstGeom prst="rect">
            <a:avLst/>
          </a:prstGeom>
        </p:spPr>
        <p:txBody>
          <a:bodyPr anchor="b"/>
          <a:lstStyle>
            <a:lvl1pPr>
              <a:defRPr sz="6000"/>
            </a:lvl1pPr>
          </a:lstStyle>
          <a:p>
            <a:pPr lvl="0">
              <a:defRPr sz="1800"/>
            </a:pPr>
            <a:r>
              <a:rPr sz="6000"/>
              <a:t>Title Text</a:t>
            </a:r>
          </a:p>
        </p:txBody>
      </p:sp>
      <p:sp>
        <p:nvSpPr>
          <p:cNvPr id="14" name="Shape 14"/>
          <p:cNvSpPr/>
          <p:nvPr>
            <p:ph type="body" idx="1"/>
          </p:nvPr>
        </p:nvSpPr>
        <p:spPr>
          <a:xfrm>
            <a:off x="952500" y="4762500"/>
            <a:ext cx="5334000" cy="4102100"/>
          </a:xfrm>
          <a:prstGeom prst="rect">
            <a:avLst/>
          </a:prstGeom>
        </p:spPr>
        <p:txBody>
          <a:bodyPr anchor="t"/>
          <a:lstStyle>
            <a:lvl1pPr marL="0" indent="0" algn="ctr">
              <a:spcBef>
                <a:spcPts val="0"/>
              </a:spcBef>
              <a:buSzTx/>
              <a:buNone/>
              <a:defRPr sz="3200"/>
            </a:lvl1pPr>
            <a:lvl2pPr marL="0" indent="228600" algn="ctr">
              <a:spcBef>
                <a:spcPts val="0"/>
              </a:spcBef>
              <a:buSzTx/>
              <a:buNone/>
              <a:defRPr sz="3200"/>
            </a:lvl2pPr>
            <a:lvl3pPr marL="0" indent="457200" algn="ctr">
              <a:spcBef>
                <a:spcPts val="0"/>
              </a:spcBef>
              <a:buSzTx/>
              <a:buNone/>
              <a:defRPr sz="3200"/>
            </a:lvl3pPr>
            <a:lvl4pPr marL="0" indent="685800" algn="ctr">
              <a:spcBef>
                <a:spcPts val="0"/>
              </a:spcBef>
              <a:buSzTx/>
              <a:buNone/>
              <a:defRPr sz="3200"/>
            </a:lvl4pPr>
            <a:lvl5pPr marL="0" indent="914400" algn="ctr">
              <a:spcBef>
                <a:spcPts val="0"/>
              </a:spcBef>
              <a:buSzTx/>
              <a:buNone/>
              <a:defRPr sz="3200"/>
            </a:lvl5pPr>
          </a:lstStyle>
          <a:p>
            <a:pPr lvl="0">
              <a:defRPr sz="1800"/>
            </a:pPr>
            <a:r>
              <a:rPr sz="3200"/>
              <a:t>Body Level One</a:t>
            </a:r>
            <a:endParaRPr sz="3200"/>
          </a:p>
          <a:p>
            <a:pPr lvl="1">
              <a:defRPr sz="1800"/>
            </a:pPr>
            <a:r>
              <a:rPr sz="3200"/>
              <a:t>Body Level Two</a:t>
            </a:r>
            <a:endParaRPr sz="3200"/>
          </a:p>
          <a:p>
            <a:pPr lvl="2">
              <a:defRPr sz="1800"/>
            </a:pPr>
            <a:r>
              <a:rPr sz="3200"/>
              <a:t>Body Level Three</a:t>
            </a:r>
            <a:endParaRPr sz="3200"/>
          </a:p>
          <a:p>
            <a:pPr lvl="3">
              <a:defRPr sz="1800"/>
            </a:pPr>
            <a:r>
              <a:rPr sz="3200"/>
              <a:t>Body Level Four</a:t>
            </a:r>
            <a:endParaRPr sz="3200"/>
          </a:p>
          <a:p>
            <a:pPr lvl="4">
              <a:defRPr sz="1800"/>
            </a:pPr>
            <a:r>
              <a:rPr sz="32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- To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6" name="Shape 16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</p:spTree>
  </p:cSld>
  <p:clrMapOvr>
    <a:masterClrMapping/>
  </p:clrMapOvr>
  <p:transition spd="med" advClick="1"/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 &amp; 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8" name="Shape 18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19" name="Shape 19"/>
          <p:cNvSpPr/>
          <p:nvPr>
            <p:ph type="body" idx="1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Title, Bullets &amp; 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1" name="Shape 21"/>
          <p:cNvSpPr/>
          <p:nvPr>
            <p:ph type="title"/>
          </p:nvPr>
        </p:nvSpPr>
        <p:spPr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22" name="Shape 22"/>
          <p:cNvSpPr/>
          <p:nvPr>
            <p:ph type="body" idx="1"/>
          </p:nvPr>
        </p:nvSpPr>
        <p:spPr>
          <a:xfrm>
            <a:off x="952500" y="2603500"/>
            <a:ext cx="5334000" cy="6286500"/>
          </a:xfrm>
          <a:prstGeom prst="rect">
            <a:avLst/>
          </a:prstGeom>
        </p:spPr>
        <p:txBody>
          <a:bodyPr/>
          <a:lstStyle>
            <a:lvl1pPr marL="342900" indent="-342900">
              <a:spcBef>
                <a:spcPts val="3200"/>
              </a:spcBef>
              <a:defRPr sz="2800"/>
            </a:lvl1pPr>
            <a:lvl2pPr marL="685800" indent="-342900">
              <a:spcBef>
                <a:spcPts val="3200"/>
              </a:spcBef>
              <a:defRPr sz="2800"/>
            </a:lvl2pPr>
            <a:lvl3pPr marL="1028700" indent="-342900">
              <a:spcBef>
                <a:spcPts val="3200"/>
              </a:spcBef>
              <a:defRPr sz="2800"/>
            </a:lvl3pPr>
            <a:lvl4pPr marL="1371600" indent="-342900">
              <a:spcBef>
                <a:spcPts val="3200"/>
              </a:spcBef>
              <a:defRPr sz="2800"/>
            </a:lvl4pPr>
            <a:lvl5pPr marL="1714500" indent="-342900">
              <a:spcBef>
                <a:spcPts val="3200"/>
              </a:spcBef>
              <a:defRPr sz="2800"/>
            </a:lvl5pPr>
          </a:lstStyle>
          <a:p>
            <a:pPr lvl="0">
              <a:defRPr sz="1800"/>
            </a:pPr>
            <a:r>
              <a:rPr sz="2800"/>
              <a:t>Body Level One</a:t>
            </a:r>
            <a:endParaRPr sz="2800"/>
          </a:p>
          <a:p>
            <a:pPr lvl="1">
              <a:defRPr sz="1800"/>
            </a:pPr>
            <a:r>
              <a:rPr sz="2800"/>
              <a:t>Body Level Two</a:t>
            </a:r>
            <a:endParaRPr sz="2800"/>
          </a:p>
          <a:p>
            <a:pPr lvl="2">
              <a:defRPr sz="1800"/>
            </a:pPr>
            <a:r>
              <a:rPr sz="2800"/>
              <a:t>Body Level Three</a:t>
            </a:r>
            <a:endParaRPr sz="2800"/>
          </a:p>
          <a:p>
            <a:pPr lvl="3">
              <a:defRPr sz="1800"/>
            </a:pPr>
            <a:r>
              <a:rPr sz="2800"/>
              <a:t>Body Level Four</a:t>
            </a:r>
            <a:endParaRPr sz="2800"/>
          </a:p>
          <a:p>
            <a:pPr lvl="4">
              <a:defRPr sz="1800"/>
            </a:pPr>
            <a:r>
              <a:rPr sz="28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Bullets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4" name="Shape 24"/>
          <p:cNvSpPr/>
          <p:nvPr>
            <p:ph type="body" idx="1"/>
          </p:nvPr>
        </p:nvSpPr>
        <p:spPr>
          <a:xfrm>
            <a:off x="952500" y="1270000"/>
            <a:ext cx="11099800" cy="7213600"/>
          </a:xfrm>
          <a:prstGeom prst="rect">
            <a:avLst/>
          </a:prstGeom>
        </p:spPr>
        <p:txBody>
          <a:bodyPr/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Ovr>
    <a:masterClrMapping/>
  </p:clrMapOvr>
  <p:transition spd="med" advClick="1"/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tx" showMasterSp="1" showMasterPhAnim="1">
  <p:cSld name="Photo - 3 Up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 advClick="1"/>
</p:sldLayout>
</file>

<file path=ppt/slideMasters/_rels/slideMaster1.xml.rels><?xml version="1.0" encoding="UTF-8" standalone="yes"?><Relationships xmlns="http://schemas.openxmlformats.org/package/2006/relationships"><Relationship Id="rId1" Type="http://schemas.openxmlformats.org/officeDocument/2006/relationships/theme" Target="../theme/theme1.xml"/><Relationship Id="rId2" Type="http://schemas.openxmlformats.org/officeDocument/2006/relationships/slideLayout" Target="../slideLayouts/slideLayout1.xml"/><Relationship Id="rId3" Type="http://schemas.openxmlformats.org/officeDocument/2006/relationships/slideLayout" Target="../slideLayouts/slideLayout2.xml"/><Relationship Id="rId4" Type="http://schemas.openxmlformats.org/officeDocument/2006/relationships/slideLayout" Target="../slideLayouts/slideLayout3.xml"/><Relationship Id="rId5" Type="http://schemas.openxmlformats.org/officeDocument/2006/relationships/slideLayout" Target="../slideLayouts/slideLayout4.xml"/><Relationship Id="rId6" Type="http://schemas.openxmlformats.org/officeDocument/2006/relationships/slideLayout" Target="../slideLayouts/slideLayout5.xml"/><Relationship Id="rId7" Type="http://schemas.openxmlformats.org/officeDocument/2006/relationships/slideLayout" Target="../slideLayouts/slideLayout6.xml"/><Relationship Id="rId8" Type="http://schemas.openxmlformats.org/officeDocument/2006/relationships/slideLayout" Target="../slideLayouts/slideLayout7.xml"/><Relationship Id="rId9" Type="http://schemas.openxmlformats.org/officeDocument/2006/relationships/slideLayout" Target="../slideLayouts/slideLayout8.xml"/><Relationship Id="rId10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2.xml"/></Relationships>
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hape 2"/>
          <p:cNvSpPr/>
          <p:nvPr>
            <p:ph type="title"/>
          </p:nvPr>
        </p:nvSpPr>
        <p:spPr>
          <a:xfrm>
            <a:off x="952500" y="444500"/>
            <a:ext cx="11099800" cy="21590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8000"/>
              <a:t>Title Text</a:t>
            </a:r>
          </a:p>
        </p:txBody>
      </p:sp>
      <p:sp>
        <p:nvSpPr>
          <p:cNvPr id="3" name="Shape 3"/>
          <p:cNvSpPr/>
          <p:nvPr>
            <p:ph type="body" idx="1"/>
          </p:nvPr>
        </p:nvSpPr>
        <p:spPr>
          <a:xfrm>
            <a:off x="952500" y="2603500"/>
            <a:ext cx="11099800" cy="6286500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val="1"/>
            </a:ext>
          </a:extLst>
        </p:spPr>
        <p:txBody>
          <a:bodyPr lIns="0" tIns="0" rIns="0" bIns="0" anchor="ctr">
            <a:normAutofit fontScale="100000" lnSpcReduction="0"/>
          </a:bodyPr>
          <a:lstStyle/>
          <a:p>
            <a:pPr lvl="0">
              <a:defRPr sz="1800"/>
            </a:pPr>
            <a:r>
              <a:rPr sz="3600"/>
              <a:t>Body Level One</a:t>
            </a:r>
            <a:endParaRPr sz="3600"/>
          </a:p>
          <a:p>
            <a:pPr lvl="1">
              <a:defRPr sz="1800"/>
            </a:pPr>
            <a:r>
              <a:rPr sz="3600"/>
              <a:t>Body Level Two</a:t>
            </a:r>
            <a:endParaRPr sz="3600"/>
          </a:p>
          <a:p>
            <a:pPr lvl="2">
              <a:defRPr sz="1800"/>
            </a:pPr>
            <a:r>
              <a:rPr sz="3600"/>
              <a:t>Body Level Three</a:t>
            </a:r>
            <a:endParaRPr sz="3600"/>
          </a:p>
          <a:p>
            <a:pPr lvl="3">
              <a:defRPr sz="1800"/>
            </a:pPr>
            <a:r>
              <a:rPr sz="3600"/>
              <a:t>Body Level Four</a:t>
            </a:r>
            <a:endParaRPr sz="3600"/>
          </a:p>
          <a:p>
            <a:pPr lvl="4">
              <a:defRPr sz="1800"/>
            </a:pPr>
            <a:r>
              <a:rPr sz="3600"/>
              <a:t>Body Level Five</a:t>
            </a: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2"/>
    <p:sldLayoutId id="2147483650" r:id="rId3"/>
    <p:sldLayoutId id="2147483651" r:id="rId4"/>
    <p:sldLayoutId id="2147483652" r:id="rId5"/>
    <p:sldLayoutId id="2147483653" r:id="rId6"/>
    <p:sldLayoutId id="2147483654" r:id="rId7"/>
    <p:sldLayoutId id="2147483655" r:id="rId8"/>
    <p:sldLayoutId id="2147483656" r:id="rId9"/>
    <p:sldLayoutId id="2147483657" r:id="rId10"/>
    <p:sldLayoutId id="2147483658" r:id="rId11"/>
    <p:sldLayoutId id="2147483659" r:id="rId12"/>
    <p:sldLayoutId id="2147483660" r:id="rId13"/>
  </p:sldLayoutIdLst>
  <p:transition spd="med" advClick="1"/>
  <p:txStyles>
    <p:titleStyle>
      <a:lvl1pPr algn="ctr" defTabSz="584200">
        <a:defRPr sz="8000">
          <a:latin typeface="+mn-lt"/>
          <a:ea typeface="+mn-ea"/>
          <a:cs typeface="+mn-cs"/>
          <a:sym typeface="Helvetica Light"/>
        </a:defRPr>
      </a:lvl1pPr>
      <a:lvl2pPr indent="228600" algn="ctr" defTabSz="584200">
        <a:defRPr sz="8000">
          <a:latin typeface="+mn-lt"/>
          <a:ea typeface="+mn-ea"/>
          <a:cs typeface="+mn-cs"/>
          <a:sym typeface="Helvetica Light"/>
        </a:defRPr>
      </a:lvl2pPr>
      <a:lvl3pPr indent="457200" algn="ctr" defTabSz="584200">
        <a:defRPr sz="8000">
          <a:latin typeface="+mn-lt"/>
          <a:ea typeface="+mn-ea"/>
          <a:cs typeface="+mn-cs"/>
          <a:sym typeface="Helvetica Light"/>
        </a:defRPr>
      </a:lvl3pPr>
      <a:lvl4pPr indent="685800" algn="ctr" defTabSz="584200">
        <a:defRPr sz="8000">
          <a:latin typeface="+mn-lt"/>
          <a:ea typeface="+mn-ea"/>
          <a:cs typeface="+mn-cs"/>
          <a:sym typeface="Helvetica Light"/>
        </a:defRPr>
      </a:lvl4pPr>
      <a:lvl5pPr indent="914400" algn="ctr" defTabSz="584200">
        <a:defRPr sz="8000">
          <a:latin typeface="+mn-lt"/>
          <a:ea typeface="+mn-ea"/>
          <a:cs typeface="+mn-cs"/>
          <a:sym typeface="Helvetica Light"/>
        </a:defRPr>
      </a:lvl5pPr>
      <a:lvl6pPr indent="1143000" algn="ctr" defTabSz="584200">
        <a:defRPr sz="8000">
          <a:latin typeface="+mn-lt"/>
          <a:ea typeface="+mn-ea"/>
          <a:cs typeface="+mn-cs"/>
          <a:sym typeface="Helvetica Light"/>
        </a:defRPr>
      </a:lvl6pPr>
      <a:lvl7pPr indent="1371600" algn="ctr" defTabSz="584200">
        <a:defRPr sz="8000">
          <a:latin typeface="+mn-lt"/>
          <a:ea typeface="+mn-ea"/>
          <a:cs typeface="+mn-cs"/>
          <a:sym typeface="Helvetica Light"/>
        </a:defRPr>
      </a:lvl7pPr>
      <a:lvl8pPr indent="1600200" algn="ctr" defTabSz="584200">
        <a:defRPr sz="8000">
          <a:latin typeface="+mn-lt"/>
          <a:ea typeface="+mn-ea"/>
          <a:cs typeface="+mn-cs"/>
          <a:sym typeface="Helvetica Light"/>
        </a:defRPr>
      </a:lvl8pPr>
      <a:lvl9pPr indent="1828800" algn="ctr" defTabSz="584200">
        <a:defRPr sz="8000">
          <a:latin typeface="+mn-lt"/>
          <a:ea typeface="+mn-ea"/>
          <a:cs typeface="+mn-cs"/>
          <a:sym typeface="Helvetica Light"/>
        </a:defRPr>
      </a:lvl9pPr>
    </p:titleStyle>
    <p:bodyStyle>
      <a:lvl1pPr marL="444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1pPr>
      <a:lvl2pPr marL="889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2pPr>
      <a:lvl3pPr marL="1333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3pPr>
      <a:lvl4pPr marL="1778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4pPr>
      <a:lvl5pPr marL="2222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5pPr>
      <a:lvl6pPr marL="2667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6pPr>
      <a:lvl7pPr marL="3111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7pPr>
      <a:lvl8pPr marL="35560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8pPr>
      <a:lvl9pPr marL="4000500" indent="-444500" defTabSz="584200">
        <a:spcBef>
          <a:spcPts val="4200"/>
        </a:spcBef>
        <a:buSzPct val="75000"/>
        <a:buChar char="•"/>
        <a:defRPr sz="3600">
          <a:latin typeface="+mn-lt"/>
          <a:ea typeface="+mn-ea"/>
          <a:cs typeface="+mn-cs"/>
          <a:sym typeface="Helvetica Light"/>
        </a:defRPr>
      </a:lvl9pPr>
    </p:bodyStyle>
    <p:otherStyle>
      <a:lvl1pPr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1pPr>
      <a:lvl2pPr indent="228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2pPr>
      <a:lvl3pPr indent="457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3pPr>
      <a:lvl4pPr indent="685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4pPr>
      <a:lvl5pPr indent="9144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5pPr>
      <a:lvl6pPr indent="11430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6pPr>
      <a:lvl7pPr indent="13716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7pPr>
      <a:lvl8pPr indent="16002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8pPr>
      <a:lvl9pPr indent="1828800" algn="ctr" defTabSz="584200">
        <a:defRPr>
          <a:solidFill>
            <a:schemeClr val="tx1"/>
          </a:solidFill>
          <a:latin typeface="+mn-lt"/>
          <a:ea typeface="+mn-ea"/>
          <a:cs typeface="+mn-cs"/>
          <a:sym typeface="Helvetica Light"/>
        </a:defRPr>
      </a:lvl9pPr>
    </p:otherStyle>
  </p:txStyles>
</p:sldMaster>
</file>

<file path=ppt/slides/_rels/slide1.xml.rels><?xml version="1.0" encoding="UTF-8" standalone="yes"?><Relationships xmlns="http://schemas.openxmlformats.org/package/2006/relationships"><Relationship Id="rId1" Type="http://schemas.openxmlformats.org/officeDocument/2006/relationships/slideLayout" Target="../slideLayouts/slideLayout12.xml"/><Relationship Id="rId2" Type="http://schemas.openxmlformats.org/officeDocument/2006/relationships/video" Target="../media/media1.mov"/><Relationship Id="rId3" Type="http://schemas.microsoft.com/office/2007/relationships/media" Target="../media/media1.mov"/><Relationship Id="rId4" Type="http://schemas.openxmlformats.org/officeDocument/2006/relationships/image" Target="../media/image2.png"/></Relationships>
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 showMasterSp="1" showMasterPhAnim="1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2" name="cd3.mov"/>
          <p:cNvPicPr/>
          <p:nvPr>
            <a:videoFile r:link="rId2"/>
            <p:extLst>
              <p:ext uri="{DAA4B4D4-6D71-4841-9C94-3DE7FCFB9230}">
                <p14:media xmlns:p14="http://schemas.microsoft.com/office/powerpoint/2010/main" r:embed="rId3"/>
              </p:ext>
            </p:extLst>
          </p:nvPr>
        </p:nvPicPr>
        <p:blipFill>
          <a:blip r:embed="rId4">
            <a:extLst/>
          </a:blip>
          <a:stretch>
            <a:fillRect/>
          </a:stretch>
        </p:blipFill>
        <p:spPr>
          <a:xfrm>
            <a:off x="4194929" y="2981957"/>
            <a:ext cx="4614942" cy="1760223"/>
          </a:xfrm>
          <a:prstGeom prst="rect">
            <a:avLst/>
          </a:prstGeom>
        </p:spPr>
      </p:pic>
    </p:spTree>
  </p:cSld>
  <p:clrMapOvr>
    <a:masterClrMapping/>
  </p:clrMapOvr>
  <p:transition spd="med" advClick="1"/>
  <p:timing>
    <p:tnLst>
      <p:par>
        <p:cTn id="1" nodeType="tmRoot" restart="never" dur="indefinite" fill="hold">
          <p:childTnLst>
            <p:seq concurrent="1" prevAc="none" nextAc="seek">
              <p:cTn id="2" nodeType="mainSeq" dur="indefinite" fill="hold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nodeType="clickEffect" presetClass="mediacall" presetSubtype="0" presetID="1" grpId="1" fill="hold">
                                  <p:stCondLst>
                                    <p:cond delay="0"/>
                                  </p:stCondLst>
                                  <p:childTnLst>
                                    <p:cmd type="call" cmd="playFrom(0.0)">
                                      <p:cBhvr>
                                        <p:cTn id="6" dur="0" fill="hold"/>
                                        <p:tgtEl>
                                          <p:spTgt spid="32"/>
                                        </p:tgtEl>
                                      </p:cBhvr>
                                    </p:cmd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>
                  <p:tgtEl>
                    <p:sldTgt/>
                  </p:tgtEl>
                </p:cond>
              </p:prevCondLst>
              <p:nextCondLst>
                <p:cond evt="onNext">
                  <p:tgtEl>
                    <p:sldTgt/>
                  </p:tgtEl>
                </p:cond>
              </p:nextCondLst>
            </p:seq>
            <p:video fullScrn="0">
              <p:cMediaNode mute="0" showWhenStopped="1" numSld="1" vol="100000">
                <p:cTn id="7" fill="hold" display="0">
                  <p:stCondLst>
                    <p:cond delay="indefinite"/>
                  </p:stCondLst>
                </p:cTn>
                <p:tgtEl>
                  <p:spTgt spid="32"/>
                </p:tgtEl>
              </p:cMediaNode>
            </p:video>
          </p:childTnLst>
        </p:cTn>
      </p:par>
    </p:tnLst>
  </p:timing>
</p:sld>
</file>

<file path=ppt/theme/_rels/theme1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_rels/theme2.xml.rels><?xml version="1.0" encoding="UTF-8" standalone="yes"?><Relationships xmlns="http://schemas.openxmlformats.org/package/2006/relationships"><Relationship Id="rId1" Type="http://schemas.openxmlformats.org/officeDocument/2006/relationships/image" Target="../media/image1.png"/></Relationships>

</file>

<file path=ppt/theme/theme1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ppt/theme/theme2.xml><?xml version="1.0" encoding="utf-8"?>
<a:theme xmlns:a="http://schemas.openxmlformats.org/drawingml/2006/main" xmlns:r="http://schemas.openxmlformats.org/officeDocument/2006/relationships" name="White">
  <a:themeElements>
    <a:clrScheme name="White">
      <a:dk1>
        <a:srgbClr val="000000"/>
      </a:dk1>
      <a:lt1>
        <a:srgbClr val="FFFFFF"/>
      </a:lt1>
      <a:dk2>
        <a:srgbClr val="53585F"/>
      </a:dk2>
      <a:lt2>
        <a:srgbClr val="DCDEE0"/>
      </a:lt2>
      <a:accent1>
        <a:srgbClr val="0365C0"/>
      </a:accent1>
      <a:accent2>
        <a:srgbClr val="00882B"/>
      </a:accent2>
      <a:accent3>
        <a:srgbClr val="DCBD23"/>
      </a:accent3>
      <a:accent4>
        <a:srgbClr val="DE6A10"/>
      </a:accent4>
      <a:accent5>
        <a:srgbClr val="C82506"/>
      </a:accent5>
      <a:accent6>
        <a:srgbClr val="773F9B"/>
      </a:accent6>
      <a:hlink>
        <a:srgbClr val="0000FF"/>
      </a:hlink>
      <a:folHlink>
        <a:srgbClr val="FF00FF"/>
      </a:folHlink>
    </a:clrScheme>
    <a:fontScheme name="White">
      <a:majorFont>
        <a:latin typeface="Helvetica Light"/>
        <a:ea typeface="Helvetica Light"/>
        <a:cs typeface="Helvetica Light"/>
      </a:majorFont>
      <a:minorFont>
        <a:latin typeface="Helvetica Light"/>
        <a:ea typeface="Helvetica Light"/>
        <a:cs typeface="Helvetica Light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50800" dist="12700" dir="0">
              <a:srgbClr val="000000">
                <a:alpha val="50000"/>
              </a:srgbClr>
            </a:outerShdw>
          </a:effectLst>
        </a:effectStyle>
        <a:effectStyle>
          <a:effectLst>
            <a:outerShdw sx="100000" sy="100000" kx="0" ky="0" algn="b" rotWithShape="0" blurRad="38100" dist="25400" dir="5400000">
              <a:srgbClr val="000000">
                <a:alpha val="50000"/>
              </a:srgbClr>
            </a:outerShdw>
          </a:effectLst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blipFill rotWithShape="1">
          <a:blip r:embed="rId1"/>
          <a:srcRect l="0" t="0" r="0" b="0"/>
          <a:tile tx="0" ty="0" sx="100000" sy="100000" flip="none" algn="tl"/>
        </a:blipFill>
        <a:ln w="12700" cap="flat">
          <a:noFill/>
          <a:miter lim="400000"/>
        </a:ln>
        <a:effectLst>
          <a:outerShdw sx="100000" sy="100000" kx="0" ky="0" algn="b" rotWithShape="0" blurRad="38100" dist="25400" dir="5400000">
            <a:srgbClr val="000000">
              <a:alpha val="50000"/>
            </a:srgbClr>
          </a:outerShdw>
        </a:effectLst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2400" u="none" kumimoji="0" normalizeH="0">
            <a:ln>
              <a:noFill/>
            </a:ln>
            <a:solidFill>
              <a:srgbClr val="FFFFFF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spDef>
    <a:lnDef>
      <a:spPr>
        <a:noFill/>
        <a:ln w="25400" cap="flat">
          <a:solidFill>
            <a:srgbClr val="000000"/>
          </a:solidFill>
          <a:prstDash val="solid"/>
          <a:miter lim="400000"/>
        </a:ln>
        <a:effectLst/>
      </a:spPr>
      <a:bodyPr rot="0" spcFirstLastPara="1" vertOverflow="overflow" horzOverflow="overflow" vert="horz" wrap="square" lIns="91439" tIns="45719" rIns="91439" bIns="45719" numCol="1" spcCol="38100" rtlCol="0" anchor="t" upright="0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lnDef>
    <a:txDef>
      <a:spPr>
        <a:noFill/>
        <a:ln w="12700" cap="flat">
          <a:noFill/>
          <a:miter lim="400000"/>
        </a:ln>
        <a:effectLst/>
      </a:spPr>
      <a:bodyPr rot="0" spcFirstLastPara="1" vertOverflow="overflow" horzOverflow="overflow" vert="horz" wrap="square" lIns="50800" tIns="50800" rIns="50800" bIns="50800" numCol="1" spcCol="38100" rtlCol="0" anchor="ctr" upright="0">
        <a:spAutoFit/>
      </a:bodyPr>
      <a:lstStyle>
        <a:defPPr marL="0" marR="0" indent="0" algn="ctr" defTabSz="5842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3600" u="none" kumimoji="0" normalizeH="0">
            <a:ln>
              <a:noFill/>
            </a:ln>
            <a:solidFill>
              <a:srgbClr val="000000"/>
            </a:solidFill>
            <a:effectLst/>
            <a:uFillTx/>
            <a:latin typeface="+mn-lt"/>
            <a:ea typeface="+mn-ea"/>
            <a:cs typeface="+mn-cs"/>
            <a:sym typeface="Helvetica Light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b="0" baseline="0" cap="none" i="0" spc="0" strike="noStrike" sz="1800" u="none" kumimoji="0" normalizeH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/>
        <a:fillRef idx="0"/>
        <a:effectRef idx="0"/>
        <a:fontRef idx="none"/>
      </a:style>
    </a:txDef>
  </a:objectDefaults>
</a:theme>
</file>

<file path=docProps/app.xml><?xml version="1.0" encoding="utf-8"?>
<Properties xmlns="http://schemas.openxmlformats.org/officeDocument/2006/extended-properties" xmlns:vt="http://schemas.openxmlformats.org/officeDocument/2006/docPropsVTypes"/>
</file>

<file path=docProps/core.xml><?xml version="1.0" encoding="utf-8"?>
<cp:coreProperties xmlns:cp="http://schemas.openxmlformats.org/package/2006/metadata/core-properties" xmlns:dc="http://purl.org/dc/elements/1.1/" xmlns:dcterms="http://purl.org/dc/terms/" xmlns:xsi="http://www.w3.org/2001/XMLSchema-instance"/>
</file>