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66" r:id="rId2"/>
    <p:sldId id="257" r:id="rId3"/>
    <p:sldId id="267" r:id="rId4"/>
    <p:sldId id="259" r:id="rId5"/>
    <p:sldId id="260" r:id="rId6"/>
    <p:sldId id="268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Helvetica Neue" panose="020B0604020202020204" charset="0"/>
      <p:regular r:id="rId17"/>
      <p:bold r:id="rId18"/>
      <p:italic r:id="rId19"/>
      <p:boldItalic r:id="rId20"/>
    </p:embeddedFont>
    <p:embeddedFont>
      <p:font typeface="Roboto" panose="020B060402020202020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1" d="100"/>
          <a:sy n="61" d="100"/>
        </p:scale>
        <p:origin x="78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charlotte-willard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gulf-strea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la-soledad-the-lonelines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woodrow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gulf-strea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hephaestu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alkerart.org/collections/artworks/brian-and-pau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7543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cdce1a227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cdce1a227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SLIDE 10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Alice Neel, </a:t>
            </a:r>
            <a:r>
              <a:rPr lang="en" i="1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Charlotte Willard</a:t>
            </a: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, 1967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57a7a8652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57a7a8652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SLIDE 2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u="sng">
                <a:solidFill>
                  <a:schemeClr val="accent5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Kerry James Marshall, </a:t>
            </a:r>
            <a:r>
              <a:rPr lang="en" sz="1000" b="1" i="1" u="sng">
                <a:solidFill>
                  <a:schemeClr val="accent5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Gulf Stream</a:t>
            </a:r>
            <a:r>
              <a:rPr lang="en" sz="1000" b="1" u="sng">
                <a:solidFill>
                  <a:schemeClr val="accent5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, 2003</a:t>
            </a:r>
            <a:endParaRPr sz="1000" b="1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Decipher the story that this artwork is telling as a class by addressing the following questions: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What is the 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setting 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of this artwork?* 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Who are the </a:t>
            </a:r>
            <a:r>
              <a:rPr lang="en" b="1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characters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?*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What is happening in this artwork? 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Imagine that you are one of the people in this painting. What would it feel like to be in their place?</a:t>
            </a:r>
            <a:endParaRPr sz="1000" b="1"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a7a8652a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a7a8652a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Ask these questions to the class and discuss their answers.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Explain to students that they’ll now get a chance to practice “reading” a work of art together and determining what story (or stories) it is telling. 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0900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57a7a8652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57a7a8652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SLIDE 4</a:t>
            </a:r>
            <a:endParaRPr b="1"/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Kcho, </a:t>
            </a:r>
            <a:r>
              <a:rPr lang="en" sz="1200" i="1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La soledad (The Loneliness)</a:t>
            </a: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, 1999/2005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Discuss the artwork as a class, using the following questions for guidance: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 i="1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Observe this artwork. What do you see? </a:t>
            </a:r>
            <a:endParaRPr sz="1200" i="1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 i="1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is going on in this artwork? 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Make sure that students can support their ideas about this artwork with visual evidence by asking them “What do you see that makes you say that?”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An Artwork’s Story</a:t>
            </a:r>
            <a:endParaRPr sz="1200" u="sng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In pairs or in small groups, students should invent a story about this artwork. In their stories, students should consider the following.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Where does this story take place?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other characters are in the story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are the major events in the story (first, next, then, the end)?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cdce1a227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cdce1a227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SLIDE 5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Deborah Butterfield, </a:t>
            </a:r>
            <a:r>
              <a:rPr lang="en" sz="1200" i="1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Woodrow</a:t>
            </a: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, 1988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Discuss the artwork as a class, using the following questions for guidance: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 i="1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Observe this artwork. What do you see? </a:t>
            </a:r>
            <a:endParaRPr sz="1200" i="1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 i="1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is going on in this artwork? 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Make sure that students can support their ideas about this artwork with visual evidence by asking them “What do you see that makes you say that?”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An Artwork’s Story</a:t>
            </a:r>
            <a:endParaRPr sz="1200" u="sng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In pairs or in small groups, students should invent a story about this artwork. In their stories, students should consider the following.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Where does this story take place?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other characters are in the story 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What are the major events in the story (first, next, then, the end)?</a:t>
            </a:r>
            <a:endParaRPr u="sng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7a7a8652a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7a7a8652a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Ask these questions to the class and discuss their answers.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Explain to students that they’ll now get a chance to practice “reading” a work of art together and determining what story (or stories) it is telling. 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0343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cdce1a227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cdce1a227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SLIDE 7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Kerry James Marshall, </a:t>
            </a:r>
            <a:r>
              <a:rPr lang="en" i="1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Gulf Stream</a:t>
            </a: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, 2003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cdce1a22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cdce1a227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SLIDE 8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Matthew Monahan, </a:t>
            </a:r>
            <a:r>
              <a:rPr lang="en" sz="1200" i="1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Hephaestus</a:t>
            </a: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, 2013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cdce1a227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cdce1a227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SLIDE 9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Dawoud Bey, </a:t>
            </a:r>
            <a:r>
              <a:rPr lang="en" i="1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Brian and Paul</a:t>
            </a:r>
            <a:r>
              <a:rPr lang="en" u="sng">
                <a:solidFill>
                  <a:srgbClr val="1155C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  <a:hlinkClick r:id="rId3"/>
              </a:rPr>
              <a:t>, 1993</a:t>
            </a:r>
            <a:endParaRPr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8ED15A-0C1E-DE49-B182-2762907ED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1375" y="0"/>
            <a:ext cx="356126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38" y="0"/>
            <a:ext cx="745133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290456" y="268941"/>
            <a:ext cx="8182002" cy="46365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400"/>
              </a:spcAft>
              <a:buNone/>
            </a:pPr>
            <a:r>
              <a:rPr lang="en" sz="60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 a</a:t>
            </a:r>
            <a:r>
              <a:rPr lang="en-US" sz="6000" dirty="0" err="1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nd</a:t>
            </a:r>
            <a:r>
              <a:rPr lang="en" sz="60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Imagination</a:t>
            </a:r>
            <a:endParaRPr sz="60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530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1975" y="0"/>
            <a:ext cx="36200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3875" y="0"/>
            <a:ext cx="597624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290456" y="268941"/>
            <a:ext cx="8182002" cy="46365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60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Living Art!</a:t>
            </a:r>
            <a:endParaRPr sz="60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5411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38" y="0"/>
            <a:ext cx="745133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4413" y="0"/>
            <a:ext cx="385518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0063" y="0"/>
            <a:ext cx="744386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9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468</Words>
  <Application>Microsoft Office PowerPoint</Application>
  <PresentationFormat>On-screen Show (16:9)</PresentationFormat>
  <Paragraphs>60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 Neue</vt:lpstr>
      <vt:lpstr>Times New Roman</vt:lpstr>
      <vt:lpstr>Roboto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Abare, Sarah</dc:creator>
  <cp:lastModifiedBy>Abare, Sarah</cp:lastModifiedBy>
  <cp:revision>3</cp:revision>
  <dcterms:modified xsi:type="dcterms:W3CDTF">2020-03-27T00:34:23Z</dcterms:modified>
</cp:coreProperties>
</file>