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1" r:id="rId4"/>
  </p:sldMasterIdLst>
  <p:notesMasterIdLst>
    <p:notesMasterId r:id="rId30"/>
  </p:notesMasterIdLst>
  <p:handoutMasterIdLst>
    <p:handoutMasterId r:id="rId31"/>
  </p:handoutMasterIdLst>
  <p:sldIdLst>
    <p:sldId id="490" r:id="rId5"/>
    <p:sldId id="450" r:id="rId6"/>
    <p:sldId id="451" r:id="rId7"/>
    <p:sldId id="508" r:id="rId8"/>
    <p:sldId id="530" r:id="rId9"/>
    <p:sldId id="496" r:id="rId10"/>
    <p:sldId id="484" r:id="rId11"/>
    <p:sldId id="544" r:id="rId12"/>
    <p:sldId id="262" r:id="rId13"/>
    <p:sldId id="545" r:id="rId14"/>
    <p:sldId id="531" r:id="rId15"/>
    <p:sldId id="533" r:id="rId16"/>
    <p:sldId id="513" r:id="rId17"/>
    <p:sldId id="495" r:id="rId18"/>
    <p:sldId id="543" r:id="rId19"/>
    <p:sldId id="535" r:id="rId20"/>
    <p:sldId id="539" r:id="rId21"/>
    <p:sldId id="538" r:id="rId22"/>
    <p:sldId id="536" r:id="rId23"/>
    <p:sldId id="540" r:id="rId24"/>
    <p:sldId id="541" r:id="rId25"/>
    <p:sldId id="542" r:id="rId26"/>
    <p:sldId id="498" r:id="rId27"/>
    <p:sldId id="494" r:id="rId28"/>
    <p:sldId id="312" r:id="rId29"/>
  </p:sldIdLst>
  <p:sldSz cx="12192000" cy="6858000"/>
  <p:notesSz cx="7010400" cy="9296400"/>
  <p:custDataLst>
    <p:tags r:id="rId32"/>
  </p:custDataLst>
  <p:defaultTextStyle>
    <a:defPPr>
      <a:defRPr lang="en-US"/>
    </a:defPPr>
    <a:lvl1pPr algn="l" rtl="0" fontAlgn="base">
      <a:spcBef>
        <a:spcPct val="0"/>
      </a:spcBef>
      <a:spcAft>
        <a:spcPct val="0"/>
      </a:spcAft>
      <a:defRPr sz="2400" kern="1200">
        <a:solidFill>
          <a:schemeClr val="tx1"/>
        </a:solidFill>
        <a:latin typeface="Arial" charset="0"/>
        <a:ea typeface="ＭＳ Ｐゴシック" pitchFamily="-64" charset="-128"/>
        <a:cs typeface="+mn-cs"/>
      </a:defRPr>
    </a:lvl1pPr>
    <a:lvl2pPr marL="457200" algn="l" rtl="0" fontAlgn="base">
      <a:spcBef>
        <a:spcPct val="0"/>
      </a:spcBef>
      <a:spcAft>
        <a:spcPct val="0"/>
      </a:spcAft>
      <a:defRPr sz="2400" kern="1200">
        <a:solidFill>
          <a:schemeClr val="tx1"/>
        </a:solidFill>
        <a:latin typeface="Arial" charset="0"/>
        <a:ea typeface="ＭＳ Ｐゴシック" pitchFamily="-64" charset="-128"/>
        <a:cs typeface="+mn-cs"/>
      </a:defRPr>
    </a:lvl2pPr>
    <a:lvl3pPr marL="914400" algn="l" rtl="0" fontAlgn="base">
      <a:spcBef>
        <a:spcPct val="0"/>
      </a:spcBef>
      <a:spcAft>
        <a:spcPct val="0"/>
      </a:spcAft>
      <a:defRPr sz="2400" kern="1200">
        <a:solidFill>
          <a:schemeClr val="tx1"/>
        </a:solidFill>
        <a:latin typeface="Arial" charset="0"/>
        <a:ea typeface="ＭＳ Ｐゴシック" pitchFamily="-64" charset="-128"/>
        <a:cs typeface="+mn-cs"/>
      </a:defRPr>
    </a:lvl3pPr>
    <a:lvl4pPr marL="1371600" algn="l" rtl="0" fontAlgn="base">
      <a:spcBef>
        <a:spcPct val="0"/>
      </a:spcBef>
      <a:spcAft>
        <a:spcPct val="0"/>
      </a:spcAft>
      <a:defRPr sz="2400" kern="1200">
        <a:solidFill>
          <a:schemeClr val="tx1"/>
        </a:solidFill>
        <a:latin typeface="Arial" charset="0"/>
        <a:ea typeface="ＭＳ Ｐゴシック" pitchFamily="-64" charset="-128"/>
        <a:cs typeface="+mn-cs"/>
      </a:defRPr>
    </a:lvl4pPr>
    <a:lvl5pPr marL="1828800" algn="l" rtl="0" fontAlgn="base">
      <a:spcBef>
        <a:spcPct val="0"/>
      </a:spcBef>
      <a:spcAft>
        <a:spcPct val="0"/>
      </a:spcAft>
      <a:defRPr sz="2400" kern="1200">
        <a:solidFill>
          <a:schemeClr val="tx1"/>
        </a:solidFill>
        <a:latin typeface="Arial" charset="0"/>
        <a:ea typeface="ＭＳ Ｐゴシック" pitchFamily="-64" charset="-128"/>
        <a:cs typeface="+mn-cs"/>
      </a:defRPr>
    </a:lvl5pPr>
    <a:lvl6pPr marL="2286000" algn="l" defTabSz="914400" rtl="0" eaLnBrk="1" latinLnBrk="0" hangingPunct="1">
      <a:defRPr sz="2400" kern="1200">
        <a:solidFill>
          <a:schemeClr val="tx1"/>
        </a:solidFill>
        <a:latin typeface="Arial" charset="0"/>
        <a:ea typeface="ＭＳ Ｐゴシック" pitchFamily="-64" charset="-128"/>
        <a:cs typeface="+mn-cs"/>
      </a:defRPr>
    </a:lvl6pPr>
    <a:lvl7pPr marL="2743200" algn="l" defTabSz="914400" rtl="0" eaLnBrk="1" latinLnBrk="0" hangingPunct="1">
      <a:defRPr sz="2400" kern="1200">
        <a:solidFill>
          <a:schemeClr val="tx1"/>
        </a:solidFill>
        <a:latin typeface="Arial" charset="0"/>
        <a:ea typeface="ＭＳ Ｐゴシック" pitchFamily="-64" charset="-128"/>
        <a:cs typeface="+mn-cs"/>
      </a:defRPr>
    </a:lvl7pPr>
    <a:lvl8pPr marL="3200400" algn="l" defTabSz="914400" rtl="0" eaLnBrk="1" latinLnBrk="0" hangingPunct="1">
      <a:defRPr sz="2400" kern="1200">
        <a:solidFill>
          <a:schemeClr val="tx1"/>
        </a:solidFill>
        <a:latin typeface="Arial" charset="0"/>
        <a:ea typeface="ＭＳ Ｐゴシック" pitchFamily="-64" charset="-128"/>
        <a:cs typeface="+mn-cs"/>
      </a:defRPr>
    </a:lvl8pPr>
    <a:lvl9pPr marL="3657600" algn="l" defTabSz="914400" rtl="0" eaLnBrk="1" latinLnBrk="0" hangingPunct="1">
      <a:defRPr sz="2400" kern="1200">
        <a:solidFill>
          <a:schemeClr val="tx1"/>
        </a:solidFill>
        <a:latin typeface="Arial" charset="0"/>
        <a:ea typeface="ＭＳ Ｐゴシック" pitchFamily="-64"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52E52A9-2107-BEB5-DD5B-3F20A230A5A1}" name="Burgos.Ynaira" initials="Bu" userId="S::ynaira.burgos@uww.unitedway.org::0a2d2fe8-b935-4013-8a2b-fe599e8e6981" providerId="AD"/>
  <p188:author id="{C5CEACD7-EB69-10F6-F179-E82E23A9614A}" name="Stueve.Bryndan" initials="S" userId="S::Bryndan.Stueve@uww.unitedway.org::29e64b5c-665a-4dea-95da-4a08d364ee4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tueve.Bryndan" initials="S" lastIdx="26" clrIdx="0">
    <p:extLst>
      <p:ext uri="{19B8F6BF-5375-455C-9EA6-DF929625EA0E}">
        <p15:presenceInfo xmlns:p15="http://schemas.microsoft.com/office/powerpoint/2012/main" userId="S::Bryndan.Stueve@uww.unitedway.org::29e64b5c-665a-4dea-95da-4a08d364ee4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191"/>
    <a:srgbClr val="F58912"/>
    <a:srgbClr val="539EC9"/>
    <a:srgbClr val="539ED0"/>
    <a:srgbClr val="000000"/>
    <a:srgbClr val="FF443B"/>
    <a:srgbClr val="FFB351"/>
    <a:srgbClr val="E6D7AA"/>
    <a:srgbClr val="F0E6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738C74-F5CD-4F56-9FF6-D5575505BEA3}" v="111" dt="2023-02-27T15:27:12.64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2674" autoAdjust="0"/>
  </p:normalViewPr>
  <p:slideViewPr>
    <p:cSldViewPr snapToGrid="0">
      <p:cViewPr varScale="1">
        <p:scale>
          <a:sx n="79" d="100"/>
          <a:sy n="79" d="100"/>
        </p:scale>
        <p:origin x="984" y="84"/>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8/10/relationships/authors" Target="authors.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ommentAuthors" Target="commentAuthor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gs" Target="tags/tag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B945056-A73D-406E-A07E-D7C2867D9E01}" type="doc">
      <dgm:prSet loTypeId="urn:microsoft.com/office/officeart/2005/8/layout/hProcess9" loCatId="List" qsTypeId="urn:microsoft.com/office/officeart/2005/8/quickstyle/simple1" qsCatId="simple" csTypeId="urn:microsoft.com/office/officeart/2005/8/colors/colorful1" csCatId="colorful" phldr="1"/>
      <dgm:spPr/>
      <dgm:t>
        <a:bodyPr/>
        <a:lstStyle/>
        <a:p>
          <a:endParaRPr lang="en-US"/>
        </a:p>
      </dgm:t>
    </dgm:pt>
    <dgm:pt modelId="{EC2B0A18-E420-4062-96C2-3F0D10A90138}">
      <dgm:prSet/>
      <dgm:spPr/>
      <dgm:t>
        <a:bodyPr/>
        <a:lstStyle/>
        <a:p>
          <a:r>
            <a:rPr lang="en-US" dirty="0">
              <a:effectLst>
                <a:outerShdw blurRad="50800" dist="38100" dir="2700000" algn="tl" rotWithShape="0">
                  <a:prstClr val="black">
                    <a:alpha val="40000"/>
                  </a:prstClr>
                </a:outerShdw>
              </a:effectLst>
            </a:rPr>
            <a:t>Taxes are a key opportunity and risk for small businesses</a:t>
          </a:r>
        </a:p>
      </dgm:t>
    </dgm:pt>
    <dgm:pt modelId="{7D7DCEB7-BA89-4011-9A34-0C3DDBAF4ADE}" type="parTrans" cxnId="{B3BFB11D-AC30-48F3-9BB4-DF78F5E5329C}">
      <dgm:prSet/>
      <dgm:spPr/>
      <dgm:t>
        <a:bodyPr/>
        <a:lstStyle/>
        <a:p>
          <a:endParaRPr lang="en-US"/>
        </a:p>
      </dgm:t>
    </dgm:pt>
    <dgm:pt modelId="{55A2B4AD-9E1B-41B4-BBCE-F247859B28E3}" type="sibTrans" cxnId="{B3BFB11D-AC30-48F3-9BB4-DF78F5E5329C}">
      <dgm:prSet/>
      <dgm:spPr/>
      <dgm:t>
        <a:bodyPr/>
        <a:lstStyle/>
        <a:p>
          <a:endParaRPr lang="en-US"/>
        </a:p>
      </dgm:t>
    </dgm:pt>
    <dgm:pt modelId="{FB4C999B-AD43-455A-A1E1-F0BED5058EEA}">
      <dgm:prSet/>
      <dgm:spPr/>
      <dgm:t>
        <a:bodyPr/>
        <a:lstStyle/>
        <a:p>
          <a:r>
            <a:rPr lang="en-US" dirty="0">
              <a:effectLst>
                <a:outerShdw blurRad="50800" dist="38100" dir="2700000" algn="tl" rotWithShape="0">
                  <a:prstClr val="black">
                    <a:alpha val="40000"/>
                  </a:prstClr>
                </a:outerShdw>
              </a:effectLst>
            </a:rPr>
            <a:t>The ability to offer quality returns at scale is a key challenge</a:t>
          </a:r>
        </a:p>
      </dgm:t>
    </dgm:pt>
    <dgm:pt modelId="{89DFB002-BEF2-48E0-A1EF-C00AAADC25CD}" type="parTrans" cxnId="{01002EAB-A401-452B-AF39-F46FEE7D55D2}">
      <dgm:prSet/>
      <dgm:spPr/>
      <dgm:t>
        <a:bodyPr/>
        <a:lstStyle/>
        <a:p>
          <a:endParaRPr lang="en-US"/>
        </a:p>
      </dgm:t>
    </dgm:pt>
    <dgm:pt modelId="{0DF4E449-B269-4038-A8D7-5288658BA4EE}" type="sibTrans" cxnId="{01002EAB-A401-452B-AF39-F46FEE7D55D2}">
      <dgm:prSet/>
      <dgm:spPr/>
      <dgm:t>
        <a:bodyPr/>
        <a:lstStyle/>
        <a:p>
          <a:endParaRPr lang="en-US"/>
        </a:p>
      </dgm:t>
    </dgm:pt>
    <dgm:pt modelId="{AD5BE119-7A9A-4076-A4B4-06DB219A0385}">
      <dgm:prSet/>
      <dgm:spPr/>
      <dgm:t>
        <a:bodyPr/>
        <a:lstStyle/>
        <a:p>
          <a:r>
            <a:rPr lang="en-US" dirty="0">
              <a:effectLst>
                <a:outerShdw blurRad="50800" dist="38100" dir="2700000" algn="tl" rotWithShape="0">
                  <a:prstClr val="black">
                    <a:alpha val="40000"/>
                  </a:prstClr>
                </a:outerShdw>
              </a:effectLst>
            </a:rPr>
            <a:t>We have turned to digital software which is already in distribution and effective</a:t>
          </a:r>
        </a:p>
      </dgm:t>
    </dgm:pt>
    <dgm:pt modelId="{F59BA10F-742C-42FB-AB7C-1D3104DE7ED4}" type="parTrans" cxnId="{776E2800-E08E-423F-9E40-4391CAA48450}">
      <dgm:prSet/>
      <dgm:spPr/>
      <dgm:t>
        <a:bodyPr/>
        <a:lstStyle/>
        <a:p>
          <a:endParaRPr lang="en-US"/>
        </a:p>
      </dgm:t>
    </dgm:pt>
    <dgm:pt modelId="{4E8781D9-CD53-43DD-86E2-CC158178E31B}" type="sibTrans" cxnId="{776E2800-E08E-423F-9E40-4391CAA48450}">
      <dgm:prSet/>
      <dgm:spPr/>
      <dgm:t>
        <a:bodyPr/>
        <a:lstStyle/>
        <a:p>
          <a:endParaRPr lang="en-US"/>
        </a:p>
      </dgm:t>
    </dgm:pt>
    <dgm:pt modelId="{7130A9A4-0E38-A741-9AC5-FBD01D28B4F6}" type="pres">
      <dgm:prSet presAssocID="{4B945056-A73D-406E-A07E-D7C2867D9E01}" presName="CompostProcess" presStyleCnt="0">
        <dgm:presLayoutVars>
          <dgm:dir/>
          <dgm:resizeHandles val="exact"/>
        </dgm:presLayoutVars>
      </dgm:prSet>
      <dgm:spPr/>
    </dgm:pt>
    <dgm:pt modelId="{440B6FF2-C2FA-9046-B4EC-23DD47FF125F}" type="pres">
      <dgm:prSet presAssocID="{4B945056-A73D-406E-A07E-D7C2867D9E01}" presName="arrow" presStyleLbl="bgShp" presStyleIdx="0" presStyleCnt="1"/>
      <dgm:spPr/>
    </dgm:pt>
    <dgm:pt modelId="{DA634E25-F068-BB46-8CA9-788A9E174C17}" type="pres">
      <dgm:prSet presAssocID="{4B945056-A73D-406E-A07E-D7C2867D9E01}" presName="linearProcess" presStyleCnt="0"/>
      <dgm:spPr/>
    </dgm:pt>
    <dgm:pt modelId="{25F3056B-8C1E-C146-B77E-915C26677020}" type="pres">
      <dgm:prSet presAssocID="{EC2B0A18-E420-4062-96C2-3F0D10A90138}" presName="textNode" presStyleLbl="node1" presStyleIdx="0" presStyleCnt="3">
        <dgm:presLayoutVars>
          <dgm:bulletEnabled val="1"/>
        </dgm:presLayoutVars>
      </dgm:prSet>
      <dgm:spPr/>
    </dgm:pt>
    <dgm:pt modelId="{776607B1-1CCE-CC43-9E68-56EE12405DCE}" type="pres">
      <dgm:prSet presAssocID="{55A2B4AD-9E1B-41B4-BBCE-F247859B28E3}" presName="sibTrans" presStyleCnt="0"/>
      <dgm:spPr/>
    </dgm:pt>
    <dgm:pt modelId="{F9442EFA-9562-5246-9D30-8E95FBABF79C}" type="pres">
      <dgm:prSet presAssocID="{FB4C999B-AD43-455A-A1E1-F0BED5058EEA}" presName="textNode" presStyleLbl="node1" presStyleIdx="1" presStyleCnt="3">
        <dgm:presLayoutVars>
          <dgm:bulletEnabled val="1"/>
        </dgm:presLayoutVars>
      </dgm:prSet>
      <dgm:spPr/>
    </dgm:pt>
    <dgm:pt modelId="{E12FA850-D5BF-0E4A-87E3-D99FD7495881}" type="pres">
      <dgm:prSet presAssocID="{0DF4E449-B269-4038-A8D7-5288658BA4EE}" presName="sibTrans" presStyleCnt="0"/>
      <dgm:spPr/>
    </dgm:pt>
    <dgm:pt modelId="{4C5E95B7-248E-CC44-81D7-717078590F5C}" type="pres">
      <dgm:prSet presAssocID="{AD5BE119-7A9A-4076-A4B4-06DB219A0385}" presName="textNode" presStyleLbl="node1" presStyleIdx="2" presStyleCnt="3">
        <dgm:presLayoutVars>
          <dgm:bulletEnabled val="1"/>
        </dgm:presLayoutVars>
      </dgm:prSet>
      <dgm:spPr/>
    </dgm:pt>
  </dgm:ptLst>
  <dgm:cxnLst>
    <dgm:cxn modelId="{776E2800-E08E-423F-9E40-4391CAA48450}" srcId="{4B945056-A73D-406E-A07E-D7C2867D9E01}" destId="{AD5BE119-7A9A-4076-A4B4-06DB219A0385}" srcOrd="2" destOrd="0" parTransId="{F59BA10F-742C-42FB-AB7C-1D3104DE7ED4}" sibTransId="{4E8781D9-CD53-43DD-86E2-CC158178E31B}"/>
    <dgm:cxn modelId="{9A35CF15-8C03-4549-9244-1FAF06AE5BBB}" type="presOf" srcId="{EC2B0A18-E420-4062-96C2-3F0D10A90138}" destId="{25F3056B-8C1E-C146-B77E-915C26677020}" srcOrd="0" destOrd="0" presId="urn:microsoft.com/office/officeart/2005/8/layout/hProcess9"/>
    <dgm:cxn modelId="{B3BFB11D-AC30-48F3-9BB4-DF78F5E5329C}" srcId="{4B945056-A73D-406E-A07E-D7C2867D9E01}" destId="{EC2B0A18-E420-4062-96C2-3F0D10A90138}" srcOrd="0" destOrd="0" parTransId="{7D7DCEB7-BA89-4011-9A34-0C3DDBAF4ADE}" sibTransId="{55A2B4AD-9E1B-41B4-BBCE-F247859B28E3}"/>
    <dgm:cxn modelId="{C4C4FD63-629B-FF4F-979C-FC2F379C021B}" type="presOf" srcId="{AD5BE119-7A9A-4076-A4B4-06DB219A0385}" destId="{4C5E95B7-248E-CC44-81D7-717078590F5C}" srcOrd="0" destOrd="0" presId="urn:microsoft.com/office/officeart/2005/8/layout/hProcess9"/>
    <dgm:cxn modelId="{01002EAB-A401-452B-AF39-F46FEE7D55D2}" srcId="{4B945056-A73D-406E-A07E-D7C2867D9E01}" destId="{FB4C999B-AD43-455A-A1E1-F0BED5058EEA}" srcOrd="1" destOrd="0" parTransId="{89DFB002-BEF2-48E0-A1EF-C00AAADC25CD}" sibTransId="{0DF4E449-B269-4038-A8D7-5288658BA4EE}"/>
    <dgm:cxn modelId="{3411AEBD-3113-4F4D-B6D0-034C889B9955}" type="presOf" srcId="{FB4C999B-AD43-455A-A1E1-F0BED5058EEA}" destId="{F9442EFA-9562-5246-9D30-8E95FBABF79C}" srcOrd="0" destOrd="0" presId="urn:microsoft.com/office/officeart/2005/8/layout/hProcess9"/>
    <dgm:cxn modelId="{F489DEE8-0A8F-4E49-87B1-4557300CE20B}" type="presOf" srcId="{4B945056-A73D-406E-A07E-D7C2867D9E01}" destId="{7130A9A4-0E38-A741-9AC5-FBD01D28B4F6}" srcOrd="0" destOrd="0" presId="urn:microsoft.com/office/officeart/2005/8/layout/hProcess9"/>
    <dgm:cxn modelId="{62C5E39D-DA69-BE4A-8656-1E8B62B24C64}" type="presParOf" srcId="{7130A9A4-0E38-A741-9AC5-FBD01D28B4F6}" destId="{440B6FF2-C2FA-9046-B4EC-23DD47FF125F}" srcOrd="0" destOrd="0" presId="urn:microsoft.com/office/officeart/2005/8/layout/hProcess9"/>
    <dgm:cxn modelId="{7B86C40C-A805-3741-897D-36D57F1E641B}" type="presParOf" srcId="{7130A9A4-0E38-A741-9AC5-FBD01D28B4F6}" destId="{DA634E25-F068-BB46-8CA9-788A9E174C17}" srcOrd="1" destOrd="0" presId="urn:microsoft.com/office/officeart/2005/8/layout/hProcess9"/>
    <dgm:cxn modelId="{E37B89A8-2C07-2246-B0E6-B15A1B855B00}" type="presParOf" srcId="{DA634E25-F068-BB46-8CA9-788A9E174C17}" destId="{25F3056B-8C1E-C146-B77E-915C26677020}" srcOrd="0" destOrd="0" presId="urn:microsoft.com/office/officeart/2005/8/layout/hProcess9"/>
    <dgm:cxn modelId="{86DB953A-3F3E-FD4E-8F9E-B0818C3B57AB}" type="presParOf" srcId="{DA634E25-F068-BB46-8CA9-788A9E174C17}" destId="{776607B1-1CCE-CC43-9E68-56EE12405DCE}" srcOrd="1" destOrd="0" presId="urn:microsoft.com/office/officeart/2005/8/layout/hProcess9"/>
    <dgm:cxn modelId="{4F9340F5-EEA6-1D4B-A713-A594FDD9409D}" type="presParOf" srcId="{DA634E25-F068-BB46-8CA9-788A9E174C17}" destId="{F9442EFA-9562-5246-9D30-8E95FBABF79C}" srcOrd="2" destOrd="0" presId="urn:microsoft.com/office/officeart/2005/8/layout/hProcess9"/>
    <dgm:cxn modelId="{5813163D-CF0A-E949-B42C-A58BE0C9529F}" type="presParOf" srcId="{DA634E25-F068-BB46-8CA9-788A9E174C17}" destId="{E12FA850-D5BF-0E4A-87E3-D99FD7495881}" srcOrd="3" destOrd="0" presId="urn:microsoft.com/office/officeart/2005/8/layout/hProcess9"/>
    <dgm:cxn modelId="{C3A4B6B2-CC33-814C-96EB-07A5BA9DCA88}" type="presParOf" srcId="{DA634E25-F068-BB46-8CA9-788A9E174C17}" destId="{4C5E95B7-248E-CC44-81D7-717078590F5C}"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0B6FF2-C2FA-9046-B4EC-23DD47FF125F}">
      <dsp:nvSpPr>
        <dsp:cNvPr id="0" name=""/>
        <dsp:cNvSpPr/>
      </dsp:nvSpPr>
      <dsp:spPr>
        <a:xfrm>
          <a:off x="851534" y="0"/>
          <a:ext cx="9650730" cy="5713012"/>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5F3056B-8C1E-C146-B77E-915C26677020}">
      <dsp:nvSpPr>
        <dsp:cNvPr id="0" name=""/>
        <dsp:cNvSpPr/>
      </dsp:nvSpPr>
      <dsp:spPr>
        <a:xfrm>
          <a:off x="384743" y="1713903"/>
          <a:ext cx="3406140" cy="2285204"/>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effectLst>
                <a:outerShdw blurRad="50800" dist="38100" dir="2700000" algn="tl" rotWithShape="0">
                  <a:prstClr val="black">
                    <a:alpha val="40000"/>
                  </a:prstClr>
                </a:outerShdw>
              </a:effectLst>
            </a:rPr>
            <a:t>Taxes are a key opportunity and risk for small businesses</a:t>
          </a:r>
        </a:p>
      </dsp:txBody>
      <dsp:txXfrm>
        <a:off x="496297" y="1825457"/>
        <a:ext cx="3183032" cy="2062096"/>
      </dsp:txXfrm>
    </dsp:sp>
    <dsp:sp modelId="{F9442EFA-9562-5246-9D30-8E95FBABF79C}">
      <dsp:nvSpPr>
        <dsp:cNvPr id="0" name=""/>
        <dsp:cNvSpPr/>
      </dsp:nvSpPr>
      <dsp:spPr>
        <a:xfrm>
          <a:off x="3973829" y="1713903"/>
          <a:ext cx="3406140" cy="2285204"/>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effectLst>
                <a:outerShdw blurRad="50800" dist="38100" dir="2700000" algn="tl" rotWithShape="0">
                  <a:prstClr val="black">
                    <a:alpha val="40000"/>
                  </a:prstClr>
                </a:outerShdw>
              </a:effectLst>
            </a:rPr>
            <a:t>The ability to offer quality returns at scale is a key challenge</a:t>
          </a:r>
        </a:p>
      </dsp:txBody>
      <dsp:txXfrm>
        <a:off x="4085383" y="1825457"/>
        <a:ext cx="3183032" cy="2062096"/>
      </dsp:txXfrm>
    </dsp:sp>
    <dsp:sp modelId="{4C5E95B7-248E-CC44-81D7-717078590F5C}">
      <dsp:nvSpPr>
        <dsp:cNvPr id="0" name=""/>
        <dsp:cNvSpPr/>
      </dsp:nvSpPr>
      <dsp:spPr>
        <a:xfrm>
          <a:off x="7562916" y="1713903"/>
          <a:ext cx="3406140" cy="2285204"/>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effectLst>
                <a:outerShdw blurRad="50800" dist="38100" dir="2700000" algn="tl" rotWithShape="0">
                  <a:prstClr val="black">
                    <a:alpha val="40000"/>
                  </a:prstClr>
                </a:outerShdw>
              </a:effectLst>
            </a:rPr>
            <a:t>We have turned to digital software which is already in distribution and effective</a:t>
          </a:r>
        </a:p>
      </dsp:txBody>
      <dsp:txXfrm>
        <a:off x="7674470" y="1825457"/>
        <a:ext cx="3183032" cy="2062096"/>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634" name="Rectangle 2"/>
          <p:cNvSpPr>
            <a:spLocks noGrp="1" noChangeArrowheads="1"/>
          </p:cNvSpPr>
          <p:nvPr>
            <p:ph type="hdr" sz="quarter"/>
          </p:nvPr>
        </p:nvSpPr>
        <p:spPr bwMode="auto">
          <a:xfrm>
            <a:off x="0" y="0"/>
            <a:ext cx="3037840" cy="464820"/>
          </a:xfrm>
          <a:prstGeom prst="rect">
            <a:avLst/>
          </a:prstGeom>
          <a:noFill/>
          <a:ln>
            <a:noFill/>
          </a:ln>
          <a:effectLst/>
          <a:extLst>
            <a:ext uri="{FAA26D3D-D897-4be2-8F04-BA451C77F1D7}"/>
          </a:extLst>
        </p:spPr>
        <p:txBody>
          <a:bodyPr vert="horz" wrap="square" lIns="92829" tIns="46414" rIns="92829" bIns="46414" numCol="1" anchor="t" anchorCtr="0" compatLnSpc="1">
            <a:prstTxWarp prst="textNoShape">
              <a:avLst/>
            </a:prstTxWarp>
          </a:bodyPr>
          <a:lstStyle>
            <a:lvl1pPr>
              <a:defRPr sz="1200">
                <a:latin typeface="Arial" pitchFamily="-84" charset="0"/>
                <a:ea typeface="ＭＳ Ｐゴシック" pitchFamily="-106" charset="-128"/>
                <a:cs typeface="ＭＳ Ｐゴシック" pitchFamily="-106" charset="-128"/>
              </a:defRPr>
            </a:lvl1pPr>
          </a:lstStyle>
          <a:p>
            <a:pPr>
              <a:defRPr/>
            </a:pPr>
            <a:endParaRPr lang="en-US"/>
          </a:p>
        </p:txBody>
      </p:sp>
      <p:sp>
        <p:nvSpPr>
          <p:cNvPr id="69635" name="Rectangle 3"/>
          <p:cNvSpPr>
            <a:spLocks noGrp="1" noChangeArrowheads="1"/>
          </p:cNvSpPr>
          <p:nvPr>
            <p:ph type="dt" sz="quarter" idx="1"/>
          </p:nvPr>
        </p:nvSpPr>
        <p:spPr bwMode="auto">
          <a:xfrm>
            <a:off x="3972560" y="0"/>
            <a:ext cx="3037840" cy="464820"/>
          </a:xfrm>
          <a:prstGeom prst="rect">
            <a:avLst/>
          </a:prstGeom>
          <a:noFill/>
          <a:ln>
            <a:noFill/>
          </a:ln>
          <a:effectLst/>
          <a:extLst>
            <a:ext uri="{FAA26D3D-D897-4be2-8F04-BA451C77F1D7}"/>
          </a:extLst>
        </p:spPr>
        <p:txBody>
          <a:bodyPr vert="horz" wrap="square" lIns="92829" tIns="46414" rIns="92829" bIns="46414" numCol="1" anchor="t" anchorCtr="0" compatLnSpc="1">
            <a:prstTxWarp prst="textNoShape">
              <a:avLst/>
            </a:prstTxWarp>
          </a:bodyPr>
          <a:lstStyle>
            <a:lvl1pPr algn="r">
              <a:defRPr sz="1200">
                <a:latin typeface="Arial" pitchFamily="-84" charset="0"/>
                <a:ea typeface="ＭＳ Ｐゴシック" pitchFamily="-106" charset="-128"/>
                <a:cs typeface="ＭＳ Ｐゴシック" pitchFamily="-106" charset="-128"/>
              </a:defRPr>
            </a:lvl1pPr>
          </a:lstStyle>
          <a:p>
            <a:pPr>
              <a:defRPr/>
            </a:pPr>
            <a:endParaRPr lang="en-US"/>
          </a:p>
        </p:txBody>
      </p:sp>
      <p:sp>
        <p:nvSpPr>
          <p:cNvPr id="69636" name="Rectangle 4"/>
          <p:cNvSpPr>
            <a:spLocks noGrp="1" noChangeArrowheads="1"/>
          </p:cNvSpPr>
          <p:nvPr>
            <p:ph type="ftr" sz="quarter" idx="2"/>
          </p:nvPr>
        </p:nvSpPr>
        <p:spPr bwMode="auto">
          <a:xfrm>
            <a:off x="0" y="8831581"/>
            <a:ext cx="3037840" cy="464820"/>
          </a:xfrm>
          <a:prstGeom prst="rect">
            <a:avLst/>
          </a:prstGeom>
          <a:noFill/>
          <a:ln>
            <a:noFill/>
          </a:ln>
          <a:effectLst/>
          <a:extLst>
            <a:ext uri="{FAA26D3D-D897-4be2-8F04-BA451C77F1D7}"/>
          </a:extLst>
        </p:spPr>
        <p:txBody>
          <a:bodyPr vert="horz" wrap="square" lIns="92829" tIns="46414" rIns="92829" bIns="46414" numCol="1" anchor="b" anchorCtr="0" compatLnSpc="1">
            <a:prstTxWarp prst="textNoShape">
              <a:avLst/>
            </a:prstTxWarp>
          </a:bodyPr>
          <a:lstStyle>
            <a:lvl1pPr>
              <a:defRPr sz="1200">
                <a:latin typeface="Arial" pitchFamily="-84" charset="0"/>
                <a:ea typeface="ＭＳ Ｐゴシック" pitchFamily="-106" charset="-128"/>
                <a:cs typeface="ＭＳ Ｐゴシック" pitchFamily="-106" charset="-128"/>
              </a:defRPr>
            </a:lvl1pPr>
          </a:lstStyle>
          <a:p>
            <a:pPr>
              <a:defRPr/>
            </a:pPr>
            <a:endParaRPr lang="en-US"/>
          </a:p>
        </p:txBody>
      </p:sp>
      <p:sp>
        <p:nvSpPr>
          <p:cNvPr id="69637" name="Rectangle 5"/>
          <p:cNvSpPr>
            <a:spLocks noGrp="1" noChangeArrowheads="1"/>
          </p:cNvSpPr>
          <p:nvPr>
            <p:ph type="sldNum" sz="quarter" idx="3"/>
          </p:nvPr>
        </p:nvSpPr>
        <p:spPr bwMode="auto">
          <a:xfrm>
            <a:off x="3972560" y="8831581"/>
            <a:ext cx="3037840" cy="464820"/>
          </a:xfrm>
          <a:prstGeom prst="rect">
            <a:avLst/>
          </a:prstGeom>
          <a:noFill/>
          <a:ln>
            <a:noFill/>
          </a:ln>
          <a:effectLst/>
          <a:extLst>
            <a:ext uri="{FAA26D3D-D897-4be2-8F04-BA451C77F1D7}"/>
          </a:extLst>
        </p:spPr>
        <p:txBody>
          <a:bodyPr vert="horz" wrap="square" lIns="92829" tIns="46414" rIns="92829" bIns="46414" numCol="1" anchor="b" anchorCtr="0" compatLnSpc="1">
            <a:prstTxWarp prst="textNoShape">
              <a:avLst/>
            </a:prstTxWarp>
          </a:bodyPr>
          <a:lstStyle>
            <a:lvl1pPr algn="r">
              <a:defRPr sz="1200">
                <a:ea typeface="ＭＳ Ｐゴシック" pitchFamily="-106" charset="-128"/>
              </a:defRPr>
            </a:lvl1pPr>
          </a:lstStyle>
          <a:p>
            <a:pPr>
              <a:defRPr/>
            </a:pPr>
            <a:fld id="{D5E86643-0143-4FED-8EDD-60AD789D1383}" type="slidenum">
              <a:rPr lang="en-US"/>
              <a:pPr>
                <a:defRPr/>
              </a:pPr>
              <a:t>‹#›</a:t>
            </a:fld>
            <a:endParaRPr lang="en-US"/>
          </a:p>
        </p:txBody>
      </p:sp>
    </p:spTree>
    <p:extLst>
      <p:ext uri="{BB962C8B-B14F-4D97-AF65-F5344CB8AC3E}">
        <p14:creationId xmlns:p14="http://schemas.microsoft.com/office/powerpoint/2010/main" val="23546880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037840" cy="464820"/>
          </a:xfrm>
          <a:prstGeom prst="rect">
            <a:avLst/>
          </a:prstGeom>
          <a:noFill/>
          <a:ln>
            <a:noFill/>
          </a:ln>
          <a:effectLst/>
          <a:extLst>
            <a:ext uri="{FAA26D3D-D897-4be2-8F04-BA451C77F1D7}"/>
          </a:extLst>
        </p:spPr>
        <p:txBody>
          <a:bodyPr vert="horz" wrap="square" lIns="92829" tIns="46414" rIns="92829" bIns="46414" numCol="1" anchor="t" anchorCtr="0" compatLnSpc="1">
            <a:prstTxWarp prst="textNoShape">
              <a:avLst/>
            </a:prstTxWarp>
          </a:bodyPr>
          <a:lstStyle>
            <a:lvl1pPr>
              <a:defRPr sz="1200">
                <a:latin typeface="Times New Roman" pitchFamily="-84" charset="0"/>
                <a:ea typeface="ＭＳ Ｐゴシック" pitchFamily="-106" charset="-128"/>
                <a:cs typeface="ＭＳ Ｐゴシック" pitchFamily="-106" charset="-128"/>
              </a:defRPr>
            </a:lvl1pPr>
          </a:lstStyle>
          <a:p>
            <a:pPr>
              <a:defRPr/>
            </a:pPr>
            <a:endParaRPr lang="en-US"/>
          </a:p>
        </p:txBody>
      </p:sp>
      <p:sp>
        <p:nvSpPr>
          <p:cNvPr id="4099" name="Rectangle 3"/>
          <p:cNvSpPr>
            <a:spLocks noGrp="1" noChangeArrowheads="1"/>
          </p:cNvSpPr>
          <p:nvPr>
            <p:ph type="dt" idx="1"/>
          </p:nvPr>
        </p:nvSpPr>
        <p:spPr bwMode="auto">
          <a:xfrm>
            <a:off x="3972560" y="0"/>
            <a:ext cx="3037840" cy="464820"/>
          </a:xfrm>
          <a:prstGeom prst="rect">
            <a:avLst/>
          </a:prstGeom>
          <a:noFill/>
          <a:ln>
            <a:noFill/>
          </a:ln>
          <a:effectLst/>
          <a:extLst>
            <a:ext uri="{FAA26D3D-D897-4be2-8F04-BA451C77F1D7}"/>
          </a:extLst>
        </p:spPr>
        <p:txBody>
          <a:bodyPr vert="horz" wrap="square" lIns="92829" tIns="46414" rIns="92829" bIns="46414" numCol="1" anchor="t" anchorCtr="0" compatLnSpc="1">
            <a:prstTxWarp prst="textNoShape">
              <a:avLst/>
            </a:prstTxWarp>
          </a:bodyPr>
          <a:lstStyle>
            <a:lvl1pPr algn="r">
              <a:defRPr sz="1200">
                <a:latin typeface="Times New Roman" pitchFamily="-84" charset="0"/>
                <a:ea typeface="ＭＳ Ｐゴシック" pitchFamily="-106" charset="-128"/>
                <a:cs typeface="ＭＳ Ｐゴシック" pitchFamily="-106" charset="-128"/>
              </a:defRPr>
            </a:lvl1pPr>
          </a:lstStyle>
          <a:p>
            <a:pPr>
              <a:defRPr/>
            </a:pPr>
            <a:endParaRPr lang="en-US"/>
          </a:p>
        </p:txBody>
      </p:sp>
      <p:sp>
        <p:nvSpPr>
          <p:cNvPr id="40964" name="Rectangle 4"/>
          <p:cNvSpPr>
            <a:spLocks noGrp="1" noRot="1" noChangeAspect="1" noChangeArrowheads="1" noTextEdit="1"/>
          </p:cNvSpPr>
          <p:nvPr>
            <p:ph type="sldImg" idx="2"/>
          </p:nvPr>
        </p:nvSpPr>
        <p:spPr bwMode="auto">
          <a:xfrm>
            <a:off x="406400" y="696913"/>
            <a:ext cx="61976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5"/>
          <p:cNvSpPr>
            <a:spLocks noGrp="1" noChangeArrowheads="1"/>
          </p:cNvSpPr>
          <p:nvPr>
            <p:ph type="body" sz="quarter" idx="3"/>
          </p:nvPr>
        </p:nvSpPr>
        <p:spPr bwMode="auto">
          <a:xfrm>
            <a:off x="934720" y="4415792"/>
            <a:ext cx="5140960" cy="4183380"/>
          </a:xfrm>
          <a:prstGeom prst="rect">
            <a:avLst/>
          </a:prstGeom>
          <a:noFill/>
          <a:ln>
            <a:noFill/>
          </a:ln>
          <a:effectLst/>
          <a:extLst>
            <a:ext uri="{FAA26D3D-D897-4be2-8F04-BA451C77F1D7}"/>
          </a:extLst>
        </p:spPr>
        <p:txBody>
          <a:bodyPr vert="horz" wrap="square" lIns="92829" tIns="46414" rIns="92829" bIns="46414"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p:cNvSpPr>
            <a:spLocks noGrp="1" noChangeArrowheads="1"/>
          </p:cNvSpPr>
          <p:nvPr>
            <p:ph type="ftr" sz="quarter" idx="4"/>
          </p:nvPr>
        </p:nvSpPr>
        <p:spPr bwMode="auto">
          <a:xfrm>
            <a:off x="0" y="8831581"/>
            <a:ext cx="3037840" cy="464820"/>
          </a:xfrm>
          <a:prstGeom prst="rect">
            <a:avLst/>
          </a:prstGeom>
          <a:noFill/>
          <a:ln>
            <a:noFill/>
          </a:ln>
          <a:effectLst/>
          <a:extLst>
            <a:ext uri="{FAA26D3D-D897-4be2-8F04-BA451C77F1D7}"/>
          </a:extLst>
        </p:spPr>
        <p:txBody>
          <a:bodyPr vert="horz" wrap="square" lIns="92829" tIns="46414" rIns="92829" bIns="46414" numCol="1" anchor="b" anchorCtr="0" compatLnSpc="1">
            <a:prstTxWarp prst="textNoShape">
              <a:avLst/>
            </a:prstTxWarp>
          </a:bodyPr>
          <a:lstStyle>
            <a:lvl1pPr>
              <a:defRPr sz="1200">
                <a:latin typeface="Times New Roman" pitchFamily="-84" charset="0"/>
                <a:ea typeface="ＭＳ Ｐゴシック" pitchFamily="-106" charset="-128"/>
                <a:cs typeface="ＭＳ Ｐゴシック" pitchFamily="-106" charset="-128"/>
              </a:defRPr>
            </a:lvl1pPr>
          </a:lstStyle>
          <a:p>
            <a:pPr>
              <a:defRPr/>
            </a:pPr>
            <a:endParaRPr lang="en-US"/>
          </a:p>
        </p:txBody>
      </p:sp>
      <p:sp>
        <p:nvSpPr>
          <p:cNvPr id="4103" name="Rectangle 7"/>
          <p:cNvSpPr>
            <a:spLocks noGrp="1" noChangeArrowheads="1"/>
          </p:cNvSpPr>
          <p:nvPr>
            <p:ph type="sldNum" sz="quarter" idx="5"/>
          </p:nvPr>
        </p:nvSpPr>
        <p:spPr bwMode="auto">
          <a:xfrm>
            <a:off x="3972560" y="8831581"/>
            <a:ext cx="3037840" cy="464820"/>
          </a:xfrm>
          <a:prstGeom prst="rect">
            <a:avLst/>
          </a:prstGeom>
          <a:noFill/>
          <a:ln>
            <a:noFill/>
          </a:ln>
          <a:effectLst/>
          <a:extLst>
            <a:ext uri="{FAA26D3D-D897-4be2-8F04-BA451C77F1D7}"/>
          </a:extLst>
        </p:spPr>
        <p:txBody>
          <a:bodyPr vert="horz" wrap="square" lIns="92829" tIns="46414" rIns="92829" bIns="46414" numCol="1" anchor="b" anchorCtr="0" compatLnSpc="1">
            <a:prstTxWarp prst="textNoShape">
              <a:avLst/>
            </a:prstTxWarp>
          </a:bodyPr>
          <a:lstStyle>
            <a:lvl1pPr algn="r">
              <a:defRPr sz="1200">
                <a:latin typeface="Times New Roman" pitchFamily="-84" charset="0"/>
                <a:ea typeface="ＭＳ Ｐゴシック" pitchFamily="-106" charset="-128"/>
              </a:defRPr>
            </a:lvl1pPr>
          </a:lstStyle>
          <a:p>
            <a:pPr>
              <a:defRPr/>
            </a:pPr>
            <a:fld id="{D7C641B6-6095-4509-98F9-987166FA583F}" type="slidenum">
              <a:rPr lang="en-US"/>
              <a:pPr>
                <a:defRPr/>
              </a:pPr>
              <a:t>‹#›</a:t>
            </a:fld>
            <a:endParaRPr lang="en-US"/>
          </a:p>
        </p:txBody>
      </p:sp>
    </p:spTree>
    <p:extLst>
      <p:ext uri="{BB962C8B-B14F-4D97-AF65-F5344CB8AC3E}">
        <p14:creationId xmlns:p14="http://schemas.microsoft.com/office/powerpoint/2010/main" val="332927814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0"/>
        <a:cs typeface="ＭＳ Ｐゴシック" pitchFamily="-106"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ヒラギノ角ゴ Pro W3" pitchFamily="-84"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ヒラギノ角ゴ Pro W3" pitchFamily="-84"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ヒラギノ角ゴ Pro W3" pitchFamily="-8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xfrm>
            <a:off x="406400" y="696913"/>
            <a:ext cx="6197600" cy="3486150"/>
          </a:xfrm>
          <a:ln/>
        </p:spPr>
      </p:sp>
      <p:sp>
        <p:nvSpPr>
          <p:cNvPr id="4710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atin typeface="Times New Roman" pitchFamily="-64" charset="0"/>
              <a:ea typeface="ＭＳ Ｐゴシック" pitchFamily="-64" charset="-128"/>
            </a:endParaRPr>
          </a:p>
        </p:txBody>
      </p:sp>
      <p:sp>
        <p:nvSpPr>
          <p:cNvPr id="4710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64" charset="-128"/>
              </a:defRPr>
            </a:lvl1pPr>
            <a:lvl2pPr marL="754233" indent="-290090" eaLnBrk="0" hangingPunct="0">
              <a:defRPr sz="2400">
                <a:solidFill>
                  <a:schemeClr val="tx1"/>
                </a:solidFill>
                <a:latin typeface="Arial" charset="0"/>
                <a:ea typeface="ＭＳ Ｐゴシック" pitchFamily="-64" charset="-128"/>
              </a:defRPr>
            </a:lvl2pPr>
            <a:lvl3pPr marL="1160358" indent="-232072" eaLnBrk="0" hangingPunct="0">
              <a:defRPr sz="2400">
                <a:solidFill>
                  <a:schemeClr val="tx1"/>
                </a:solidFill>
                <a:latin typeface="Arial" charset="0"/>
                <a:ea typeface="ＭＳ Ｐゴシック" pitchFamily="-64" charset="-128"/>
              </a:defRPr>
            </a:lvl3pPr>
            <a:lvl4pPr marL="1624502" indent="-232072" eaLnBrk="0" hangingPunct="0">
              <a:defRPr sz="2400">
                <a:solidFill>
                  <a:schemeClr val="tx1"/>
                </a:solidFill>
                <a:latin typeface="Arial" charset="0"/>
                <a:ea typeface="ＭＳ Ｐゴシック" pitchFamily="-64" charset="-128"/>
              </a:defRPr>
            </a:lvl4pPr>
            <a:lvl5pPr marL="2088645" indent="-232072" eaLnBrk="0" hangingPunct="0">
              <a:defRPr sz="2400">
                <a:solidFill>
                  <a:schemeClr val="tx1"/>
                </a:solidFill>
                <a:latin typeface="Arial" charset="0"/>
                <a:ea typeface="ＭＳ Ｐゴシック" pitchFamily="-64" charset="-128"/>
              </a:defRPr>
            </a:lvl5pPr>
            <a:lvl6pPr marL="2552789" indent="-232072" eaLnBrk="0" fontAlgn="base" hangingPunct="0">
              <a:spcBef>
                <a:spcPct val="0"/>
              </a:spcBef>
              <a:spcAft>
                <a:spcPct val="0"/>
              </a:spcAft>
              <a:defRPr sz="2400">
                <a:solidFill>
                  <a:schemeClr val="tx1"/>
                </a:solidFill>
                <a:latin typeface="Arial" charset="0"/>
                <a:ea typeface="ＭＳ Ｐゴシック" pitchFamily="-64" charset="-128"/>
              </a:defRPr>
            </a:lvl6pPr>
            <a:lvl7pPr marL="3016932" indent="-232072" eaLnBrk="0" fontAlgn="base" hangingPunct="0">
              <a:spcBef>
                <a:spcPct val="0"/>
              </a:spcBef>
              <a:spcAft>
                <a:spcPct val="0"/>
              </a:spcAft>
              <a:defRPr sz="2400">
                <a:solidFill>
                  <a:schemeClr val="tx1"/>
                </a:solidFill>
                <a:latin typeface="Arial" charset="0"/>
                <a:ea typeface="ＭＳ Ｐゴシック" pitchFamily="-64" charset="-128"/>
              </a:defRPr>
            </a:lvl7pPr>
            <a:lvl8pPr marL="3481075" indent="-232072" eaLnBrk="0" fontAlgn="base" hangingPunct="0">
              <a:spcBef>
                <a:spcPct val="0"/>
              </a:spcBef>
              <a:spcAft>
                <a:spcPct val="0"/>
              </a:spcAft>
              <a:defRPr sz="2400">
                <a:solidFill>
                  <a:schemeClr val="tx1"/>
                </a:solidFill>
                <a:latin typeface="Arial" charset="0"/>
                <a:ea typeface="ＭＳ Ｐゴシック" pitchFamily="-64" charset="-128"/>
              </a:defRPr>
            </a:lvl8pPr>
            <a:lvl9pPr marL="3945219" indent="-232072" eaLnBrk="0" fontAlgn="base" hangingPunct="0">
              <a:spcBef>
                <a:spcPct val="0"/>
              </a:spcBef>
              <a:spcAft>
                <a:spcPct val="0"/>
              </a:spcAft>
              <a:defRPr sz="2400">
                <a:solidFill>
                  <a:schemeClr val="tx1"/>
                </a:solidFill>
                <a:latin typeface="Arial" charset="0"/>
                <a:ea typeface="ＭＳ Ｐゴシック" pitchFamily="-64" charset="-128"/>
              </a:defRPr>
            </a:lvl9pPr>
          </a:lstStyle>
          <a:p>
            <a:pPr eaLnBrk="1" hangingPunct="1"/>
            <a:fld id="{4DD10456-BB62-4B3A-BA41-1D37F3D5A533}" type="slidenum">
              <a:rPr lang="en-US" sz="1200">
                <a:latin typeface="Times New Roman" pitchFamily="-64" charset="0"/>
              </a:rPr>
              <a:pPr eaLnBrk="1" hangingPunct="1"/>
              <a:t>2</a:t>
            </a:fld>
            <a:endParaRPr lang="en-US" sz="1200">
              <a:latin typeface="Times New Roman" pitchFamily="-64" charset="0"/>
            </a:endParaRPr>
          </a:p>
        </p:txBody>
      </p:sp>
    </p:spTree>
    <p:extLst>
      <p:ext uri="{BB962C8B-B14F-4D97-AF65-F5344CB8AC3E}">
        <p14:creationId xmlns:p14="http://schemas.microsoft.com/office/powerpoint/2010/main" val="28805795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xfrm>
            <a:off x="406400" y="696913"/>
            <a:ext cx="6197600" cy="3486150"/>
          </a:xfrm>
          <a:ln/>
        </p:spPr>
      </p:sp>
      <p:sp>
        <p:nvSpPr>
          <p:cNvPr id="4710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atin typeface="Times New Roman" pitchFamily="-64" charset="0"/>
              <a:ea typeface="ＭＳ Ｐゴシック" pitchFamily="-64" charset="-128"/>
            </a:endParaRPr>
          </a:p>
        </p:txBody>
      </p:sp>
      <p:sp>
        <p:nvSpPr>
          <p:cNvPr id="4710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64" charset="-128"/>
              </a:defRPr>
            </a:lvl1pPr>
            <a:lvl2pPr marL="754233" indent="-290090" eaLnBrk="0" hangingPunct="0">
              <a:defRPr sz="2400">
                <a:solidFill>
                  <a:schemeClr val="tx1"/>
                </a:solidFill>
                <a:latin typeface="Arial" charset="0"/>
                <a:ea typeface="ＭＳ Ｐゴシック" pitchFamily="-64" charset="-128"/>
              </a:defRPr>
            </a:lvl2pPr>
            <a:lvl3pPr marL="1160358" indent="-232072" eaLnBrk="0" hangingPunct="0">
              <a:defRPr sz="2400">
                <a:solidFill>
                  <a:schemeClr val="tx1"/>
                </a:solidFill>
                <a:latin typeface="Arial" charset="0"/>
                <a:ea typeface="ＭＳ Ｐゴシック" pitchFamily="-64" charset="-128"/>
              </a:defRPr>
            </a:lvl3pPr>
            <a:lvl4pPr marL="1624502" indent="-232072" eaLnBrk="0" hangingPunct="0">
              <a:defRPr sz="2400">
                <a:solidFill>
                  <a:schemeClr val="tx1"/>
                </a:solidFill>
                <a:latin typeface="Arial" charset="0"/>
                <a:ea typeface="ＭＳ Ｐゴシック" pitchFamily="-64" charset="-128"/>
              </a:defRPr>
            </a:lvl4pPr>
            <a:lvl5pPr marL="2088645" indent="-232072" eaLnBrk="0" hangingPunct="0">
              <a:defRPr sz="2400">
                <a:solidFill>
                  <a:schemeClr val="tx1"/>
                </a:solidFill>
                <a:latin typeface="Arial" charset="0"/>
                <a:ea typeface="ＭＳ Ｐゴシック" pitchFamily="-64" charset="-128"/>
              </a:defRPr>
            </a:lvl5pPr>
            <a:lvl6pPr marL="2552789" indent="-232072" eaLnBrk="0" fontAlgn="base" hangingPunct="0">
              <a:spcBef>
                <a:spcPct val="0"/>
              </a:spcBef>
              <a:spcAft>
                <a:spcPct val="0"/>
              </a:spcAft>
              <a:defRPr sz="2400">
                <a:solidFill>
                  <a:schemeClr val="tx1"/>
                </a:solidFill>
                <a:latin typeface="Arial" charset="0"/>
                <a:ea typeface="ＭＳ Ｐゴシック" pitchFamily="-64" charset="-128"/>
              </a:defRPr>
            </a:lvl6pPr>
            <a:lvl7pPr marL="3016932" indent="-232072" eaLnBrk="0" fontAlgn="base" hangingPunct="0">
              <a:spcBef>
                <a:spcPct val="0"/>
              </a:spcBef>
              <a:spcAft>
                <a:spcPct val="0"/>
              </a:spcAft>
              <a:defRPr sz="2400">
                <a:solidFill>
                  <a:schemeClr val="tx1"/>
                </a:solidFill>
                <a:latin typeface="Arial" charset="0"/>
                <a:ea typeface="ＭＳ Ｐゴシック" pitchFamily="-64" charset="-128"/>
              </a:defRPr>
            </a:lvl7pPr>
            <a:lvl8pPr marL="3481075" indent="-232072" eaLnBrk="0" fontAlgn="base" hangingPunct="0">
              <a:spcBef>
                <a:spcPct val="0"/>
              </a:spcBef>
              <a:spcAft>
                <a:spcPct val="0"/>
              </a:spcAft>
              <a:defRPr sz="2400">
                <a:solidFill>
                  <a:schemeClr val="tx1"/>
                </a:solidFill>
                <a:latin typeface="Arial" charset="0"/>
                <a:ea typeface="ＭＳ Ｐゴシック" pitchFamily="-64" charset="-128"/>
              </a:defRPr>
            </a:lvl8pPr>
            <a:lvl9pPr marL="3945219" indent="-232072" eaLnBrk="0" fontAlgn="base" hangingPunct="0">
              <a:spcBef>
                <a:spcPct val="0"/>
              </a:spcBef>
              <a:spcAft>
                <a:spcPct val="0"/>
              </a:spcAft>
              <a:defRPr sz="2400">
                <a:solidFill>
                  <a:schemeClr val="tx1"/>
                </a:solidFill>
                <a:latin typeface="Arial" charset="0"/>
                <a:ea typeface="ＭＳ Ｐゴシック" pitchFamily="-6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DD10456-BB62-4B3A-BA41-1D37F3D5A533}" type="slidenum">
              <a:rPr kumimoji="0" lang="en-US" sz="1200" b="0" i="0" u="none" strike="noStrike" kern="1200" cap="none" spc="0" normalizeH="0" baseline="0" noProof="0">
                <a:ln>
                  <a:noFill/>
                </a:ln>
                <a:solidFill>
                  <a:srgbClr val="000000"/>
                </a:solidFill>
                <a:effectLst/>
                <a:uLnTx/>
                <a:uFillTx/>
                <a:latin typeface="Times New Roman" pitchFamily="-64" charset="0"/>
                <a:ea typeface="ＭＳ Ｐゴシック" pitchFamily="-6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sz="1200" b="0" i="0" u="none" strike="noStrike" kern="1200" cap="none" spc="0" normalizeH="0" baseline="0" noProof="0">
              <a:ln>
                <a:noFill/>
              </a:ln>
              <a:solidFill>
                <a:srgbClr val="000000"/>
              </a:solidFill>
              <a:effectLst/>
              <a:uLnTx/>
              <a:uFillTx/>
              <a:latin typeface="Times New Roman" pitchFamily="-64" charset="0"/>
              <a:ea typeface="ＭＳ Ｐゴシック" pitchFamily="-64" charset="-128"/>
              <a:cs typeface="+mn-cs"/>
            </a:endParaRPr>
          </a:p>
        </p:txBody>
      </p:sp>
    </p:spTree>
    <p:extLst>
      <p:ext uri="{BB962C8B-B14F-4D97-AF65-F5344CB8AC3E}">
        <p14:creationId xmlns:p14="http://schemas.microsoft.com/office/powerpoint/2010/main" val="30980136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xfrm>
            <a:off x="406400" y="696913"/>
            <a:ext cx="6197600" cy="3486150"/>
          </a:xfrm>
          <a:ln/>
        </p:spPr>
      </p:sp>
      <p:sp>
        <p:nvSpPr>
          <p:cNvPr id="4813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a:solidFill>
                <a:schemeClr val="tx2">
                  <a:lumMod val="65000"/>
                  <a:lumOff val="35000"/>
                </a:schemeClr>
              </a:solidFill>
              <a:cs typeface="Arial" panose="020B0604020202020204" pitchFamily="34" charset="0"/>
              <a:sym typeface="Verdana"/>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800">
              <a:solidFill>
                <a:schemeClr val="tx2">
                  <a:lumMod val="65000"/>
                  <a:lumOff val="35000"/>
                </a:schemeClr>
              </a:solidFill>
              <a:cs typeface="Arial" panose="020B0604020202020204" pitchFamily="34" charset="0"/>
              <a:sym typeface="Verdana"/>
            </a:endParaRPr>
          </a:p>
          <a:p>
            <a:endParaRPr lang="en-US">
              <a:latin typeface="Times New Roman" pitchFamily="-64" charset="0"/>
              <a:ea typeface="ＭＳ Ｐゴシック" pitchFamily="-64" charset="-128"/>
            </a:endParaRPr>
          </a:p>
        </p:txBody>
      </p:sp>
      <p:sp>
        <p:nvSpPr>
          <p:cNvPr id="4813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64" charset="-128"/>
              </a:defRPr>
            </a:lvl1pPr>
            <a:lvl2pPr marL="754233" indent="-290090" eaLnBrk="0" hangingPunct="0">
              <a:defRPr sz="2400">
                <a:solidFill>
                  <a:schemeClr val="tx1"/>
                </a:solidFill>
                <a:latin typeface="Arial" charset="0"/>
                <a:ea typeface="ＭＳ Ｐゴシック" pitchFamily="-64" charset="-128"/>
              </a:defRPr>
            </a:lvl2pPr>
            <a:lvl3pPr marL="1160358" indent="-232072" eaLnBrk="0" hangingPunct="0">
              <a:defRPr sz="2400">
                <a:solidFill>
                  <a:schemeClr val="tx1"/>
                </a:solidFill>
                <a:latin typeface="Arial" charset="0"/>
                <a:ea typeface="ＭＳ Ｐゴシック" pitchFamily="-64" charset="-128"/>
              </a:defRPr>
            </a:lvl3pPr>
            <a:lvl4pPr marL="1624502" indent="-232072" eaLnBrk="0" hangingPunct="0">
              <a:defRPr sz="2400">
                <a:solidFill>
                  <a:schemeClr val="tx1"/>
                </a:solidFill>
                <a:latin typeface="Arial" charset="0"/>
                <a:ea typeface="ＭＳ Ｐゴシック" pitchFamily="-64" charset="-128"/>
              </a:defRPr>
            </a:lvl4pPr>
            <a:lvl5pPr marL="2088645" indent="-232072" eaLnBrk="0" hangingPunct="0">
              <a:defRPr sz="2400">
                <a:solidFill>
                  <a:schemeClr val="tx1"/>
                </a:solidFill>
                <a:latin typeface="Arial" charset="0"/>
                <a:ea typeface="ＭＳ Ｐゴシック" pitchFamily="-64" charset="-128"/>
              </a:defRPr>
            </a:lvl5pPr>
            <a:lvl6pPr marL="2552789" indent="-232072" eaLnBrk="0" fontAlgn="base" hangingPunct="0">
              <a:spcBef>
                <a:spcPct val="0"/>
              </a:spcBef>
              <a:spcAft>
                <a:spcPct val="0"/>
              </a:spcAft>
              <a:defRPr sz="2400">
                <a:solidFill>
                  <a:schemeClr val="tx1"/>
                </a:solidFill>
                <a:latin typeface="Arial" charset="0"/>
                <a:ea typeface="ＭＳ Ｐゴシック" pitchFamily="-64" charset="-128"/>
              </a:defRPr>
            </a:lvl6pPr>
            <a:lvl7pPr marL="3016932" indent="-232072" eaLnBrk="0" fontAlgn="base" hangingPunct="0">
              <a:spcBef>
                <a:spcPct val="0"/>
              </a:spcBef>
              <a:spcAft>
                <a:spcPct val="0"/>
              </a:spcAft>
              <a:defRPr sz="2400">
                <a:solidFill>
                  <a:schemeClr val="tx1"/>
                </a:solidFill>
                <a:latin typeface="Arial" charset="0"/>
                <a:ea typeface="ＭＳ Ｐゴシック" pitchFamily="-64" charset="-128"/>
              </a:defRPr>
            </a:lvl7pPr>
            <a:lvl8pPr marL="3481075" indent="-232072" eaLnBrk="0" fontAlgn="base" hangingPunct="0">
              <a:spcBef>
                <a:spcPct val="0"/>
              </a:spcBef>
              <a:spcAft>
                <a:spcPct val="0"/>
              </a:spcAft>
              <a:defRPr sz="2400">
                <a:solidFill>
                  <a:schemeClr val="tx1"/>
                </a:solidFill>
                <a:latin typeface="Arial" charset="0"/>
                <a:ea typeface="ＭＳ Ｐゴシック" pitchFamily="-64" charset="-128"/>
              </a:defRPr>
            </a:lvl8pPr>
            <a:lvl9pPr marL="3945219" indent="-232072" eaLnBrk="0" fontAlgn="base" hangingPunct="0">
              <a:spcBef>
                <a:spcPct val="0"/>
              </a:spcBef>
              <a:spcAft>
                <a:spcPct val="0"/>
              </a:spcAft>
              <a:defRPr sz="2400">
                <a:solidFill>
                  <a:schemeClr val="tx1"/>
                </a:solidFill>
                <a:latin typeface="Arial" charset="0"/>
                <a:ea typeface="ＭＳ Ｐゴシック" pitchFamily="-64" charset="-128"/>
              </a:defRPr>
            </a:lvl9pPr>
          </a:lstStyle>
          <a:p>
            <a:pPr eaLnBrk="1" hangingPunct="1"/>
            <a:fld id="{4154D397-194E-452A-91B1-C8E0B9B28DD1}" type="slidenum">
              <a:rPr lang="en-US" sz="1200">
                <a:latin typeface="Times New Roman" pitchFamily="-64" charset="0"/>
              </a:rPr>
              <a:pPr eaLnBrk="1" hangingPunct="1"/>
              <a:t>4</a:t>
            </a:fld>
            <a:endParaRPr lang="en-US" sz="1200">
              <a:latin typeface="Times New Roman" pitchFamily="-64" charset="0"/>
            </a:endParaRPr>
          </a:p>
        </p:txBody>
      </p:sp>
    </p:spTree>
    <p:extLst>
      <p:ext uri="{BB962C8B-B14F-4D97-AF65-F5344CB8AC3E}">
        <p14:creationId xmlns:p14="http://schemas.microsoft.com/office/powerpoint/2010/main" val="13577042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xfrm>
            <a:off x="406400" y="696913"/>
            <a:ext cx="6197600" cy="3486150"/>
          </a:xfrm>
          <a:ln/>
        </p:spPr>
      </p:sp>
      <p:sp>
        <p:nvSpPr>
          <p:cNvPr id="4813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a:solidFill>
                <a:schemeClr val="tx2">
                  <a:lumMod val="65000"/>
                  <a:lumOff val="35000"/>
                </a:schemeClr>
              </a:solidFill>
              <a:cs typeface="Arial" panose="020B0604020202020204" pitchFamily="34" charset="0"/>
              <a:sym typeface="Verdana"/>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800">
              <a:solidFill>
                <a:schemeClr val="tx2">
                  <a:lumMod val="65000"/>
                  <a:lumOff val="35000"/>
                </a:schemeClr>
              </a:solidFill>
              <a:cs typeface="Arial" panose="020B0604020202020204" pitchFamily="34" charset="0"/>
              <a:sym typeface="Verdana"/>
            </a:endParaRPr>
          </a:p>
          <a:p>
            <a:endParaRPr lang="en-US">
              <a:latin typeface="Times New Roman" pitchFamily="-64" charset="0"/>
              <a:ea typeface="ＭＳ Ｐゴシック" pitchFamily="-64" charset="-128"/>
            </a:endParaRPr>
          </a:p>
        </p:txBody>
      </p:sp>
      <p:sp>
        <p:nvSpPr>
          <p:cNvPr id="4813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64" charset="-128"/>
              </a:defRPr>
            </a:lvl1pPr>
            <a:lvl2pPr marL="754233" indent="-290090" eaLnBrk="0" hangingPunct="0">
              <a:defRPr sz="2400">
                <a:solidFill>
                  <a:schemeClr val="tx1"/>
                </a:solidFill>
                <a:latin typeface="Arial" charset="0"/>
                <a:ea typeface="ＭＳ Ｐゴシック" pitchFamily="-64" charset="-128"/>
              </a:defRPr>
            </a:lvl2pPr>
            <a:lvl3pPr marL="1160358" indent="-232072" eaLnBrk="0" hangingPunct="0">
              <a:defRPr sz="2400">
                <a:solidFill>
                  <a:schemeClr val="tx1"/>
                </a:solidFill>
                <a:latin typeface="Arial" charset="0"/>
                <a:ea typeface="ＭＳ Ｐゴシック" pitchFamily="-64" charset="-128"/>
              </a:defRPr>
            </a:lvl3pPr>
            <a:lvl4pPr marL="1624502" indent="-232072" eaLnBrk="0" hangingPunct="0">
              <a:defRPr sz="2400">
                <a:solidFill>
                  <a:schemeClr val="tx1"/>
                </a:solidFill>
                <a:latin typeface="Arial" charset="0"/>
                <a:ea typeface="ＭＳ Ｐゴシック" pitchFamily="-64" charset="-128"/>
              </a:defRPr>
            </a:lvl4pPr>
            <a:lvl5pPr marL="2088645" indent="-232072" eaLnBrk="0" hangingPunct="0">
              <a:defRPr sz="2400">
                <a:solidFill>
                  <a:schemeClr val="tx1"/>
                </a:solidFill>
                <a:latin typeface="Arial" charset="0"/>
                <a:ea typeface="ＭＳ Ｐゴシック" pitchFamily="-64" charset="-128"/>
              </a:defRPr>
            </a:lvl5pPr>
            <a:lvl6pPr marL="2552789" indent="-232072" eaLnBrk="0" fontAlgn="base" hangingPunct="0">
              <a:spcBef>
                <a:spcPct val="0"/>
              </a:spcBef>
              <a:spcAft>
                <a:spcPct val="0"/>
              </a:spcAft>
              <a:defRPr sz="2400">
                <a:solidFill>
                  <a:schemeClr val="tx1"/>
                </a:solidFill>
                <a:latin typeface="Arial" charset="0"/>
                <a:ea typeface="ＭＳ Ｐゴシック" pitchFamily="-64" charset="-128"/>
              </a:defRPr>
            </a:lvl6pPr>
            <a:lvl7pPr marL="3016932" indent="-232072" eaLnBrk="0" fontAlgn="base" hangingPunct="0">
              <a:spcBef>
                <a:spcPct val="0"/>
              </a:spcBef>
              <a:spcAft>
                <a:spcPct val="0"/>
              </a:spcAft>
              <a:defRPr sz="2400">
                <a:solidFill>
                  <a:schemeClr val="tx1"/>
                </a:solidFill>
                <a:latin typeface="Arial" charset="0"/>
                <a:ea typeface="ＭＳ Ｐゴシック" pitchFamily="-64" charset="-128"/>
              </a:defRPr>
            </a:lvl7pPr>
            <a:lvl8pPr marL="3481075" indent="-232072" eaLnBrk="0" fontAlgn="base" hangingPunct="0">
              <a:spcBef>
                <a:spcPct val="0"/>
              </a:spcBef>
              <a:spcAft>
                <a:spcPct val="0"/>
              </a:spcAft>
              <a:defRPr sz="2400">
                <a:solidFill>
                  <a:schemeClr val="tx1"/>
                </a:solidFill>
                <a:latin typeface="Arial" charset="0"/>
                <a:ea typeface="ＭＳ Ｐゴシック" pitchFamily="-64" charset="-128"/>
              </a:defRPr>
            </a:lvl8pPr>
            <a:lvl9pPr marL="3945219" indent="-232072" eaLnBrk="0" fontAlgn="base" hangingPunct="0">
              <a:spcBef>
                <a:spcPct val="0"/>
              </a:spcBef>
              <a:spcAft>
                <a:spcPct val="0"/>
              </a:spcAft>
              <a:defRPr sz="2400">
                <a:solidFill>
                  <a:schemeClr val="tx1"/>
                </a:solidFill>
                <a:latin typeface="Arial" charset="0"/>
                <a:ea typeface="ＭＳ Ｐゴシック" pitchFamily="-64" charset="-128"/>
              </a:defRPr>
            </a:lvl9pPr>
          </a:lstStyle>
          <a:p>
            <a:pPr eaLnBrk="1" hangingPunct="1"/>
            <a:fld id="{4154D397-194E-452A-91B1-C8E0B9B28DD1}" type="slidenum">
              <a:rPr lang="en-US" sz="1200">
                <a:latin typeface="Times New Roman" pitchFamily="-64" charset="0"/>
              </a:rPr>
              <a:pPr eaLnBrk="1" hangingPunct="1"/>
              <a:t>5</a:t>
            </a:fld>
            <a:endParaRPr lang="en-US" sz="1200">
              <a:latin typeface="Times New Roman" pitchFamily="-64" charset="0"/>
            </a:endParaRPr>
          </a:p>
        </p:txBody>
      </p:sp>
    </p:spTree>
    <p:extLst>
      <p:ext uri="{BB962C8B-B14F-4D97-AF65-F5344CB8AC3E}">
        <p14:creationId xmlns:p14="http://schemas.microsoft.com/office/powerpoint/2010/main" val="30479822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a:t>
            </a:r>
            <a:r>
              <a:rPr lang="en-US" dirty="0" err="1"/>
              <a:t>Bryndan</a:t>
            </a:r>
            <a:r>
              <a:rPr lang="en-US" dirty="0"/>
              <a:t> – and thanks for the opportunity to introduce you to our work and our history in this space.  </a:t>
            </a:r>
          </a:p>
          <a:p>
            <a:endParaRPr lang="en-US" dirty="0"/>
          </a:p>
          <a:p>
            <a:r>
              <a:rPr lang="en-US" dirty="0"/>
              <a:t>We wanted to take this opportunity to share a little bit about HOW we do our work, so you better understand this important resource available to you and those you serve. CSES was formalized out of the pandemic, as a way for us to organize our work that supported child care businesses and community leaders in meeting the serious and ever-evolving challenges the they were facing.  As a result, from the moment we put CSES together and started building it, we knew we needed to be constantly innovating and iterating, and responsive to the external environment and to what we are hearing every day on the ground.</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266939-91B8-2A4D-B075-359E01F09D9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42361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We’ve built up knowledge on taxes that over the years has grown both wide and deep.  In the last few years, our work providing assistance and resources on taxes has accelerated.  </a:t>
            </a:r>
          </a:p>
          <a:p>
            <a:endParaRPr lang="en-US" dirty="0"/>
          </a:p>
          <a:p>
            <a:r>
              <a:rPr lang="en-US" dirty="0"/>
              <a:t>Thinking about how we improve outcomes at scale, led us to capitalize on software that is already on the market, that can be utilized for more business people to get quality tax preparation and better understand their taxes.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8983C-A6C9-4B2D-9060-1442B923DEA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28719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tax guides are the result of all our hands-on work in the tax space over the years.  Here’s what </a:t>
            </a:r>
            <a:r>
              <a:rPr lang="en-US"/>
              <a:t>they include…</a:t>
            </a:r>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34126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xfrm>
            <a:off x="406400" y="696913"/>
            <a:ext cx="6197600" cy="3486150"/>
          </a:xfrm>
          <a:ln/>
        </p:spPr>
      </p:sp>
      <p:sp>
        <p:nvSpPr>
          <p:cNvPr id="4813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a:solidFill>
                <a:schemeClr val="tx2">
                  <a:lumMod val="65000"/>
                  <a:lumOff val="35000"/>
                </a:schemeClr>
              </a:solidFill>
              <a:cs typeface="Arial" panose="020B0604020202020204" pitchFamily="34" charset="0"/>
              <a:sym typeface="Verdana"/>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800">
              <a:solidFill>
                <a:schemeClr val="tx2">
                  <a:lumMod val="65000"/>
                  <a:lumOff val="35000"/>
                </a:schemeClr>
              </a:solidFill>
              <a:cs typeface="Arial" panose="020B0604020202020204" pitchFamily="34" charset="0"/>
              <a:sym typeface="Verdana"/>
            </a:endParaRPr>
          </a:p>
          <a:p>
            <a:endParaRPr lang="en-US">
              <a:latin typeface="Times New Roman" pitchFamily="-64" charset="0"/>
              <a:ea typeface="ＭＳ Ｐゴシック" pitchFamily="-64" charset="-128"/>
            </a:endParaRPr>
          </a:p>
        </p:txBody>
      </p:sp>
      <p:sp>
        <p:nvSpPr>
          <p:cNvPr id="4813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64" charset="-128"/>
              </a:defRPr>
            </a:lvl1pPr>
            <a:lvl2pPr marL="754233" indent="-290090" eaLnBrk="0" hangingPunct="0">
              <a:defRPr sz="2400">
                <a:solidFill>
                  <a:schemeClr val="tx1"/>
                </a:solidFill>
                <a:latin typeface="Arial" charset="0"/>
                <a:ea typeface="ＭＳ Ｐゴシック" pitchFamily="-64" charset="-128"/>
              </a:defRPr>
            </a:lvl2pPr>
            <a:lvl3pPr marL="1160358" indent="-232072" eaLnBrk="0" hangingPunct="0">
              <a:defRPr sz="2400">
                <a:solidFill>
                  <a:schemeClr val="tx1"/>
                </a:solidFill>
                <a:latin typeface="Arial" charset="0"/>
                <a:ea typeface="ＭＳ Ｐゴシック" pitchFamily="-64" charset="-128"/>
              </a:defRPr>
            </a:lvl3pPr>
            <a:lvl4pPr marL="1624502" indent="-232072" eaLnBrk="0" hangingPunct="0">
              <a:defRPr sz="2400">
                <a:solidFill>
                  <a:schemeClr val="tx1"/>
                </a:solidFill>
                <a:latin typeface="Arial" charset="0"/>
                <a:ea typeface="ＭＳ Ｐゴシック" pitchFamily="-64" charset="-128"/>
              </a:defRPr>
            </a:lvl4pPr>
            <a:lvl5pPr marL="2088645" indent="-232072" eaLnBrk="0" hangingPunct="0">
              <a:defRPr sz="2400">
                <a:solidFill>
                  <a:schemeClr val="tx1"/>
                </a:solidFill>
                <a:latin typeface="Arial" charset="0"/>
                <a:ea typeface="ＭＳ Ｐゴシック" pitchFamily="-64" charset="-128"/>
              </a:defRPr>
            </a:lvl5pPr>
            <a:lvl6pPr marL="2552789" indent="-232072" eaLnBrk="0" fontAlgn="base" hangingPunct="0">
              <a:spcBef>
                <a:spcPct val="0"/>
              </a:spcBef>
              <a:spcAft>
                <a:spcPct val="0"/>
              </a:spcAft>
              <a:defRPr sz="2400">
                <a:solidFill>
                  <a:schemeClr val="tx1"/>
                </a:solidFill>
                <a:latin typeface="Arial" charset="0"/>
                <a:ea typeface="ＭＳ Ｐゴシック" pitchFamily="-64" charset="-128"/>
              </a:defRPr>
            </a:lvl6pPr>
            <a:lvl7pPr marL="3016932" indent="-232072" eaLnBrk="0" fontAlgn="base" hangingPunct="0">
              <a:spcBef>
                <a:spcPct val="0"/>
              </a:spcBef>
              <a:spcAft>
                <a:spcPct val="0"/>
              </a:spcAft>
              <a:defRPr sz="2400">
                <a:solidFill>
                  <a:schemeClr val="tx1"/>
                </a:solidFill>
                <a:latin typeface="Arial" charset="0"/>
                <a:ea typeface="ＭＳ Ｐゴシック" pitchFamily="-64" charset="-128"/>
              </a:defRPr>
            </a:lvl7pPr>
            <a:lvl8pPr marL="3481075" indent="-232072" eaLnBrk="0" fontAlgn="base" hangingPunct="0">
              <a:spcBef>
                <a:spcPct val="0"/>
              </a:spcBef>
              <a:spcAft>
                <a:spcPct val="0"/>
              </a:spcAft>
              <a:defRPr sz="2400">
                <a:solidFill>
                  <a:schemeClr val="tx1"/>
                </a:solidFill>
                <a:latin typeface="Arial" charset="0"/>
                <a:ea typeface="ＭＳ Ｐゴシック" pitchFamily="-64" charset="-128"/>
              </a:defRPr>
            </a:lvl8pPr>
            <a:lvl9pPr marL="3945219" indent="-232072" eaLnBrk="0" fontAlgn="base" hangingPunct="0">
              <a:spcBef>
                <a:spcPct val="0"/>
              </a:spcBef>
              <a:spcAft>
                <a:spcPct val="0"/>
              </a:spcAft>
              <a:defRPr sz="2400">
                <a:solidFill>
                  <a:schemeClr val="tx1"/>
                </a:solidFill>
                <a:latin typeface="Arial" charset="0"/>
                <a:ea typeface="ＭＳ Ｐゴシック" pitchFamily="-64" charset="-128"/>
              </a:defRPr>
            </a:lvl9pPr>
          </a:lstStyle>
          <a:p>
            <a:pPr eaLnBrk="1" hangingPunct="1"/>
            <a:fld id="{4154D397-194E-452A-91B1-C8E0B9B28DD1}" type="slidenum">
              <a:rPr lang="en-US" sz="1200">
                <a:latin typeface="Times New Roman" pitchFamily="-64" charset="0"/>
              </a:rPr>
              <a:pPr eaLnBrk="1" hangingPunct="1"/>
              <a:t>11</a:t>
            </a:fld>
            <a:endParaRPr lang="en-US" sz="1200">
              <a:latin typeface="Times New Roman" pitchFamily="-64" charset="0"/>
            </a:endParaRPr>
          </a:p>
        </p:txBody>
      </p:sp>
    </p:spTree>
    <p:extLst>
      <p:ext uri="{BB962C8B-B14F-4D97-AF65-F5344CB8AC3E}">
        <p14:creationId xmlns:p14="http://schemas.microsoft.com/office/powerpoint/2010/main" val="34158125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xfrm>
            <a:off x="406400" y="696913"/>
            <a:ext cx="6197600" cy="3486150"/>
          </a:xfrm>
          <a:ln/>
        </p:spPr>
      </p:sp>
      <p:sp>
        <p:nvSpPr>
          <p:cNvPr id="4813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a:solidFill>
                <a:schemeClr val="tx2">
                  <a:lumMod val="65000"/>
                  <a:lumOff val="35000"/>
                </a:schemeClr>
              </a:solidFill>
              <a:cs typeface="Arial" panose="020B0604020202020204" pitchFamily="34" charset="0"/>
              <a:sym typeface="Verdana"/>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800">
              <a:solidFill>
                <a:schemeClr val="tx2">
                  <a:lumMod val="65000"/>
                  <a:lumOff val="35000"/>
                </a:schemeClr>
              </a:solidFill>
              <a:cs typeface="Arial" panose="020B0604020202020204" pitchFamily="34" charset="0"/>
              <a:sym typeface="Verdana"/>
            </a:endParaRPr>
          </a:p>
          <a:p>
            <a:endParaRPr lang="en-US">
              <a:latin typeface="Times New Roman" pitchFamily="-64" charset="0"/>
              <a:ea typeface="ＭＳ Ｐゴシック" pitchFamily="-64" charset="-128"/>
            </a:endParaRPr>
          </a:p>
        </p:txBody>
      </p:sp>
      <p:sp>
        <p:nvSpPr>
          <p:cNvPr id="4813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64" charset="-128"/>
              </a:defRPr>
            </a:lvl1pPr>
            <a:lvl2pPr marL="754233" indent="-290090" eaLnBrk="0" hangingPunct="0">
              <a:defRPr sz="2400">
                <a:solidFill>
                  <a:schemeClr val="tx1"/>
                </a:solidFill>
                <a:latin typeface="Arial" charset="0"/>
                <a:ea typeface="ＭＳ Ｐゴシック" pitchFamily="-64" charset="-128"/>
              </a:defRPr>
            </a:lvl2pPr>
            <a:lvl3pPr marL="1160358" indent="-232072" eaLnBrk="0" hangingPunct="0">
              <a:defRPr sz="2400">
                <a:solidFill>
                  <a:schemeClr val="tx1"/>
                </a:solidFill>
                <a:latin typeface="Arial" charset="0"/>
                <a:ea typeface="ＭＳ Ｐゴシック" pitchFamily="-64" charset="-128"/>
              </a:defRPr>
            </a:lvl3pPr>
            <a:lvl4pPr marL="1624502" indent="-232072" eaLnBrk="0" hangingPunct="0">
              <a:defRPr sz="2400">
                <a:solidFill>
                  <a:schemeClr val="tx1"/>
                </a:solidFill>
                <a:latin typeface="Arial" charset="0"/>
                <a:ea typeface="ＭＳ Ｐゴシック" pitchFamily="-64" charset="-128"/>
              </a:defRPr>
            </a:lvl4pPr>
            <a:lvl5pPr marL="2088645" indent="-232072" eaLnBrk="0" hangingPunct="0">
              <a:defRPr sz="2400">
                <a:solidFill>
                  <a:schemeClr val="tx1"/>
                </a:solidFill>
                <a:latin typeface="Arial" charset="0"/>
                <a:ea typeface="ＭＳ Ｐゴシック" pitchFamily="-64" charset="-128"/>
              </a:defRPr>
            </a:lvl5pPr>
            <a:lvl6pPr marL="2552789" indent="-232072" eaLnBrk="0" fontAlgn="base" hangingPunct="0">
              <a:spcBef>
                <a:spcPct val="0"/>
              </a:spcBef>
              <a:spcAft>
                <a:spcPct val="0"/>
              </a:spcAft>
              <a:defRPr sz="2400">
                <a:solidFill>
                  <a:schemeClr val="tx1"/>
                </a:solidFill>
                <a:latin typeface="Arial" charset="0"/>
                <a:ea typeface="ＭＳ Ｐゴシック" pitchFamily="-64" charset="-128"/>
              </a:defRPr>
            </a:lvl6pPr>
            <a:lvl7pPr marL="3016932" indent="-232072" eaLnBrk="0" fontAlgn="base" hangingPunct="0">
              <a:spcBef>
                <a:spcPct val="0"/>
              </a:spcBef>
              <a:spcAft>
                <a:spcPct val="0"/>
              </a:spcAft>
              <a:defRPr sz="2400">
                <a:solidFill>
                  <a:schemeClr val="tx1"/>
                </a:solidFill>
                <a:latin typeface="Arial" charset="0"/>
                <a:ea typeface="ＭＳ Ｐゴシック" pitchFamily="-64" charset="-128"/>
              </a:defRPr>
            </a:lvl7pPr>
            <a:lvl8pPr marL="3481075" indent="-232072" eaLnBrk="0" fontAlgn="base" hangingPunct="0">
              <a:spcBef>
                <a:spcPct val="0"/>
              </a:spcBef>
              <a:spcAft>
                <a:spcPct val="0"/>
              </a:spcAft>
              <a:defRPr sz="2400">
                <a:solidFill>
                  <a:schemeClr val="tx1"/>
                </a:solidFill>
                <a:latin typeface="Arial" charset="0"/>
                <a:ea typeface="ＭＳ Ｐゴシック" pitchFamily="-64" charset="-128"/>
              </a:defRPr>
            </a:lvl8pPr>
            <a:lvl9pPr marL="3945219" indent="-232072" eaLnBrk="0" fontAlgn="base" hangingPunct="0">
              <a:spcBef>
                <a:spcPct val="0"/>
              </a:spcBef>
              <a:spcAft>
                <a:spcPct val="0"/>
              </a:spcAft>
              <a:defRPr sz="2400">
                <a:solidFill>
                  <a:schemeClr val="tx1"/>
                </a:solidFill>
                <a:latin typeface="Arial" charset="0"/>
                <a:ea typeface="ＭＳ Ｐゴシック" pitchFamily="-64" charset="-128"/>
              </a:defRPr>
            </a:lvl9pPr>
          </a:lstStyle>
          <a:p>
            <a:pPr eaLnBrk="1" hangingPunct="1"/>
            <a:fld id="{4154D397-194E-452A-91B1-C8E0B9B28DD1}" type="slidenum">
              <a:rPr lang="en-US" sz="1200">
                <a:latin typeface="Times New Roman" pitchFamily="-64" charset="0"/>
              </a:rPr>
              <a:pPr eaLnBrk="1" hangingPunct="1"/>
              <a:t>12</a:t>
            </a:fld>
            <a:endParaRPr lang="en-US" sz="1200">
              <a:latin typeface="Times New Roman" pitchFamily="-64" charset="0"/>
            </a:endParaRPr>
          </a:p>
        </p:txBody>
      </p:sp>
    </p:spTree>
    <p:extLst>
      <p:ext uri="{BB962C8B-B14F-4D97-AF65-F5344CB8AC3E}">
        <p14:creationId xmlns:p14="http://schemas.microsoft.com/office/powerpoint/2010/main" val="37314644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xfrm>
            <a:off x="406400" y="696913"/>
            <a:ext cx="6197600" cy="3486150"/>
          </a:xfrm>
          <a:ln/>
        </p:spPr>
      </p:sp>
      <p:sp>
        <p:nvSpPr>
          <p:cNvPr id="4813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a:solidFill>
                <a:schemeClr val="tx2">
                  <a:lumMod val="65000"/>
                  <a:lumOff val="35000"/>
                </a:schemeClr>
              </a:solidFill>
              <a:cs typeface="Arial" panose="020B0604020202020204" pitchFamily="34" charset="0"/>
              <a:sym typeface="Verdana"/>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800">
              <a:solidFill>
                <a:schemeClr val="tx2">
                  <a:lumMod val="65000"/>
                  <a:lumOff val="35000"/>
                </a:schemeClr>
              </a:solidFill>
              <a:cs typeface="Arial" panose="020B0604020202020204" pitchFamily="34" charset="0"/>
              <a:sym typeface="Verdana"/>
            </a:endParaRPr>
          </a:p>
          <a:p>
            <a:endParaRPr lang="en-US">
              <a:latin typeface="Times New Roman" pitchFamily="-64" charset="0"/>
              <a:ea typeface="ＭＳ Ｐゴシック" pitchFamily="-64" charset="-128"/>
            </a:endParaRPr>
          </a:p>
        </p:txBody>
      </p:sp>
      <p:sp>
        <p:nvSpPr>
          <p:cNvPr id="4813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64" charset="-128"/>
              </a:defRPr>
            </a:lvl1pPr>
            <a:lvl2pPr marL="754233" indent="-290090" eaLnBrk="0" hangingPunct="0">
              <a:defRPr sz="2400">
                <a:solidFill>
                  <a:schemeClr val="tx1"/>
                </a:solidFill>
                <a:latin typeface="Arial" charset="0"/>
                <a:ea typeface="ＭＳ Ｐゴシック" pitchFamily="-64" charset="-128"/>
              </a:defRPr>
            </a:lvl2pPr>
            <a:lvl3pPr marL="1160358" indent="-232072" eaLnBrk="0" hangingPunct="0">
              <a:defRPr sz="2400">
                <a:solidFill>
                  <a:schemeClr val="tx1"/>
                </a:solidFill>
                <a:latin typeface="Arial" charset="0"/>
                <a:ea typeface="ＭＳ Ｐゴシック" pitchFamily="-64" charset="-128"/>
              </a:defRPr>
            </a:lvl3pPr>
            <a:lvl4pPr marL="1624502" indent="-232072" eaLnBrk="0" hangingPunct="0">
              <a:defRPr sz="2400">
                <a:solidFill>
                  <a:schemeClr val="tx1"/>
                </a:solidFill>
                <a:latin typeface="Arial" charset="0"/>
                <a:ea typeface="ＭＳ Ｐゴシック" pitchFamily="-64" charset="-128"/>
              </a:defRPr>
            </a:lvl4pPr>
            <a:lvl5pPr marL="2088645" indent="-232072" eaLnBrk="0" hangingPunct="0">
              <a:defRPr sz="2400">
                <a:solidFill>
                  <a:schemeClr val="tx1"/>
                </a:solidFill>
                <a:latin typeface="Arial" charset="0"/>
                <a:ea typeface="ＭＳ Ｐゴシック" pitchFamily="-64" charset="-128"/>
              </a:defRPr>
            </a:lvl5pPr>
            <a:lvl6pPr marL="2552789" indent="-232072" eaLnBrk="0" fontAlgn="base" hangingPunct="0">
              <a:spcBef>
                <a:spcPct val="0"/>
              </a:spcBef>
              <a:spcAft>
                <a:spcPct val="0"/>
              </a:spcAft>
              <a:defRPr sz="2400">
                <a:solidFill>
                  <a:schemeClr val="tx1"/>
                </a:solidFill>
                <a:latin typeface="Arial" charset="0"/>
                <a:ea typeface="ＭＳ Ｐゴシック" pitchFamily="-64" charset="-128"/>
              </a:defRPr>
            </a:lvl6pPr>
            <a:lvl7pPr marL="3016932" indent="-232072" eaLnBrk="0" fontAlgn="base" hangingPunct="0">
              <a:spcBef>
                <a:spcPct val="0"/>
              </a:spcBef>
              <a:spcAft>
                <a:spcPct val="0"/>
              </a:spcAft>
              <a:defRPr sz="2400">
                <a:solidFill>
                  <a:schemeClr val="tx1"/>
                </a:solidFill>
                <a:latin typeface="Arial" charset="0"/>
                <a:ea typeface="ＭＳ Ｐゴシック" pitchFamily="-64" charset="-128"/>
              </a:defRPr>
            </a:lvl7pPr>
            <a:lvl8pPr marL="3481075" indent="-232072" eaLnBrk="0" fontAlgn="base" hangingPunct="0">
              <a:spcBef>
                <a:spcPct val="0"/>
              </a:spcBef>
              <a:spcAft>
                <a:spcPct val="0"/>
              </a:spcAft>
              <a:defRPr sz="2400">
                <a:solidFill>
                  <a:schemeClr val="tx1"/>
                </a:solidFill>
                <a:latin typeface="Arial" charset="0"/>
                <a:ea typeface="ＭＳ Ｐゴシック" pitchFamily="-64" charset="-128"/>
              </a:defRPr>
            </a:lvl8pPr>
            <a:lvl9pPr marL="3945219" indent="-232072" eaLnBrk="0" fontAlgn="base" hangingPunct="0">
              <a:spcBef>
                <a:spcPct val="0"/>
              </a:spcBef>
              <a:spcAft>
                <a:spcPct val="0"/>
              </a:spcAft>
              <a:defRPr sz="2400">
                <a:solidFill>
                  <a:schemeClr val="tx1"/>
                </a:solidFill>
                <a:latin typeface="Arial" charset="0"/>
                <a:ea typeface="ＭＳ Ｐゴシック" pitchFamily="-64" charset="-128"/>
              </a:defRPr>
            </a:lvl9pPr>
          </a:lstStyle>
          <a:p>
            <a:pPr eaLnBrk="1" hangingPunct="1"/>
            <a:fld id="{4154D397-194E-452A-91B1-C8E0B9B28DD1}" type="slidenum">
              <a:rPr lang="en-US" sz="1200">
                <a:latin typeface="Times New Roman" pitchFamily="-64" charset="0"/>
              </a:rPr>
              <a:pPr eaLnBrk="1" hangingPunct="1"/>
              <a:t>13</a:t>
            </a:fld>
            <a:endParaRPr lang="en-US" sz="1200">
              <a:latin typeface="Times New Roman" pitchFamily="-64" charset="0"/>
            </a:endParaRPr>
          </a:p>
        </p:txBody>
      </p:sp>
    </p:spTree>
    <p:extLst>
      <p:ext uri="{BB962C8B-B14F-4D97-AF65-F5344CB8AC3E}">
        <p14:creationId xmlns:p14="http://schemas.microsoft.com/office/powerpoint/2010/main" val="22560459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xfrm>
            <a:off x="406400" y="696913"/>
            <a:ext cx="6197600" cy="3486150"/>
          </a:xfrm>
          <a:ln/>
        </p:spPr>
      </p:sp>
      <p:sp>
        <p:nvSpPr>
          <p:cNvPr id="4813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a:solidFill>
                <a:schemeClr val="tx2">
                  <a:lumMod val="65000"/>
                  <a:lumOff val="35000"/>
                </a:schemeClr>
              </a:solidFill>
              <a:cs typeface="Arial" panose="020B0604020202020204" pitchFamily="34" charset="0"/>
              <a:sym typeface="Verdana"/>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800">
              <a:solidFill>
                <a:schemeClr val="tx2">
                  <a:lumMod val="65000"/>
                  <a:lumOff val="35000"/>
                </a:schemeClr>
              </a:solidFill>
              <a:cs typeface="Arial" panose="020B0604020202020204" pitchFamily="34" charset="0"/>
              <a:sym typeface="Verdana"/>
            </a:endParaRPr>
          </a:p>
          <a:p>
            <a:endParaRPr lang="en-US">
              <a:latin typeface="Times New Roman" pitchFamily="-64" charset="0"/>
              <a:ea typeface="ＭＳ Ｐゴシック" pitchFamily="-64" charset="-128"/>
            </a:endParaRPr>
          </a:p>
        </p:txBody>
      </p:sp>
      <p:sp>
        <p:nvSpPr>
          <p:cNvPr id="4813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64" charset="-128"/>
              </a:defRPr>
            </a:lvl1pPr>
            <a:lvl2pPr marL="754233" indent="-290090" eaLnBrk="0" hangingPunct="0">
              <a:defRPr sz="2400">
                <a:solidFill>
                  <a:schemeClr val="tx1"/>
                </a:solidFill>
                <a:latin typeface="Arial" charset="0"/>
                <a:ea typeface="ＭＳ Ｐゴシック" pitchFamily="-64" charset="-128"/>
              </a:defRPr>
            </a:lvl2pPr>
            <a:lvl3pPr marL="1160358" indent="-232072" eaLnBrk="0" hangingPunct="0">
              <a:defRPr sz="2400">
                <a:solidFill>
                  <a:schemeClr val="tx1"/>
                </a:solidFill>
                <a:latin typeface="Arial" charset="0"/>
                <a:ea typeface="ＭＳ Ｐゴシック" pitchFamily="-64" charset="-128"/>
              </a:defRPr>
            </a:lvl3pPr>
            <a:lvl4pPr marL="1624502" indent="-232072" eaLnBrk="0" hangingPunct="0">
              <a:defRPr sz="2400">
                <a:solidFill>
                  <a:schemeClr val="tx1"/>
                </a:solidFill>
                <a:latin typeface="Arial" charset="0"/>
                <a:ea typeface="ＭＳ Ｐゴシック" pitchFamily="-64" charset="-128"/>
              </a:defRPr>
            </a:lvl4pPr>
            <a:lvl5pPr marL="2088645" indent="-232072" eaLnBrk="0" hangingPunct="0">
              <a:defRPr sz="2400">
                <a:solidFill>
                  <a:schemeClr val="tx1"/>
                </a:solidFill>
                <a:latin typeface="Arial" charset="0"/>
                <a:ea typeface="ＭＳ Ｐゴシック" pitchFamily="-64" charset="-128"/>
              </a:defRPr>
            </a:lvl5pPr>
            <a:lvl6pPr marL="2552789" indent="-232072" eaLnBrk="0" fontAlgn="base" hangingPunct="0">
              <a:spcBef>
                <a:spcPct val="0"/>
              </a:spcBef>
              <a:spcAft>
                <a:spcPct val="0"/>
              </a:spcAft>
              <a:defRPr sz="2400">
                <a:solidFill>
                  <a:schemeClr val="tx1"/>
                </a:solidFill>
                <a:latin typeface="Arial" charset="0"/>
                <a:ea typeface="ＭＳ Ｐゴシック" pitchFamily="-64" charset="-128"/>
              </a:defRPr>
            </a:lvl6pPr>
            <a:lvl7pPr marL="3016932" indent="-232072" eaLnBrk="0" fontAlgn="base" hangingPunct="0">
              <a:spcBef>
                <a:spcPct val="0"/>
              </a:spcBef>
              <a:spcAft>
                <a:spcPct val="0"/>
              </a:spcAft>
              <a:defRPr sz="2400">
                <a:solidFill>
                  <a:schemeClr val="tx1"/>
                </a:solidFill>
                <a:latin typeface="Arial" charset="0"/>
                <a:ea typeface="ＭＳ Ｐゴシック" pitchFamily="-64" charset="-128"/>
              </a:defRPr>
            </a:lvl7pPr>
            <a:lvl8pPr marL="3481075" indent="-232072" eaLnBrk="0" fontAlgn="base" hangingPunct="0">
              <a:spcBef>
                <a:spcPct val="0"/>
              </a:spcBef>
              <a:spcAft>
                <a:spcPct val="0"/>
              </a:spcAft>
              <a:defRPr sz="2400">
                <a:solidFill>
                  <a:schemeClr val="tx1"/>
                </a:solidFill>
                <a:latin typeface="Arial" charset="0"/>
                <a:ea typeface="ＭＳ Ｐゴシック" pitchFamily="-64" charset="-128"/>
              </a:defRPr>
            </a:lvl8pPr>
            <a:lvl9pPr marL="3945219" indent="-232072" eaLnBrk="0" fontAlgn="base" hangingPunct="0">
              <a:spcBef>
                <a:spcPct val="0"/>
              </a:spcBef>
              <a:spcAft>
                <a:spcPct val="0"/>
              </a:spcAft>
              <a:defRPr sz="2400">
                <a:solidFill>
                  <a:schemeClr val="tx1"/>
                </a:solidFill>
                <a:latin typeface="Arial" charset="0"/>
                <a:ea typeface="ＭＳ Ｐゴシック" pitchFamily="-64" charset="-128"/>
              </a:defRPr>
            </a:lvl9pPr>
          </a:lstStyle>
          <a:p>
            <a:pPr eaLnBrk="1" hangingPunct="1"/>
            <a:fld id="{4154D397-194E-452A-91B1-C8E0B9B28DD1}" type="slidenum">
              <a:rPr lang="en-US" sz="1200">
                <a:latin typeface="Times New Roman" pitchFamily="-64" charset="0"/>
              </a:rPr>
              <a:pPr eaLnBrk="1" hangingPunct="1"/>
              <a:t>15</a:t>
            </a:fld>
            <a:endParaRPr lang="en-US" sz="1200">
              <a:latin typeface="Times New Roman" pitchFamily="-64" charset="0"/>
            </a:endParaRPr>
          </a:p>
        </p:txBody>
      </p:sp>
    </p:spTree>
    <p:extLst>
      <p:ext uri="{BB962C8B-B14F-4D97-AF65-F5344CB8AC3E}">
        <p14:creationId xmlns:p14="http://schemas.microsoft.com/office/powerpoint/2010/main" val="33256859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xfrm>
            <a:off x="406400" y="696913"/>
            <a:ext cx="6197600" cy="3486150"/>
          </a:xfrm>
          <a:ln/>
        </p:spPr>
      </p:sp>
      <p:sp>
        <p:nvSpPr>
          <p:cNvPr id="4813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a:solidFill>
                <a:schemeClr val="tx2">
                  <a:lumMod val="65000"/>
                  <a:lumOff val="35000"/>
                </a:schemeClr>
              </a:solidFill>
              <a:cs typeface="Arial" panose="020B0604020202020204" pitchFamily="34" charset="0"/>
              <a:sym typeface="Verdana"/>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800">
              <a:solidFill>
                <a:schemeClr val="tx2">
                  <a:lumMod val="65000"/>
                  <a:lumOff val="35000"/>
                </a:schemeClr>
              </a:solidFill>
              <a:cs typeface="Arial" panose="020B0604020202020204" pitchFamily="34" charset="0"/>
              <a:sym typeface="Verdana"/>
            </a:endParaRPr>
          </a:p>
          <a:p>
            <a:endParaRPr lang="en-US">
              <a:latin typeface="Times New Roman" pitchFamily="-64" charset="0"/>
              <a:ea typeface="ＭＳ Ｐゴシック" pitchFamily="-64" charset="-128"/>
            </a:endParaRPr>
          </a:p>
        </p:txBody>
      </p:sp>
      <p:sp>
        <p:nvSpPr>
          <p:cNvPr id="4813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64" charset="-128"/>
              </a:defRPr>
            </a:lvl1pPr>
            <a:lvl2pPr marL="754233" indent="-290090" eaLnBrk="0" hangingPunct="0">
              <a:defRPr sz="2400">
                <a:solidFill>
                  <a:schemeClr val="tx1"/>
                </a:solidFill>
                <a:latin typeface="Arial" charset="0"/>
                <a:ea typeface="ＭＳ Ｐゴシック" pitchFamily="-64" charset="-128"/>
              </a:defRPr>
            </a:lvl2pPr>
            <a:lvl3pPr marL="1160358" indent="-232072" eaLnBrk="0" hangingPunct="0">
              <a:defRPr sz="2400">
                <a:solidFill>
                  <a:schemeClr val="tx1"/>
                </a:solidFill>
                <a:latin typeface="Arial" charset="0"/>
                <a:ea typeface="ＭＳ Ｐゴシック" pitchFamily="-64" charset="-128"/>
              </a:defRPr>
            </a:lvl3pPr>
            <a:lvl4pPr marL="1624502" indent="-232072" eaLnBrk="0" hangingPunct="0">
              <a:defRPr sz="2400">
                <a:solidFill>
                  <a:schemeClr val="tx1"/>
                </a:solidFill>
                <a:latin typeface="Arial" charset="0"/>
                <a:ea typeface="ＭＳ Ｐゴシック" pitchFamily="-64" charset="-128"/>
              </a:defRPr>
            </a:lvl4pPr>
            <a:lvl5pPr marL="2088645" indent="-232072" eaLnBrk="0" hangingPunct="0">
              <a:defRPr sz="2400">
                <a:solidFill>
                  <a:schemeClr val="tx1"/>
                </a:solidFill>
                <a:latin typeface="Arial" charset="0"/>
                <a:ea typeface="ＭＳ Ｐゴシック" pitchFamily="-64" charset="-128"/>
              </a:defRPr>
            </a:lvl5pPr>
            <a:lvl6pPr marL="2552789" indent="-232072" eaLnBrk="0" fontAlgn="base" hangingPunct="0">
              <a:spcBef>
                <a:spcPct val="0"/>
              </a:spcBef>
              <a:spcAft>
                <a:spcPct val="0"/>
              </a:spcAft>
              <a:defRPr sz="2400">
                <a:solidFill>
                  <a:schemeClr val="tx1"/>
                </a:solidFill>
                <a:latin typeface="Arial" charset="0"/>
                <a:ea typeface="ＭＳ Ｐゴシック" pitchFamily="-64" charset="-128"/>
              </a:defRPr>
            </a:lvl6pPr>
            <a:lvl7pPr marL="3016932" indent="-232072" eaLnBrk="0" fontAlgn="base" hangingPunct="0">
              <a:spcBef>
                <a:spcPct val="0"/>
              </a:spcBef>
              <a:spcAft>
                <a:spcPct val="0"/>
              </a:spcAft>
              <a:defRPr sz="2400">
                <a:solidFill>
                  <a:schemeClr val="tx1"/>
                </a:solidFill>
                <a:latin typeface="Arial" charset="0"/>
                <a:ea typeface="ＭＳ Ｐゴシック" pitchFamily="-64" charset="-128"/>
              </a:defRPr>
            </a:lvl7pPr>
            <a:lvl8pPr marL="3481075" indent="-232072" eaLnBrk="0" fontAlgn="base" hangingPunct="0">
              <a:spcBef>
                <a:spcPct val="0"/>
              </a:spcBef>
              <a:spcAft>
                <a:spcPct val="0"/>
              </a:spcAft>
              <a:defRPr sz="2400">
                <a:solidFill>
                  <a:schemeClr val="tx1"/>
                </a:solidFill>
                <a:latin typeface="Arial" charset="0"/>
                <a:ea typeface="ＭＳ Ｐゴシック" pitchFamily="-64" charset="-128"/>
              </a:defRPr>
            </a:lvl8pPr>
            <a:lvl9pPr marL="3945219" indent="-232072" eaLnBrk="0" fontAlgn="base" hangingPunct="0">
              <a:spcBef>
                <a:spcPct val="0"/>
              </a:spcBef>
              <a:spcAft>
                <a:spcPct val="0"/>
              </a:spcAft>
              <a:defRPr sz="2400">
                <a:solidFill>
                  <a:schemeClr val="tx1"/>
                </a:solidFill>
                <a:latin typeface="Arial" charset="0"/>
                <a:ea typeface="ＭＳ Ｐゴシック" pitchFamily="-64" charset="-128"/>
              </a:defRPr>
            </a:lvl9pPr>
          </a:lstStyle>
          <a:p>
            <a:pPr eaLnBrk="1" hangingPunct="1"/>
            <a:fld id="{4154D397-194E-452A-91B1-C8E0B9B28DD1}" type="slidenum">
              <a:rPr lang="en-US" sz="1200">
                <a:latin typeface="Times New Roman" pitchFamily="-64" charset="0"/>
              </a:rPr>
              <a:pPr eaLnBrk="1" hangingPunct="1"/>
              <a:t>16</a:t>
            </a:fld>
            <a:endParaRPr lang="en-US" sz="1200">
              <a:latin typeface="Times New Roman" pitchFamily="-64" charset="0"/>
            </a:endParaRPr>
          </a:p>
        </p:txBody>
      </p:sp>
    </p:spTree>
    <p:extLst>
      <p:ext uri="{BB962C8B-B14F-4D97-AF65-F5344CB8AC3E}">
        <p14:creationId xmlns:p14="http://schemas.microsoft.com/office/powerpoint/2010/main" val="1368983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xfrm>
            <a:off x="406400" y="696913"/>
            <a:ext cx="6197600" cy="3486150"/>
          </a:xfrm>
          <a:ln/>
        </p:spPr>
      </p:sp>
      <p:sp>
        <p:nvSpPr>
          <p:cNvPr id="4813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a:solidFill>
                <a:schemeClr val="tx2">
                  <a:lumMod val="65000"/>
                  <a:lumOff val="35000"/>
                </a:schemeClr>
              </a:solidFill>
              <a:cs typeface="Arial" panose="020B0604020202020204" pitchFamily="34" charset="0"/>
              <a:sym typeface="Verdana"/>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800">
              <a:solidFill>
                <a:schemeClr val="tx2">
                  <a:lumMod val="65000"/>
                  <a:lumOff val="35000"/>
                </a:schemeClr>
              </a:solidFill>
              <a:cs typeface="Arial" panose="020B0604020202020204" pitchFamily="34" charset="0"/>
              <a:sym typeface="Verdana"/>
            </a:endParaRPr>
          </a:p>
          <a:p>
            <a:endParaRPr lang="en-US">
              <a:latin typeface="Times New Roman" pitchFamily="-64" charset="0"/>
              <a:ea typeface="ＭＳ Ｐゴシック" pitchFamily="-64" charset="-128"/>
            </a:endParaRPr>
          </a:p>
        </p:txBody>
      </p:sp>
      <p:sp>
        <p:nvSpPr>
          <p:cNvPr id="4813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64" charset="-128"/>
              </a:defRPr>
            </a:lvl1pPr>
            <a:lvl2pPr marL="754233" indent="-290090" eaLnBrk="0" hangingPunct="0">
              <a:defRPr sz="2400">
                <a:solidFill>
                  <a:schemeClr val="tx1"/>
                </a:solidFill>
                <a:latin typeface="Arial" charset="0"/>
                <a:ea typeface="ＭＳ Ｐゴシック" pitchFamily="-64" charset="-128"/>
              </a:defRPr>
            </a:lvl2pPr>
            <a:lvl3pPr marL="1160358" indent="-232072" eaLnBrk="0" hangingPunct="0">
              <a:defRPr sz="2400">
                <a:solidFill>
                  <a:schemeClr val="tx1"/>
                </a:solidFill>
                <a:latin typeface="Arial" charset="0"/>
                <a:ea typeface="ＭＳ Ｐゴシック" pitchFamily="-64" charset="-128"/>
              </a:defRPr>
            </a:lvl3pPr>
            <a:lvl4pPr marL="1624502" indent="-232072" eaLnBrk="0" hangingPunct="0">
              <a:defRPr sz="2400">
                <a:solidFill>
                  <a:schemeClr val="tx1"/>
                </a:solidFill>
                <a:latin typeface="Arial" charset="0"/>
                <a:ea typeface="ＭＳ Ｐゴシック" pitchFamily="-64" charset="-128"/>
              </a:defRPr>
            </a:lvl4pPr>
            <a:lvl5pPr marL="2088645" indent="-232072" eaLnBrk="0" hangingPunct="0">
              <a:defRPr sz="2400">
                <a:solidFill>
                  <a:schemeClr val="tx1"/>
                </a:solidFill>
                <a:latin typeface="Arial" charset="0"/>
                <a:ea typeface="ＭＳ Ｐゴシック" pitchFamily="-64" charset="-128"/>
              </a:defRPr>
            </a:lvl5pPr>
            <a:lvl6pPr marL="2552789" indent="-232072" eaLnBrk="0" fontAlgn="base" hangingPunct="0">
              <a:spcBef>
                <a:spcPct val="0"/>
              </a:spcBef>
              <a:spcAft>
                <a:spcPct val="0"/>
              </a:spcAft>
              <a:defRPr sz="2400">
                <a:solidFill>
                  <a:schemeClr val="tx1"/>
                </a:solidFill>
                <a:latin typeface="Arial" charset="0"/>
                <a:ea typeface="ＭＳ Ｐゴシック" pitchFamily="-64" charset="-128"/>
              </a:defRPr>
            </a:lvl6pPr>
            <a:lvl7pPr marL="3016932" indent="-232072" eaLnBrk="0" fontAlgn="base" hangingPunct="0">
              <a:spcBef>
                <a:spcPct val="0"/>
              </a:spcBef>
              <a:spcAft>
                <a:spcPct val="0"/>
              </a:spcAft>
              <a:defRPr sz="2400">
                <a:solidFill>
                  <a:schemeClr val="tx1"/>
                </a:solidFill>
                <a:latin typeface="Arial" charset="0"/>
                <a:ea typeface="ＭＳ Ｐゴシック" pitchFamily="-64" charset="-128"/>
              </a:defRPr>
            </a:lvl7pPr>
            <a:lvl8pPr marL="3481075" indent="-232072" eaLnBrk="0" fontAlgn="base" hangingPunct="0">
              <a:spcBef>
                <a:spcPct val="0"/>
              </a:spcBef>
              <a:spcAft>
                <a:spcPct val="0"/>
              </a:spcAft>
              <a:defRPr sz="2400">
                <a:solidFill>
                  <a:schemeClr val="tx1"/>
                </a:solidFill>
                <a:latin typeface="Arial" charset="0"/>
                <a:ea typeface="ＭＳ Ｐゴシック" pitchFamily="-64" charset="-128"/>
              </a:defRPr>
            </a:lvl8pPr>
            <a:lvl9pPr marL="3945219" indent="-232072" eaLnBrk="0" fontAlgn="base" hangingPunct="0">
              <a:spcBef>
                <a:spcPct val="0"/>
              </a:spcBef>
              <a:spcAft>
                <a:spcPct val="0"/>
              </a:spcAft>
              <a:defRPr sz="2400">
                <a:solidFill>
                  <a:schemeClr val="tx1"/>
                </a:solidFill>
                <a:latin typeface="Arial" charset="0"/>
                <a:ea typeface="ＭＳ Ｐゴシック" pitchFamily="-64" charset="-128"/>
              </a:defRPr>
            </a:lvl9pPr>
          </a:lstStyle>
          <a:p>
            <a:pPr eaLnBrk="1" hangingPunct="1"/>
            <a:fld id="{4154D397-194E-452A-91B1-C8E0B9B28DD1}" type="slidenum">
              <a:rPr lang="en-US" sz="1200">
                <a:latin typeface="Times New Roman" pitchFamily="-64" charset="0"/>
              </a:rPr>
              <a:pPr eaLnBrk="1" hangingPunct="1"/>
              <a:t>17</a:t>
            </a:fld>
            <a:endParaRPr lang="en-US" sz="1200">
              <a:latin typeface="Times New Roman" pitchFamily="-64" charset="0"/>
            </a:endParaRPr>
          </a:p>
        </p:txBody>
      </p:sp>
    </p:spTree>
    <p:extLst>
      <p:ext uri="{BB962C8B-B14F-4D97-AF65-F5344CB8AC3E}">
        <p14:creationId xmlns:p14="http://schemas.microsoft.com/office/powerpoint/2010/main" val="36971122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xfrm>
            <a:off x="406400" y="696913"/>
            <a:ext cx="6197600" cy="3486150"/>
          </a:xfrm>
          <a:ln/>
        </p:spPr>
      </p:sp>
      <p:sp>
        <p:nvSpPr>
          <p:cNvPr id="4813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a:solidFill>
                <a:schemeClr val="tx2">
                  <a:lumMod val="65000"/>
                  <a:lumOff val="35000"/>
                </a:schemeClr>
              </a:solidFill>
              <a:cs typeface="Arial" panose="020B0604020202020204" pitchFamily="34" charset="0"/>
              <a:sym typeface="Verdana"/>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800">
              <a:solidFill>
                <a:schemeClr val="tx2">
                  <a:lumMod val="65000"/>
                  <a:lumOff val="35000"/>
                </a:schemeClr>
              </a:solidFill>
              <a:cs typeface="Arial" panose="020B0604020202020204" pitchFamily="34" charset="0"/>
              <a:sym typeface="Verdana"/>
            </a:endParaRPr>
          </a:p>
          <a:p>
            <a:endParaRPr lang="en-US">
              <a:latin typeface="Times New Roman" pitchFamily="-64" charset="0"/>
              <a:ea typeface="ＭＳ Ｐゴシック" pitchFamily="-64" charset="-128"/>
            </a:endParaRPr>
          </a:p>
        </p:txBody>
      </p:sp>
      <p:sp>
        <p:nvSpPr>
          <p:cNvPr id="4813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64" charset="-128"/>
              </a:defRPr>
            </a:lvl1pPr>
            <a:lvl2pPr marL="754233" indent="-290090" eaLnBrk="0" hangingPunct="0">
              <a:defRPr sz="2400">
                <a:solidFill>
                  <a:schemeClr val="tx1"/>
                </a:solidFill>
                <a:latin typeface="Arial" charset="0"/>
                <a:ea typeface="ＭＳ Ｐゴシック" pitchFamily="-64" charset="-128"/>
              </a:defRPr>
            </a:lvl2pPr>
            <a:lvl3pPr marL="1160358" indent="-232072" eaLnBrk="0" hangingPunct="0">
              <a:defRPr sz="2400">
                <a:solidFill>
                  <a:schemeClr val="tx1"/>
                </a:solidFill>
                <a:latin typeface="Arial" charset="0"/>
                <a:ea typeface="ＭＳ Ｐゴシック" pitchFamily="-64" charset="-128"/>
              </a:defRPr>
            </a:lvl3pPr>
            <a:lvl4pPr marL="1624502" indent="-232072" eaLnBrk="0" hangingPunct="0">
              <a:defRPr sz="2400">
                <a:solidFill>
                  <a:schemeClr val="tx1"/>
                </a:solidFill>
                <a:latin typeface="Arial" charset="0"/>
                <a:ea typeface="ＭＳ Ｐゴシック" pitchFamily="-64" charset="-128"/>
              </a:defRPr>
            </a:lvl4pPr>
            <a:lvl5pPr marL="2088645" indent="-232072" eaLnBrk="0" hangingPunct="0">
              <a:defRPr sz="2400">
                <a:solidFill>
                  <a:schemeClr val="tx1"/>
                </a:solidFill>
                <a:latin typeface="Arial" charset="0"/>
                <a:ea typeface="ＭＳ Ｐゴシック" pitchFamily="-64" charset="-128"/>
              </a:defRPr>
            </a:lvl5pPr>
            <a:lvl6pPr marL="2552789" indent="-232072" eaLnBrk="0" fontAlgn="base" hangingPunct="0">
              <a:spcBef>
                <a:spcPct val="0"/>
              </a:spcBef>
              <a:spcAft>
                <a:spcPct val="0"/>
              </a:spcAft>
              <a:defRPr sz="2400">
                <a:solidFill>
                  <a:schemeClr val="tx1"/>
                </a:solidFill>
                <a:latin typeface="Arial" charset="0"/>
                <a:ea typeface="ＭＳ Ｐゴシック" pitchFamily="-64" charset="-128"/>
              </a:defRPr>
            </a:lvl6pPr>
            <a:lvl7pPr marL="3016932" indent="-232072" eaLnBrk="0" fontAlgn="base" hangingPunct="0">
              <a:spcBef>
                <a:spcPct val="0"/>
              </a:spcBef>
              <a:spcAft>
                <a:spcPct val="0"/>
              </a:spcAft>
              <a:defRPr sz="2400">
                <a:solidFill>
                  <a:schemeClr val="tx1"/>
                </a:solidFill>
                <a:latin typeface="Arial" charset="0"/>
                <a:ea typeface="ＭＳ Ｐゴシック" pitchFamily="-64" charset="-128"/>
              </a:defRPr>
            </a:lvl7pPr>
            <a:lvl8pPr marL="3481075" indent="-232072" eaLnBrk="0" fontAlgn="base" hangingPunct="0">
              <a:spcBef>
                <a:spcPct val="0"/>
              </a:spcBef>
              <a:spcAft>
                <a:spcPct val="0"/>
              </a:spcAft>
              <a:defRPr sz="2400">
                <a:solidFill>
                  <a:schemeClr val="tx1"/>
                </a:solidFill>
                <a:latin typeface="Arial" charset="0"/>
                <a:ea typeface="ＭＳ Ｐゴシック" pitchFamily="-64" charset="-128"/>
              </a:defRPr>
            </a:lvl8pPr>
            <a:lvl9pPr marL="3945219" indent="-232072" eaLnBrk="0" fontAlgn="base" hangingPunct="0">
              <a:spcBef>
                <a:spcPct val="0"/>
              </a:spcBef>
              <a:spcAft>
                <a:spcPct val="0"/>
              </a:spcAft>
              <a:defRPr sz="2400">
                <a:solidFill>
                  <a:schemeClr val="tx1"/>
                </a:solidFill>
                <a:latin typeface="Arial" charset="0"/>
                <a:ea typeface="ＭＳ Ｐゴシック" pitchFamily="-64" charset="-128"/>
              </a:defRPr>
            </a:lvl9pPr>
          </a:lstStyle>
          <a:p>
            <a:pPr eaLnBrk="1" hangingPunct="1"/>
            <a:fld id="{4154D397-194E-452A-91B1-C8E0B9B28DD1}" type="slidenum">
              <a:rPr lang="en-US" sz="1200">
                <a:latin typeface="Times New Roman" pitchFamily="-64" charset="0"/>
              </a:rPr>
              <a:pPr eaLnBrk="1" hangingPunct="1"/>
              <a:t>18</a:t>
            </a:fld>
            <a:endParaRPr lang="en-US" sz="1200">
              <a:latin typeface="Times New Roman" pitchFamily="-64" charset="0"/>
            </a:endParaRPr>
          </a:p>
        </p:txBody>
      </p:sp>
    </p:spTree>
    <p:extLst>
      <p:ext uri="{BB962C8B-B14F-4D97-AF65-F5344CB8AC3E}">
        <p14:creationId xmlns:p14="http://schemas.microsoft.com/office/powerpoint/2010/main" val="2207116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xfrm>
            <a:off x="406400" y="696913"/>
            <a:ext cx="6197600" cy="3486150"/>
          </a:xfrm>
          <a:ln/>
        </p:spPr>
      </p:sp>
      <p:sp>
        <p:nvSpPr>
          <p:cNvPr id="4813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a:solidFill>
                <a:schemeClr val="tx2">
                  <a:lumMod val="65000"/>
                  <a:lumOff val="35000"/>
                </a:schemeClr>
              </a:solidFill>
              <a:cs typeface="Arial" panose="020B0604020202020204" pitchFamily="34" charset="0"/>
              <a:sym typeface="Verdana"/>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800">
              <a:solidFill>
                <a:schemeClr val="tx2">
                  <a:lumMod val="65000"/>
                  <a:lumOff val="35000"/>
                </a:schemeClr>
              </a:solidFill>
              <a:cs typeface="Arial" panose="020B0604020202020204" pitchFamily="34" charset="0"/>
              <a:sym typeface="Verdana"/>
            </a:endParaRPr>
          </a:p>
          <a:p>
            <a:endParaRPr lang="en-US">
              <a:latin typeface="Times New Roman" pitchFamily="-64" charset="0"/>
              <a:ea typeface="ＭＳ Ｐゴシック" pitchFamily="-64" charset="-128"/>
            </a:endParaRPr>
          </a:p>
        </p:txBody>
      </p:sp>
      <p:sp>
        <p:nvSpPr>
          <p:cNvPr id="4813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64" charset="-128"/>
              </a:defRPr>
            </a:lvl1pPr>
            <a:lvl2pPr marL="754233" indent="-290090" eaLnBrk="0" hangingPunct="0">
              <a:defRPr sz="2400">
                <a:solidFill>
                  <a:schemeClr val="tx1"/>
                </a:solidFill>
                <a:latin typeface="Arial" charset="0"/>
                <a:ea typeface="ＭＳ Ｐゴシック" pitchFamily="-64" charset="-128"/>
              </a:defRPr>
            </a:lvl2pPr>
            <a:lvl3pPr marL="1160358" indent="-232072" eaLnBrk="0" hangingPunct="0">
              <a:defRPr sz="2400">
                <a:solidFill>
                  <a:schemeClr val="tx1"/>
                </a:solidFill>
                <a:latin typeface="Arial" charset="0"/>
                <a:ea typeface="ＭＳ Ｐゴシック" pitchFamily="-64" charset="-128"/>
              </a:defRPr>
            </a:lvl3pPr>
            <a:lvl4pPr marL="1624502" indent="-232072" eaLnBrk="0" hangingPunct="0">
              <a:defRPr sz="2400">
                <a:solidFill>
                  <a:schemeClr val="tx1"/>
                </a:solidFill>
                <a:latin typeface="Arial" charset="0"/>
                <a:ea typeface="ＭＳ Ｐゴシック" pitchFamily="-64" charset="-128"/>
              </a:defRPr>
            </a:lvl4pPr>
            <a:lvl5pPr marL="2088645" indent="-232072" eaLnBrk="0" hangingPunct="0">
              <a:defRPr sz="2400">
                <a:solidFill>
                  <a:schemeClr val="tx1"/>
                </a:solidFill>
                <a:latin typeface="Arial" charset="0"/>
                <a:ea typeface="ＭＳ Ｐゴシック" pitchFamily="-64" charset="-128"/>
              </a:defRPr>
            </a:lvl5pPr>
            <a:lvl6pPr marL="2552789" indent="-232072" eaLnBrk="0" fontAlgn="base" hangingPunct="0">
              <a:spcBef>
                <a:spcPct val="0"/>
              </a:spcBef>
              <a:spcAft>
                <a:spcPct val="0"/>
              </a:spcAft>
              <a:defRPr sz="2400">
                <a:solidFill>
                  <a:schemeClr val="tx1"/>
                </a:solidFill>
                <a:latin typeface="Arial" charset="0"/>
                <a:ea typeface="ＭＳ Ｐゴシック" pitchFamily="-64" charset="-128"/>
              </a:defRPr>
            </a:lvl6pPr>
            <a:lvl7pPr marL="3016932" indent="-232072" eaLnBrk="0" fontAlgn="base" hangingPunct="0">
              <a:spcBef>
                <a:spcPct val="0"/>
              </a:spcBef>
              <a:spcAft>
                <a:spcPct val="0"/>
              </a:spcAft>
              <a:defRPr sz="2400">
                <a:solidFill>
                  <a:schemeClr val="tx1"/>
                </a:solidFill>
                <a:latin typeface="Arial" charset="0"/>
                <a:ea typeface="ＭＳ Ｐゴシック" pitchFamily="-64" charset="-128"/>
              </a:defRPr>
            </a:lvl7pPr>
            <a:lvl8pPr marL="3481075" indent="-232072" eaLnBrk="0" fontAlgn="base" hangingPunct="0">
              <a:spcBef>
                <a:spcPct val="0"/>
              </a:spcBef>
              <a:spcAft>
                <a:spcPct val="0"/>
              </a:spcAft>
              <a:defRPr sz="2400">
                <a:solidFill>
                  <a:schemeClr val="tx1"/>
                </a:solidFill>
                <a:latin typeface="Arial" charset="0"/>
                <a:ea typeface="ＭＳ Ｐゴシック" pitchFamily="-64" charset="-128"/>
              </a:defRPr>
            </a:lvl8pPr>
            <a:lvl9pPr marL="3945219" indent="-232072" eaLnBrk="0" fontAlgn="base" hangingPunct="0">
              <a:spcBef>
                <a:spcPct val="0"/>
              </a:spcBef>
              <a:spcAft>
                <a:spcPct val="0"/>
              </a:spcAft>
              <a:defRPr sz="2400">
                <a:solidFill>
                  <a:schemeClr val="tx1"/>
                </a:solidFill>
                <a:latin typeface="Arial" charset="0"/>
                <a:ea typeface="ＭＳ Ｐゴシック" pitchFamily="-64" charset="-128"/>
              </a:defRPr>
            </a:lvl9pPr>
          </a:lstStyle>
          <a:p>
            <a:pPr eaLnBrk="1" hangingPunct="1"/>
            <a:fld id="{4154D397-194E-452A-91B1-C8E0B9B28DD1}" type="slidenum">
              <a:rPr lang="en-US" sz="1200">
                <a:latin typeface="Times New Roman" pitchFamily="-64" charset="0"/>
              </a:rPr>
              <a:pPr eaLnBrk="1" hangingPunct="1"/>
              <a:t>19</a:t>
            </a:fld>
            <a:endParaRPr lang="en-US" sz="1200">
              <a:latin typeface="Times New Roman" pitchFamily="-64" charset="0"/>
            </a:endParaRPr>
          </a:p>
        </p:txBody>
      </p:sp>
    </p:spTree>
    <p:extLst>
      <p:ext uri="{BB962C8B-B14F-4D97-AF65-F5344CB8AC3E}">
        <p14:creationId xmlns:p14="http://schemas.microsoft.com/office/powerpoint/2010/main" val="25927529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xfrm>
            <a:off x="406400" y="696913"/>
            <a:ext cx="6197600" cy="3486150"/>
          </a:xfrm>
          <a:ln/>
        </p:spPr>
      </p:sp>
      <p:sp>
        <p:nvSpPr>
          <p:cNvPr id="4813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a:solidFill>
                <a:schemeClr val="tx2">
                  <a:lumMod val="65000"/>
                  <a:lumOff val="35000"/>
                </a:schemeClr>
              </a:solidFill>
              <a:cs typeface="Arial" panose="020B0604020202020204" pitchFamily="34" charset="0"/>
              <a:sym typeface="Verdana"/>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800">
              <a:solidFill>
                <a:schemeClr val="tx2">
                  <a:lumMod val="65000"/>
                  <a:lumOff val="35000"/>
                </a:schemeClr>
              </a:solidFill>
              <a:cs typeface="Arial" panose="020B0604020202020204" pitchFamily="34" charset="0"/>
              <a:sym typeface="Verdana"/>
            </a:endParaRPr>
          </a:p>
          <a:p>
            <a:endParaRPr lang="en-US">
              <a:latin typeface="Times New Roman" pitchFamily="-64" charset="0"/>
              <a:ea typeface="ＭＳ Ｐゴシック" pitchFamily="-64" charset="-128"/>
            </a:endParaRPr>
          </a:p>
        </p:txBody>
      </p:sp>
      <p:sp>
        <p:nvSpPr>
          <p:cNvPr id="4813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64" charset="-128"/>
              </a:defRPr>
            </a:lvl1pPr>
            <a:lvl2pPr marL="754233" indent="-290090" eaLnBrk="0" hangingPunct="0">
              <a:defRPr sz="2400">
                <a:solidFill>
                  <a:schemeClr val="tx1"/>
                </a:solidFill>
                <a:latin typeface="Arial" charset="0"/>
                <a:ea typeface="ＭＳ Ｐゴシック" pitchFamily="-64" charset="-128"/>
              </a:defRPr>
            </a:lvl2pPr>
            <a:lvl3pPr marL="1160358" indent="-232072" eaLnBrk="0" hangingPunct="0">
              <a:defRPr sz="2400">
                <a:solidFill>
                  <a:schemeClr val="tx1"/>
                </a:solidFill>
                <a:latin typeface="Arial" charset="0"/>
                <a:ea typeface="ＭＳ Ｐゴシック" pitchFamily="-64" charset="-128"/>
              </a:defRPr>
            </a:lvl3pPr>
            <a:lvl4pPr marL="1624502" indent="-232072" eaLnBrk="0" hangingPunct="0">
              <a:defRPr sz="2400">
                <a:solidFill>
                  <a:schemeClr val="tx1"/>
                </a:solidFill>
                <a:latin typeface="Arial" charset="0"/>
                <a:ea typeface="ＭＳ Ｐゴシック" pitchFamily="-64" charset="-128"/>
              </a:defRPr>
            </a:lvl4pPr>
            <a:lvl5pPr marL="2088645" indent="-232072" eaLnBrk="0" hangingPunct="0">
              <a:defRPr sz="2400">
                <a:solidFill>
                  <a:schemeClr val="tx1"/>
                </a:solidFill>
                <a:latin typeface="Arial" charset="0"/>
                <a:ea typeface="ＭＳ Ｐゴシック" pitchFamily="-64" charset="-128"/>
              </a:defRPr>
            </a:lvl5pPr>
            <a:lvl6pPr marL="2552789" indent="-232072" eaLnBrk="0" fontAlgn="base" hangingPunct="0">
              <a:spcBef>
                <a:spcPct val="0"/>
              </a:spcBef>
              <a:spcAft>
                <a:spcPct val="0"/>
              </a:spcAft>
              <a:defRPr sz="2400">
                <a:solidFill>
                  <a:schemeClr val="tx1"/>
                </a:solidFill>
                <a:latin typeface="Arial" charset="0"/>
                <a:ea typeface="ＭＳ Ｐゴシック" pitchFamily="-64" charset="-128"/>
              </a:defRPr>
            </a:lvl6pPr>
            <a:lvl7pPr marL="3016932" indent="-232072" eaLnBrk="0" fontAlgn="base" hangingPunct="0">
              <a:spcBef>
                <a:spcPct val="0"/>
              </a:spcBef>
              <a:spcAft>
                <a:spcPct val="0"/>
              </a:spcAft>
              <a:defRPr sz="2400">
                <a:solidFill>
                  <a:schemeClr val="tx1"/>
                </a:solidFill>
                <a:latin typeface="Arial" charset="0"/>
                <a:ea typeface="ＭＳ Ｐゴシック" pitchFamily="-64" charset="-128"/>
              </a:defRPr>
            </a:lvl7pPr>
            <a:lvl8pPr marL="3481075" indent="-232072" eaLnBrk="0" fontAlgn="base" hangingPunct="0">
              <a:spcBef>
                <a:spcPct val="0"/>
              </a:spcBef>
              <a:spcAft>
                <a:spcPct val="0"/>
              </a:spcAft>
              <a:defRPr sz="2400">
                <a:solidFill>
                  <a:schemeClr val="tx1"/>
                </a:solidFill>
                <a:latin typeface="Arial" charset="0"/>
                <a:ea typeface="ＭＳ Ｐゴシック" pitchFamily="-64" charset="-128"/>
              </a:defRPr>
            </a:lvl8pPr>
            <a:lvl9pPr marL="3945219" indent="-232072" eaLnBrk="0" fontAlgn="base" hangingPunct="0">
              <a:spcBef>
                <a:spcPct val="0"/>
              </a:spcBef>
              <a:spcAft>
                <a:spcPct val="0"/>
              </a:spcAft>
              <a:defRPr sz="2400">
                <a:solidFill>
                  <a:schemeClr val="tx1"/>
                </a:solidFill>
                <a:latin typeface="Arial" charset="0"/>
                <a:ea typeface="ＭＳ Ｐゴシック" pitchFamily="-64" charset="-128"/>
              </a:defRPr>
            </a:lvl9pPr>
          </a:lstStyle>
          <a:p>
            <a:pPr eaLnBrk="1" hangingPunct="1"/>
            <a:fld id="{4154D397-194E-452A-91B1-C8E0B9B28DD1}" type="slidenum">
              <a:rPr lang="en-US" sz="1200">
                <a:latin typeface="Times New Roman" pitchFamily="-64" charset="0"/>
              </a:rPr>
              <a:pPr eaLnBrk="1" hangingPunct="1"/>
              <a:t>20</a:t>
            </a:fld>
            <a:endParaRPr lang="en-US" sz="1200">
              <a:latin typeface="Times New Roman" pitchFamily="-64" charset="0"/>
            </a:endParaRPr>
          </a:p>
        </p:txBody>
      </p:sp>
    </p:spTree>
    <p:extLst>
      <p:ext uri="{BB962C8B-B14F-4D97-AF65-F5344CB8AC3E}">
        <p14:creationId xmlns:p14="http://schemas.microsoft.com/office/powerpoint/2010/main" val="10689378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xfrm>
            <a:off x="406400" y="696913"/>
            <a:ext cx="6197600" cy="3486150"/>
          </a:xfrm>
          <a:ln/>
        </p:spPr>
      </p:sp>
      <p:sp>
        <p:nvSpPr>
          <p:cNvPr id="4813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a:solidFill>
                <a:schemeClr val="tx2">
                  <a:lumMod val="65000"/>
                  <a:lumOff val="35000"/>
                </a:schemeClr>
              </a:solidFill>
              <a:cs typeface="Arial" panose="020B0604020202020204" pitchFamily="34" charset="0"/>
              <a:sym typeface="Verdana"/>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800">
              <a:solidFill>
                <a:schemeClr val="tx2">
                  <a:lumMod val="65000"/>
                  <a:lumOff val="35000"/>
                </a:schemeClr>
              </a:solidFill>
              <a:cs typeface="Arial" panose="020B0604020202020204" pitchFamily="34" charset="0"/>
              <a:sym typeface="Verdana"/>
            </a:endParaRPr>
          </a:p>
          <a:p>
            <a:endParaRPr lang="en-US">
              <a:latin typeface="Times New Roman" pitchFamily="-64" charset="0"/>
              <a:ea typeface="ＭＳ Ｐゴシック" pitchFamily="-64" charset="-128"/>
            </a:endParaRPr>
          </a:p>
        </p:txBody>
      </p:sp>
      <p:sp>
        <p:nvSpPr>
          <p:cNvPr id="4813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64" charset="-128"/>
              </a:defRPr>
            </a:lvl1pPr>
            <a:lvl2pPr marL="754233" indent="-290090" eaLnBrk="0" hangingPunct="0">
              <a:defRPr sz="2400">
                <a:solidFill>
                  <a:schemeClr val="tx1"/>
                </a:solidFill>
                <a:latin typeface="Arial" charset="0"/>
                <a:ea typeface="ＭＳ Ｐゴシック" pitchFamily="-64" charset="-128"/>
              </a:defRPr>
            </a:lvl2pPr>
            <a:lvl3pPr marL="1160358" indent="-232072" eaLnBrk="0" hangingPunct="0">
              <a:defRPr sz="2400">
                <a:solidFill>
                  <a:schemeClr val="tx1"/>
                </a:solidFill>
                <a:latin typeface="Arial" charset="0"/>
                <a:ea typeface="ＭＳ Ｐゴシック" pitchFamily="-64" charset="-128"/>
              </a:defRPr>
            </a:lvl3pPr>
            <a:lvl4pPr marL="1624502" indent="-232072" eaLnBrk="0" hangingPunct="0">
              <a:defRPr sz="2400">
                <a:solidFill>
                  <a:schemeClr val="tx1"/>
                </a:solidFill>
                <a:latin typeface="Arial" charset="0"/>
                <a:ea typeface="ＭＳ Ｐゴシック" pitchFamily="-64" charset="-128"/>
              </a:defRPr>
            </a:lvl4pPr>
            <a:lvl5pPr marL="2088645" indent="-232072" eaLnBrk="0" hangingPunct="0">
              <a:defRPr sz="2400">
                <a:solidFill>
                  <a:schemeClr val="tx1"/>
                </a:solidFill>
                <a:latin typeface="Arial" charset="0"/>
                <a:ea typeface="ＭＳ Ｐゴシック" pitchFamily="-64" charset="-128"/>
              </a:defRPr>
            </a:lvl5pPr>
            <a:lvl6pPr marL="2552789" indent="-232072" eaLnBrk="0" fontAlgn="base" hangingPunct="0">
              <a:spcBef>
                <a:spcPct val="0"/>
              </a:spcBef>
              <a:spcAft>
                <a:spcPct val="0"/>
              </a:spcAft>
              <a:defRPr sz="2400">
                <a:solidFill>
                  <a:schemeClr val="tx1"/>
                </a:solidFill>
                <a:latin typeface="Arial" charset="0"/>
                <a:ea typeface="ＭＳ Ｐゴシック" pitchFamily="-64" charset="-128"/>
              </a:defRPr>
            </a:lvl6pPr>
            <a:lvl7pPr marL="3016932" indent="-232072" eaLnBrk="0" fontAlgn="base" hangingPunct="0">
              <a:spcBef>
                <a:spcPct val="0"/>
              </a:spcBef>
              <a:spcAft>
                <a:spcPct val="0"/>
              </a:spcAft>
              <a:defRPr sz="2400">
                <a:solidFill>
                  <a:schemeClr val="tx1"/>
                </a:solidFill>
                <a:latin typeface="Arial" charset="0"/>
                <a:ea typeface="ＭＳ Ｐゴシック" pitchFamily="-64" charset="-128"/>
              </a:defRPr>
            </a:lvl7pPr>
            <a:lvl8pPr marL="3481075" indent="-232072" eaLnBrk="0" fontAlgn="base" hangingPunct="0">
              <a:spcBef>
                <a:spcPct val="0"/>
              </a:spcBef>
              <a:spcAft>
                <a:spcPct val="0"/>
              </a:spcAft>
              <a:defRPr sz="2400">
                <a:solidFill>
                  <a:schemeClr val="tx1"/>
                </a:solidFill>
                <a:latin typeface="Arial" charset="0"/>
                <a:ea typeface="ＭＳ Ｐゴシック" pitchFamily="-64" charset="-128"/>
              </a:defRPr>
            </a:lvl8pPr>
            <a:lvl9pPr marL="3945219" indent="-232072" eaLnBrk="0" fontAlgn="base" hangingPunct="0">
              <a:spcBef>
                <a:spcPct val="0"/>
              </a:spcBef>
              <a:spcAft>
                <a:spcPct val="0"/>
              </a:spcAft>
              <a:defRPr sz="2400">
                <a:solidFill>
                  <a:schemeClr val="tx1"/>
                </a:solidFill>
                <a:latin typeface="Arial" charset="0"/>
                <a:ea typeface="ＭＳ Ｐゴシック" pitchFamily="-64" charset="-128"/>
              </a:defRPr>
            </a:lvl9pPr>
          </a:lstStyle>
          <a:p>
            <a:pPr eaLnBrk="1" hangingPunct="1"/>
            <a:fld id="{4154D397-194E-452A-91B1-C8E0B9B28DD1}" type="slidenum">
              <a:rPr lang="en-US" sz="1200">
                <a:latin typeface="Times New Roman" pitchFamily="-64" charset="0"/>
              </a:rPr>
              <a:pPr eaLnBrk="1" hangingPunct="1"/>
              <a:t>22</a:t>
            </a:fld>
            <a:endParaRPr lang="en-US" sz="1200">
              <a:latin typeface="Times New Roman" pitchFamily="-64" charset="0"/>
            </a:endParaRPr>
          </a:p>
        </p:txBody>
      </p:sp>
    </p:spTree>
    <p:extLst>
      <p:ext uri="{BB962C8B-B14F-4D97-AF65-F5344CB8AC3E}">
        <p14:creationId xmlns:p14="http://schemas.microsoft.com/office/powerpoint/2010/main" val="14291033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xfrm>
            <a:off x="406400" y="696913"/>
            <a:ext cx="6197600" cy="3486150"/>
          </a:xfrm>
          <a:ln/>
        </p:spPr>
      </p:sp>
      <p:sp>
        <p:nvSpPr>
          <p:cNvPr id="4813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a:solidFill>
                <a:schemeClr val="tx2">
                  <a:lumMod val="65000"/>
                  <a:lumOff val="35000"/>
                </a:schemeClr>
              </a:solidFill>
              <a:cs typeface="Arial" panose="020B0604020202020204" pitchFamily="34" charset="0"/>
              <a:sym typeface="Verdana"/>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800">
              <a:solidFill>
                <a:schemeClr val="tx2">
                  <a:lumMod val="65000"/>
                  <a:lumOff val="35000"/>
                </a:schemeClr>
              </a:solidFill>
              <a:cs typeface="Arial" panose="020B0604020202020204" pitchFamily="34" charset="0"/>
              <a:sym typeface="Verdana"/>
            </a:endParaRPr>
          </a:p>
          <a:p>
            <a:endParaRPr lang="en-US">
              <a:latin typeface="Times New Roman" pitchFamily="-64" charset="0"/>
              <a:ea typeface="ＭＳ Ｐゴシック" pitchFamily="-64" charset="-128"/>
            </a:endParaRPr>
          </a:p>
        </p:txBody>
      </p:sp>
      <p:sp>
        <p:nvSpPr>
          <p:cNvPr id="4813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64" charset="-128"/>
              </a:defRPr>
            </a:lvl1pPr>
            <a:lvl2pPr marL="754233" indent="-290090" eaLnBrk="0" hangingPunct="0">
              <a:defRPr sz="2400">
                <a:solidFill>
                  <a:schemeClr val="tx1"/>
                </a:solidFill>
                <a:latin typeface="Arial" charset="0"/>
                <a:ea typeface="ＭＳ Ｐゴシック" pitchFamily="-64" charset="-128"/>
              </a:defRPr>
            </a:lvl2pPr>
            <a:lvl3pPr marL="1160358" indent="-232072" eaLnBrk="0" hangingPunct="0">
              <a:defRPr sz="2400">
                <a:solidFill>
                  <a:schemeClr val="tx1"/>
                </a:solidFill>
                <a:latin typeface="Arial" charset="0"/>
                <a:ea typeface="ＭＳ Ｐゴシック" pitchFamily="-64" charset="-128"/>
              </a:defRPr>
            </a:lvl3pPr>
            <a:lvl4pPr marL="1624502" indent="-232072" eaLnBrk="0" hangingPunct="0">
              <a:defRPr sz="2400">
                <a:solidFill>
                  <a:schemeClr val="tx1"/>
                </a:solidFill>
                <a:latin typeface="Arial" charset="0"/>
                <a:ea typeface="ＭＳ Ｐゴシック" pitchFamily="-64" charset="-128"/>
              </a:defRPr>
            </a:lvl4pPr>
            <a:lvl5pPr marL="2088645" indent="-232072" eaLnBrk="0" hangingPunct="0">
              <a:defRPr sz="2400">
                <a:solidFill>
                  <a:schemeClr val="tx1"/>
                </a:solidFill>
                <a:latin typeface="Arial" charset="0"/>
                <a:ea typeface="ＭＳ Ｐゴシック" pitchFamily="-64" charset="-128"/>
              </a:defRPr>
            </a:lvl5pPr>
            <a:lvl6pPr marL="2552789" indent="-232072" eaLnBrk="0" fontAlgn="base" hangingPunct="0">
              <a:spcBef>
                <a:spcPct val="0"/>
              </a:spcBef>
              <a:spcAft>
                <a:spcPct val="0"/>
              </a:spcAft>
              <a:defRPr sz="2400">
                <a:solidFill>
                  <a:schemeClr val="tx1"/>
                </a:solidFill>
                <a:latin typeface="Arial" charset="0"/>
                <a:ea typeface="ＭＳ Ｐゴシック" pitchFamily="-64" charset="-128"/>
              </a:defRPr>
            </a:lvl6pPr>
            <a:lvl7pPr marL="3016932" indent="-232072" eaLnBrk="0" fontAlgn="base" hangingPunct="0">
              <a:spcBef>
                <a:spcPct val="0"/>
              </a:spcBef>
              <a:spcAft>
                <a:spcPct val="0"/>
              </a:spcAft>
              <a:defRPr sz="2400">
                <a:solidFill>
                  <a:schemeClr val="tx1"/>
                </a:solidFill>
                <a:latin typeface="Arial" charset="0"/>
                <a:ea typeface="ＭＳ Ｐゴシック" pitchFamily="-64" charset="-128"/>
              </a:defRPr>
            </a:lvl7pPr>
            <a:lvl8pPr marL="3481075" indent="-232072" eaLnBrk="0" fontAlgn="base" hangingPunct="0">
              <a:spcBef>
                <a:spcPct val="0"/>
              </a:spcBef>
              <a:spcAft>
                <a:spcPct val="0"/>
              </a:spcAft>
              <a:defRPr sz="2400">
                <a:solidFill>
                  <a:schemeClr val="tx1"/>
                </a:solidFill>
                <a:latin typeface="Arial" charset="0"/>
                <a:ea typeface="ＭＳ Ｐゴシック" pitchFamily="-64" charset="-128"/>
              </a:defRPr>
            </a:lvl8pPr>
            <a:lvl9pPr marL="3945219" indent="-232072" eaLnBrk="0" fontAlgn="base" hangingPunct="0">
              <a:spcBef>
                <a:spcPct val="0"/>
              </a:spcBef>
              <a:spcAft>
                <a:spcPct val="0"/>
              </a:spcAft>
              <a:defRPr sz="2400">
                <a:solidFill>
                  <a:schemeClr val="tx1"/>
                </a:solidFill>
                <a:latin typeface="Arial" charset="0"/>
                <a:ea typeface="ＭＳ Ｐゴシック" pitchFamily="-64" charset="-128"/>
              </a:defRPr>
            </a:lvl9pPr>
          </a:lstStyle>
          <a:p>
            <a:pPr eaLnBrk="1" hangingPunct="1"/>
            <a:fld id="{4154D397-194E-452A-91B1-C8E0B9B28DD1}" type="slidenum">
              <a:rPr lang="en-US" sz="1200">
                <a:latin typeface="Times New Roman" pitchFamily="-64" charset="0"/>
              </a:rPr>
              <a:pPr eaLnBrk="1" hangingPunct="1"/>
              <a:t>23</a:t>
            </a:fld>
            <a:endParaRPr lang="en-US" sz="1200">
              <a:latin typeface="Times New Roman" pitchFamily="-64" charset="0"/>
            </a:endParaRPr>
          </a:p>
        </p:txBody>
      </p:sp>
    </p:spTree>
    <p:extLst>
      <p:ext uri="{BB962C8B-B14F-4D97-AF65-F5344CB8AC3E}">
        <p14:creationId xmlns:p14="http://schemas.microsoft.com/office/powerpoint/2010/main" val="17446651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jp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1">
    <p:spTree>
      <p:nvGrpSpPr>
        <p:cNvPr id="1" name=""/>
        <p:cNvGrpSpPr/>
        <p:nvPr/>
      </p:nvGrpSpPr>
      <p:grpSpPr>
        <a:xfrm>
          <a:off x="0" y="0"/>
          <a:ext cx="0" cy="0"/>
          <a:chOff x="0" y="0"/>
          <a:chExt cx="0" cy="0"/>
        </a:xfrm>
      </p:grpSpPr>
      <p:sp>
        <p:nvSpPr>
          <p:cNvPr id="2" name="Rectangle 1"/>
          <p:cNvSpPr/>
          <p:nvPr userDrawn="1"/>
        </p:nvSpPr>
        <p:spPr bwMode="auto">
          <a:xfrm>
            <a:off x="361239" y="270933"/>
            <a:ext cx="11464579" cy="4800600"/>
          </a:xfrm>
          <a:prstGeom prst="rect">
            <a:avLst/>
          </a:prstGeom>
          <a:solidFill>
            <a:srgbClr val="539ED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4" name="Rectangle 3"/>
          <p:cNvSpPr/>
          <p:nvPr/>
        </p:nvSpPr>
        <p:spPr bwMode="auto">
          <a:xfrm>
            <a:off x="366185" y="2440931"/>
            <a:ext cx="11459633" cy="461665"/>
          </a:xfrm>
          <a:prstGeom prst="rect">
            <a:avLst/>
          </a:prstGeom>
          <a:noFill/>
          <a:ln w="19050" cap="flat" cmpd="sng" algn="ctr">
            <a:noFill/>
            <a:prstDash val="solid"/>
            <a:round/>
            <a:headEnd type="none" w="med" len="med"/>
            <a:tailEnd type="none" w="med" len="med"/>
          </a:ln>
          <a:effectLst/>
        </p:spPr>
        <p:txBody>
          <a:bodyPr anchor="ctr">
            <a:spAutoFit/>
          </a:bodyPr>
          <a:lstStyle/>
          <a:p>
            <a:pPr>
              <a:defRPr/>
            </a:pPr>
            <a:endParaRPr lang="en-US" sz="2400">
              <a:latin typeface="Arial" pitchFamily="-84" charset="0"/>
              <a:ea typeface="ＭＳ Ｐゴシック" pitchFamily="-106" charset="-128"/>
              <a:cs typeface="ＭＳ Ｐゴシック" pitchFamily="-106" charset="-128"/>
            </a:endParaRPr>
          </a:p>
        </p:txBody>
      </p:sp>
      <p:sp>
        <p:nvSpPr>
          <p:cNvPr id="62470" name="Rectangle 6"/>
          <p:cNvSpPr>
            <a:spLocks noGrp="1" noChangeArrowheads="1"/>
          </p:cNvSpPr>
          <p:nvPr>
            <p:ph type="ctrTitle"/>
          </p:nvPr>
        </p:nvSpPr>
        <p:spPr bwMode="white">
          <a:xfrm>
            <a:off x="731520" y="270933"/>
            <a:ext cx="10058400" cy="4800600"/>
          </a:xfrm>
        </p:spPr>
        <p:txBody>
          <a:bodyPr lIns="0" tIns="45720" anchor="ctr"/>
          <a:lstStyle>
            <a:lvl1pPr>
              <a:defRPr sz="2800">
                <a:solidFill>
                  <a:srgbClr val="005191"/>
                </a:solidFill>
              </a:defRPr>
            </a:lvl1pPr>
          </a:lstStyle>
          <a:p>
            <a:pPr lvl="0"/>
            <a:r>
              <a:rPr lang="en-US" noProof="0"/>
              <a:t>Click to edit Master title style</a:t>
            </a:r>
          </a:p>
        </p:txBody>
      </p:sp>
      <p:sp>
        <p:nvSpPr>
          <p:cNvPr id="62471" name="Rectangle 7"/>
          <p:cNvSpPr>
            <a:spLocks noGrp="1" noChangeArrowheads="1"/>
          </p:cNvSpPr>
          <p:nvPr>
            <p:ph type="subTitle" idx="1"/>
          </p:nvPr>
        </p:nvSpPr>
        <p:spPr bwMode="white">
          <a:xfrm>
            <a:off x="361239" y="6080760"/>
            <a:ext cx="8534400" cy="457200"/>
          </a:xfrm>
        </p:spPr>
        <p:txBody>
          <a:bodyPr lIns="0" anchor="b"/>
          <a:lstStyle>
            <a:lvl1pPr>
              <a:buFontTx/>
              <a:buNone/>
              <a:defRPr sz="1600">
                <a:solidFill>
                  <a:srgbClr val="005191"/>
                </a:solidFill>
              </a:defRPr>
            </a:lvl1pPr>
          </a:lstStyle>
          <a:p>
            <a:pPr lvl="0"/>
            <a:r>
              <a:rPr lang="en-US" noProof="0"/>
              <a:t>Click to edit Master subtitle style</a:t>
            </a:r>
          </a:p>
        </p:txBody>
      </p:sp>
      <p:pic>
        <p:nvPicPr>
          <p:cNvPr id="5" name="Picture 4" descr="Graphical user interface, text&#10;&#10;Description automatically generated with medium confidence">
            <a:extLst>
              <a:ext uri="{FF2B5EF4-FFF2-40B4-BE49-F238E27FC236}">
                <a16:creationId xmlns:a16="http://schemas.microsoft.com/office/drawing/2014/main" id="{336BF187-5E82-1D40-0497-34C5B780695D}"/>
              </a:ext>
            </a:extLst>
          </p:cNvPr>
          <p:cNvPicPr>
            <a:picLocks noChangeAspect="1"/>
          </p:cNvPicPr>
          <p:nvPr userDrawn="1"/>
        </p:nvPicPr>
        <p:blipFill>
          <a:blip r:embed="rId2"/>
          <a:stretch>
            <a:fillRect/>
          </a:stretch>
        </p:blipFill>
        <p:spPr>
          <a:xfrm>
            <a:off x="9456922" y="5966460"/>
            <a:ext cx="2665996" cy="685800"/>
          </a:xfrm>
          <a:prstGeom prst="rect">
            <a:avLst/>
          </a:prstGeom>
        </p:spPr>
      </p:pic>
    </p:spTree>
    <p:extLst>
      <p:ext uri="{BB962C8B-B14F-4D97-AF65-F5344CB8AC3E}">
        <p14:creationId xmlns:p14="http://schemas.microsoft.com/office/powerpoint/2010/main" val="702032711"/>
      </p:ext>
    </p:extLst>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2">
    <p:spTree>
      <p:nvGrpSpPr>
        <p:cNvPr id="1" name=""/>
        <p:cNvGrpSpPr/>
        <p:nvPr/>
      </p:nvGrpSpPr>
      <p:grpSpPr>
        <a:xfrm>
          <a:off x="0" y="0"/>
          <a:ext cx="0" cy="0"/>
          <a:chOff x="0" y="0"/>
          <a:chExt cx="0" cy="0"/>
        </a:xfrm>
      </p:grpSpPr>
      <p:sp>
        <p:nvSpPr>
          <p:cNvPr id="2" name="Rectangle 1"/>
          <p:cNvSpPr/>
          <p:nvPr userDrawn="1"/>
        </p:nvSpPr>
        <p:spPr bwMode="auto">
          <a:xfrm>
            <a:off x="361239" y="270933"/>
            <a:ext cx="11464579" cy="4800600"/>
          </a:xfrm>
          <a:prstGeom prst="rect">
            <a:avLst/>
          </a:prstGeom>
          <a:solidFill>
            <a:srgbClr val="FFB351"/>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4" name="Rectangle 3"/>
          <p:cNvSpPr/>
          <p:nvPr/>
        </p:nvSpPr>
        <p:spPr bwMode="auto">
          <a:xfrm>
            <a:off x="366185" y="2440931"/>
            <a:ext cx="11459633" cy="461665"/>
          </a:xfrm>
          <a:prstGeom prst="rect">
            <a:avLst/>
          </a:prstGeom>
          <a:noFill/>
          <a:ln w="19050" cap="flat" cmpd="sng" algn="ctr">
            <a:noFill/>
            <a:prstDash val="solid"/>
            <a:round/>
            <a:headEnd type="none" w="med" len="med"/>
            <a:tailEnd type="none" w="med" len="med"/>
          </a:ln>
          <a:effectLst/>
        </p:spPr>
        <p:txBody>
          <a:bodyPr anchor="ctr">
            <a:spAutoFit/>
          </a:bodyPr>
          <a:lstStyle/>
          <a:p>
            <a:pPr>
              <a:defRPr/>
            </a:pPr>
            <a:endParaRPr lang="en-US" sz="2400">
              <a:latin typeface="Arial" pitchFamily="-84" charset="0"/>
              <a:ea typeface="ＭＳ Ｐゴシック" pitchFamily="-106" charset="-128"/>
              <a:cs typeface="ＭＳ Ｐゴシック" pitchFamily="-106" charset="-128"/>
            </a:endParaRPr>
          </a:p>
        </p:txBody>
      </p:sp>
      <p:sp>
        <p:nvSpPr>
          <p:cNvPr id="62470" name="Rectangle 6"/>
          <p:cNvSpPr>
            <a:spLocks noGrp="1" noChangeArrowheads="1"/>
          </p:cNvSpPr>
          <p:nvPr>
            <p:ph type="ctrTitle"/>
          </p:nvPr>
        </p:nvSpPr>
        <p:spPr bwMode="white">
          <a:xfrm>
            <a:off x="731520" y="270933"/>
            <a:ext cx="10058400" cy="4800600"/>
          </a:xfrm>
        </p:spPr>
        <p:txBody>
          <a:bodyPr lIns="0" tIns="45720" anchor="ctr"/>
          <a:lstStyle>
            <a:lvl1pPr>
              <a:defRPr sz="2800">
                <a:solidFill>
                  <a:srgbClr val="005191"/>
                </a:solidFill>
              </a:defRPr>
            </a:lvl1pPr>
          </a:lstStyle>
          <a:p>
            <a:pPr lvl="0"/>
            <a:r>
              <a:rPr lang="en-US" noProof="0"/>
              <a:t>Click to edit Master title style</a:t>
            </a:r>
          </a:p>
        </p:txBody>
      </p:sp>
      <p:sp>
        <p:nvSpPr>
          <p:cNvPr id="62471" name="Rectangle 7"/>
          <p:cNvSpPr>
            <a:spLocks noGrp="1" noChangeArrowheads="1"/>
          </p:cNvSpPr>
          <p:nvPr>
            <p:ph type="subTitle" idx="1"/>
          </p:nvPr>
        </p:nvSpPr>
        <p:spPr bwMode="white">
          <a:xfrm>
            <a:off x="361239" y="6080760"/>
            <a:ext cx="8534400" cy="457200"/>
          </a:xfrm>
        </p:spPr>
        <p:txBody>
          <a:bodyPr lIns="0" anchor="b"/>
          <a:lstStyle>
            <a:lvl1pPr>
              <a:buFontTx/>
              <a:buNone/>
              <a:defRPr sz="1600">
                <a:solidFill>
                  <a:srgbClr val="005191"/>
                </a:solidFill>
              </a:defRPr>
            </a:lvl1pPr>
          </a:lstStyle>
          <a:p>
            <a:pPr lvl="0"/>
            <a:r>
              <a:rPr lang="en-US" noProof="0"/>
              <a:t>Click to edit Master subtitle style</a:t>
            </a:r>
          </a:p>
        </p:txBody>
      </p:sp>
      <p:pic>
        <p:nvPicPr>
          <p:cNvPr id="3" name="Picture 2" descr="Graphical user interface, text&#10;&#10;Description automatically generated with medium confidence">
            <a:extLst>
              <a:ext uri="{FF2B5EF4-FFF2-40B4-BE49-F238E27FC236}">
                <a16:creationId xmlns:a16="http://schemas.microsoft.com/office/drawing/2014/main" id="{1FCC3E3B-4720-139D-0A11-E7F11222D2B2}"/>
              </a:ext>
            </a:extLst>
          </p:cNvPr>
          <p:cNvPicPr>
            <a:picLocks noChangeAspect="1"/>
          </p:cNvPicPr>
          <p:nvPr userDrawn="1"/>
        </p:nvPicPr>
        <p:blipFill>
          <a:blip r:embed="rId2"/>
          <a:stretch>
            <a:fillRect/>
          </a:stretch>
        </p:blipFill>
        <p:spPr>
          <a:xfrm>
            <a:off x="9456922" y="5966460"/>
            <a:ext cx="2665996" cy="685800"/>
          </a:xfrm>
          <a:prstGeom prst="rect">
            <a:avLst/>
          </a:prstGeom>
        </p:spPr>
      </p:pic>
    </p:spTree>
    <p:extLst>
      <p:ext uri="{BB962C8B-B14F-4D97-AF65-F5344CB8AC3E}">
        <p14:creationId xmlns:p14="http://schemas.microsoft.com/office/powerpoint/2010/main" val="1955141902"/>
      </p:ext>
    </p:extLst>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le 3">
    <p:spTree>
      <p:nvGrpSpPr>
        <p:cNvPr id="1" name=""/>
        <p:cNvGrpSpPr/>
        <p:nvPr/>
      </p:nvGrpSpPr>
      <p:grpSpPr>
        <a:xfrm>
          <a:off x="0" y="0"/>
          <a:ext cx="0" cy="0"/>
          <a:chOff x="0" y="0"/>
          <a:chExt cx="0" cy="0"/>
        </a:xfrm>
      </p:grpSpPr>
      <p:sp>
        <p:nvSpPr>
          <p:cNvPr id="2" name="Rectangle 1"/>
          <p:cNvSpPr/>
          <p:nvPr userDrawn="1"/>
        </p:nvSpPr>
        <p:spPr bwMode="auto">
          <a:xfrm>
            <a:off x="361239" y="270933"/>
            <a:ext cx="11464579" cy="4800600"/>
          </a:xfrm>
          <a:prstGeom prst="rect">
            <a:avLst/>
          </a:prstGeom>
          <a:solidFill>
            <a:srgbClr val="005191"/>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4" name="Rectangle 3"/>
          <p:cNvSpPr/>
          <p:nvPr/>
        </p:nvSpPr>
        <p:spPr bwMode="auto">
          <a:xfrm>
            <a:off x="366185" y="2440931"/>
            <a:ext cx="11459633" cy="461665"/>
          </a:xfrm>
          <a:prstGeom prst="rect">
            <a:avLst/>
          </a:prstGeom>
          <a:noFill/>
          <a:ln w="19050" cap="flat" cmpd="sng" algn="ctr">
            <a:noFill/>
            <a:prstDash val="solid"/>
            <a:round/>
            <a:headEnd type="none" w="med" len="med"/>
            <a:tailEnd type="none" w="med" len="med"/>
          </a:ln>
          <a:effectLst/>
        </p:spPr>
        <p:txBody>
          <a:bodyPr anchor="ctr">
            <a:spAutoFit/>
          </a:bodyPr>
          <a:lstStyle/>
          <a:p>
            <a:pPr>
              <a:defRPr/>
            </a:pPr>
            <a:endParaRPr lang="en-US" sz="2400">
              <a:latin typeface="Arial" pitchFamily="-84" charset="0"/>
              <a:ea typeface="ＭＳ Ｐゴシック" pitchFamily="-106" charset="-128"/>
              <a:cs typeface="ＭＳ Ｐゴシック" pitchFamily="-106" charset="-128"/>
            </a:endParaRPr>
          </a:p>
        </p:txBody>
      </p:sp>
      <p:sp>
        <p:nvSpPr>
          <p:cNvPr id="62470" name="Rectangle 6"/>
          <p:cNvSpPr>
            <a:spLocks noGrp="1" noChangeArrowheads="1"/>
          </p:cNvSpPr>
          <p:nvPr>
            <p:ph type="ctrTitle"/>
          </p:nvPr>
        </p:nvSpPr>
        <p:spPr bwMode="white">
          <a:xfrm>
            <a:off x="731520" y="270933"/>
            <a:ext cx="10058400" cy="4800600"/>
          </a:xfrm>
        </p:spPr>
        <p:txBody>
          <a:bodyPr lIns="0" tIns="45720" anchor="ctr"/>
          <a:lstStyle>
            <a:lvl1pPr>
              <a:defRPr sz="2800">
                <a:solidFill>
                  <a:schemeClr val="bg1"/>
                </a:solidFill>
              </a:defRPr>
            </a:lvl1pPr>
          </a:lstStyle>
          <a:p>
            <a:pPr lvl="0"/>
            <a:r>
              <a:rPr lang="en-US" noProof="0"/>
              <a:t>Click to edit Master title style</a:t>
            </a:r>
          </a:p>
        </p:txBody>
      </p:sp>
      <p:sp>
        <p:nvSpPr>
          <p:cNvPr id="62471" name="Rectangle 7"/>
          <p:cNvSpPr>
            <a:spLocks noGrp="1" noChangeArrowheads="1"/>
          </p:cNvSpPr>
          <p:nvPr>
            <p:ph type="subTitle" idx="1"/>
          </p:nvPr>
        </p:nvSpPr>
        <p:spPr bwMode="white">
          <a:xfrm>
            <a:off x="361239" y="6080760"/>
            <a:ext cx="8534400" cy="457200"/>
          </a:xfrm>
        </p:spPr>
        <p:txBody>
          <a:bodyPr lIns="0" anchor="b"/>
          <a:lstStyle>
            <a:lvl1pPr>
              <a:buFontTx/>
              <a:buNone/>
              <a:defRPr sz="1600">
                <a:solidFill>
                  <a:srgbClr val="005191"/>
                </a:solidFill>
              </a:defRPr>
            </a:lvl1pPr>
          </a:lstStyle>
          <a:p>
            <a:pPr lvl="0"/>
            <a:r>
              <a:rPr lang="en-US" noProof="0"/>
              <a:t>Click to edit Master subtitle style</a:t>
            </a:r>
          </a:p>
        </p:txBody>
      </p:sp>
      <p:pic>
        <p:nvPicPr>
          <p:cNvPr id="5" name="Picture 4" descr="Graphical user interface, text&#10;&#10;Description automatically generated with medium confidence">
            <a:extLst>
              <a:ext uri="{FF2B5EF4-FFF2-40B4-BE49-F238E27FC236}">
                <a16:creationId xmlns:a16="http://schemas.microsoft.com/office/drawing/2014/main" id="{1A2819B6-2934-95B0-FF40-9C9E33D10BAC}"/>
              </a:ext>
            </a:extLst>
          </p:cNvPr>
          <p:cNvPicPr>
            <a:picLocks noChangeAspect="1"/>
          </p:cNvPicPr>
          <p:nvPr userDrawn="1"/>
        </p:nvPicPr>
        <p:blipFill>
          <a:blip r:embed="rId2"/>
          <a:stretch>
            <a:fillRect/>
          </a:stretch>
        </p:blipFill>
        <p:spPr>
          <a:xfrm>
            <a:off x="9456922" y="5966460"/>
            <a:ext cx="2665996" cy="685800"/>
          </a:xfrm>
          <a:prstGeom prst="rect">
            <a:avLst/>
          </a:prstGeom>
        </p:spPr>
      </p:pic>
    </p:spTree>
    <p:extLst>
      <p:ext uri="{BB962C8B-B14F-4D97-AF65-F5344CB8AC3E}">
        <p14:creationId xmlns:p14="http://schemas.microsoft.com/office/powerpoint/2010/main" val="2417057059"/>
      </p:ext>
    </p:extLst>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4">
    <p:spTree>
      <p:nvGrpSpPr>
        <p:cNvPr id="1" name=""/>
        <p:cNvGrpSpPr/>
        <p:nvPr/>
      </p:nvGrpSpPr>
      <p:grpSpPr>
        <a:xfrm>
          <a:off x="0" y="0"/>
          <a:ext cx="0" cy="0"/>
          <a:chOff x="0" y="0"/>
          <a:chExt cx="0" cy="0"/>
        </a:xfrm>
      </p:grpSpPr>
      <p:sp>
        <p:nvSpPr>
          <p:cNvPr id="11" name="Rectangle 10"/>
          <p:cNvSpPr/>
          <p:nvPr userDrawn="1"/>
        </p:nvSpPr>
        <p:spPr bwMode="auto">
          <a:xfrm>
            <a:off x="361239" y="270933"/>
            <a:ext cx="11464579" cy="4800600"/>
          </a:xfrm>
          <a:prstGeom prst="rect">
            <a:avLst/>
          </a:prstGeom>
          <a:solidFill>
            <a:srgbClr val="005191"/>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8" name="Rectangle 7"/>
          <p:cNvSpPr/>
          <p:nvPr/>
        </p:nvSpPr>
        <p:spPr bwMode="auto">
          <a:xfrm>
            <a:off x="366185" y="2440931"/>
            <a:ext cx="11459633" cy="461665"/>
          </a:xfrm>
          <a:prstGeom prst="rect">
            <a:avLst/>
          </a:prstGeom>
          <a:solidFill>
            <a:srgbClr val="005191"/>
          </a:solidFill>
          <a:ln w="19050" cap="flat" cmpd="sng" algn="ctr">
            <a:noFill/>
            <a:prstDash val="solid"/>
            <a:round/>
            <a:headEnd type="none" w="med" len="med"/>
            <a:tailEnd type="none" w="med" len="med"/>
          </a:ln>
          <a:effectLst/>
        </p:spPr>
        <p:txBody>
          <a:bodyPr anchor="ctr">
            <a:spAutoFit/>
          </a:bodyPr>
          <a:lstStyle/>
          <a:p>
            <a:pPr>
              <a:defRPr/>
            </a:pPr>
            <a:endParaRPr lang="en-US" sz="2400">
              <a:latin typeface="Arial" pitchFamily="-84" charset="0"/>
              <a:ea typeface="ＭＳ Ｐゴシック" pitchFamily="-106" charset="-128"/>
              <a:cs typeface="ＭＳ Ｐゴシック" pitchFamily="-106" charset="-128"/>
            </a:endParaRPr>
          </a:p>
        </p:txBody>
      </p:sp>
      <p:sp>
        <p:nvSpPr>
          <p:cNvPr id="62471" name="Rectangle 7"/>
          <p:cNvSpPr>
            <a:spLocks noGrp="1" noChangeArrowheads="1"/>
          </p:cNvSpPr>
          <p:nvPr>
            <p:ph type="subTitle" idx="1"/>
          </p:nvPr>
        </p:nvSpPr>
        <p:spPr bwMode="white">
          <a:xfrm>
            <a:off x="361239" y="6080760"/>
            <a:ext cx="8534400" cy="457200"/>
          </a:xfrm>
        </p:spPr>
        <p:txBody>
          <a:bodyPr lIns="0" anchor="b"/>
          <a:lstStyle>
            <a:lvl1pPr>
              <a:spcBef>
                <a:spcPts val="0"/>
              </a:spcBef>
              <a:buFontTx/>
              <a:buNone/>
              <a:defRPr sz="1600" baseline="0">
                <a:solidFill>
                  <a:srgbClr val="005191"/>
                </a:solidFill>
              </a:defRPr>
            </a:lvl1pPr>
          </a:lstStyle>
          <a:p>
            <a:pPr lvl="0"/>
            <a:r>
              <a:rPr lang="en-US" noProof="0"/>
              <a:t>Click to edit Master subtitle style</a:t>
            </a:r>
          </a:p>
        </p:txBody>
      </p:sp>
      <p:sp>
        <p:nvSpPr>
          <p:cNvPr id="7" name="Rectangle 6"/>
          <p:cNvSpPr>
            <a:spLocks noGrp="1" noChangeArrowheads="1"/>
          </p:cNvSpPr>
          <p:nvPr>
            <p:ph type="ctrTitle"/>
          </p:nvPr>
        </p:nvSpPr>
        <p:spPr bwMode="white">
          <a:xfrm>
            <a:off x="731520" y="270934"/>
            <a:ext cx="10119360" cy="2446869"/>
          </a:xfrm>
        </p:spPr>
        <p:txBody>
          <a:bodyPr lIns="0" tIns="45720" anchor="b"/>
          <a:lstStyle>
            <a:lvl1pPr>
              <a:defRPr sz="3200" baseline="0">
                <a:solidFill>
                  <a:srgbClr val="FFB351"/>
                </a:solidFill>
              </a:defRPr>
            </a:lvl1pPr>
          </a:lstStyle>
          <a:p>
            <a:pPr lvl="0"/>
            <a:r>
              <a:rPr lang="en-US" noProof="0"/>
              <a:t>Click to edit Master title style</a:t>
            </a:r>
          </a:p>
        </p:txBody>
      </p:sp>
      <p:sp>
        <p:nvSpPr>
          <p:cNvPr id="6" name="Content Placeholder 2"/>
          <p:cNvSpPr>
            <a:spLocks noGrp="1"/>
          </p:cNvSpPr>
          <p:nvPr>
            <p:ph idx="10"/>
          </p:nvPr>
        </p:nvSpPr>
        <p:spPr>
          <a:xfrm>
            <a:off x="731520" y="2700863"/>
            <a:ext cx="10119360" cy="2362204"/>
          </a:xfrm>
        </p:spPr>
        <p:txBody>
          <a:bodyPr lIns="0" rIns="0"/>
          <a:lstStyle>
            <a:lvl1pPr marL="0" indent="0">
              <a:spcBef>
                <a:spcPts val="0"/>
              </a:spcBef>
              <a:buFontTx/>
              <a:buNone/>
              <a:defRPr sz="2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p:txBody>
      </p:sp>
      <p:sp>
        <p:nvSpPr>
          <p:cNvPr id="9" name="Content Placeholder 2"/>
          <p:cNvSpPr>
            <a:spLocks noGrp="1"/>
          </p:cNvSpPr>
          <p:nvPr>
            <p:ph idx="11"/>
          </p:nvPr>
        </p:nvSpPr>
        <p:spPr>
          <a:xfrm>
            <a:off x="365760" y="5257800"/>
            <a:ext cx="8534400" cy="777240"/>
          </a:xfrm>
        </p:spPr>
        <p:txBody>
          <a:bodyPr lIns="0" tIns="45720" rIns="0"/>
          <a:lstStyle>
            <a:lvl1pPr>
              <a:buFontTx/>
              <a:buNone/>
              <a:defRPr sz="2800" b="1" baseline="0">
                <a:solidFill>
                  <a:srgbClr val="005191"/>
                </a:solidFill>
              </a:defRPr>
            </a:lvl1pPr>
          </a:lstStyle>
          <a:p>
            <a:pPr lvl="0"/>
            <a:r>
              <a:rPr lang="en-US"/>
              <a:t>Edit Master text styles</a:t>
            </a:r>
          </a:p>
        </p:txBody>
      </p:sp>
      <p:pic>
        <p:nvPicPr>
          <p:cNvPr id="2" name="Picture 1" descr="Graphical user interface, text&#10;&#10;Description automatically generated with medium confidence">
            <a:extLst>
              <a:ext uri="{FF2B5EF4-FFF2-40B4-BE49-F238E27FC236}">
                <a16:creationId xmlns:a16="http://schemas.microsoft.com/office/drawing/2014/main" id="{0631990D-9234-3334-B737-D24A233BA77A}"/>
              </a:ext>
            </a:extLst>
          </p:cNvPr>
          <p:cNvPicPr>
            <a:picLocks noChangeAspect="1"/>
          </p:cNvPicPr>
          <p:nvPr userDrawn="1"/>
        </p:nvPicPr>
        <p:blipFill>
          <a:blip r:embed="rId2"/>
          <a:stretch>
            <a:fillRect/>
          </a:stretch>
        </p:blipFill>
        <p:spPr>
          <a:xfrm>
            <a:off x="9456922" y="5966460"/>
            <a:ext cx="2665996" cy="685800"/>
          </a:xfrm>
          <a:prstGeom prst="rect">
            <a:avLst/>
          </a:prstGeom>
        </p:spPr>
      </p:pic>
    </p:spTree>
    <p:extLst>
      <p:ext uri="{BB962C8B-B14F-4D97-AF65-F5344CB8AC3E}">
        <p14:creationId xmlns:p14="http://schemas.microsoft.com/office/powerpoint/2010/main" val="2848530824"/>
      </p:ext>
    </p:extLst>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5">
    <p:spTree>
      <p:nvGrpSpPr>
        <p:cNvPr id="1" name=""/>
        <p:cNvGrpSpPr/>
        <p:nvPr/>
      </p:nvGrpSpPr>
      <p:grpSpPr>
        <a:xfrm>
          <a:off x="0" y="0"/>
          <a:ext cx="0" cy="0"/>
          <a:chOff x="0" y="0"/>
          <a:chExt cx="0" cy="0"/>
        </a:xfrm>
      </p:grpSpPr>
      <p:sp>
        <p:nvSpPr>
          <p:cNvPr id="62471" name="Rectangle 7"/>
          <p:cNvSpPr>
            <a:spLocks noGrp="1" noChangeArrowheads="1"/>
          </p:cNvSpPr>
          <p:nvPr>
            <p:ph type="subTitle" idx="1"/>
          </p:nvPr>
        </p:nvSpPr>
        <p:spPr bwMode="white">
          <a:xfrm>
            <a:off x="361239" y="6080760"/>
            <a:ext cx="8534400" cy="457200"/>
          </a:xfrm>
        </p:spPr>
        <p:txBody>
          <a:bodyPr lIns="0" anchor="b"/>
          <a:lstStyle>
            <a:lvl1pPr>
              <a:buFontTx/>
              <a:buNone/>
              <a:defRPr sz="1600" baseline="0">
                <a:solidFill>
                  <a:srgbClr val="005191"/>
                </a:solidFill>
              </a:defRPr>
            </a:lvl1pPr>
          </a:lstStyle>
          <a:p>
            <a:pPr lvl="0"/>
            <a:r>
              <a:rPr lang="en-US" noProof="0"/>
              <a:t>Click to edit Master subtitle style</a:t>
            </a:r>
          </a:p>
        </p:txBody>
      </p:sp>
      <p:sp>
        <p:nvSpPr>
          <p:cNvPr id="7" name="Rectangle 6"/>
          <p:cNvSpPr>
            <a:spLocks noGrp="1" noChangeArrowheads="1"/>
          </p:cNvSpPr>
          <p:nvPr>
            <p:ph type="ctrTitle"/>
          </p:nvPr>
        </p:nvSpPr>
        <p:spPr bwMode="white">
          <a:xfrm>
            <a:off x="361239" y="5257800"/>
            <a:ext cx="8534400" cy="777240"/>
          </a:xfrm>
        </p:spPr>
        <p:txBody>
          <a:bodyPr lIns="0" tIns="45720"/>
          <a:lstStyle>
            <a:lvl1pPr>
              <a:defRPr sz="2400" baseline="0">
                <a:solidFill>
                  <a:srgbClr val="005191"/>
                </a:solidFill>
              </a:defRPr>
            </a:lvl1pPr>
          </a:lstStyle>
          <a:p>
            <a:pPr lvl="0"/>
            <a:r>
              <a:rPr lang="en-US" noProof="0"/>
              <a:t>Click to edit Master title style</a:t>
            </a:r>
          </a:p>
        </p:txBody>
      </p:sp>
      <p:sp>
        <p:nvSpPr>
          <p:cNvPr id="8" name="Picture Placeholder 2"/>
          <p:cNvSpPr>
            <a:spLocks noGrp="1"/>
          </p:cNvSpPr>
          <p:nvPr>
            <p:ph type="pic" idx="11"/>
          </p:nvPr>
        </p:nvSpPr>
        <p:spPr>
          <a:xfrm>
            <a:off x="365760" y="274320"/>
            <a:ext cx="11460480" cy="4800600"/>
          </a:xfrm>
        </p:spPr>
        <p:txBody>
          <a:bodyPr/>
          <a:lstStyle>
            <a:lvl1pPr marL="0" indent="0">
              <a:buNone/>
              <a:defRPr sz="3600"/>
            </a:lvl1pPr>
            <a:lvl2pPr marL="509412" indent="0">
              <a:buNone/>
              <a:defRPr sz="3100"/>
            </a:lvl2pPr>
            <a:lvl3pPr marL="1018824" indent="0">
              <a:buNone/>
              <a:defRPr sz="2700"/>
            </a:lvl3pPr>
            <a:lvl4pPr marL="1528237" indent="0">
              <a:buNone/>
              <a:defRPr sz="2200"/>
            </a:lvl4pPr>
            <a:lvl5pPr marL="2037649" indent="0">
              <a:buNone/>
              <a:defRPr sz="2200"/>
            </a:lvl5pPr>
            <a:lvl6pPr marL="2547061" indent="0">
              <a:buNone/>
              <a:defRPr sz="2200"/>
            </a:lvl6pPr>
            <a:lvl7pPr marL="3056473" indent="0">
              <a:buNone/>
              <a:defRPr sz="2200"/>
            </a:lvl7pPr>
            <a:lvl8pPr marL="3565886" indent="0">
              <a:buNone/>
              <a:defRPr sz="2200"/>
            </a:lvl8pPr>
            <a:lvl9pPr marL="4075298" indent="0">
              <a:buNone/>
              <a:defRPr sz="2200"/>
            </a:lvl9pPr>
          </a:lstStyle>
          <a:p>
            <a:pPr lvl="0"/>
            <a:r>
              <a:rPr lang="en-US" noProof="0"/>
              <a:t>Click icon to add picture</a:t>
            </a:r>
          </a:p>
        </p:txBody>
      </p:sp>
      <p:pic>
        <p:nvPicPr>
          <p:cNvPr id="4" name="Picture 3" descr="Graphical user interface, text&#10;&#10;Description automatically generated with medium confidence">
            <a:extLst>
              <a:ext uri="{FF2B5EF4-FFF2-40B4-BE49-F238E27FC236}">
                <a16:creationId xmlns:a16="http://schemas.microsoft.com/office/drawing/2014/main" id="{2736FF21-EF9C-CA1A-1EB1-53CD717F2F53}"/>
              </a:ext>
            </a:extLst>
          </p:cNvPr>
          <p:cNvPicPr>
            <a:picLocks noChangeAspect="1"/>
          </p:cNvPicPr>
          <p:nvPr userDrawn="1"/>
        </p:nvPicPr>
        <p:blipFill>
          <a:blip r:embed="rId2"/>
          <a:stretch>
            <a:fillRect/>
          </a:stretch>
        </p:blipFill>
        <p:spPr>
          <a:xfrm>
            <a:off x="9456922" y="5966460"/>
            <a:ext cx="2665996" cy="685800"/>
          </a:xfrm>
          <a:prstGeom prst="rect">
            <a:avLst/>
          </a:prstGeom>
        </p:spPr>
      </p:pic>
    </p:spTree>
    <p:extLst>
      <p:ext uri="{BB962C8B-B14F-4D97-AF65-F5344CB8AC3E}">
        <p14:creationId xmlns:p14="http://schemas.microsoft.com/office/powerpoint/2010/main" val="121637537"/>
      </p:ext>
    </p:extLst>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solidFill>
                  <a:srgbClr val="005191"/>
                </a:solidFill>
              </a:defRPr>
            </a:lvl1pPr>
          </a:lstStyle>
          <a:p>
            <a:r>
              <a:rPr lang="en-US"/>
              <a:t>Click to edit Master title style</a:t>
            </a:r>
          </a:p>
        </p:txBody>
      </p:sp>
      <p:sp>
        <p:nvSpPr>
          <p:cNvPr id="3" name="Content Placeholder 2"/>
          <p:cNvSpPr>
            <a:spLocks noGrp="1"/>
          </p:cNvSpPr>
          <p:nvPr>
            <p:ph idx="1"/>
          </p:nvPr>
        </p:nvSpPr>
        <p:spPr/>
        <p:txBody>
          <a:bodyPr/>
          <a:lstStyle>
            <a:lvl1pPr marL="0" indent="0">
              <a:defRPr baseline="0">
                <a:solidFill>
                  <a:srgbClr val="005191"/>
                </a:solidFill>
              </a:defRPr>
            </a:lvl1pPr>
            <a:lvl2pPr>
              <a:defRPr baseline="0">
                <a:solidFill>
                  <a:srgbClr val="005191"/>
                </a:solidFill>
              </a:defRPr>
            </a:lvl2pPr>
            <a:lvl3pPr>
              <a:defRPr baseline="0">
                <a:solidFill>
                  <a:srgbClr val="005191"/>
                </a:solidFill>
              </a:defRPr>
            </a:lvl3pPr>
            <a:lvl4pPr>
              <a:defRPr baseline="0">
                <a:solidFill>
                  <a:srgbClr val="005191"/>
                </a:solidFill>
              </a:defRPr>
            </a:lvl4pPr>
            <a:lvl5pPr>
              <a:defRPr baseline="0">
                <a:solidFill>
                  <a:srgbClr val="00519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p:cNvSpPr>
            <a:spLocks noGrp="1" noChangeArrowheads="1"/>
          </p:cNvSpPr>
          <p:nvPr>
            <p:ph type="ftr" sz="quarter" idx="10"/>
          </p:nvPr>
        </p:nvSpPr>
        <p:spPr>
          <a:ln/>
        </p:spPr>
        <p:txBody>
          <a:bodyPr/>
          <a:lstStyle>
            <a:lvl1pPr>
              <a:defRPr baseline="0">
                <a:solidFill>
                  <a:srgbClr val="005191"/>
                </a:solidFill>
              </a:defRPr>
            </a:lvl1pPr>
          </a:lstStyle>
          <a:p>
            <a:pPr>
              <a:defRPr/>
            </a:pPr>
            <a:fld id="{2A7DA33C-7952-41FD-BE20-050733A75A2D}" type="datetime4">
              <a:rPr lang="en-US" smtClean="0"/>
              <a:pPr>
                <a:defRPr/>
              </a:pPr>
              <a:t>March 2, 2023</a:t>
            </a:fld>
            <a:endParaRPr lang="en-US"/>
          </a:p>
        </p:txBody>
      </p:sp>
      <p:sp>
        <p:nvSpPr>
          <p:cNvPr id="5" name="Rectangle 9"/>
          <p:cNvSpPr>
            <a:spLocks noGrp="1" noChangeArrowheads="1"/>
          </p:cNvSpPr>
          <p:nvPr>
            <p:ph type="sldNum" sz="quarter" idx="11"/>
          </p:nvPr>
        </p:nvSpPr>
        <p:spPr>
          <a:ln/>
        </p:spPr>
        <p:txBody>
          <a:bodyPr/>
          <a:lstStyle>
            <a:lvl1pPr>
              <a:defRPr/>
            </a:lvl1pPr>
          </a:lstStyle>
          <a:p>
            <a:pPr>
              <a:defRPr/>
            </a:pPr>
            <a:fld id="{620E6A34-D18C-448D-9E59-F06A322BE9B9}" type="slidenum">
              <a:rPr lang="en-US"/>
              <a:pPr>
                <a:defRPr/>
              </a:pPr>
              <a:t>‹#›</a:t>
            </a:fld>
            <a:endParaRPr lang="en-US"/>
          </a:p>
        </p:txBody>
      </p:sp>
      <p:pic>
        <p:nvPicPr>
          <p:cNvPr id="8" name="Picture 7" descr="Graphical user interface, text&#10;&#10;Description automatically generated with medium confidence">
            <a:extLst>
              <a:ext uri="{FF2B5EF4-FFF2-40B4-BE49-F238E27FC236}">
                <a16:creationId xmlns:a16="http://schemas.microsoft.com/office/drawing/2014/main" id="{C2400B3B-5C02-845A-1E5A-20A3EF8D2942}"/>
              </a:ext>
            </a:extLst>
          </p:cNvPr>
          <p:cNvPicPr>
            <a:picLocks noChangeAspect="1"/>
          </p:cNvPicPr>
          <p:nvPr userDrawn="1"/>
        </p:nvPicPr>
        <p:blipFill>
          <a:blip r:embed="rId2"/>
          <a:stretch>
            <a:fillRect/>
          </a:stretch>
        </p:blipFill>
        <p:spPr>
          <a:xfrm>
            <a:off x="9510184" y="6149975"/>
            <a:ext cx="2665996" cy="685800"/>
          </a:xfrm>
          <a:prstGeom prst="rect">
            <a:avLst/>
          </a:prstGeom>
        </p:spPr>
      </p:pic>
    </p:spTree>
    <p:extLst>
      <p:ext uri="{BB962C8B-B14F-4D97-AF65-F5344CB8AC3E}">
        <p14:creationId xmlns:p14="http://schemas.microsoft.com/office/powerpoint/2010/main" val="782284685"/>
      </p:ext>
    </p:extLst>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Single statement, quo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366185" y="1598237"/>
            <a:ext cx="11459633" cy="4396130"/>
          </a:xfrm>
        </p:spPr>
        <p:txBody>
          <a:bodyPr anchor="ctr"/>
          <a:lstStyle>
            <a:lvl1pPr marL="0" indent="0">
              <a:buFontTx/>
              <a:buNone/>
              <a:defRPr sz="2400"/>
            </a:lvl1pPr>
          </a:lstStyle>
          <a:p>
            <a:pPr lvl="0"/>
            <a:r>
              <a:rPr lang="en-US"/>
              <a:t>Edit Master text styles</a:t>
            </a:r>
          </a:p>
        </p:txBody>
      </p:sp>
      <p:sp>
        <p:nvSpPr>
          <p:cNvPr id="4" name="Rectangle 8"/>
          <p:cNvSpPr>
            <a:spLocks noGrp="1" noChangeArrowheads="1"/>
          </p:cNvSpPr>
          <p:nvPr>
            <p:ph type="ftr" sz="quarter" idx="10"/>
          </p:nvPr>
        </p:nvSpPr>
        <p:spPr>
          <a:ln/>
        </p:spPr>
        <p:txBody>
          <a:bodyPr/>
          <a:lstStyle>
            <a:lvl1pPr>
              <a:defRPr/>
            </a:lvl1pPr>
          </a:lstStyle>
          <a:p>
            <a:pPr>
              <a:defRPr/>
            </a:pPr>
            <a:fld id="{2A7DA33C-7952-41FD-BE20-050733A75A2D}" type="datetime4">
              <a:rPr lang="en-US"/>
              <a:pPr>
                <a:defRPr/>
              </a:pPr>
              <a:t>March 2, 2023</a:t>
            </a:fld>
            <a:endParaRPr lang="en-US"/>
          </a:p>
        </p:txBody>
      </p:sp>
      <p:sp>
        <p:nvSpPr>
          <p:cNvPr id="5" name="Rectangle 9"/>
          <p:cNvSpPr>
            <a:spLocks noGrp="1" noChangeArrowheads="1"/>
          </p:cNvSpPr>
          <p:nvPr>
            <p:ph type="sldNum" sz="quarter" idx="11"/>
          </p:nvPr>
        </p:nvSpPr>
        <p:spPr>
          <a:ln/>
        </p:spPr>
        <p:txBody>
          <a:bodyPr/>
          <a:lstStyle>
            <a:lvl1pPr>
              <a:defRPr/>
            </a:lvl1pPr>
          </a:lstStyle>
          <a:p>
            <a:pPr>
              <a:defRPr/>
            </a:pPr>
            <a:fld id="{E90AB00A-8196-4375-A4E7-1A56BC9D6224}" type="slidenum">
              <a:rPr lang="en-US"/>
              <a:pPr>
                <a:defRPr/>
              </a:pPr>
              <a:t>‹#›</a:t>
            </a:fld>
            <a:endParaRPr lang="en-US"/>
          </a:p>
        </p:txBody>
      </p:sp>
      <p:pic>
        <p:nvPicPr>
          <p:cNvPr id="7" name="Picture 6" descr="Graphical user interface, text&#10;&#10;Description automatically generated with medium confidence">
            <a:extLst>
              <a:ext uri="{FF2B5EF4-FFF2-40B4-BE49-F238E27FC236}">
                <a16:creationId xmlns:a16="http://schemas.microsoft.com/office/drawing/2014/main" id="{5F08BFD6-D5D3-1B63-AF8E-7C0E5CF9AE46}"/>
              </a:ext>
            </a:extLst>
          </p:cNvPr>
          <p:cNvPicPr>
            <a:picLocks noChangeAspect="1"/>
          </p:cNvPicPr>
          <p:nvPr userDrawn="1"/>
        </p:nvPicPr>
        <p:blipFill>
          <a:blip r:embed="rId2"/>
          <a:stretch>
            <a:fillRect/>
          </a:stretch>
        </p:blipFill>
        <p:spPr>
          <a:xfrm>
            <a:off x="9510184" y="6149975"/>
            <a:ext cx="2665996" cy="685800"/>
          </a:xfrm>
          <a:prstGeom prst="rect">
            <a:avLst/>
          </a:prstGeom>
        </p:spPr>
      </p:pic>
    </p:spTree>
    <p:extLst>
      <p:ext uri="{BB962C8B-B14F-4D97-AF65-F5344CB8AC3E}">
        <p14:creationId xmlns:p14="http://schemas.microsoft.com/office/powerpoint/2010/main" val="318446436"/>
      </p:ext>
    </p:extLst>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Layout">
    <p:spTree>
      <p:nvGrpSpPr>
        <p:cNvPr id="1" name=""/>
        <p:cNvGrpSpPr/>
        <p:nvPr/>
      </p:nvGrpSpPr>
      <p:grpSpPr>
        <a:xfrm>
          <a:off x="0" y="0"/>
          <a:ext cx="0" cy="0"/>
          <a:chOff x="0" y="0"/>
          <a:chExt cx="0" cy="0"/>
        </a:xfrm>
      </p:grpSpPr>
      <p:sp>
        <p:nvSpPr>
          <p:cNvPr id="7" name="Title 1"/>
          <p:cNvSpPr>
            <a:spLocks noGrp="1"/>
          </p:cNvSpPr>
          <p:nvPr>
            <p:ph type="title"/>
          </p:nvPr>
        </p:nvSpPr>
        <p:spPr>
          <a:xfrm>
            <a:off x="365760" y="274320"/>
            <a:ext cx="11460480" cy="1143000"/>
          </a:xfrm>
        </p:spPr>
        <p:txBody>
          <a:bodyPr/>
          <a:lstStyle/>
          <a:p>
            <a:r>
              <a:rPr lang="en-US"/>
              <a:t>Click to edit Master title style</a:t>
            </a:r>
          </a:p>
        </p:txBody>
      </p:sp>
      <p:sp>
        <p:nvSpPr>
          <p:cNvPr id="8" name="Content Placeholder 2"/>
          <p:cNvSpPr>
            <a:spLocks noGrp="1"/>
          </p:cNvSpPr>
          <p:nvPr>
            <p:ph idx="1"/>
          </p:nvPr>
        </p:nvSpPr>
        <p:spPr>
          <a:xfrm>
            <a:off x="365760" y="1604964"/>
            <a:ext cx="5730240" cy="4379913"/>
          </a:xfrm>
        </p:spPr>
        <p:txBody>
          <a:bodyPr rIns="182880"/>
          <a:lstStyle>
            <a:lvl1pPr marL="0" indent="0">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p:cNvSpPr>
            <a:spLocks noGrp="1"/>
          </p:cNvSpPr>
          <p:nvPr>
            <p:ph idx="16"/>
          </p:nvPr>
        </p:nvSpPr>
        <p:spPr>
          <a:xfrm>
            <a:off x="6096000" y="1604964"/>
            <a:ext cx="5730240" cy="4379912"/>
          </a:xfrm>
        </p:spPr>
        <p:txBody>
          <a:bodyPr rIns="182880"/>
          <a:lstStyle>
            <a:lvl1pPr marL="0" indent="0">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8"/>
          <p:cNvSpPr>
            <a:spLocks noGrp="1" noChangeArrowheads="1"/>
          </p:cNvSpPr>
          <p:nvPr>
            <p:ph type="ftr" sz="quarter" idx="17"/>
          </p:nvPr>
        </p:nvSpPr>
        <p:spPr>
          <a:ln/>
        </p:spPr>
        <p:txBody>
          <a:bodyPr/>
          <a:lstStyle>
            <a:lvl1pPr>
              <a:defRPr/>
            </a:lvl1pPr>
          </a:lstStyle>
          <a:p>
            <a:pPr>
              <a:defRPr/>
            </a:pPr>
            <a:fld id="{2A7DA33C-7952-41FD-BE20-050733A75A2D}" type="datetime4">
              <a:rPr lang="en-US"/>
              <a:pPr>
                <a:defRPr/>
              </a:pPr>
              <a:t>March 2, 2023</a:t>
            </a:fld>
            <a:endParaRPr lang="en-US"/>
          </a:p>
        </p:txBody>
      </p:sp>
      <p:sp>
        <p:nvSpPr>
          <p:cNvPr id="6" name="Rectangle 9"/>
          <p:cNvSpPr>
            <a:spLocks noGrp="1" noChangeArrowheads="1"/>
          </p:cNvSpPr>
          <p:nvPr>
            <p:ph type="sldNum" sz="quarter" idx="18"/>
          </p:nvPr>
        </p:nvSpPr>
        <p:spPr>
          <a:ln/>
        </p:spPr>
        <p:txBody>
          <a:bodyPr/>
          <a:lstStyle>
            <a:lvl1pPr>
              <a:defRPr>
                <a:solidFill>
                  <a:srgbClr val="005191"/>
                </a:solidFill>
              </a:defRPr>
            </a:lvl1pPr>
          </a:lstStyle>
          <a:p>
            <a:pPr>
              <a:defRPr/>
            </a:pPr>
            <a:fld id="{D7259599-DF18-4B77-85EB-D20A99C78C63}" type="slidenum">
              <a:rPr lang="en-US" smtClean="0"/>
              <a:pPr>
                <a:defRPr/>
              </a:pPr>
              <a:t>‹#›</a:t>
            </a:fld>
            <a:endParaRPr lang="en-US"/>
          </a:p>
        </p:txBody>
      </p:sp>
      <p:pic>
        <p:nvPicPr>
          <p:cNvPr id="3" name="Picture 2" descr="Graphical user interface, text&#10;&#10;Description automatically generated with medium confidence">
            <a:extLst>
              <a:ext uri="{FF2B5EF4-FFF2-40B4-BE49-F238E27FC236}">
                <a16:creationId xmlns:a16="http://schemas.microsoft.com/office/drawing/2014/main" id="{289AA04F-AF55-85B0-5130-D5BAF7CA691F}"/>
              </a:ext>
            </a:extLst>
          </p:cNvPr>
          <p:cNvPicPr>
            <a:picLocks noChangeAspect="1"/>
          </p:cNvPicPr>
          <p:nvPr userDrawn="1"/>
        </p:nvPicPr>
        <p:blipFill>
          <a:blip r:embed="rId2"/>
          <a:stretch>
            <a:fillRect/>
          </a:stretch>
        </p:blipFill>
        <p:spPr>
          <a:xfrm>
            <a:off x="9510184" y="6149975"/>
            <a:ext cx="2665996" cy="685800"/>
          </a:xfrm>
          <a:prstGeom prst="rect">
            <a:avLst/>
          </a:prstGeom>
        </p:spPr>
      </p:pic>
    </p:spTree>
    <p:extLst>
      <p:ext uri="{BB962C8B-B14F-4D97-AF65-F5344CB8AC3E}">
        <p14:creationId xmlns:p14="http://schemas.microsoft.com/office/powerpoint/2010/main" val="4291790413"/>
      </p:ext>
    </p:extLst>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with heading">
    <p:spTree>
      <p:nvGrpSpPr>
        <p:cNvPr id="1" name=""/>
        <p:cNvGrpSpPr/>
        <p:nvPr/>
      </p:nvGrpSpPr>
      <p:grpSpPr>
        <a:xfrm>
          <a:off x="0" y="0"/>
          <a:ext cx="0" cy="0"/>
          <a:chOff x="0" y="0"/>
          <a:chExt cx="0" cy="0"/>
        </a:xfrm>
      </p:grpSpPr>
      <p:sp>
        <p:nvSpPr>
          <p:cNvPr id="7" name="Title 1"/>
          <p:cNvSpPr>
            <a:spLocks noGrp="1"/>
          </p:cNvSpPr>
          <p:nvPr>
            <p:ph type="title"/>
          </p:nvPr>
        </p:nvSpPr>
        <p:spPr>
          <a:xfrm>
            <a:off x="365760" y="274320"/>
            <a:ext cx="11460480" cy="1143000"/>
          </a:xfrm>
        </p:spPr>
        <p:txBody>
          <a:bodyPr/>
          <a:lstStyle/>
          <a:p>
            <a:r>
              <a:rPr lang="en-US"/>
              <a:t>Click to edit Master title style</a:t>
            </a:r>
          </a:p>
        </p:txBody>
      </p:sp>
      <p:sp>
        <p:nvSpPr>
          <p:cNvPr id="8" name="Content Placeholder 2"/>
          <p:cNvSpPr>
            <a:spLocks noGrp="1"/>
          </p:cNvSpPr>
          <p:nvPr>
            <p:ph idx="1"/>
          </p:nvPr>
        </p:nvSpPr>
        <p:spPr>
          <a:xfrm>
            <a:off x="365760" y="2514600"/>
            <a:ext cx="5730240" cy="3470276"/>
          </a:xfrm>
        </p:spPr>
        <p:txBody>
          <a:bodyPr rIns="182880"/>
          <a:lstStyle>
            <a:lvl1pPr marL="0" indent="0">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p:cNvSpPr>
            <a:spLocks noGrp="1"/>
          </p:cNvSpPr>
          <p:nvPr>
            <p:ph idx="15"/>
          </p:nvPr>
        </p:nvSpPr>
        <p:spPr>
          <a:xfrm>
            <a:off x="365760" y="1600200"/>
            <a:ext cx="5730240" cy="685800"/>
          </a:xfrm>
        </p:spPr>
        <p:txBody>
          <a:bodyPr rIns="182880"/>
          <a:lstStyle>
            <a:lvl1pPr marL="0">
              <a:buFontTx/>
              <a:buNone/>
              <a:defRPr b="1" baseline="0">
                <a:solidFill>
                  <a:srgbClr val="FF443B"/>
                </a:solidFill>
              </a:defRPr>
            </a:lvl1pPr>
          </a:lstStyle>
          <a:p>
            <a:pPr lvl="0"/>
            <a:r>
              <a:rPr lang="en-US"/>
              <a:t>Edit Master text styles</a:t>
            </a:r>
          </a:p>
        </p:txBody>
      </p:sp>
      <p:sp>
        <p:nvSpPr>
          <p:cNvPr id="11" name="Content Placeholder 2"/>
          <p:cNvSpPr>
            <a:spLocks noGrp="1"/>
          </p:cNvSpPr>
          <p:nvPr>
            <p:ph idx="16"/>
          </p:nvPr>
        </p:nvSpPr>
        <p:spPr>
          <a:xfrm>
            <a:off x="6096000" y="2514601"/>
            <a:ext cx="5730240" cy="3470275"/>
          </a:xfrm>
        </p:spPr>
        <p:txBody>
          <a:bodyPr rIns="182880"/>
          <a:lstStyle>
            <a:lvl1pPr marL="0" indent="0">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p:cNvSpPr>
            <a:spLocks noGrp="1"/>
          </p:cNvSpPr>
          <p:nvPr>
            <p:ph idx="17"/>
          </p:nvPr>
        </p:nvSpPr>
        <p:spPr>
          <a:xfrm>
            <a:off x="6096000" y="1600200"/>
            <a:ext cx="5730240" cy="685800"/>
          </a:xfrm>
        </p:spPr>
        <p:txBody>
          <a:bodyPr rIns="182880"/>
          <a:lstStyle>
            <a:lvl1pPr marL="0">
              <a:buFontTx/>
              <a:buNone/>
              <a:defRPr b="1" baseline="0">
                <a:solidFill>
                  <a:srgbClr val="FF443B"/>
                </a:solidFill>
              </a:defRPr>
            </a:lvl1pPr>
          </a:lstStyle>
          <a:p>
            <a:pPr lvl="0"/>
            <a:r>
              <a:rPr lang="en-US"/>
              <a:t>Edit Master text styles</a:t>
            </a:r>
          </a:p>
        </p:txBody>
      </p:sp>
      <p:sp>
        <p:nvSpPr>
          <p:cNvPr id="9" name="Rectangle 8"/>
          <p:cNvSpPr>
            <a:spLocks noGrp="1" noChangeArrowheads="1"/>
          </p:cNvSpPr>
          <p:nvPr>
            <p:ph type="ftr" sz="quarter" idx="18"/>
          </p:nvPr>
        </p:nvSpPr>
        <p:spPr>
          <a:ln/>
        </p:spPr>
        <p:txBody>
          <a:bodyPr/>
          <a:lstStyle>
            <a:lvl1pPr>
              <a:defRPr/>
            </a:lvl1pPr>
          </a:lstStyle>
          <a:p>
            <a:pPr>
              <a:defRPr/>
            </a:pPr>
            <a:fld id="{2A7DA33C-7952-41FD-BE20-050733A75A2D}" type="datetime4">
              <a:rPr lang="en-US"/>
              <a:pPr>
                <a:defRPr/>
              </a:pPr>
              <a:t>March 2, 2023</a:t>
            </a:fld>
            <a:endParaRPr lang="en-US"/>
          </a:p>
        </p:txBody>
      </p:sp>
      <p:sp>
        <p:nvSpPr>
          <p:cNvPr id="13" name="Rectangle 9"/>
          <p:cNvSpPr>
            <a:spLocks noGrp="1" noChangeArrowheads="1"/>
          </p:cNvSpPr>
          <p:nvPr>
            <p:ph type="sldNum" sz="quarter" idx="19"/>
          </p:nvPr>
        </p:nvSpPr>
        <p:spPr>
          <a:ln/>
        </p:spPr>
        <p:txBody>
          <a:bodyPr/>
          <a:lstStyle>
            <a:lvl1pPr>
              <a:defRPr/>
            </a:lvl1pPr>
          </a:lstStyle>
          <a:p>
            <a:pPr>
              <a:defRPr/>
            </a:pPr>
            <a:fld id="{EC235D83-C11D-41D9-B78B-1A202BADAB08}" type="slidenum">
              <a:rPr lang="en-US"/>
              <a:pPr>
                <a:defRPr/>
              </a:pPr>
              <a:t>‹#›</a:t>
            </a:fld>
            <a:endParaRPr lang="en-US"/>
          </a:p>
        </p:txBody>
      </p:sp>
      <p:pic>
        <p:nvPicPr>
          <p:cNvPr id="4" name="Picture 3" descr="Graphical user interface, text&#10;&#10;Description automatically generated with medium confidence">
            <a:extLst>
              <a:ext uri="{FF2B5EF4-FFF2-40B4-BE49-F238E27FC236}">
                <a16:creationId xmlns:a16="http://schemas.microsoft.com/office/drawing/2014/main" id="{8B50B2A0-7233-26DD-949D-BA7EFDB6E147}"/>
              </a:ext>
            </a:extLst>
          </p:cNvPr>
          <p:cNvPicPr>
            <a:picLocks noChangeAspect="1"/>
          </p:cNvPicPr>
          <p:nvPr userDrawn="1"/>
        </p:nvPicPr>
        <p:blipFill>
          <a:blip r:embed="rId2"/>
          <a:stretch>
            <a:fillRect/>
          </a:stretch>
        </p:blipFill>
        <p:spPr>
          <a:xfrm>
            <a:off x="9510184" y="6149975"/>
            <a:ext cx="2665996" cy="685800"/>
          </a:xfrm>
          <a:prstGeom prst="rect">
            <a:avLst/>
          </a:prstGeom>
        </p:spPr>
      </p:pic>
    </p:spTree>
    <p:extLst>
      <p:ext uri="{BB962C8B-B14F-4D97-AF65-F5344CB8AC3E}">
        <p14:creationId xmlns:p14="http://schemas.microsoft.com/office/powerpoint/2010/main" val="4135732400"/>
      </p:ext>
    </p:extLst>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98160" y="1600200"/>
            <a:ext cx="11395680" cy="4384676"/>
          </a:xfrm>
        </p:spPr>
        <p:txBody>
          <a:bodyPr lIns="0" rIns="0" anchor="ctr"/>
          <a:lstStyle>
            <a:lvl1pPr algn="ctr">
              <a:defRPr sz="2400"/>
            </a:lvl1pPr>
          </a:lstStyle>
          <a:p>
            <a:pPr lvl="0"/>
            <a:r>
              <a:rPr lang="en-US"/>
              <a:t>Edit Master text styles</a:t>
            </a:r>
          </a:p>
        </p:txBody>
      </p:sp>
      <p:sp>
        <p:nvSpPr>
          <p:cNvPr id="4" name="Rectangle 8"/>
          <p:cNvSpPr>
            <a:spLocks noGrp="1" noChangeArrowheads="1"/>
          </p:cNvSpPr>
          <p:nvPr>
            <p:ph type="ftr" sz="quarter" idx="10"/>
          </p:nvPr>
        </p:nvSpPr>
        <p:spPr>
          <a:ln/>
        </p:spPr>
        <p:txBody>
          <a:bodyPr/>
          <a:lstStyle>
            <a:lvl1pPr>
              <a:defRPr/>
            </a:lvl1pPr>
          </a:lstStyle>
          <a:p>
            <a:pPr>
              <a:defRPr/>
            </a:pPr>
            <a:fld id="{2A7DA33C-7952-41FD-BE20-050733A75A2D}" type="datetime4">
              <a:rPr lang="en-US"/>
              <a:pPr>
                <a:defRPr/>
              </a:pPr>
              <a:t>March 2, 2023</a:t>
            </a:fld>
            <a:endParaRPr lang="en-US"/>
          </a:p>
        </p:txBody>
      </p:sp>
      <p:sp>
        <p:nvSpPr>
          <p:cNvPr id="5" name="Rectangle 9"/>
          <p:cNvSpPr>
            <a:spLocks noGrp="1" noChangeArrowheads="1"/>
          </p:cNvSpPr>
          <p:nvPr>
            <p:ph type="sldNum" sz="quarter" idx="11"/>
          </p:nvPr>
        </p:nvSpPr>
        <p:spPr>
          <a:ln/>
        </p:spPr>
        <p:txBody>
          <a:bodyPr/>
          <a:lstStyle>
            <a:lvl1pPr>
              <a:defRPr/>
            </a:lvl1pPr>
          </a:lstStyle>
          <a:p>
            <a:pPr>
              <a:defRPr/>
            </a:pPr>
            <a:fld id="{C0510F07-587D-4E14-83FD-2AB33AADB2AC}" type="slidenum">
              <a:rPr lang="en-US"/>
              <a:pPr>
                <a:defRPr/>
              </a:pPr>
              <a:t>‹#›</a:t>
            </a:fld>
            <a:endParaRPr lang="en-US"/>
          </a:p>
        </p:txBody>
      </p:sp>
      <p:pic>
        <p:nvPicPr>
          <p:cNvPr id="8" name="Picture 7" descr="Graphical user interface, text&#10;&#10;Description automatically generated with medium confidence">
            <a:extLst>
              <a:ext uri="{FF2B5EF4-FFF2-40B4-BE49-F238E27FC236}">
                <a16:creationId xmlns:a16="http://schemas.microsoft.com/office/drawing/2014/main" id="{B2C0C4D4-5FA2-F402-DFF5-36EEF9E74F20}"/>
              </a:ext>
            </a:extLst>
          </p:cNvPr>
          <p:cNvPicPr>
            <a:picLocks noChangeAspect="1"/>
          </p:cNvPicPr>
          <p:nvPr userDrawn="1"/>
        </p:nvPicPr>
        <p:blipFill>
          <a:blip r:embed="rId2"/>
          <a:stretch>
            <a:fillRect/>
          </a:stretch>
        </p:blipFill>
        <p:spPr>
          <a:xfrm>
            <a:off x="9510184" y="6149975"/>
            <a:ext cx="2665996" cy="685800"/>
          </a:xfrm>
          <a:prstGeom prst="rect">
            <a:avLst/>
          </a:prstGeom>
        </p:spPr>
      </p:pic>
    </p:spTree>
    <p:extLst>
      <p:ext uri="{BB962C8B-B14F-4D97-AF65-F5344CB8AC3E}">
        <p14:creationId xmlns:p14="http://schemas.microsoft.com/office/powerpoint/2010/main" val="224637373"/>
      </p:ext>
    </p:extLst>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Chart, graphic">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65760" y="1595931"/>
            <a:ext cx="11460480" cy="4388945"/>
          </a:xfrm>
        </p:spPr>
        <p:txBody>
          <a:bodyPr lIns="0" rIns="0"/>
          <a:lstStyle>
            <a:lvl1pPr algn="ctr">
              <a:defRPr sz="2400"/>
            </a:lvl1pPr>
          </a:lstStyle>
          <a:p>
            <a:pPr lvl="0"/>
            <a:r>
              <a:rPr lang="en-US"/>
              <a:t>Edit Master text styles</a:t>
            </a:r>
          </a:p>
        </p:txBody>
      </p:sp>
      <p:sp>
        <p:nvSpPr>
          <p:cNvPr id="4" name="Rectangle 8"/>
          <p:cNvSpPr>
            <a:spLocks noGrp="1" noChangeArrowheads="1"/>
          </p:cNvSpPr>
          <p:nvPr>
            <p:ph type="ftr" sz="quarter" idx="10"/>
          </p:nvPr>
        </p:nvSpPr>
        <p:spPr>
          <a:ln/>
        </p:spPr>
        <p:txBody>
          <a:bodyPr/>
          <a:lstStyle>
            <a:lvl1pPr>
              <a:defRPr/>
            </a:lvl1pPr>
          </a:lstStyle>
          <a:p>
            <a:pPr>
              <a:defRPr/>
            </a:pPr>
            <a:fld id="{2A7DA33C-7952-41FD-BE20-050733A75A2D}" type="datetime4">
              <a:rPr lang="en-US"/>
              <a:pPr>
                <a:defRPr/>
              </a:pPr>
              <a:t>March 2, 2023</a:t>
            </a:fld>
            <a:endParaRPr lang="en-US"/>
          </a:p>
        </p:txBody>
      </p:sp>
      <p:sp>
        <p:nvSpPr>
          <p:cNvPr id="5" name="Rectangle 9"/>
          <p:cNvSpPr>
            <a:spLocks noGrp="1" noChangeArrowheads="1"/>
          </p:cNvSpPr>
          <p:nvPr>
            <p:ph type="sldNum" sz="quarter" idx="11"/>
          </p:nvPr>
        </p:nvSpPr>
        <p:spPr>
          <a:ln/>
        </p:spPr>
        <p:txBody>
          <a:bodyPr/>
          <a:lstStyle>
            <a:lvl1pPr>
              <a:defRPr/>
            </a:lvl1pPr>
          </a:lstStyle>
          <a:p>
            <a:pPr>
              <a:defRPr/>
            </a:pPr>
            <a:fld id="{E34195CC-9A4F-4D98-B297-9FC8305D6F1C}" type="slidenum">
              <a:rPr lang="en-US"/>
              <a:pPr>
                <a:defRPr/>
              </a:pPr>
              <a:t>‹#›</a:t>
            </a:fld>
            <a:endParaRPr lang="en-US"/>
          </a:p>
        </p:txBody>
      </p:sp>
      <p:pic>
        <p:nvPicPr>
          <p:cNvPr id="8" name="Picture 7" descr="Graphical user interface, text&#10;&#10;Description automatically generated with medium confidence">
            <a:extLst>
              <a:ext uri="{FF2B5EF4-FFF2-40B4-BE49-F238E27FC236}">
                <a16:creationId xmlns:a16="http://schemas.microsoft.com/office/drawing/2014/main" id="{ED4A35CC-A45C-3498-DAEC-101F02D7DEC3}"/>
              </a:ext>
            </a:extLst>
          </p:cNvPr>
          <p:cNvPicPr>
            <a:picLocks noChangeAspect="1"/>
          </p:cNvPicPr>
          <p:nvPr userDrawn="1"/>
        </p:nvPicPr>
        <p:blipFill>
          <a:blip r:embed="rId2"/>
          <a:stretch>
            <a:fillRect/>
          </a:stretch>
        </p:blipFill>
        <p:spPr>
          <a:xfrm>
            <a:off x="9510184" y="6149975"/>
            <a:ext cx="2665996" cy="685800"/>
          </a:xfrm>
          <a:prstGeom prst="rect">
            <a:avLst/>
          </a:prstGeom>
        </p:spPr>
      </p:pic>
    </p:spTree>
    <p:extLst>
      <p:ext uri="{BB962C8B-B14F-4D97-AF65-F5344CB8AC3E}">
        <p14:creationId xmlns:p14="http://schemas.microsoft.com/office/powerpoint/2010/main" val="311372088"/>
      </p:ext>
    </p:extLst>
  </p:cSld>
  <p:clrMapOvr>
    <a:masterClrMapping/>
  </p:clrMapOvr>
  <p:transition>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482601" y="397506"/>
            <a:ext cx="2044700" cy="1327089"/>
          </a:xfrm>
          <a:prstGeom prst="rect">
            <a:avLst/>
          </a:prstGeom>
        </p:spPr>
      </p:pic>
      <p:sp>
        <p:nvSpPr>
          <p:cNvPr id="3" name="Content Placeholder 2"/>
          <p:cNvSpPr>
            <a:spLocks noGrp="1"/>
          </p:cNvSpPr>
          <p:nvPr>
            <p:ph idx="1"/>
          </p:nvPr>
        </p:nvSpPr>
        <p:spPr>
          <a:xfrm>
            <a:off x="465667" y="1989865"/>
            <a:ext cx="10888133" cy="40547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3"/>
          <p:cNvSpPr>
            <a:spLocks noGrp="1"/>
          </p:cNvSpPr>
          <p:nvPr>
            <p:ph type="sldNum" sz="quarter" idx="4"/>
          </p:nvPr>
        </p:nvSpPr>
        <p:spPr>
          <a:xfrm>
            <a:off x="465665" y="6356351"/>
            <a:ext cx="2743200" cy="365125"/>
          </a:xfrm>
          <a:prstGeom prst="rect">
            <a:avLst/>
          </a:prstGeom>
        </p:spPr>
        <p:txBody>
          <a:bodyPr vert="horz" lIns="81628" tIns="40814" rIns="81628" bIns="40814" rtlCol="0" anchor="ctr"/>
          <a:lstStyle>
            <a:lvl1pPr algn="l">
              <a:defRPr sz="1333">
                <a:solidFill>
                  <a:schemeClr val="tx1">
                    <a:tint val="75000"/>
                  </a:schemeClr>
                </a:solidFill>
              </a:defRPr>
            </a:lvl1pPr>
          </a:lstStyle>
          <a:p>
            <a:fld id="{4677CDD7-D139-46F5-9CF0-08BDA35EF36A}" type="slidenum">
              <a:rPr lang="en-US" smtClean="0"/>
              <a:t>‹#›</a:t>
            </a:fld>
            <a:endParaRPr lang="en-US"/>
          </a:p>
        </p:txBody>
      </p:sp>
      <p:sp>
        <p:nvSpPr>
          <p:cNvPr id="13" name="Title 1"/>
          <p:cNvSpPr>
            <a:spLocks noGrp="1"/>
          </p:cNvSpPr>
          <p:nvPr>
            <p:ph type="title"/>
          </p:nvPr>
        </p:nvSpPr>
        <p:spPr>
          <a:xfrm>
            <a:off x="2755901" y="493136"/>
            <a:ext cx="8915400" cy="1151075"/>
          </a:xfrm>
        </p:spPr>
        <p:txBody>
          <a:bodyPr anchor="b"/>
          <a:lstStyle>
            <a:lvl1pPr>
              <a:defRPr>
                <a:solidFill>
                  <a:schemeClr val="accent5"/>
                </a:solidFill>
              </a:defRPr>
            </a:lvl1pPr>
          </a:lstStyle>
          <a:p>
            <a:r>
              <a:rPr lang="en-US"/>
              <a:t>Click to edit Master title style</a:t>
            </a:r>
          </a:p>
        </p:txBody>
      </p:sp>
      <p:cxnSp>
        <p:nvCxnSpPr>
          <p:cNvPr id="14" name="Straight Connector 13"/>
          <p:cNvCxnSpPr/>
          <p:nvPr/>
        </p:nvCxnSpPr>
        <p:spPr>
          <a:xfrm flipV="1">
            <a:off x="2882900" y="1580713"/>
            <a:ext cx="8890000" cy="3082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10668757" y="6083301"/>
            <a:ext cx="1358144" cy="667475"/>
          </a:xfrm>
          <a:prstGeom prst="rect">
            <a:avLst/>
          </a:prstGeom>
        </p:spPr>
      </p:pic>
      <p:pic>
        <p:nvPicPr>
          <p:cNvPr id="6" name="Picture 5" descr="Graphical user interface, text&#10;&#10;Description automatically generated with medium confidence">
            <a:extLst>
              <a:ext uri="{FF2B5EF4-FFF2-40B4-BE49-F238E27FC236}">
                <a16:creationId xmlns:a16="http://schemas.microsoft.com/office/drawing/2014/main" id="{5AEBA7DB-F774-B1AE-425F-F895BD12F8FD}"/>
              </a:ext>
            </a:extLst>
          </p:cNvPr>
          <p:cNvPicPr>
            <a:picLocks noChangeAspect="1"/>
          </p:cNvPicPr>
          <p:nvPr userDrawn="1"/>
        </p:nvPicPr>
        <p:blipFill>
          <a:blip r:embed="rId4"/>
          <a:stretch>
            <a:fillRect/>
          </a:stretch>
        </p:blipFill>
        <p:spPr>
          <a:xfrm>
            <a:off x="9510184" y="6149975"/>
            <a:ext cx="2665996" cy="685800"/>
          </a:xfrm>
          <a:prstGeom prst="rect">
            <a:avLst/>
          </a:prstGeom>
        </p:spPr>
      </p:pic>
    </p:spTree>
    <p:extLst>
      <p:ext uri="{BB962C8B-B14F-4D97-AF65-F5344CB8AC3E}">
        <p14:creationId xmlns:p14="http://schemas.microsoft.com/office/powerpoint/2010/main" val="3446920648"/>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2_Section Header">
    <p:spTree>
      <p:nvGrpSpPr>
        <p:cNvPr id="1" name=""/>
        <p:cNvGrpSpPr/>
        <p:nvPr/>
      </p:nvGrpSpPr>
      <p:grpSpPr>
        <a:xfrm>
          <a:off x="0" y="0"/>
          <a:ext cx="0" cy="0"/>
          <a:chOff x="0" y="0"/>
          <a:chExt cx="0" cy="0"/>
        </a:xfrm>
      </p:grpSpPr>
      <p:sp>
        <p:nvSpPr>
          <p:cNvPr id="4" name="Rectangle 3"/>
          <p:cNvSpPr/>
          <p:nvPr/>
        </p:nvSpPr>
        <p:spPr>
          <a:xfrm>
            <a:off x="-25400" y="-139700"/>
            <a:ext cx="12217400" cy="6121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8837" tIns="54419" rIns="108837" bIns="54419" rtlCol="0" anchor="ctr"/>
          <a:lstStyle/>
          <a:p>
            <a:pPr algn="ctr"/>
            <a:endParaRPr lang="en-US" sz="3200"/>
          </a:p>
        </p:txBody>
      </p:sp>
      <p:pic>
        <p:nvPicPr>
          <p:cNvPr id="13" name="Picture 12"/>
          <p:cNvPicPr>
            <a:picLocks noChangeAspect="1"/>
          </p:cNvPicPr>
          <p:nvPr/>
        </p:nvPicPr>
        <p:blipFill rotWithShape="1">
          <a:blip r:embed="rId2">
            <a:alphaModFix amt="9000"/>
            <a:extLst>
              <a:ext uri="{28A0092B-C50C-407E-A947-70E740481C1C}">
                <a14:useLocalDpi xmlns:a14="http://schemas.microsoft.com/office/drawing/2010/main" val="0"/>
              </a:ext>
            </a:extLst>
          </a:blip>
          <a:srcRect r="-1221"/>
          <a:stretch/>
        </p:blipFill>
        <p:spPr>
          <a:xfrm>
            <a:off x="-139698" y="509090"/>
            <a:ext cx="12915900" cy="3901148"/>
          </a:xfrm>
          <a:prstGeom prst="rect">
            <a:avLst/>
          </a:prstGeom>
        </p:spPr>
      </p:pic>
      <p:sp>
        <p:nvSpPr>
          <p:cNvPr id="2" name="Title 1"/>
          <p:cNvSpPr>
            <a:spLocks noGrp="1"/>
          </p:cNvSpPr>
          <p:nvPr>
            <p:ph type="title"/>
          </p:nvPr>
        </p:nvSpPr>
        <p:spPr>
          <a:xfrm>
            <a:off x="701221" y="2157548"/>
            <a:ext cx="11185979" cy="2337435"/>
          </a:xfrm>
        </p:spPr>
        <p:txBody>
          <a:bodyPr anchor="b">
            <a:normAutofit/>
          </a:bodyPr>
          <a:lstStyle>
            <a:lvl1pPr>
              <a:defRPr sz="560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701221" y="4494985"/>
            <a:ext cx="11185979" cy="1500187"/>
          </a:xfrm>
        </p:spPr>
        <p:txBody>
          <a:bodyPr/>
          <a:lstStyle>
            <a:lvl1pPr marL="0" indent="0">
              <a:buNone/>
              <a:defRPr sz="2933">
                <a:solidFill>
                  <a:schemeClr val="bg1"/>
                </a:solidFill>
              </a:defRPr>
            </a:lvl1pPr>
            <a:lvl2pPr marL="544174" indent="0">
              <a:buNone/>
              <a:defRPr sz="2400">
                <a:solidFill>
                  <a:schemeClr val="tx1">
                    <a:tint val="75000"/>
                  </a:schemeClr>
                </a:solidFill>
              </a:defRPr>
            </a:lvl2pPr>
            <a:lvl3pPr marL="1088349" indent="0">
              <a:buNone/>
              <a:defRPr sz="2133">
                <a:solidFill>
                  <a:schemeClr val="tx1">
                    <a:tint val="75000"/>
                  </a:schemeClr>
                </a:solidFill>
              </a:defRPr>
            </a:lvl3pPr>
            <a:lvl4pPr marL="1632523" indent="0">
              <a:buNone/>
              <a:defRPr sz="1867">
                <a:solidFill>
                  <a:schemeClr val="tx1">
                    <a:tint val="75000"/>
                  </a:schemeClr>
                </a:solidFill>
              </a:defRPr>
            </a:lvl4pPr>
            <a:lvl5pPr marL="2176698" indent="0">
              <a:buNone/>
              <a:defRPr sz="1867">
                <a:solidFill>
                  <a:schemeClr val="tx1">
                    <a:tint val="75000"/>
                  </a:schemeClr>
                </a:solidFill>
              </a:defRPr>
            </a:lvl5pPr>
            <a:lvl6pPr marL="2720872" indent="0">
              <a:buNone/>
              <a:defRPr sz="1867">
                <a:solidFill>
                  <a:schemeClr val="tx1">
                    <a:tint val="75000"/>
                  </a:schemeClr>
                </a:solidFill>
              </a:defRPr>
            </a:lvl6pPr>
            <a:lvl7pPr marL="3265046" indent="0">
              <a:buNone/>
              <a:defRPr sz="1867">
                <a:solidFill>
                  <a:schemeClr val="tx1">
                    <a:tint val="75000"/>
                  </a:schemeClr>
                </a:solidFill>
              </a:defRPr>
            </a:lvl7pPr>
            <a:lvl8pPr marL="3809222" indent="0">
              <a:buNone/>
              <a:defRPr sz="1867">
                <a:solidFill>
                  <a:schemeClr val="tx1">
                    <a:tint val="75000"/>
                  </a:schemeClr>
                </a:solidFill>
              </a:defRPr>
            </a:lvl8pPr>
            <a:lvl9pPr marL="4353396" indent="0">
              <a:buNone/>
              <a:defRPr sz="1867">
                <a:solidFill>
                  <a:schemeClr val="tx1">
                    <a:tint val="75000"/>
                  </a:schemeClr>
                </a:solidFill>
              </a:defRPr>
            </a:lvl9pPr>
          </a:lstStyle>
          <a:p>
            <a:pPr lvl="0"/>
            <a:r>
              <a:rPr lang="en-US"/>
              <a:t>Click to edit Master text styles</a:t>
            </a:r>
          </a:p>
        </p:txBody>
      </p:sp>
      <p:pic>
        <p:nvPicPr>
          <p:cNvPr id="9" name="Picture 8"/>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10668757" y="6083301"/>
            <a:ext cx="1358144" cy="667475"/>
          </a:xfrm>
          <a:prstGeom prst="rect">
            <a:avLst/>
          </a:prstGeom>
        </p:spPr>
      </p:pic>
      <p:pic>
        <p:nvPicPr>
          <p:cNvPr id="6" name="Picture 5" descr="Graphical user interface, text&#10;&#10;Description automatically generated with medium confidence">
            <a:extLst>
              <a:ext uri="{FF2B5EF4-FFF2-40B4-BE49-F238E27FC236}">
                <a16:creationId xmlns:a16="http://schemas.microsoft.com/office/drawing/2014/main" id="{9E11F197-0D2E-8690-6E37-DE3E27A7A2FD}"/>
              </a:ext>
            </a:extLst>
          </p:cNvPr>
          <p:cNvPicPr>
            <a:picLocks noChangeAspect="1"/>
          </p:cNvPicPr>
          <p:nvPr userDrawn="1"/>
        </p:nvPicPr>
        <p:blipFill>
          <a:blip r:embed="rId4"/>
          <a:stretch>
            <a:fillRect/>
          </a:stretch>
        </p:blipFill>
        <p:spPr>
          <a:xfrm>
            <a:off x="9510184" y="6149975"/>
            <a:ext cx="2665996" cy="685800"/>
          </a:xfrm>
          <a:prstGeom prst="rect">
            <a:avLst/>
          </a:prstGeom>
        </p:spPr>
      </p:pic>
    </p:spTree>
    <p:extLst>
      <p:ext uri="{BB962C8B-B14F-4D97-AF65-F5344CB8AC3E}">
        <p14:creationId xmlns:p14="http://schemas.microsoft.com/office/powerpoint/2010/main" val="2173180110"/>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F60400A-F55E-E995-7406-5BAA399C5D68}"/>
              </a:ext>
            </a:extLst>
          </p:cNvPr>
          <p:cNvSpPr>
            <a:spLocks noGrp="1"/>
          </p:cNvSpPr>
          <p:nvPr>
            <p:ph type="dt" sz="half" idx="10"/>
          </p:nvPr>
        </p:nvSpPr>
        <p:spPr/>
        <p:txBody>
          <a:bodyPr/>
          <a:lstStyle/>
          <a:p>
            <a:fld id="{BF3409A8-EE62-4458-929F-C825CC2178AB}" type="datetimeFigureOut">
              <a:rPr lang="en-US" smtClean="0"/>
              <a:t>3/2/2023</a:t>
            </a:fld>
            <a:endParaRPr lang="en-US"/>
          </a:p>
        </p:txBody>
      </p:sp>
      <p:sp>
        <p:nvSpPr>
          <p:cNvPr id="3" name="Footer Placeholder 2">
            <a:extLst>
              <a:ext uri="{FF2B5EF4-FFF2-40B4-BE49-F238E27FC236}">
                <a16:creationId xmlns:a16="http://schemas.microsoft.com/office/drawing/2014/main" id="{4885C830-F7F7-2C9B-C4D8-466AC22F820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B2CB324-8BD2-F822-EA3D-A064E2AADE0F}"/>
              </a:ext>
            </a:extLst>
          </p:cNvPr>
          <p:cNvSpPr>
            <a:spLocks noGrp="1"/>
          </p:cNvSpPr>
          <p:nvPr>
            <p:ph type="sldNum" sz="quarter" idx="12"/>
          </p:nvPr>
        </p:nvSpPr>
        <p:spPr/>
        <p:txBody>
          <a:bodyPr/>
          <a:lstStyle/>
          <a:p>
            <a:fld id="{BA64EF10-7C98-43CD-BC1D-E6FB69C90149}" type="slidenum">
              <a:rPr lang="en-US" smtClean="0"/>
              <a:t>‹#›</a:t>
            </a:fld>
            <a:endParaRPr lang="en-US"/>
          </a:p>
        </p:txBody>
      </p:sp>
    </p:spTree>
    <p:extLst>
      <p:ext uri="{BB962C8B-B14F-4D97-AF65-F5344CB8AC3E}">
        <p14:creationId xmlns:p14="http://schemas.microsoft.com/office/powerpoint/2010/main" val="4115157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5" name="Rectangle 6"/>
          <p:cNvSpPr>
            <a:spLocks noGrp="1" noChangeArrowheads="1"/>
          </p:cNvSpPr>
          <p:nvPr>
            <p:ph type="title"/>
          </p:nvPr>
        </p:nvSpPr>
        <p:spPr bwMode="auto">
          <a:xfrm>
            <a:off x="366185" y="274638"/>
            <a:ext cx="11459633"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80" tIns="182880" rIns="457200" bIns="0" numCol="1" anchor="t" anchorCtr="0" compatLnSpc="1">
            <a:prstTxWarp prst="textNoShape">
              <a:avLst/>
            </a:prstTxWarp>
          </a:bodyPr>
          <a:lstStyle/>
          <a:p>
            <a:pPr lvl="0"/>
            <a:r>
              <a:rPr lang="en-US"/>
              <a:t>Click to edit Master title style</a:t>
            </a:r>
          </a:p>
        </p:txBody>
      </p:sp>
      <p:sp>
        <p:nvSpPr>
          <p:cNvPr id="3076" name="Rectangle 7"/>
          <p:cNvSpPr>
            <a:spLocks noGrp="1" noChangeArrowheads="1"/>
          </p:cNvSpPr>
          <p:nvPr>
            <p:ph type="body" idx="1"/>
          </p:nvPr>
        </p:nvSpPr>
        <p:spPr bwMode="auto">
          <a:xfrm>
            <a:off x="401020" y="1600201"/>
            <a:ext cx="11459633" cy="43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80" tIns="0" rIns="457200" bIns="0"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1448" name="Rectangle 8"/>
          <p:cNvSpPr>
            <a:spLocks noGrp="1" noChangeArrowheads="1"/>
          </p:cNvSpPr>
          <p:nvPr>
            <p:ph type="ftr" sz="quarter" idx="3"/>
          </p:nvPr>
        </p:nvSpPr>
        <p:spPr bwMode="white">
          <a:xfrm>
            <a:off x="975784" y="6264275"/>
            <a:ext cx="8534400" cy="457200"/>
          </a:xfrm>
          <a:prstGeom prst="rect">
            <a:avLst/>
          </a:prstGeom>
          <a:noFill/>
          <a:ln>
            <a:noFill/>
          </a:ln>
          <a:effectLst/>
          <a:extLst>
            <a:ext uri="{FAA26D3D-D897-4be2-8F04-BA451C77F1D7}"/>
          </a:extLst>
        </p:spPr>
        <p:txBody>
          <a:bodyPr vert="horz" wrap="square" lIns="0" tIns="0" rIns="0" bIns="73152" numCol="1" anchor="b" anchorCtr="0" compatLnSpc="1">
            <a:prstTxWarp prst="textNoShape">
              <a:avLst/>
            </a:prstTxWarp>
          </a:bodyPr>
          <a:lstStyle>
            <a:lvl1pPr>
              <a:defRPr sz="1000">
                <a:solidFill>
                  <a:srgbClr val="005191"/>
                </a:solidFill>
                <a:ea typeface="ＭＳ Ｐゴシック" pitchFamily="-106" charset="-128"/>
              </a:defRPr>
            </a:lvl1pPr>
          </a:lstStyle>
          <a:p>
            <a:pPr>
              <a:defRPr/>
            </a:pPr>
            <a:fld id="{2A7DA33C-7952-41FD-BE20-050733A75A2D}" type="datetime4">
              <a:rPr lang="en-US" smtClean="0"/>
              <a:pPr>
                <a:defRPr/>
              </a:pPr>
              <a:t>March 2, 2023</a:t>
            </a:fld>
            <a:endParaRPr lang="en-US"/>
          </a:p>
        </p:txBody>
      </p:sp>
      <p:sp>
        <p:nvSpPr>
          <p:cNvPr id="61449" name="Rectangle 9"/>
          <p:cNvSpPr>
            <a:spLocks noGrp="1" noChangeArrowheads="1"/>
          </p:cNvSpPr>
          <p:nvPr>
            <p:ph type="sldNum" sz="quarter" idx="4"/>
          </p:nvPr>
        </p:nvSpPr>
        <p:spPr bwMode="white">
          <a:xfrm>
            <a:off x="366184" y="6264275"/>
            <a:ext cx="609600" cy="457200"/>
          </a:xfrm>
          <a:prstGeom prst="rect">
            <a:avLst/>
          </a:prstGeom>
          <a:noFill/>
          <a:ln>
            <a:noFill/>
          </a:ln>
          <a:effectLst/>
          <a:extLst>
            <a:ext uri="{FAA26D3D-D897-4be2-8F04-BA451C77F1D7}"/>
          </a:extLst>
        </p:spPr>
        <p:txBody>
          <a:bodyPr vert="horz" wrap="square" lIns="0" tIns="0" rIns="0" bIns="73152" numCol="1" anchor="b" anchorCtr="0" compatLnSpc="1">
            <a:prstTxWarp prst="textNoShape">
              <a:avLst/>
            </a:prstTxWarp>
          </a:bodyPr>
          <a:lstStyle>
            <a:lvl1pPr>
              <a:defRPr sz="1200" b="1">
                <a:solidFill>
                  <a:srgbClr val="005191"/>
                </a:solidFill>
                <a:ea typeface="ＭＳ Ｐゴシック" pitchFamily="-106" charset="-128"/>
              </a:defRPr>
            </a:lvl1pPr>
          </a:lstStyle>
          <a:p>
            <a:pPr>
              <a:defRPr/>
            </a:pPr>
            <a:fld id="{2C09C86F-8D69-4C46-8846-6858F22C3C7B}" type="slidenum">
              <a:rPr lang="en-US" smtClean="0"/>
              <a:pPr>
                <a:defRPr/>
              </a:pPr>
              <a:t>‹#›</a:t>
            </a:fld>
            <a:endParaRPr lang="en-US"/>
          </a:p>
        </p:txBody>
      </p:sp>
      <p:pic>
        <p:nvPicPr>
          <p:cNvPr id="2" name="Picture 1" descr="Graphical user interface, text&#10;&#10;Description automatically generated with medium confidence">
            <a:extLst>
              <a:ext uri="{FF2B5EF4-FFF2-40B4-BE49-F238E27FC236}">
                <a16:creationId xmlns:a16="http://schemas.microsoft.com/office/drawing/2014/main" id="{A12B2212-5974-B7FF-B055-6A2FE77BB9FA}"/>
              </a:ext>
            </a:extLst>
          </p:cNvPr>
          <p:cNvPicPr>
            <a:picLocks noChangeAspect="1"/>
          </p:cNvPicPr>
          <p:nvPr userDrawn="1"/>
        </p:nvPicPr>
        <p:blipFill>
          <a:blip r:embed="rId16"/>
          <a:stretch>
            <a:fillRect/>
          </a:stretch>
        </p:blipFill>
        <p:spPr>
          <a:xfrm>
            <a:off x="9510184" y="6149975"/>
            <a:ext cx="2665996" cy="685800"/>
          </a:xfrm>
          <a:prstGeom prst="rect">
            <a:avLst/>
          </a:prstGeom>
        </p:spPr>
      </p:pic>
    </p:spTree>
  </p:cSld>
  <p:clrMap bg1="lt1" tx1="dk1" bg2="lt2" tx2="dk2" accent1="accent1" accent2="accent2" accent3="accent3" accent4="accent4" accent5="accent5" accent6="accent6" hlink="hlink" folHlink="folHlink"/>
  <p:sldLayoutIdLst>
    <p:sldLayoutId id="2147483882" r:id="rId1"/>
    <p:sldLayoutId id="2147483883" r:id="rId2"/>
    <p:sldLayoutId id="2147483884" r:id="rId3"/>
    <p:sldLayoutId id="2147483885" r:id="rId4"/>
    <p:sldLayoutId id="2147483886" r:id="rId5"/>
    <p:sldLayoutId id="2147483870" r:id="rId6"/>
    <p:sldLayoutId id="2147483871" r:id="rId7"/>
    <p:sldLayoutId id="2147483872" r:id="rId8"/>
    <p:sldLayoutId id="2147483873" r:id="rId9"/>
    <p:sldLayoutId id="2147483874" r:id="rId10"/>
    <p:sldLayoutId id="2147483875" r:id="rId11"/>
    <p:sldLayoutId id="2147483887" r:id="rId12"/>
    <p:sldLayoutId id="2147483891" r:id="rId13"/>
    <p:sldLayoutId id="2147483892" r:id="rId14"/>
  </p:sldLayoutIdLst>
  <p:transition>
    <p:wipe dir="r"/>
  </p:transition>
  <p:hf hdr="0" dt="0"/>
  <p:txStyles>
    <p:titleStyle>
      <a:lvl1pPr algn="l" rtl="0" eaLnBrk="1" fontAlgn="base" hangingPunct="1">
        <a:spcBef>
          <a:spcPct val="0"/>
        </a:spcBef>
        <a:spcAft>
          <a:spcPct val="0"/>
        </a:spcAft>
        <a:defRPr sz="2400" b="1" baseline="0">
          <a:solidFill>
            <a:srgbClr val="005191"/>
          </a:solidFill>
          <a:latin typeface="+mj-lt"/>
          <a:ea typeface="+mj-ea"/>
          <a:cs typeface="ＭＳ Ｐゴシック" pitchFamily="-106" charset="-128"/>
        </a:defRPr>
      </a:lvl1pPr>
      <a:lvl2pPr algn="l" rtl="0" eaLnBrk="1" fontAlgn="base" hangingPunct="1">
        <a:spcBef>
          <a:spcPct val="0"/>
        </a:spcBef>
        <a:spcAft>
          <a:spcPct val="0"/>
        </a:spcAft>
        <a:defRPr sz="2400" b="1">
          <a:solidFill>
            <a:schemeClr val="tx1"/>
          </a:solidFill>
          <a:latin typeface="Arial" charset="0"/>
          <a:ea typeface="ＭＳ Ｐゴシック" charset="0"/>
          <a:cs typeface="ＭＳ Ｐゴシック" pitchFamily="-106" charset="-128"/>
        </a:defRPr>
      </a:lvl2pPr>
      <a:lvl3pPr algn="l" rtl="0" eaLnBrk="1" fontAlgn="base" hangingPunct="1">
        <a:spcBef>
          <a:spcPct val="0"/>
        </a:spcBef>
        <a:spcAft>
          <a:spcPct val="0"/>
        </a:spcAft>
        <a:defRPr sz="2400" b="1">
          <a:solidFill>
            <a:schemeClr val="tx1"/>
          </a:solidFill>
          <a:latin typeface="Arial" charset="0"/>
          <a:ea typeface="ＭＳ Ｐゴシック" charset="0"/>
          <a:cs typeface="ＭＳ Ｐゴシック" pitchFamily="-106" charset="-128"/>
        </a:defRPr>
      </a:lvl3pPr>
      <a:lvl4pPr algn="l" rtl="0" eaLnBrk="1" fontAlgn="base" hangingPunct="1">
        <a:spcBef>
          <a:spcPct val="0"/>
        </a:spcBef>
        <a:spcAft>
          <a:spcPct val="0"/>
        </a:spcAft>
        <a:defRPr sz="2400" b="1">
          <a:solidFill>
            <a:schemeClr val="tx1"/>
          </a:solidFill>
          <a:latin typeface="Arial" charset="0"/>
          <a:ea typeface="ＭＳ Ｐゴシック" charset="0"/>
          <a:cs typeface="ＭＳ Ｐゴシック" pitchFamily="-106" charset="-128"/>
        </a:defRPr>
      </a:lvl4pPr>
      <a:lvl5pPr algn="l" rtl="0" eaLnBrk="1" fontAlgn="base" hangingPunct="1">
        <a:spcBef>
          <a:spcPct val="0"/>
        </a:spcBef>
        <a:spcAft>
          <a:spcPct val="0"/>
        </a:spcAft>
        <a:defRPr sz="2400" b="1">
          <a:solidFill>
            <a:schemeClr val="tx1"/>
          </a:solidFill>
          <a:latin typeface="Arial" charset="0"/>
          <a:ea typeface="ＭＳ Ｐゴシック" charset="0"/>
          <a:cs typeface="ＭＳ Ｐゴシック" pitchFamily="-106" charset="-128"/>
        </a:defRPr>
      </a:lvl5pPr>
      <a:lvl6pPr marL="457200" algn="l" rtl="0" eaLnBrk="1" fontAlgn="base" hangingPunct="1">
        <a:spcBef>
          <a:spcPct val="0"/>
        </a:spcBef>
        <a:spcAft>
          <a:spcPct val="0"/>
        </a:spcAft>
        <a:defRPr sz="2800">
          <a:solidFill>
            <a:schemeClr val="accent1"/>
          </a:solidFill>
          <a:latin typeface="Arial" charset="0"/>
          <a:ea typeface="ＭＳ Ｐゴシック" charset="0"/>
        </a:defRPr>
      </a:lvl6pPr>
      <a:lvl7pPr marL="914400" algn="l" rtl="0" eaLnBrk="1" fontAlgn="base" hangingPunct="1">
        <a:spcBef>
          <a:spcPct val="0"/>
        </a:spcBef>
        <a:spcAft>
          <a:spcPct val="0"/>
        </a:spcAft>
        <a:defRPr sz="2800">
          <a:solidFill>
            <a:schemeClr val="accent1"/>
          </a:solidFill>
          <a:latin typeface="Arial" charset="0"/>
          <a:ea typeface="ＭＳ Ｐゴシック" charset="0"/>
        </a:defRPr>
      </a:lvl7pPr>
      <a:lvl8pPr marL="1371600" algn="l" rtl="0" eaLnBrk="1" fontAlgn="base" hangingPunct="1">
        <a:spcBef>
          <a:spcPct val="0"/>
        </a:spcBef>
        <a:spcAft>
          <a:spcPct val="0"/>
        </a:spcAft>
        <a:defRPr sz="2800">
          <a:solidFill>
            <a:schemeClr val="accent1"/>
          </a:solidFill>
          <a:latin typeface="Arial" charset="0"/>
          <a:ea typeface="ＭＳ Ｐゴシック" charset="0"/>
        </a:defRPr>
      </a:lvl8pPr>
      <a:lvl9pPr marL="1828800" algn="l" rtl="0" eaLnBrk="1" fontAlgn="base" hangingPunct="1">
        <a:spcBef>
          <a:spcPct val="0"/>
        </a:spcBef>
        <a:spcAft>
          <a:spcPct val="0"/>
        </a:spcAft>
        <a:defRPr sz="2800">
          <a:solidFill>
            <a:schemeClr val="accent1"/>
          </a:solidFill>
          <a:latin typeface="Arial" charset="0"/>
          <a:ea typeface="ＭＳ Ｐゴシック" charset="0"/>
        </a:defRPr>
      </a:lvl9pPr>
    </p:titleStyle>
    <p:bodyStyle>
      <a:lvl1pPr algn="l" rtl="0" eaLnBrk="1" fontAlgn="base" hangingPunct="1">
        <a:spcBef>
          <a:spcPts val="1000"/>
        </a:spcBef>
        <a:spcAft>
          <a:spcPct val="0"/>
        </a:spcAft>
        <a:defRPr sz="2000" baseline="0">
          <a:solidFill>
            <a:srgbClr val="005191"/>
          </a:solidFill>
          <a:latin typeface="+mn-lt"/>
          <a:ea typeface="+mn-ea"/>
          <a:cs typeface="ＭＳ Ｐゴシック" pitchFamily="-106" charset="-128"/>
        </a:defRPr>
      </a:lvl1pPr>
      <a:lvl2pPr marL="287338" indent="-287338"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mn-ea"/>
        </a:defRPr>
      </a:lvl2pPr>
      <a:lvl3pPr marL="576263" indent="-288925"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ヒラギノ角ゴ Pro W3" pitchFamily="-84" charset="-128"/>
        </a:defRPr>
      </a:lvl3pPr>
      <a:lvl4pPr marL="914400" indent="-338138"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ヒラギノ角ゴ Pro W3" pitchFamily="-84" charset="-128"/>
        </a:defRPr>
      </a:lvl4pPr>
      <a:lvl5pPr marL="1201738" indent="-287338"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ヒラギノ角ゴ Pro W3" pitchFamily="-84" charset="-128"/>
        </a:defRPr>
      </a:lvl5pPr>
      <a:lvl6pPr marL="17684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6pPr>
      <a:lvl7pPr marL="22256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7pPr>
      <a:lvl8pPr marL="26828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8pPr>
      <a:lvl9pPr marL="31400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hyperlink" Target="http://www.myfreetaxes.com/"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15.svg"/><Relationship Id="rId2" Type="http://schemas.openxmlformats.org/officeDocument/2006/relationships/image" Target="../media/image10.png"/><Relationship Id="rId1" Type="http://schemas.openxmlformats.org/officeDocument/2006/relationships/slideLayout" Target="../slideLayouts/slideLayout14.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8" Type="http://schemas.openxmlformats.org/officeDocument/2006/relationships/image" Target="../media/image21.svg"/><Relationship Id="rId13" Type="http://schemas.openxmlformats.org/officeDocument/2006/relationships/image" Target="../media/image26.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svg"/><Relationship Id="rId2" Type="http://schemas.openxmlformats.org/officeDocument/2006/relationships/notesSlide" Target="../notesSlides/notesSlide8.xml"/><Relationship Id="rId16" Type="http://schemas.openxmlformats.org/officeDocument/2006/relationships/hyperlink" Target="https://myfreetaxes.com/es/cuentapropia" TargetMode="External"/><Relationship Id="rId1" Type="http://schemas.openxmlformats.org/officeDocument/2006/relationships/slideLayout" Target="../slideLayouts/slideLayout6.xml"/><Relationship Id="rId6" Type="http://schemas.openxmlformats.org/officeDocument/2006/relationships/image" Target="../media/image19.svg"/><Relationship Id="rId11" Type="http://schemas.openxmlformats.org/officeDocument/2006/relationships/image" Target="../media/image24.png"/><Relationship Id="rId5" Type="http://schemas.openxmlformats.org/officeDocument/2006/relationships/image" Target="../media/image18.png"/><Relationship Id="rId15" Type="http://schemas.openxmlformats.org/officeDocument/2006/relationships/hyperlink" Target="http://www.myfreetaxes.com/selfemployed" TargetMode="External"/><Relationship Id="rId10" Type="http://schemas.openxmlformats.org/officeDocument/2006/relationships/image" Target="../media/image23.svg"/><Relationship Id="rId4" Type="http://schemas.openxmlformats.org/officeDocument/2006/relationships/image" Target="../media/image17.svg"/><Relationship Id="rId9" Type="http://schemas.openxmlformats.org/officeDocument/2006/relationships/image" Target="../media/image22.png"/><Relationship Id="rId14" Type="http://schemas.openxmlformats.org/officeDocument/2006/relationships/image" Target="../media/image27.svg"/></Relationships>
</file>

<file path=ppt/slides/_rels/slide12.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hyperlink" Target="http://www.myfreetaxes.com/support" TargetMode="External"/><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image" Target="../media/image37.png"/><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3.xml.rels><?xml version="1.0" encoding="UTF-8" standalone="yes"?>
<Relationships xmlns="http://schemas.openxmlformats.org/package/2006/relationships"><Relationship Id="rId8" Type="http://schemas.openxmlformats.org/officeDocument/2006/relationships/hyperlink" Target="http://www.unitedway.org/myfreetaxes/partners/data" TargetMode="External"/><Relationship Id="rId3" Type="http://schemas.openxmlformats.org/officeDocument/2006/relationships/hyperlink" Target="http://www.myfreetaxes.com/" TargetMode="External"/><Relationship Id="rId7" Type="http://schemas.openxmlformats.org/officeDocument/2006/relationships/hyperlink" Target="http://www.unitedway.org/myfreetaxes/partners/materials/partner-promotion" TargetMode="External"/><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hyperlink" Target="http://www.unitedway.org/myfreetaxes/partners" TargetMode="External"/><Relationship Id="rId5" Type="http://schemas.openxmlformats.org/officeDocument/2006/relationships/hyperlink" Target="http://www.myfreetaxes.com/support" TargetMode="External"/><Relationship Id="rId4" Type="http://schemas.openxmlformats.org/officeDocument/2006/relationships/hyperlink" Target="http://www.myfreetaxes.com/selfemployed" TargetMode="External"/><Relationship Id="rId9" Type="http://schemas.openxmlformats.org/officeDocument/2006/relationships/hyperlink" Target="http://www.unitedway.org/myfreetaxes/partners/quick-tools/webinars" TargetMode="External"/></Relationships>
</file>

<file path=ppt/slides/_rels/slide24.xml.rels><?xml version="1.0" encoding="UTF-8" standalone="yes"?>
<Relationships xmlns="http://schemas.openxmlformats.org/package/2006/relationships"><Relationship Id="rId2" Type="http://schemas.openxmlformats.org/officeDocument/2006/relationships/hyperlink" Target="mailto:Partners@MyFreeTaxes.com"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1CFAEDD-8B49-4A91-A2B6-4C82E2B0B530}"/>
              </a:ext>
            </a:extLst>
          </p:cNvPr>
          <p:cNvSpPr>
            <a:spLocks noGrp="1"/>
          </p:cNvSpPr>
          <p:nvPr>
            <p:ph type="subTitle" idx="1"/>
          </p:nvPr>
        </p:nvSpPr>
        <p:spPr>
          <a:xfrm>
            <a:off x="361239" y="5380522"/>
            <a:ext cx="8534400" cy="1157438"/>
          </a:xfrm>
        </p:spPr>
        <p:txBody>
          <a:bodyPr/>
          <a:lstStyle/>
          <a:p>
            <a:r>
              <a:rPr lang="en-US" sz="2400" b="1" dirty="0">
                <a:latin typeface="Roboto"/>
                <a:ea typeface="Roboto"/>
              </a:rPr>
              <a:t>MyFreeTaxes Self-Employed Tax Guides Release Webinar</a:t>
            </a:r>
          </a:p>
          <a:p>
            <a:r>
              <a:rPr lang="en-US" sz="1800" dirty="0">
                <a:latin typeface="Roboto"/>
                <a:ea typeface="Roboto"/>
              </a:rPr>
              <a:t>United Way Worldwide and Civitas Strategies, LLC</a:t>
            </a:r>
            <a:br>
              <a:rPr lang="en-US" sz="1800" dirty="0">
                <a:latin typeface="Roboto"/>
                <a:ea typeface="Roboto"/>
              </a:rPr>
            </a:br>
            <a:r>
              <a:rPr lang="en-US" dirty="0">
                <a:latin typeface="Roboto"/>
                <a:ea typeface="Roboto"/>
              </a:rPr>
              <a:t>March 2, 2023, 2 pm ET</a:t>
            </a:r>
          </a:p>
        </p:txBody>
      </p:sp>
      <p:pic>
        <p:nvPicPr>
          <p:cNvPr id="7" name="Picture 6" descr="A picture containing diagram&#10;&#10;Description automatically generated">
            <a:extLst>
              <a:ext uri="{FF2B5EF4-FFF2-40B4-BE49-F238E27FC236}">
                <a16:creationId xmlns:a16="http://schemas.microsoft.com/office/drawing/2014/main" id="{0A4D7E72-DC49-5505-3569-5D83CF7E718A}"/>
              </a:ext>
            </a:extLst>
          </p:cNvPr>
          <p:cNvPicPr>
            <a:picLocks noChangeAspect="1"/>
          </p:cNvPicPr>
          <p:nvPr/>
        </p:nvPicPr>
        <p:blipFill>
          <a:blip r:embed="rId2"/>
          <a:stretch>
            <a:fillRect/>
          </a:stretch>
        </p:blipFill>
        <p:spPr>
          <a:xfrm>
            <a:off x="1510068" y="267336"/>
            <a:ext cx="9171864" cy="4799942"/>
          </a:xfrm>
          <a:prstGeom prst="rect">
            <a:avLst/>
          </a:prstGeom>
        </p:spPr>
      </p:pic>
    </p:spTree>
    <p:extLst>
      <p:ext uri="{BB962C8B-B14F-4D97-AF65-F5344CB8AC3E}">
        <p14:creationId xmlns:p14="http://schemas.microsoft.com/office/powerpoint/2010/main" val="2304311720"/>
      </p:ext>
    </p:extLst>
  </p:cSld>
  <p:clrMapOvr>
    <a:masterClrMapping/>
  </p:clrMapOvr>
  <p:transition>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7"/>
          <p:cNvSpPr>
            <a:spLocks noGrp="1"/>
          </p:cNvSpPr>
          <p:nvPr>
            <p:ph type="title"/>
          </p:nvPr>
        </p:nvSpPr>
        <p:spPr/>
        <p:txBody>
          <a:bodyPr/>
          <a:lstStyle/>
          <a:p>
            <a:r>
              <a:rPr lang="en-US">
                <a:latin typeface="Roboto"/>
              </a:rPr>
              <a:t>Agenda</a:t>
            </a:r>
          </a:p>
        </p:txBody>
      </p:sp>
      <p:sp>
        <p:nvSpPr>
          <p:cNvPr id="15363" name="Content Placeholder 8"/>
          <p:cNvSpPr>
            <a:spLocks noGrp="1"/>
          </p:cNvSpPr>
          <p:nvPr>
            <p:ph idx="1"/>
          </p:nvPr>
        </p:nvSpPr>
        <p:spPr>
          <a:xfrm>
            <a:off x="497925" y="1236662"/>
            <a:ext cx="10630992" cy="4384675"/>
          </a:xfrm>
        </p:spPr>
        <p:txBody>
          <a:bodyPr/>
          <a:lstStyle/>
          <a:p>
            <a:pPr marL="342900" indent="-342900">
              <a:buFont typeface="Arial"/>
              <a:buChar char="•"/>
            </a:pPr>
            <a:r>
              <a:rPr lang="en-US" dirty="0">
                <a:latin typeface="Roboto"/>
              </a:rPr>
              <a:t>Welcome</a:t>
            </a:r>
          </a:p>
          <a:p>
            <a:pPr marL="342900" indent="-342900">
              <a:buFont typeface="Arial"/>
              <a:buChar char="•"/>
            </a:pPr>
            <a:r>
              <a:rPr lang="en-US" dirty="0">
                <a:latin typeface="Roboto"/>
                <a:ea typeface="+mn-lt"/>
                <a:cs typeface="+mn-lt"/>
              </a:rPr>
              <a:t>About MyFreeTaxes</a:t>
            </a:r>
          </a:p>
          <a:p>
            <a:pPr marL="342900" indent="-342900">
              <a:buFont typeface="Arial"/>
              <a:buChar char="•"/>
            </a:pPr>
            <a:r>
              <a:rPr lang="en-US" dirty="0">
                <a:latin typeface="Roboto"/>
                <a:ea typeface="+mn-lt"/>
                <a:cs typeface="+mn-lt"/>
              </a:rPr>
              <a:t>About Civitas Strategies, LLC</a:t>
            </a:r>
          </a:p>
          <a:p>
            <a:pPr marL="342900" indent="-342900">
              <a:buFont typeface="Arial"/>
              <a:buChar char="•"/>
            </a:pPr>
            <a:r>
              <a:rPr lang="en-US" dirty="0">
                <a:latin typeface="Roboto"/>
                <a:ea typeface="+mn-lt"/>
                <a:cs typeface="+mn-lt"/>
              </a:rPr>
              <a:t>Overview of the MyFreeTaxes Self-Employed Tax Guides</a:t>
            </a:r>
          </a:p>
          <a:p>
            <a:pPr marL="342900" indent="-342900">
              <a:buFont typeface="Arial"/>
              <a:buChar char="•"/>
            </a:pPr>
            <a:r>
              <a:rPr lang="en-US" dirty="0">
                <a:latin typeface="Roboto"/>
              </a:rPr>
              <a:t>MyFreeTaxes Support Offerings</a:t>
            </a:r>
          </a:p>
          <a:p>
            <a:pPr marL="342900" indent="-342900">
              <a:buFont typeface="Arial"/>
              <a:buChar char="•"/>
            </a:pPr>
            <a:r>
              <a:rPr lang="en-US" dirty="0">
                <a:latin typeface="Roboto"/>
              </a:rPr>
              <a:t>Outreach and Promotion</a:t>
            </a:r>
          </a:p>
          <a:p>
            <a:pPr marL="342900" indent="-342900">
              <a:buFont typeface="Arial"/>
              <a:buChar char="•"/>
            </a:pPr>
            <a:r>
              <a:rPr lang="en-US" dirty="0">
                <a:latin typeface="Roboto"/>
              </a:rPr>
              <a:t>Q&amp;A</a:t>
            </a:r>
          </a:p>
        </p:txBody>
      </p:sp>
      <p:sp>
        <p:nvSpPr>
          <p:cNvPr id="4" name="Slide Number Placeholder 3">
            <a:extLst>
              <a:ext uri="{FF2B5EF4-FFF2-40B4-BE49-F238E27FC236}">
                <a16:creationId xmlns:a16="http://schemas.microsoft.com/office/drawing/2014/main" id="{4ED8E230-6F95-4A0B-A8A4-19B0B8857F85}"/>
              </a:ext>
            </a:extLst>
          </p:cNvPr>
          <p:cNvSpPr>
            <a:spLocks noGrp="1"/>
          </p:cNvSpPr>
          <p:nvPr>
            <p:ph type="sldNum" sz="quarter" idx="11"/>
          </p:nvPr>
        </p:nvSpPr>
        <p:spPr/>
        <p:txBody>
          <a:bodyPr/>
          <a:lstStyle/>
          <a:p>
            <a:pPr>
              <a:defRPr/>
            </a:pPr>
            <a:fld id="{620E6A34-D18C-448D-9E59-F06A322BE9B9}" type="slidenum">
              <a:rPr lang="en-US" smtClean="0"/>
              <a:pPr>
                <a:defRPr/>
              </a:pPr>
              <a:t>2</a:t>
            </a:fld>
            <a:endParaRPr lang="en-US"/>
          </a:p>
        </p:txBody>
      </p:sp>
    </p:spTree>
    <p:extLst>
      <p:ext uri="{BB962C8B-B14F-4D97-AF65-F5344CB8AC3E}">
        <p14:creationId xmlns:p14="http://schemas.microsoft.com/office/powerpoint/2010/main" val="3824832698"/>
      </p:ext>
    </p:extLst>
  </p:cSld>
  <p:clrMapOvr>
    <a:masterClrMapping/>
  </p:clrMapOvr>
  <p:transition>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7"/>
          <p:cNvSpPr>
            <a:spLocks noGrp="1"/>
          </p:cNvSpPr>
          <p:nvPr>
            <p:ph type="title"/>
          </p:nvPr>
        </p:nvSpPr>
        <p:spPr/>
        <p:txBody>
          <a:bodyPr/>
          <a:lstStyle/>
          <a:p>
            <a:r>
              <a:rPr lang="en-US"/>
              <a:t>Today’s Speakers</a:t>
            </a:r>
            <a:br>
              <a:rPr lang="en-US"/>
            </a:br>
            <a:br>
              <a:rPr lang="en-US"/>
            </a:br>
            <a:endParaRPr lang="en-US"/>
          </a:p>
        </p:txBody>
      </p:sp>
      <p:sp>
        <p:nvSpPr>
          <p:cNvPr id="14" name="Slide Number Placeholder 13">
            <a:extLst>
              <a:ext uri="{FF2B5EF4-FFF2-40B4-BE49-F238E27FC236}">
                <a16:creationId xmlns:a16="http://schemas.microsoft.com/office/drawing/2014/main" id="{164A11F5-F890-4A18-AD78-3BB17E7F6CB2}"/>
              </a:ext>
            </a:extLst>
          </p:cNvPr>
          <p:cNvSpPr>
            <a:spLocks noGrp="1"/>
          </p:cNvSpPr>
          <p:nvPr>
            <p:ph type="sldNum" sz="quarter" idx="11"/>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620E6A34-D18C-448D-9E59-F06A322BE9B9}" type="slidenum">
              <a:rPr kumimoji="0" lang="en-US" sz="1200" b="1" i="0" u="none" strike="noStrike" kern="1200" cap="none" spc="0" normalizeH="0" baseline="0" noProof="0" smtClean="0">
                <a:ln>
                  <a:noFill/>
                </a:ln>
                <a:solidFill>
                  <a:srgbClr val="005191"/>
                </a:solidFill>
                <a:effectLst/>
                <a:uLnTx/>
                <a:uFillTx/>
                <a:latin typeface="Arial" charset="0"/>
                <a:ea typeface="ＭＳ Ｐゴシック" pitchFamily="-106" charset="-128"/>
                <a:cs typeface="+mn-cs"/>
              </a:rPr>
              <a:pPr marL="0" marR="0" lvl="0" indent="0" algn="l" defTabSz="914400" rtl="0" eaLnBrk="1" fontAlgn="base" latinLnBrk="0" hangingPunct="1">
                <a:lnSpc>
                  <a:spcPct val="100000"/>
                </a:lnSpc>
                <a:spcBef>
                  <a:spcPct val="0"/>
                </a:spcBef>
                <a:spcAft>
                  <a:spcPct val="0"/>
                </a:spcAft>
                <a:buClrTx/>
                <a:buSzTx/>
                <a:buFontTx/>
                <a:buNone/>
                <a:tabLst/>
                <a:defRPr/>
              </a:pPr>
              <a:t>3</a:t>
            </a:fld>
            <a:endParaRPr kumimoji="0" lang="en-US" sz="1200" b="1" i="0" u="none" strike="noStrike" kern="1200" cap="none" spc="0" normalizeH="0" baseline="0" noProof="0">
              <a:ln>
                <a:noFill/>
              </a:ln>
              <a:solidFill>
                <a:srgbClr val="005191"/>
              </a:solidFill>
              <a:effectLst/>
              <a:uLnTx/>
              <a:uFillTx/>
              <a:latin typeface="Arial" charset="0"/>
              <a:ea typeface="ＭＳ Ｐゴシック" pitchFamily="-106" charset="-128"/>
              <a:cs typeface="+mn-cs"/>
            </a:endParaRPr>
          </a:p>
        </p:txBody>
      </p:sp>
      <p:grpSp>
        <p:nvGrpSpPr>
          <p:cNvPr id="2" name="Group 1">
            <a:extLst>
              <a:ext uri="{FF2B5EF4-FFF2-40B4-BE49-F238E27FC236}">
                <a16:creationId xmlns:a16="http://schemas.microsoft.com/office/drawing/2014/main" id="{E4E060FA-0E42-4761-8697-CD7FC72E78EA}"/>
              </a:ext>
            </a:extLst>
          </p:cNvPr>
          <p:cNvGrpSpPr/>
          <p:nvPr/>
        </p:nvGrpSpPr>
        <p:grpSpPr>
          <a:xfrm>
            <a:off x="8465502" y="1383538"/>
            <a:ext cx="2031575" cy="4442804"/>
            <a:chOff x="2312352" y="1431163"/>
            <a:chExt cx="2031575" cy="4442804"/>
          </a:xfrm>
        </p:grpSpPr>
        <p:sp>
          <p:nvSpPr>
            <p:cNvPr id="9" name="Rectangle 8">
              <a:extLst>
                <a:ext uri="{FF2B5EF4-FFF2-40B4-BE49-F238E27FC236}">
                  <a16:creationId xmlns:a16="http://schemas.microsoft.com/office/drawing/2014/main" id="{F8FEC61F-5B33-473F-A4E8-E4F1F9FBA840}"/>
                </a:ext>
              </a:extLst>
            </p:cNvPr>
            <p:cNvSpPr/>
            <p:nvPr/>
          </p:nvSpPr>
          <p:spPr>
            <a:xfrm>
              <a:off x="2312352" y="3534865"/>
              <a:ext cx="2031575" cy="2339102"/>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3C7ACB"/>
                  </a:solidFill>
                  <a:effectLst/>
                  <a:uLnTx/>
                  <a:uFillTx/>
                  <a:latin typeface="Roboto" panose="02000000000000000000" pitchFamily="2" charset="0"/>
                  <a:ea typeface="Roboto" panose="02000000000000000000" pitchFamily="2" charset="0"/>
                  <a:cs typeface="Roboto" panose="02000000000000000000" pitchFamily="2" charset="0"/>
                </a:rPr>
                <a:t>Laura Scherler</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3C7ACB"/>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3C7ACB"/>
                  </a:solidFill>
                  <a:effectLst/>
                  <a:uLnTx/>
                  <a:uFillTx/>
                  <a:latin typeface="Roboto" panose="02000000000000000000" pitchFamily="2" charset="0"/>
                  <a:ea typeface="Roboto" panose="02000000000000000000" pitchFamily="2" charset="0"/>
                  <a:cs typeface="Roboto" panose="02000000000000000000" pitchFamily="2" charset="0"/>
                </a:rPr>
                <a:t>Senior Director</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3C7ACB"/>
                  </a:solidFill>
                  <a:effectLst/>
                  <a:uLnTx/>
                  <a:uFillTx/>
                  <a:latin typeface="Roboto" panose="02000000000000000000" pitchFamily="2" charset="0"/>
                  <a:ea typeface="Roboto" panose="02000000000000000000" pitchFamily="2" charset="0"/>
                  <a:cs typeface="Roboto" panose="02000000000000000000" pitchFamily="2" charset="0"/>
                </a:rPr>
                <a:t>Economic Mobility and Corporate Solutions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3C7ACB"/>
                </a:solidFill>
                <a:effectLst/>
                <a:uLnTx/>
                <a:uFillTx/>
                <a:latin typeface="Roboto" panose="02000000000000000000" pitchFamily="2" charset="0"/>
                <a:ea typeface="Roboto" panose="02000000000000000000" pitchFamily="2" charset="0"/>
                <a:cs typeface="Roboto" panose="02000000000000000000" pitchFamily="2" charset="0"/>
              </a:endParaRPr>
            </a:p>
            <a:p>
              <a:pPr lvl="0">
                <a:defRPr/>
              </a:pPr>
              <a:r>
                <a:rPr lang="en-US" sz="1600">
                  <a:solidFill>
                    <a:srgbClr val="3C7ACB"/>
                  </a:solidFill>
                  <a:latin typeface="Roboto" panose="02000000000000000000" pitchFamily="2" charset="0"/>
                  <a:ea typeface="Roboto" panose="02000000000000000000" pitchFamily="2" charset="0"/>
                  <a:cs typeface="Roboto" panose="02000000000000000000" pitchFamily="2" charset="0"/>
                </a:rPr>
                <a:t>United Way Worldwide</a:t>
              </a:r>
              <a:endParaRPr kumimoji="0" lang="en-US" sz="1600" b="0" i="0" u="none" strike="noStrike" kern="1200" cap="none" spc="0" normalizeH="0" baseline="0" noProof="0">
                <a:ln>
                  <a:noFill/>
                </a:ln>
                <a:solidFill>
                  <a:srgbClr val="3C7ACB"/>
                </a:solidFill>
                <a:effectLst/>
                <a:uLnTx/>
                <a:uFillTx/>
                <a:latin typeface="Roboto" panose="02000000000000000000" pitchFamily="2" charset="0"/>
                <a:ea typeface="Roboto" panose="02000000000000000000" pitchFamily="2" charset="0"/>
                <a:cs typeface="Roboto" panose="02000000000000000000" pitchFamily="2" charset="0"/>
              </a:endParaRPr>
            </a:p>
          </p:txBody>
        </p:sp>
        <p:pic>
          <p:nvPicPr>
            <p:cNvPr id="11" name="Picture 10">
              <a:extLst>
                <a:ext uri="{FF2B5EF4-FFF2-40B4-BE49-F238E27FC236}">
                  <a16:creationId xmlns:a16="http://schemas.microsoft.com/office/drawing/2014/main" id="{4E99EEE0-0E1C-411E-BC1C-E4DA81AF2ABF}"/>
                </a:ext>
              </a:extLst>
            </p:cNvPr>
            <p:cNvPicPr>
              <a:picLocks noChangeAspect="1"/>
            </p:cNvPicPr>
            <p:nvPr/>
          </p:nvPicPr>
          <p:blipFill>
            <a:blip r:embed="rId3"/>
            <a:stretch>
              <a:fillRect/>
            </a:stretch>
          </p:blipFill>
          <p:spPr>
            <a:xfrm>
              <a:off x="2312361" y="1431163"/>
              <a:ext cx="1662468" cy="1828800"/>
            </a:xfrm>
            <a:prstGeom prst="rect">
              <a:avLst/>
            </a:prstGeom>
          </p:spPr>
        </p:pic>
      </p:grpSp>
      <p:grpSp>
        <p:nvGrpSpPr>
          <p:cNvPr id="3" name="Group 2">
            <a:extLst>
              <a:ext uri="{FF2B5EF4-FFF2-40B4-BE49-F238E27FC236}">
                <a16:creationId xmlns:a16="http://schemas.microsoft.com/office/drawing/2014/main" id="{132655CE-C9D1-44DD-ABD8-27DE849CE5CD}"/>
              </a:ext>
            </a:extLst>
          </p:cNvPr>
          <p:cNvGrpSpPr/>
          <p:nvPr/>
        </p:nvGrpSpPr>
        <p:grpSpPr>
          <a:xfrm>
            <a:off x="1708362" y="1417638"/>
            <a:ext cx="2031576" cy="4412026"/>
            <a:chOff x="5080212" y="1417638"/>
            <a:chExt cx="2031576" cy="4412026"/>
          </a:xfrm>
        </p:grpSpPr>
        <p:sp>
          <p:nvSpPr>
            <p:cNvPr id="10" name="Rectangle 9">
              <a:extLst>
                <a:ext uri="{FF2B5EF4-FFF2-40B4-BE49-F238E27FC236}">
                  <a16:creationId xmlns:a16="http://schemas.microsoft.com/office/drawing/2014/main" id="{09494D00-9438-4462-8F4D-91372BC270F3}"/>
                </a:ext>
              </a:extLst>
            </p:cNvPr>
            <p:cNvSpPr/>
            <p:nvPr/>
          </p:nvSpPr>
          <p:spPr>
            <a:xfrm>
              <a:off x="5080212" y="3521340"/>
              <a:ext cx="2031576" cy="2308324"/>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3C7ACB"/>
                  </a:solidFill>
                  <a:effectLst/>
                  <a:uLnTx/>
                  <a:uFillTx/>
                  <a:latin typeface="Roboto" panose="02000000000000000000" pitchFamily="2" charset="0"/>
                  <a:ea typeface="Roboto" panose="02000000000000000000" pitchFamily="2" charset="0"/>
                  <a:cs typeface="Roboto" panose="02000000000000000000" pitchFamily="2" charset="0"/>
                </a:rPr>
                <a:t>Bryndan Stueve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3C7ACB"/>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3C7ACB"/>
                  </a:solidFill>
                  <a:effectLst/>
                  <a:uLnTx/>
                  <a:uFillTx/>
                  <a:latin typeface="Roboto" panose="02000000000000000000" pitchFamily="2" charset="0"/>
                  <a:ea typeface="Roboto" panose="02000000000000000000" pitchFamily="2" charset="0"/>
                  <a:cs typeface="Roboto" panose="02000000000000000000" pitchFamily="2" charset="0"/>
                </a:rPr>
                <a:t>Manager</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3C7ACB"/>
                  </a:solidFill>
                  <a:effectLst/>
                  <a:uLnTx/>
                  <a:uFillTx/>
                  <a:latin typeface="Roboto" panose="02000000000000000000" pitchFamily="2" charset="0"/>
                  <a:ea typeface="Roboto" panose="02000000000000000000" pitchFamily="2" charset="0"/>
                  <a:cs typeface="Roboto" panose="02000000000000000000" pitchFamily="2" charset="0"/>
                </a:rPr>
                <a:t>Community Impact and Economic Mobility</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3C7ACB"/>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lang="en-US" sz="1600">
                  <a:solidFill>
                    <a:srgbClr val="3C7ACB"/>
                  </a:solidFill>
                  <a:latin typeface="Roboto" panose="02000000000000000000" pitchFamily="2" charset="0"/>
                  <a:ea typeface="Roboto" panose="02000000000000000000" pitchFamily="2" charset="0"/>
                  <a:cs typeface="Roboto" panose="02000000000000000000" pitchFamily="2" charset="0"/>
                </a:rPr>
                <a:t>United Way Worldwide</a:t>
              </a:r>
              <a:endParaRPr kumimoji="0" lang="en-US" sz="1600" b="0" i="0" u="none" strike="noStrike" kern="1200" cap="none" spc="0" normalizeH="0" baseline="0" noProof="0">
                <a:ln>
                  <a:noFill/>
                </a:ln>
                <a:solidFill>
                  <a:srgbClr val="3C7ACB"/>
                </a:solidFill>
                <a:effectLst/>
                <a:uLnTx/>
                <a:uFillTx/>
                <a:latin typeface="Roboto" panose="02000000000000000000" pitchFamily="2" charset="0"/>
                <a:ea typeface="Roboto" panose="02000000000000000000" pitchFamily="2" charset="0"/>
                <a:cs typeface="Roboto" panose="02000000000000000000" pitchFamily="2" charset="0"/>
              </a:endParaRPr>
            </a:p>
          </p:txBody>
        </p:sp>
        <p:pic>
          <p:nvPicPr>
            <p:cNvPr id="12" name="Picture 11" descr="A person wearing a suit and tie smiling at the camera&#10;&#10;Description automatically generated">
              <a:extLst>
                <a:ext uri="{FF2B5EF4-FFF2-40B4-BE49-F238E27FC236}">
                  <a16:creationId xmlns:a16="http://schemas.microsoft.com/office/drawing/2014/main" id="{8838F78C-A0AD-4A30-A9D2-2581DA431FE6}"/>
                </a:ext>
              </a:extLst>
            </p:cNvPr>
            <p:cNvPicPr>
              <a:picLocks noChangeAspect="1"/>
            </p:cNvPicPr>
            <p:nvPr/>
          </p:nvPicPr>
          <p:blipFill>
            <a:blip r:embed="rId4"/>
            <a:stretch>
              <a:fillRect/>
            </a:stretch>
          </p:blipFill>
          <p:spPr>
            <a:xfrm>
              <a:off x="5410200" y="1417638"/>
              <a:ext cx="1371600" cy="1828800"/>
            </a:xfrm>
            <a:prstGeom prst="rect">
              <a:avLst/>
            </a:prstGeom>
          </p:spPr>
        </p:pic>
      </p:grpSp>
      <p:sp>
        <p:nvSpPr>
          <p:cNvPr id="16" name="Rectangle 15">
            <a:extLst>
              <a:ext uri="{FF2B5EF4-FFF2-40B4-BE49-F238E27FC236}">
                <a16:creationId xmlns:a16="http://schemas.microsoft.com/office/drawing/2014/main" id="{86B7654B-FE62-489B-A976-1E0FFB6054DD}"/>
              </a:ext>
            </a:extLst>
          </p:cNvPr>
          <p:cNvSpPr/>
          <p:nvPr/>
        </p:nvSpPr>
        <p:spPr>
          <a:xfrm>
            <a:off x="5085813" y="3483240"/>
            <a:ext cx="2031576" cy="2308324"/>
          </a:xfrm>
          <a:prstGeom prst="rect">
            <a:avLst/>
          </a:prstGeom>
        </p:spPr>
        <p:txBody>
          <a:bodyPr wrap="square" lIns="91440" tIns="45720" rIns="91440" bIns="45720" anchor="t">
            <a:spAutoFit/>
          </a:bodyPr>
          <a:lstStyle>
            <a:defPPr>
              <a:defRPr lang="en-US"/>
            </a:defPPr>
            <a:lvl1pPr algn="l" rtl="0" fontAlgn="base">
              <a:spcBef>
                <a:spcPct val="0"/>
              </a:spcBef>
              <a:spcAft>
                <a:spcPct val="0"/>
              </a:spcAft>
              <a:defRPr sz="2400" kern="1200">
                <a:solidFill>
                  <a:schemeClr val="tx1"/>
                </a:solidFill>
                <a:latin typeface="Arial" charset="0"/>
                <a:ea typeface="ＭＳ Ｐゴシック" pitchFamily="-64" charset="-128"/>
                <a:cs typeface="+mn-cs"/>
              </a:defRPr>
            </a:lvl1pPr>
            <a:lvl2pPr marL="457200" algn="l" rtl="0" fontAlgn="base">
              <a:spcBef>
                <a:spcPct val="0"/>
              </a:spcBef>
              <a:spcAft>
                <a:spcPct val="0"/>
              </a:spcAft>
              <a:defRPr sz="2400" kern="1200">
                <a:solidFill>
                  <a:schemeClr val="tx1"/>
                </a:solidFill>
                <a:latin typeface="Arial" charset="0"/>
                <a:ea typeface="ＭＳ Ｐゴシック" pitchFamily="-64" charset="-128"/>
                <a:cs typeface="+mn-cs"/>
              </a:defRPr>
            </a:lvl2pPr>
            <a:lvl3pPr marL="914400" algn="l" rtl="0" fontAlgn="base">
              <a:spcBef>
                <a:spcPct val="0"/>
              </a:spcBef>
              <a:spcAft>
                <a:spcPct val="0"/>
              </a:spcAft>
              <a:defRPr sz="2400" kern="1200">
                <a:solidFill>
                  <a:schemeClr val="tx1"/>
                </a:solidFill>
                <a:latin typeface="Arial" charset="0"/>
                <a:ea typeface="ＭＳ Ｐゴシック" pitchFamily="-64" charset="-128"/>
                <a:cs typeface="+mn-cs"/>
              </a:defRPr>
            </a:lvl3pPr>
            <a:lvl4pPr marL="1371600" algn="l" rtl="0" fontAlgn="base">
              <a:spcBef>
                <a:spcPct val="0"/>
              </a:spcBef>
              <a:spcAft>
                <a:spcPct val="0"/>
              </a:spcAft>
              <a:defRPr sz="2400" kern="1200">
                <a:solidFill>
                  <a:schemeClr val="tx1"/>
                </a:solidFill>
                <a:latin typeface="Arial" charset="0"/>
                <a:ea typeface="ＭＳ Ｐゴシック" pitchFamily="-64" charset="-128"/>
                <a:cs typeface="+mn-cs"/>
              </a:defRPr>
            </a:lvl4pPr>
            <a:lvl5pPr marL="1828800" algn="l" rtl="0" fontAlgn="base">
              <a:spcBef>
                <a:spcPct val="0"/>
              </a:spcBef>
              <a:spcAft>
                <a:spcPct val="0"/>
              </a:spcAft>
              <a:defRPr sz="2400" kern="1200">
                <a:solidFill>
                  <a:schemeClr val="tx1"/>
                </a:solidFill>
                <a:latin typeface="Arial" charset="0"/>
                <a:ea typeface="ＭＳ Ｐゴシック" pitchFamily="-64" charset="-128"/>
                <a:cs typeface="+mn-cs"/>
              </a:defRPr>
            </a:lvl5pPr>
            <a:lvl6pPr marL="2286000" algn="l" defTabSz="914400" rtl="0" eaLnBrk="1" latinLnBrk="0" hangingPunct="1">
              <a:defRPr sz="2400" kern="1200">
                <a:solidFill>
                  <a:schemeClr val="tx1"/>
                </a:solidFill>
                <a:latin typeface="Arial" charset="0"/>
                <a:ea typeface="ＭＳ Ｐゴシック" pitchFamily="-64" charset="-128"/>
                <a:cs typeface="+mn-cs"/>
              </a:defRPr>
            </a:lvl6pPr>
            <a:lvl7pPr marL="2743200" algn="l" defTabSz="914400" rtl="0" eaLnBrk="1" latinLnBrk="0" hangingPunct="1">
              <a:defRPr sz="2400" kern="1200">
                <a:solidFill>
                  <a:schemeClr val="tx1"/>
                </a:solidFill>
                <a:latin typeface="Arial" charset="0"/>
                <a:ea typeface="ＭＳ Ｐゴシック" pitchFamily="-64" charset="-128"/>
                <a:cs typeface="+mn-cs"/>
              </a:defRPr>
            </a:lvl7pPr>
            <a:lvl8pPr marL="3200400" algn="l" defTabSz="914400" rtl="0" eaLnBrk="1" latinLnBrk="0" hangingPunct="1">
              <a:defRPr sz="2400" kern="1200">
                <a:solidFill>
                  <a:schemeClr val="tx1"/>
                </a:solidFill>
                <a:latin typeface="Arial" charset="0"/>
                <a:ea typeface="ＭＳ Ｐゴシック" pitchFamily="-64" charset="-128"/>
                <a:cs typeface="+mn-cs"/>
              </a:defRPr>
            </a:lvl8pPr>
            <a:lvl9pPr marL="3657600" algn="l" defTabSz="914400" rtl="0" eaLnBrk="1" latinLnBrk="0" hangingPunct="1">
              <a:defRPr sz="2400" kern="1200">
                <a:solidFill>
                  <a:schemeClr val="tx1"/>
                </a:solidFill>
                <a:latin typeface="Arial" charset="0"/>
                <a:ea typeface="ＭＳ Ｐゴシック" pitchFamily="-64" charset="-128"/>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err="1">
                <a:ln>
                  <a:noFill/>
                </a:ln>
                <a:solidFill>
                  <a:srgbClr val="3C7ACB"/>
                </a:solidFill>
                <a:effectLst/>
                <a:uLnTx/>
                <a:uFillTx/>
                <a:latin typeface="Roboto"/>
                <a:ea typeface="Roboto"/>
                <a:cs typeface="Roboto"/>
              </a:rPr>
              <a:t>Ynaira</a:t>
            </a:r>
            <a:r>
              <a:rPr kumimoji="0" lang="en-US" sz="1600" b="1" i="0" u="none" strike="noStrike" kern="1200" cap="none" spc="0" normalizeH="0" baseline="0" noProof="0">
                <a:ln>
                  <a:noFill/>
                </a:ln>
                <a:solidFill>
                  <a:srgbClr val="3C7ACB"/>
                </a:solidFill>
                <a:effectLst/>
                <a:uLnTx/>
                <a:uFillTx/>
                <a:latin typeface="Roboto"/>
                <a:ea typeface="Roboto"/>
                <a:cs typeface="Roboto"/>
              </a:rPr>
              <a:t> </a:t>
            </a:r>
            <a:r>
              <a:rPr lang="en-US" sz="1600" b="1">
                <a:solidFill>
                  <a:srgbClr val="3C7ACB"/>
                </a:solidFill>
                <a:latin typeface="Roboto"/>
                <a:ea typeface="Roboto"/>
                <a:cs typeface="Roboto"/>
              </a:rPr>
              <a:t>Burgos</a:t>
            </a:r>
            <a:endParaRPr kumimoji="0" lang="en-US" sz="1600" i="0" u="none" strike="noStrike" kern="1200" cap="none" spc="0" normalizeH="0" baseline="0" noProof="0">
              <a:ln>
                <a:noFill/>
              </a:ln>
              <a:solidFill>
                <a:srgbClr val="3C7ACB"/>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sz="1600" b="0">
              <a:solidFill>
                <a:srgbClr val="3C7ACB"/>
              </a:solidFill>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i="0" u="none" strike="noStrike" kern="1200" cap="none" spc="0" normalizeH="0" baseline="0" noProof="0">
                <a:ln>
                  <a:noFill/>
                </a:ln>
                <a:solidFill>
                  <a:srgbClr val="3C7ACB"/>
                </a:solidFill>
                <a:effectLst/>
                <a:uLnTx/>
                <a:uFillTx/>
                <a:latin typeface="Roboto"/>
                <a:ea typeface="Roboto"/>
                <a:cs typeface="Roboto"/>
              </a:rPr>
              <a:t>Manager, Economic Mobility Programs</a:t>
            </a:r>
            <a:br>
              <a:rPr lang="en-US" sz="1600" i="0" u="none" strike="noStrike" kern="1200" cap="none" spc="0" normalizeH="0" baseline="0" noProof="0">
                <a:ln>
                  <a:noFill/>
                </a:ln>
                <a:effectLst/>
                <a:uLnTx/>
                <a:uFillTx/>
                <a:latin typeface="Roboto" panose="02000000000000000000" pitchFamily="2" charset="0"/>
                <a:ea typeface="Roboto" panose="02000000000000000000" pitchFamily="2" charset="0"/>
                <a:cs typeface="Roboto" panose="02000000000000000000" pitchFamily="2" charset="0"/>
              </a:rPr>
            </a:br>
            <a:endParaRPr kumimoji="0" lang="en-US" sz="1600" i="0" u="none" strike="noStrike" kern="1200" cap="none" spc="0" normalizeH="0" baseline="0" noProof="0">
              <a:ln>
                <a:noFill/>
              </a:ln>
              <a:solidFill>
                <a:srgbClr val="3C7ACB"/>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3C7ACB"/>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sz="1600" b="0">
              <a:solidFill>
                <a:srgbClr val="3C7ACB"/>
              </a:solidFill>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i="0" u="none" strike="noStrike" kern="1200" cap="none" spc="0" normalizeH="0" baseline="0" noProof="0">
                <a:ln>
                  <a:noFill/>
                </a:ln>
                <a:solidFill>
                  <a:srgbClr val="3C7ACB"/>
                </a:solidFill>
                <a:effectLst/>
                <a:uLnTx/>
                <a:uFillTx/>
                <a:latin typeface="Roboto"/>
                <a:ea typeface="Roboto"/>
                <a:cs typeface="Roboto"/>
              </a:rPr>
              <a:t>United Way Worldwide</a:t>
            </a:r>
            <a:endParaRPr lang="en-US" sz="1600" b="0" i="0" u="none" strike="noStrike" kern="1200" cap="none" spc="0" normalizeH="0" baseline="0" noProof="0">
              <a:ln>
                <a:noFill/>
              </a:ln>
              <a:solidFill>
                <a:srgbClr val="3C7ACB"/>
              </a:solidFill>
              <a:effectLst/>
              <a:uLnTx/>
              <a:uFillTx/>
              <a:latin typeface="Roboto"/>
              <a:ea typeface="Roboto"/>
              <a:cs typeface="Roboto"/>
            </a:endParaRPr>
          </a:p>
        </p:txBody>
      </p:sp>
      <p:pic>
        <p:nvPicPr>
          <p:cNvPr id="1026" name="Picture 2">
            <a:extLst>
              <a:ext uri="{FF2B5EF4-FFF2-40B4-BE49-F238E27FC236}">
                <a16:creationId xmlns:a16="http://schemas.microsoft.com/office/drawing/2014/main" id="{CBBD8D61-3F26-826F-9830-CD8BBDF261A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51930" y="1417638"/>
            <a:ext cx="1371600"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9963514"/>
      </p:ext>
    </p:extLst>
  </p:cSld>
  <p:clrMapOvr>
    <a:masterClrMapping/>
  </p:clrMapOvr>
  <p:transition>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5"/>
          <p:cNvSpPr>
            <a:spLocks noGrp="1"/>
          </p:cNvSpPr>
          <p:nvPr>
            <p:ph type="title"/>
          </p:nvPr>
        </p:nvSpPr>
        <p:spPr/>
        <p:txBody>
          <a:bodyPr/>
          <a:lstStyle/>
          <a:p>
            <a:r>
              <a:rPr lang="en-US">
                <a:latin typeface="Roboto"/>
              </a:rPr>
              <a:t>What is MyFreeTaxes?</a:t>
            </a:r>
            <a:endParaRPr lang="en-US">
              <a:latin typeface="Arial"/>
            </a:endParaRPr>
          </a:p>
        </p:txBody>
      </p:sp>
      <p:sp>
        <p:nvSpPr>
          <p:cNvPr id="2" name="Slide Number Placeholder 1">
            <a:extLst>
              <a:ext uri="{FF2B5EF4-FFF2-40B4-BE49-F238E27FC236}">
                <a16:creationId xmlns:a16="http://schemas.microsoft.com/office/drawing/2014/main" id="{28C80A62-B735-4842-8382-82A8ED37422E}"/>
              </a:ext>
            </a:extLst>
          </p:cNvPr>
          <p:cNvSpPr>
            <a:spLocks noGrp="1"/>
          </p:cNvSpPr>
          <p:nvPr>
            <p:ph type="sldNum" sz="quarter" idx="11"/>
          </p:nvPr>
        </p:nvSpPr>
        <p:spPr/>
        <p:txBody>
          <a:bodyPr/>
          <a:lstStyle/>
          <a:p>
            <a:pPr>
              <a:defRPr/>
            </a:pPr>
            <a:fld id="{620E6A34-D18C-448D-9E59-F06A322BE9B9}" type="slidenum">
              <a:rPr lang="en-US" smtClean="0"/>
              <a:pPr>
                <a:defRPr/>
              </a:pPr>
              <a:t>4</a:t>
            </a:fld>
            <a:endParaRPr lang="en-US"/>
          </a:p>
        </p:txBody>
      </p:sp>
      <p:sp>
        <p:nvSpPr>
          <p:cNvPr id="10" name="Content Placeholder 2">
            <a:extLst>
              <a:ext uri="{FF2B5EF4-FFF2-40B4-BE49-F238E27FC236}">
                <a16:creationId xmlns:a16="http://schemas.microsoft.com/office/drawing/2014/main" id="{5418A77B-B329-4FC5-A6F3-953DCCDF2732}"/>
              </a:ext>
            </a:extLst>
          </p:cNvPr>
          <p:cNvSpPr>
            <a:spLocks noGrp="1"/>
          </p:cNvSpPr>
          <p:nvPr/>
        </p:nvSpPr>
        <p:spPr bwMode="auto">
          <a:xfrm>
            <a:off x="401020" y="1600201"/>
            <a:ext cx="11459633" cy="43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80" tIns="0" rIns="457200" bIns="0" numCol="1" anchor="t" anchorCtr="0" compatLnSpc="1">
            <a:prstTxWarp prst="textNoShape">
              <a:avLst/>
            </a:prstTxWarp>
          </a:bodyPr>
          <a:lstStyle>
            <a:lvl1pPr marL="0" indent="0" algn="l" rtl="0" eaLnBrk="1" fontAlgn="base" hangingPunct="1">
              <a:spcBef>
                <a:spcPts val="1000"/>
              </a:spcBef>
              <a:spcAft>
                <a:spcPct val="0"/>
              </a:spcAft>
              <a:defRPr sz="2000" baseline="0">
                <a:solidFill>
                  <a:srgbClr val="005191"/>
                </a:solidFill>
                <a:latin typeface="+mn-lt"/>
                <a:ea typeface="+mn-ea"/>
                <a:cs typeface="ＭＳ Ｐゴシック" pitchFamily="-106" charset="-128"/>
              </a:defRPr>
            </a:lvl1pPr>
            <a:lvl2pPr marL="287338" indent="-287338"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mn-ea"/>
              </a:defRPr>
            </a:lvl2pPr>
            <a:lvl3pPr marL="576263" indent="-288925"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ヒラギノ角ゴ Pro W3" pitchFamily="-84" charset="-128"/>
              </a:defRPr>
            </a:lvl3pPr>
            <a:lvl4pPr marL="914400" indent="-338138"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ヒラギノ角ゴ Pro W3" pitchFamily="-84" charset="-128"/>
              </a:defRPr>
            </a:lvl4pPr>
            <a:lvl5pPr marL="1201738" indent="-287338"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ヒラギノ角ゴ Pro W3" pitchFamily="-84" charset="-128"/>
              </a:defRPr>
            </a:lvl5pPr>
            <a:lvl6pPr marL="17684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6pPr>
            <a:lvl7pPr marL="22256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7pPr>
            <a:lvl8pPr marL="26828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8pPr>
            <a:lvl9pPr marL="31400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9pPr>
          </a:lstStyle>
          <a:p>
            <a:pPr>
              <a:spcBef>
                <a:spcPts val="600"/>
              </a:spcBef>
              <a:spcAft>
                <a:spcPts val="600"/>
              </a:spcAft>
            </a:pPr>
            <a:r>
              <a:rPr lang="en-US" dirty="0">
                <a:latin typeface="Roboto"/>
                <a:ea typeface="+mn-lt"/>
                <a:cs typeface="+mn-lt"/>
              </a:rPr>
              <a:t>MyFreeTaxes is an online tax filing program that helps people file their federal and state taxes for free while getting the assistance they need. </a:t>
            </a:r>
          </a:p>
          <a:p>
            <a:pPr>
              <a:spcBef>
                <a:spcPts val="600"/>
              </a:spcBef>
              <a:spcAft>
                <a:spcPts val="600"/>
              </a:spcAft>
            </a:pPr>
            <a:r>
              <a:rPr lang="en-US" dirty="0">
                <a:latin typeface="Roboto"/>
                <a:ea typeface="+mn-lt"/>
                <a:cs typeface="+mn-lt"/>
              </a:rPr>
              <a:t>United Way provides MyFreeTaxes in partnership with the IRS’s Volunteer Income Tax Assistance (VITA) program to help filers prepare their tax returns on their own or have their return prepared for them for free.</a:t>
            </a:r>
          </a:p>
          <a:p>
            <a:pPr>
              <a:spcBef>
                <a:spcPts val="600"/>
              </a:spcBef>
              <a:spcAft>
                <a:spcPts val="600"/>
              </a:spcAft>
            </a:pPr>
            <a:r>
              <a:rPr lang="en-US" dirty="0">
                <a:latin typeface="Roboto"/>
                <a:ea typeface="+mn-lt"/>
                <a:cs typeface="+mn-lt"/>
              </a:rPr>
              <a:t>For millions of Americans, tax refunds and credits are essential to their financial stability and success. These credits maximize filers’ refunds and provide important opportunities for individuals and families to build financial stability. For many households, their tax refund may be the biggest check they receive all year. </a:t>
            </a:r>
          </a:p>
          <a:p>
            <a:pPr>
              <a:spcBef>
                <a:spcPts val="600"/>
              </a:spcBef>
              <a:spcAft>
                <a:spcPts val="600"/>
              </a:spcAft>
            </a:pPr>
            <a:r>
              <a:rPr lang="en-US" dirty="0">
                <a:latin typeface="Roboto"/>
                <a:ea typeface="+mn-lt"/>
                <a:cs typeface="+mn-lt"/>
              </a:rPr>
              <a:t>That is why United Way provides MyFreeTaxes. Since 2009, MyFreeTaxes has helped more than 1.3 million people file their taxes for free while claiming over $1 billion in refunds and saving over $260 million in filing fees. </a:t>
            </a:r>
          </a:p>
          <a:p>
            <a:pPr>
              <a:spcBef>
                <a:spcPts val="600"/>
              </a:spcBef>
              <a:spcAft>
                <a:spcPts val="600"/>
              </a:spcAft>
            </a:pPr>
            <a:r>
              <a:rPr lang="en-US" dirty="0">
                <a:latin typeface="Roboto"/>
                <a:ea typeface="+mn-lt"/>
                <a:cs typeface="+mn-lt"/>
              </a:rPr>
              <a:t>Get started at </a:t>
            </a:r>
            <a:r>
              <a:rPr lang="en-US" dirty="0">
                <a:latin typeface="Roboto"/>
                <a:ea typeface="+mn-lt"/>
                <a:cs typeface="+mn-lt"/>
                <a:hlinkClick r:id="rId3"/>
              </a:rPr>
              <a:t>www.myfreetaxes.com</a:t>
            </a:r>
            <a:r>
              <a:rPr lang="en-US" dirty="0">
                <a:latin typeface="Roboto"/>
                <a:ea typeface="+mn-lt"/>
                <a:cs typeface="+mn-lt"/>
              </a:rPr>
              <a:t>. </a:t>
            </a:r>
          </a:p>
          <a:p>
            <a:pPr>
              <a:spcBef>
                <a:spcPts val="600"/>
              </a:spcBef>
              <a:spcAft>
                <a:spcPts val="600"/>
              </a:spcAft>
            </a:pPr>
            <a:endParaRPr lang="en-US" dirty="0">
              <a:latin typeface="Roboto"/>
              <a:ea typeface="+mn-lt"/>
              <a:cs typeface="+mn-lt"/>
            </a:endParaRPr>
          </a:p>
        </p:txBody>
      </p:sp>
    </p:spTree>
    <p:extLst>
      <p:ext uri="{BB962C8B-B14F-4D97-AF65-F5344CB8AC3E}">
        <p14:creationId xmlns:p14="http://schemas.microsoft.com/office/powerpoint/2010/main" val="429293651"/>
      </p:ext>
    </p:extLst>
  </p:cSld>
  <p:clrMapOvr>
    <a:masterClrMapping/>
  </p:clrMapOvr>
  <p:transition>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5"/>
          <p:cNvSpPr>
            <a:spLocks noGrp="1"/>
          </p:cNvSpPr>
          <p:nvPr>
            <p:ph type="title"/>
          </p:nvPr>
        </p:nvSpPr>
        <p:spPr/>
        <p:txBody>
          <a:bodyPr/>
          <a:lstStyle/>
          <a:p>
            <a:r>
              <a:rPr lang="en-US" dirty="0">
                <a:latin typeface="Roboto"/>
              </a:rPr>
              <a:t>Why United Way Created These Guides</a:t>
            </a:r>
            <a:endParaRPr lang="en-US" dirty="0">
              <a:latin typeface="Arial"/>
            </a:endParaRPr>
          </a:p>
        </p:txBody>
      </p:sp>
      <p:sp>
        <p:nvSpPr>
          <p:cNvPr id="2" name="Slide Number Placeholder 1">
            <a:extLst>
              <a:ext uri="{FF2B5EF4-FFF2-40B4-BE49-F238E27FC236}">
                <a16:creationId xmlns:a16="http://schemas.microsoft.com/office/drawing/2014/main" id="{28C80A62-B735-4842-8382-82A8ED37422E}"/>
              </a:ext>
            </a:extLst>
          </p:cNvPr>
          <p:cNvSpPr>
            <a:spLocks noGrp="1"/>
          </p:cNvSpPr>
          <p:nvPr>
            <p:ph type="sldNum" sz="quarter" idx="11"/>
          </p:nvPr>
        </p:nvSpPr>
        <p:spPr/>
        <p:txBody>
          <a:bodyPr/>
          <a:lstStyle/>
          <a:p>
            <a:pPr>
              <a:defRPr/>
            </a:pPr>
            <a:fld id="{620E6A34-D18C-448D-9E59-F06A322BE9B9}" type="slidenum">
              <a:rPr lang="en-US" smtClean="0"/>
              <a:pPr>
                <a:defRPr/>
              </a:pPr>
              <a:t>5</a:t>
            </a:fld>
            <a:endParaRPr lang="en-US"/>
          </a:p>
        </p:txBody>
      </p:sp>
      <p:sp>
        <p:nvSpPr>
          <p:cNvPr id="10" name="Content Placeholder 2">
            <a:extLst>
              <a:ext uri="{FF2B5EF4-FFF2-40B4-BE49-F238E27FC236}">
                <a16:creationId xmlns:a16="http://schemas.microsoft.com/office/drawing/2014/main" id="{5418A77B-B329-4FC5-A6F3-953DCCDF2732}"/>
              </a:ext>
            </a:extLst>
          </p:cNvPr>
          <p:cNvSpPr>
            <a:spLocks noGrp="1"/>
          </p:cNvSpPr>
          <p:nvPr/>
        </p:nvSpPr>
        <p:spPr bwMode="auto">
          <a:xfrm>
            <a:off x="401020" y="1600201"/>
            <a:ext cx="11459633" cy="43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80" tIns="0" rIns="457200" bIns="0" numCol="1" anchor="t" anchorCtr="0" compatLnSpc="1">
            <a:prstTxWarp prst="textNoShape">
              <a:avLst/>
            </a:prstTxWarp>
          </a:bodyPr>
          <a:lstStyle>
            <a:lvl1pPr marL="0" indent="0" algn="l" rtl="0" eaLnBrk="1" fontAlgn="base" hangingPunct="1">
              <a:spcBef>
                <a:spcPts val="1000"/>
              </a:spcBef>
              <a:spcAft>
                <a:spcPct val="0"/>
              </a:spcAft>
              <a:defRPr sz="2000" baseline="0">
                <a:solidFill>
                  <a:srgbClr val="005191"/>
                </a:solidFill>
                <a:latin typeface="+mn-lt"/>
                <a:ea typeface="+mn-ea"/>
                <a:cs typeface="ＭＳ Ｐゴシック" pitchFamily="-106" charset="-128"/>
              </a:defRPr>
            </a:lvl1pPr>
            <a:lvl2pPr marL="287338" indent="-287338"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mn-ea"/>
              </a:defRPr>
            </a:lvl2pPr>
            <a:lvl3pPr marL="576263" indent="-288925"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ヒラギノ角ゴ Pro W3" pitchFamily="-84" charset="-128"/>
              </a:defRPr>
            </a:lvl3pPr>
            <a:lvl4pPr marL="914400" indent="-338138"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ヒラギノ角ゴ Pro W3" pitchFamily="-84" charset="-128"/>
              </a:defRPr>
            </a:lvl4pPr>
            <a:lvl5pPr marL="1201738" indent="-287338"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ヒラギノ角ゴ Pro W3" pitchFamily="-84" charset="-128"/>
              </a:defRPr>
            </a:lvl5pPr>
            <a:lvl6pPr marL="17684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6pPr>
            <a:lvl7pPr marL="22256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7pPr>
            <a:lvl8pPr marL="26828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8pPr>
            <a:lvl9pPr marL="31400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9pPr>
          </a:lstStyle>
          <a:p>
            <a:pPr marL="342900" indent="-342900">
              <a:spcBef>
                <a:spcPts val="600"/>
              </a:spcBef>
              <a:spcAft>
                <a:spcPts val="600"/>
              </a:spcAft>
              <a:buFont typeface="Arial" panose="020B0604020202020204" pitchFamily="34" charset="0"/>
              <a:buChar char="•"/>
            </a:pPr>
            <a:r>
              <a:rPr lang="en-US" dirty="0">
                <a:latin typeface="Roboto"/>
                <a:ea typeface="+mn-lt"/>
                <a:cs typeface="+mn-lt"/>
              </a:rPr>
              <a:t>Better support for MyFreeTaxes users</a:t>
            </a:r>
          </a:p>
          <a:p>
            <a:pPr marL="630238" lvl="1" indent="-342900">
              <a:spcBef>
                <a:spcPts val="600"/>
              </a:spcBef>
              <a:spcAft>
                <a:spcPts val="600"/>
              </a:spcAft>
              <a:buFont typeface="Courier New" panose="02070309020205020404" pitchFamily="49" charset="0"/>
              <a:buChar char="o"/>
            </a:pPr>
            <a:r>
              <a:rPr lang="en-US" dirty="0">
                <a:latin typeface="Roboto"/>
                <a:ea typeface="+mn-lt"/>
                <a:cs typeface="+mn-lt"/>
              </a:rPr>
              <a:t>10% of MyFreeTaxes users have self-employment income and could benefit from these additional resources</a:t>
            </a:r>
          </a:p>
          <a:p>
            <a:pPr marL="630238" lvl="1" indent="-342900">
              <a:spcBef>
                <a:spcPts val="600"/>
              </a:spcBef>
              <a:spcAft>
                <a:spcPts val="600"/>
              </a:spcAft>
              <a:buFont typeface="Courier New" panose="02070309020205020404" pitchFamily="49" charset="0"/>
              <a:buChar char="o"/>
            </a:pPr>
            <a:endParaRPr lang="en-US" dirty="0">
              <a:latin typeface="Roboto"/>
              <a:ea typeface="+mn-lt"/>
              <a:cs typeface="+mn-lt"/>
            </a:endParaRPr>
          </a:p>
          <a:p>
            <a:pPr marL="342900" indent="-342900">
              <a:spcBef>
                <a:spcPts val="600"/>
              </a:spcBef>
              <a:spcAft>
                <a:spcPts val="600"/>
              </a:spcAft>
              <a:buFont typeface="Arial" panose="020B0604020202020204" pitchFamily="34" charset="0"/>
              <a:buChar char="•"/>
            </a:pPr>
            <a:r>
              <a:rPr lang="en-US" dirty="0">
                <a:latin typeface="Roboto"/>
                <a:ea typeface="+mn-lt"/>
                <a:cs typeface="+mn-lt"/>
              </a:rPr>
              <a:t>Scale access to safe, easy, and free tax filing for LMI entrepreneurs</a:t>
            </a:r>
          </a:p>
          <a:p>
            <a:pPr marL="630238" lvl="1" indent="-342900">
              <a:spcBef>
                <a:spcPts val="600"/>
              </a:spcBef>
              <a:spcAft>
                <a:spcPts val="600"/>
              </a:spcAft>
              <a:buFont typeface="Courier New" panose="02070309020205020404" pitchFamily="49" charset="0"/>
              <a:buChar char="o"/>
            </a:pPr>
            <a:r>
              <a:rPr lang="en-US" dirty="0">
                <a:latin typeface="Roboto"/>
                <a:ea typeface="+mn-lt"/>
                <a:cs typeface="+mn-lt"/>
              </a:rPr>
              <a:t>17% - 28% of households (26 million – 44 million) have self-employment income</a:t>
            </a:r>
          </a:p>
          <a:p>
            <a:pPr marL="630238" lvl="1" indent="-342900">
              <a:spcBef>
                <a:spcPts val="600"/>
              </a:spcBef>
              <a:spcAft>
                <a:spcPts val="600"/>
              </a:spcAft>
              <a:buFont typeface="Courier New" panose="02070309020205020404" pitchFamily="49" charset="0"/>
              <a:buChar char="o"/>
            </a:pPr>
            <a:r>
              <a:rPr lang="en-US" dirty="0">
                <a:latin typeface="Roboto"/>
                <a:ea typeface="+mn-lt"/>
                <a:cs typeface="+mn-lt"/>
              </a:rPr>
              <a:t>Half of all microbusinesses (13 million households) have incomes below $50k annually</a:t>
            </a:r>
          </a:p>
          <a:p>
            <a:pPr marL="630238" lvl="1" indent="-342900">
              <a:spcBef>
                <a:spcPts val="600"/>
              </a:spcBef>
              <a:spcAft>
                <a:spcPts val="600"/>
              </a:spcAft>
              <a:buFont typeface="Courier New" panose="02070309020205020404" pitchFamily="49" charset="0"/>
              <a:buChar char="o"/>
            </a:pPr>
            <a:r>
              <a:rPr lang="en-US" dirty="0">
                <a:latin typeface="Roboto"/>
                <a:ea typeface="+mn-lt"/>
                <a:cs typeface="+mn-lt"/>
              </a:rPr>
              <a:t>Only about 6% of VITA and TCE returns include Schedule C for self-employment income</a:t>
            </a:r>
          </a:p>
          <a:p>
            <a:pPr marL="342900" indent="-342900">
              <a:spcBef>
                <a:spcPts val="600"/>
              </a:spcBef>
              <a:spcAft>
                <a:spcPts val="600"/>
              </a:spcAft>
              <a:buFont typeface="Arial" panose="020B0604020202020204" pitchFamily="34" charset="0"/>
              <a:buChar char="•"/>
            </a:pPr>
            <a:endParaRPr lang="en-US" dirty="0">
              <a:latin typeface="Roboto"/>
              <a:ea typeface="+mn-lt"/>
              <a:cs typeface="+mn-lt"/>
            </a:endParaRPr>
          </a:p>
          <a:p>
            <a:pPr>
              <a:spcBef>
                <a:spcPts val="600"/>
              </a:spcBef>
              <a:spcAft>
                <a:spcPts val="600"/>
              </a:spcAft>
            </a:pPr>
            <a:endParaRPr lang="en-US" dirty="0">
              <a:latin typeface="Roboto"/>
              <a:ea typeface="+mn-lt"/>
              <a:cs typeface="+mn-lt"/>
            </a:endParaRPr>
          </a:p>
        </p:txBody>
      </p:sp>
    </p:spTree>
    <p:extLst>
      <p:ext uri="{BB962C8B-B14F-4D97-AF65-F5344CB8AC3E}">
        <p14:creationId xmlns:p14="http://schemas.microsoft.com/office/powerpoint/2010/main" val="1313902414"/>
      </p:ext>
    </p:extLst>
  </p:cSld>
  <p:clrMapOvr>
    <a:masterClrMapping/>
  </p:clrMapOvr>
  <p:transition>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6E337-6CA1-408E-A2D8-A469C4F5D10E}"/>
              </a:ext>
            </a:extLst>
          </p:cNvPr>
          <p:cNvSpPr>
            <a:spLocks noGrp="1"/>
          </p:cNvSpPr>
          <p:nvPr>
            <p:ph type="ctrTitle"/>
          </p:nvPr>
        </p:nvSpPr>
        <p:spPr/>
        <p:txBody>
          <a:bodyPr/>
          <a:lstStyle/>
          <a:p>
            <a:r>
              <a:rPr lang="en-US" dirty="0">
                <a:ea typeface="+mj-lt"/>
                <a:cs typeface="+mj-lt"/>
              </a:rPr>
              <a:t>Overview of the MyFreeTaxes Self-Employed Tax Guides</a:t>
            </a:r>
            <a:endParaRPr lang="en-US" dirty="0"/>
          </a:p>
        </p:txBody>
      </p:sp>
    </p:spTree>
    <p:extLst>
      <p:ext uri="{BB962C8B-B14F-4D97-AF65-F5344CB8AC3E}">
        <p14:creationId xmlns:p14="http://schemas.microsoft.com/office/powerpoint/2010/main" val="4176601322"/>
      </p:ext>
    </p:extLst>
  </p:cSld>
  <p:clrMapOvr>
    <a:masterClrMapping/>
  </p:clrMapOvr>
  <p:transition>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FE5389E-3BB2-EB2F-B507-33CA78C0E53B}"/>
              </a:ext>
            </a:extLst>
          </p:cNvPr>
          <p:cNvSpPr/>
          <p:nvPr/>
        </p:nvSpPr>
        <p:spPr>
          <a:xfrm>
            <a:off x="0" y="0"/>
            <a:ext cx="41656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Lato"/>
              <a:ea typeface="+mn-ea"/>
              <a:cs typeface="+mn-cs"/>
            </a:endParaRPr>
          </a:p>
        </p:txBody>
      </p:sp>
      <p:sp>
        <p:nvSpPr>
          <p:cNvPr id="2" name="Title 1">
            <a:extLst>
              <a:ext uri="{FF2B5EF4-FFF2-40B4-BE49-F238E27FC236}">
                <a16:creationId xmlns:a16="http://schemas.microsoft.com/office/drawing/2014/main" id="{A18CB09D-878E-84D3-140D-A0CA4F1C2874}"/>
              </a:ext>
            </a:extLst>
          </p:cNvPr>
          <p:cNvSpPr>
            <a:spLocks noGrp="1"/>
          </p:cNvSpPr>
          <p:nvPr>
            <p:ph type="title"/>
          </p:nvPr>
        </p:nvSpPr>
        <p:spPr>
          <a:xfrm>
            <a:off x="482600" y="1198418"/>
            <a:ext cx="3200400" cy="4461163"/>
          </a:xfrm>
          <a:solidFill>
            <a:schemeClr val="accent3"/>
          </a:solidFill>
        </p:spPr>
        <p:txBody>
          <a:bodyPr>
            <a:normAutofit/>
          </a:bodyPr>
          <a:lstStyle/>
          <a:p>
            <a:r>
              <a:rPr lang="en-US" sz="4800" b="1" dirty="0">
                <a:solidFill>
                  <a:srgbClr val="FFFFFF"/>
                </a:solidFill>
                <a:effectLst>
                  <a:outerShdw blurRad="50800" dist="38100" dir="2700000" algn="tl" rotWithShape="0">
                    <a:prstClr val="black">
                      <a:alpha val="40000"/>
                    </a:prstClr>
                  </a:outerShdw>
                </a:effectLst>
                <a:latin typeface="+mn-lt"/>
              </a:rPr>
              <a:t>Who We Are</a:t>
            </a:r>
          </a:p>
        </p:txBody>
      </p:sp>
      <p:sp>
        <p:nvSpPr>
          <p:cNvPr id="3" name="Content Placeholder 2">
            <a:extLst>
              <a:ext uri="{FF2B5EF4-FFF2-40B4-BE49-F238E27FC236}">
                <a16:creationId xmlns:a16="http://schemas.microsoft.com/office/drawing/2014/main" id="{5C5CEA1C-13D6-F2E4-5A4E-1C1231EE5C1F}"/>
              </a:ext>
            </a:extLst>
          </p:cNvPr>
          <p:cNvSpPr>
            <a:spLocks noGrp="1"/>
          </p:cNvSpPr>
          <p:nvPr>
            <p:ph idx="1"/>
          </p:nvPr>
        </p:nvSpPr>
        <p:spPr>
          <a:xfrm>
            <a:off x="4498342" y="1494984"/>
            <a:ext cx="7056120" cy="5264162"/>
          </a:xfrm>
        </p:spPr>
        <p:txBody>
          <a:bodyPr anchor="ctr">
            <a:noAutofit/>
          </a:bodyPr>
          <a:lstStyle/>
          <a:p>
            <a:pPr>
              <a:lnSpc>
                <a:spcPct val="100000"/>
              </a:lnSpc>
              <a:spcAft>
                <a:spcPts val="1200"/>
              </a:spcAft>
              <a:buClr>
                <a:srgbClr val="DF9A3D"/>
              </a:buClr>
              <a:buFont typeface="Wingdings" pitchFamily="2" charset="2"/>
              <a:buChar char="§"/>
            </a:pPr>
            <a:r>
              <a:rPr lang="en-US" sz="3200" dirty="0">
                <a:solidFill>
                  <a:schemeClr val="bg2">
                    <a:lumMod val="25000"/>
                  </a:schemeClr>
                </a:solidFill>
              </a:rPr>
              <a:t>Founded 14 years ago to help nonprofits and small businesses excel.</a:t>
            </a:r>
          </a:p>
          <a:p>
            <a:pPr>
              <a:lnSpc>
                <a:spcPct val="100000"/>
              </a:lnSpc>
              <a:spcAft>
                <a:spcPts val="1200"/>
              </a:spcAft>
              <a:buClr>
                <a:srgbClr val="DF9A3D"/>
              </a:buClr>
              <a:buFont typeface="Wingdings" pitchFamily="2" charset="2"/>
              <a:buChar char="§"/>
            </a:pPr>
            <a:r>
              <a:rPr kumimoji="0" lang="en-US" sz="3200" i="0" u="none" strike="noStrike" kern="1200" cap="none" spc="0" normalizeH="0" baseline="0" noProof="0" dirty="0">
                <a:ln>
                  <a:noFill/>
                </a:ln>
                <a:solidFill>
                  <a:schemeClr val="bg2">
                    <a:lumMod val="25000"/>
                  </a:schemeClr>
                </a:solidFill>
                <a:uLnTx/>
                <a:uFillTx/>
              </a:rPr>
              <a:t>Our team of 15 has a varied and deep background, working with small businesses nationwide.</a:t>
            </a:r>
          </a:p>
          <a:p>
            <a:pPr>
              <a:lnSpc>
                <a:spcPct val="100000"/>
              </a:lnSpc>
              <a:spcAft>
                <a:spcPts val="1200"/>
              </a:spcAft>
              <a:buClr>
                <a:srgbClr val="DF9A3D"/>
              </a:buClr>
              <a:buFont typeface="Wingdings" pitchFamily="2" charset="2"/>
              <a:buChar char="§"/>
            </a:pPr>
            <a:r>
              <a:rPr lang="en-US" sz="3200" dirty="0">
                <a:solidFill>
                  <a:schemeClr val="bg2">
                    <a:lumMod val="25000"/>
                  </a:schemeClr>
                </a:solidFill>
              </a:rPr>
              <a:t>Tax education has been a critical part of our work since inception.</a:t>
            </a:r>
            <a:endParaRPr kumimoji="0" lang="en-US" sz="3200" i="0" u="none" strike="noStrike" kern="1200" cap="none" spc="0" normalizeH="0" baseline="0" noProof="0" dirty="0">
              <a:ln>
                <a:noFill/>
              </a:ln>
              <a:solidFill>
                <a:schemeClr val="bg2">
                  <a:lumMod val="25000"/>
                </a:schemeClr>
              </a:solidFill>
              <a:uLnTx/>
              <a:uFillTx/>
            </a:endParaRPr>
          </a:p>
          <a:p>
            <a:endParaRPr lang="en-US" dirty="0"/>
          </a:p>
        </p:txBody>
      </p:sp>
      <p:pic>
        <p:nvPicPr>
          <p:cNvPr id="5" name="Picture 4">
            <a:extLst>
              <a:ext uri="{FF2B5EF4-FFF2-40B4-BE49-F238E27FC236}">
                <a16:creationId xmlns:a16="http://schemas.microsoft.com/office/drawing/2014/main" id="{49D5E15F-4E76-21DE-6BFD-113341FE2505}"/>
              </a:ext>
            </a:extLst>
          </p:cNvPr>
          <p:cNvPicPr>
            <a:picLocks noChangeAspect="1"/>
          </p:cNvPicPr>
          <p:nvPr/>
        </p:nvPicPr>
        <p:blipFill>
          <a:blip r:embed="rId3"/>
          <a:srcRect/>
          <a:stretch/>
        </p:blipFill>
        <p:spPr>
          <a:xfrm>
            <a:off x="4498342" y="341645"/>
            <a:ext cx="2369291" cy="943460"/>
          </a:xfrm>
          <a:prstGeom prst="rect">
            <a:avLst/>
          </a:prstGeom>
        </p:spPr>
      </p:pic>
    </p:spTree>
    <p:extLst>
      <p:ext uri="{BB962C8B-B14F-4D97-AF65-F5344CB8AC3E}">
        <p14:creationId xmlns:p14="http://schemas.microsoft.com/office/powerpoint/2010/main" val="3593915531"/>
      </p:ext>
    </p:extLst>
  </p:cSld>
  <p:clrMapOvr>
    <a:masterClrMapping/>
  </p:clrMapOvr>
  <p:transition>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2">
            <a:extLst>
              <a:ext uri="{FF2B5EF4-FFF2-40B4-BE49-F238E27FC236}">
                <a16:creationId xmlns:a16="http://schemas.microsoft.com/office/drawing/2014/main" id="{54B46C79-DBE2-3A29-2721-E2957E7B84C6}"/>
              </a:ext>
            </a:extLst>
          </p:cNvPr>
          <p:cNvGraphicFramePr>
            <a:graphicFrameLocks noGrp="1"/>
          </p:cNvGraphicFramePr>
          <p:nvPr>
            <p:ph idx="1"/>
          </p:nvPr>
        </p:nvGraphicFramePr>
        <p:xfrm>
          <a:off x="484414" y="1144988"/>
          <a:ext cx="11353800" cy="57130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1">
            <a:extLst>
              <a:ext uri="{FF2B5EF4-FFF2-40B4-BE49-F238E27FC236}">
                <a16:creationId xmlns:a16="http://schemas.microsoft.com/office/drawing/2014/main" id="{F5150D24-DC80-CDA5-AD3E-0AF0C7265A90}"/>
              </a:ext>
            </a:extLst>
          </p:cNvPr>
          <p:cNvSpPr txBox="1">
            <a:spLocks/>
          </p:cNvSpPr>
          <p:nvPr/>
        </p:nvSpPr>
        <p:spPr>
          <a:xfrm>
            <a:off x="838200" y="1562555"/>
            <a:ext cx="11000014" cy="8377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200" b="0" i="0" u="none" strike="noStrike" kern="1200" cap="none" spc="0" normalizeH="0" baseline="0" noProof="0" dirty="0">
              <a:ln>
                <a:noFill/>
              </a:ln>
              <a:solidFill>
                <a:srgbClr val="114A69"/>
              </a:solidFill>
              <a:effectLst/>
              <a:uLnTx/>
              <a:uFillTx/>
              <a:latin typeface="Roboto"/>
              <a:ea typeface="+mj-ea"/>
              <a:cs typeface="+mj-cs"/>
            </a:endParaRPr>
          </a:p>
        </p:txBody>
      </p:sp>
      <p:sp>
        <p:nvSpPr>
          <p:cNvPr id="5" name="Object 1">
            <a:extLst>
              <a:ext uri="{FF2B5EF4-FFF2-40B4-BE49-F238E27FC236}">
                <a16:creationId xmlns:a16="http://schemas.microsoft.com/office/drawing/2014/main" id="{5FBEF4EB-F35F-1DAA-56E1-5E1FAD27DDAE}"/>
              </a:ext>
            </a:extLst>
          </p:cNvPr>
          <p:cNvSpPr/>
          <p:nvPr/>
        </p:nvSpPr>
        <p:spPr>
          <a:xfrm>
            <a:off x="484414" y="608961"/>
            <a:ext cx="11998500" cy="417567"/>
          </a:xfrm>
          <a:prstGeom prst="rect">
            <a:avLst/>
          </a:prstGeom>
          <a:noFill/>
        </p:spPr>
        <p:txBody>
          <a:bodyPr wrap="square" lIns="0" tIns="0" rIns="0" bIns="0" rtlCol="0" anchor="t"/>
          <a:lstStyle/>
          <a:p>
            <a:pPr marL="0" marR="0" lvl="0" indent="0" algn="l" defTabSz="914400" rtl="0" eaLnBrk="1" fontAlgn="auto" latinLnBrk="0" hangingPunct="1">
              <a:lnSpc>
                <a:spcPts val="4371"/>
              </a:lnSpc>
              <a:spcBef>
                <a:spcPts val="0"/>
              </a:spcBef>
              <a:spcAft>
                <a:spcPts val="600"/>
              </a:spcAft>
              <a:buClrTx/>
              <a:buSzTx/>
              <a:buFontTx/>
              <a:buNone/>
              <a:tabLst/>
              <a:defRPr/>
            </a:pPr>
            <a:r>
              <a:rPr kumimoji="0" lang="en-US" sz="5400" b="1" i="0" u="none" strike="noStrike" kern="1200" cap="none" spc="0" normalizeH="0" baseline="0" noProof="0" dirty="0">
                <a:ln>
                  <a:noFill/>
                </a:ln>
                <a:solidFill>
                  <a:srgbClr val="114A69"/>
                </a:solidFill>
                <a:effectLst/>
                <a:uLnTx/>
                <a:uFillTx/>
                <a:latin typeface="Roboto" panose="02000000000000000000" pitchFamily="2" charset="0"/>
                <a:ea typeface="Roboto" panose="02000000000000000000" pitchFamily="2" charset="0"/>
                <a:cs typeface="Arial Bold" panose="020B0704020202020204" pitchFamily="34" charset="0"/>
              </a:rPr>
              <a:t>A New Approach to Tax Support</a:t>
            </a:r>
            <a:endParaRPr kumimoji="0" lang="en-US" sz="3200" b="1" i="0" u="none" strike="noStrike" kern="1200" cap="none" spc="0" normalizeH="0" baseline="0" noProof="0" dirty="0">
              <a:ln>
                <a:noFill/>
              </a:ln>
              <a:solidFill>
                <a:srgbClr val="114A69"/>
              </a:solidFill>
              <a:effectLst/>
              <a:uLnTx/>
              <a:uFillTx/>
              <a:latin typeface="Roboto" panose="02000000000000000000" pitchFamily="2" charset="0"/>
              <a:ea typeface="Roboto" panose="02000000000000000000" pitchFamily="2" charset="0"/>
              <a:cs typeface="Arial Bold" panose="020B0704020202020204" pitchFamily="34" charset="0"/>
            </a:endParaRPr>
          </a:p>
        </p:txBody>
      </p:sp>
    </p:spTree>
    <p:extLst>
      <p:ext uri="{BB962C8B-B14F-4D97-AF65-F5344CB8AC3E}">
        <p14:creationId xmlns:p14="http://schemas.microsoft.com/office/powerpoint/2010/main" val="2496916578"/>
      </p:ext>
    </p:extLst>
  </p:cSld>
  <p:clrMapOvr>
    <a:masterClrMapping/>
  </p:clrMapOvr>
  <p:transition>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p:nvPr/>
        </p:nvSpPr>
        <p:spPr>
          <a:xfrm>
            <a:off x="387516" y="2619434"/>
            <a:ext cx="11416967" cy="3303910"/>
          </a:xfrm>
          <a:prstGeom prst="rect">
            <a:avLst/>
          </a:prstGeom>
          <a:noFill/>
        </p:spPr>
        <p:txBody>
          <a:bodyPr wrap="square" rtlCol="0" anchor="ctr"/>
          <a:lstStyle/>
          <a:p>
            <a:pPr marL="0" marR="0" lvl="0" indent="0" algn="l" defTabSz="914400" rtl="0" eaLnBrk="1" fontAlgn="auto" latinLnBrk="0" hangingPunct="1">
              <a:lnSpc>
                <a:spcPct val="100000"/>
              </a:lnSpc>
              <a:spcBef>
                <a:spcPts val="600"/>
              </a:spcBef>
              <a:spcAft>
                <a:spcPts val="1200"/>
              </a:spcAft>
              <a:buClrTx/>
              <a:buSzTx/>
              <a:buFontTx/>
              <a:buNone/>
              <a:tabLst/>
              <a:defRPr/>
            </a:pPr>
            <a:r>
              <a:rPr kumimoji="0" lang="en-US" sz="2400" b="0" i="0" u="none" strike="noStrike" kern="0" cap="none" spc="0" normalizeH="0" baseline="0" noProof="0" dirty="0">
                <a:ln>
                  <a:noFill/>
                </a:ln>
                <a:solidFill>
                  <a:srgbClr val="2A2921"/>
                </a:solidFill>
                <a:effectLst/>
                <a:uLnTx/>
                <a:uFillTx/>
                <a:latin typeface="Lato" pitchFamily="34" charset="0"/>
                <a:ea typeface="+mn-ea"/>
                <a:cs typeface="+mn-cs"/>
              </a:rPr>
              <a:t>Actionable, easy-to-use guides for business owners and entrepreneurs that need to file a </a:t>
            </a:r>
            <a:r>
              <a:rPr kumimoji="0" lang="en-US" sz="2400" b="1" i="0" u="none" strike="noStrike" kern="0" cap="none" spc="0" normalizeH="0" baseline="0" noProof="0" dirty="0">
                <a:ln>
                  <a:noFill/>
                </a:ln>
                <a:solidFill>
                  <a:srgbClr val="2A2921"/>
                </a:solidFill>
                <a:effectLst/>
                <a:uLnTx/>
                <a:uFillTx/>
                <a:latin typeface="Lato" pitchFamily="34" charset="0"/>
                <a:ea typeface="+mn-ea"/>
                <a:cs typeface="+mn-cs"/>
              </a:rPr>
              <a:t>Schedule C.  </a:t>
            </a:r>
            <a:r>
              <a:rPr kumimoji="0" lang="en-US" sz="2400" b="0" i="0" u="none" strike="noStrike" kern="0" cap="none" spc="0" normalizeH="0" baseline="0" noProof="0" dirty="0">
                <a:ln>
                  <a:noFill/>
                </a:ln>
                <a:solidFill>
                  <a:srgbClr val="2A2921"/>
                </a:solidFill>
                <a:effectLst/>
                <a:uLnTx/>
                <a:uFillTx/>
                <a:latin typeface="Lato" pitchFamily="34" charset="0"/>
                <a:ea typeface="+mn-ea"/>
                <a:cs typeface="+mn-cs"/>
              </a:rPr>
              <a:t>They include information on:</a:t>
            </a:r>
          </a:p>
          <a:p>
            <a:pPr marL="342900" marR="0" lvl="0" indent="-342900" algn="l" defTabSz="914400" rtl="0" eaLnBrk="1" fontAlgn="auto" latinLnBrk="0" hangingPunct="1">
              <a:lnSpc>
                <a:spcPct val="100000"/>
              </a:lnSpc>
              <a:spcBef>
                <a:spcPts val="600"/>
              </a:spcBef>
              <a:spcAft>
                <a:spcPts val="1200"/>
              </a:spcAft>
              <a:buClr>
                <a:srgbClr val="DF9A3D"/>
              </a:buClr>
              <a:buSzPct val="100000"/>
              <a:buFont typeface="Arial" panose="020B0604020202020204" pitchFamily="34" charset="0"/>
              <a:buChar char="•"/>
              <a:tabLst/>
              <a:defRPr/>
            </a:pPr>
            <a:r>
              <a:rPr kumimoji="0" lang="en-US" sz="2400" b="1" i="0" u="none" strike="noStrike" kern="0" cap="none" spc="0" normalizeH="0" baseline="0" noProof="0" dirty="0">
                <a:ln>
                  <a:noFill/>
                </a:ln>
                <a:solidFill>
                  <a:srgbClr val="2A2921"/>
                </a:solidFill>
                <a:effectLst/>
                <a:uLnTx/>
                <a:uFillTx/>
                <a:latin typeface="Lato" pitchFamily="34" charset="0"/>
                <a:ea typeface="+mn-ea"/>
                <a:cs typeface="+mn-cs"/>
              </a:rPr>
              <a:t>How business taxes work </a:t>
            </a:r>
            <a:r>
              <a:rPr kumimoji="0" lang="en-US" sz="2400" b="0" i="0" u="none" strike="noStrike" kern="0" cap="none" spc="0" normalizeH="0" baseline="0" noProof="0" dirty="0">
                <a:ln>
                  <a:noFill/>
                </a:ln>
                <a:solidFill>
                  <a:srgbClr val="2A2921"/>
                </a:solidFill>
                <a:effectLst/>
                <a:uLnTx/>
                <a:uFillTx/>
                <a:latin typeface="Lato" pitchFamily="34" charset="0"/>
                <a:ea typeface="+mn-ea"/>
                <a:cs typeface="+mn-cs"/>
              </a:rPr>
              <a:t>and the important components of tax documents</a:t>
            </a:r>
          </a:p>
          <a:p>
            <a:pPr marL="342900" marR="0" lvl="0" indent="-342900" algn="l" defTabSz="914400" rtl="0" eaLnBrk="1" fontAlgn="auto" latinLnBrk="0" hangingPunct="1">
              <a:lnSpc>
                <a:spcPct val="100000"/>
              </a:lnSpc>
              <a:spcBef>
                <a:spcPts val="600"/>
              </a:spcBef>
              <a:spcAft>
                <a:spcPts val="1200"/>
              </a:spcAft>
              <a:buClr>
                <a:srgbClr val="DF9A3D"/>
              </a:buClr>
              <a:buSzPct val="100000"/>
              <a:buFont typeface="Arial" panose="020B0604020202020204" pitchFamily="34" charset="0"/>
              <a:buChar char="•"/>
              <a:tabLst/>
              <a:defRPr/>
            </a:pPr>
            <a:r>
              <a:rPr kumimoji="0" lang="en-US" sz="2400" b="0" i="0" u="none" strike="noStrike" kern="0" cap="none" spc="0" normalizeH="0" baseline="0" noProof="0" dirty="0">
                <a:ln>
                  <a:noFill/>
                </a:ln>
                <a:solidFill>
                  <a:srgbClr val="2A2921"/>
                </a:solidFill>
                <a:effectLst/>
                <a:uLnTx/>
                <a:uFillTx/>
                <a:latin typeface="Lato" panose="020F0502020204030203" pitchFamily="34" charset="77"/>
                <a:ea typeface="Jost*" pitchFamily="34" charset="-122"/>
                <a:cs typeface="Karma" panose="02000000000000000000" pitchFamily="2" charset="77"/>
              </a:rPr>
              <a:t>Step-by-step guidance on </a:t>
            </a:r>
            <a:r>
              <a:rPr kumimoji="0" lang="en-US" sz="2400" b="1" i="0" u="none" strike="noStrike" kern="0" cap="none" spc="0" normalizeH="0" baseline="0" noProof="0" dirty="0">
                <a:ln>
                  <a:noFill/>
                </a:ln>
                <a:solidFill>
                  <a:srgbClr val="2A2921"/>
                </a:solidFill>
                <a:effectLst/>
                <a:uLnTx/>
                <a:uFillTx/>
                <a:latin typeface="Lato" panose="020F0502020204030203" pitchFamily="34" charset="77"/>
                <a:ea typeface="Jost*" pitchFamily="34" charset="-122"/>
                <a:cs typeface="Karma" panose="02000000000000000000" pitchFamily="2" charset="77"/>
              </a:rPr>
              <a:t>how to use the software</a:t>
            </a:r>
          </a:p>
          <a:p>
            <a:pPr marL="342900" marR="0" lvl="0" indent="-342900" algn="l" defTabSz="914400" rtl="0" eaLnBrk="1" fontAlgn="auto" latinLnBrk="0" hangingPunct="1">
              <a:lnSpc>
                <a:spcPct val="100000"/>
              </a:lnSpc>
              <a:spcBef>
                <a:spcPts val="600"/>
              </a:spcBef>
              <a:spcAft>
                <a:spcPts val="1200"/>
              </a:spcAft>
              <a:buClr>
                <a:srgbClr val="DF9A3D"/>
              </a:buClr>
              <a:buSzPct val="100000"/>
              <a:buFont typeface="Arial" panose="020B0604020202020204" pitchFamily="34" charset="0"/>
              <a:buChar char="•"/>
              <a:tabLst/>
              <a:defRPr/>
            </a:pPr>
            <a:r>
              <a:rPr kumimoji="0" lang="en-US" sz="2400" b="0" i="0" u="none" strike="noStrike" kern="0" cap="none" spc="0" normalizeH="0" baseline="0" noProof="0" dirty="0">
                <a:ln>
                  <a:noFill/>
                </a:ln>
                <a:solidFill>
                  <a:srgbClr val="2A2921"/>
                </a:solidFill>
                <a:effectLst/>
                <a:uLnTx/>
                <a:uFillTx/>
                <a:latin typeface="Lato" panose="020F0502020204030203" pitchFamily="34" charset="77"/>
                <a:ea typeface="Jost*" pitchFamily="34" charset="-122"/>
                <a:cs typeface="Karma" panose="02000000000000000000" pitchFamily="2" charset="77"/>
              </a:rPr>
              <a:t>Helpful </a:t>
            </a:r>
            <a:r>
              <a:rPr kumimoji="0" lang="en-US" sz="2400" b="1" i="0" u="none" strike="noStrike" kern="0" cap="none" spc="0" normalizeH="0" baseline="0" noProof="0" dirty="0">
                <a:ln>
                  <a:noFill/>
                </a:ln>
                <a:solidFill>
                  <a:srgbClr val="2A2921"/>
                </a:solidFill>
                <a:effectLst/>
                <a:uLnTx/>
                <a:uFillTx/>
                <a:latin typeface="Lato" panose="020F0502020204030203" pitchFamily="34" charset="77"/>
                <a:ea typeface="Jost*" pitchFamily="34" charset="-122"/>
                <a:cs typeface="Karma" panose="02000000000000000000" pitchFamily="2" charset="77"/>
              </a:rPr>
              <a:t>worksheets</a:t>
            </a:r>
            <a:r>
              <a:rPr kumimoji="0" lang="en-US" sz="2400" b="0" i="0" u="none" strike="noStrike" kern="0" cap="none" spc="0" normalizeH="0" baseline="0" noProof="0" dirty="0">
                <a:ln>
                  <a:noFill/>
                </a:ln>
                <a:solidFill>
                  <a:srgbClr val="2A2921"/>
                </a:solidFill>
                <a:effectLst/>
                <a:uLnTx/>
                <a:uFillTx/>
                <a:latin typeface="Lato" panose="020F0502020204030203" pitchFamily="34" charset="77"/>
                <a:ea typeface="Jost*" pitchFamily="34" charset="-122"/>
                <a:cs typeface="Karma" panose="02000000000000000000" pitchFamily="2" charset="77"/>
              </a:rPr>
              <a:t> and </a:t>
            </a:r>
            <a:r>
              <a:rPr kumimoji="0" lang="en-US" sz="2400" b="1" i="0" u="none" strike="noStrike" kern="0" cap="none" spc="0" normalizeH="0" baseline="0" noProof="0" dirty="0">
                <a:ln>
                  <a:noFill/>
                </a:ln>
                <a:solidFill>
                  <a:srgbClr val="2A2921"/>
                </a:solidFill>
                <a:effectLst/>
                <a:uLnTx/>
                <a:uFillTx/>
                <a:latin typeface="Lato" panose="020F0502020204030203" pitchFamily="34" charset="77"/>
                <a:ea typeface="Jost*" pitchFamily="34" charset="-122"/>
                <a:cs typeface="Karma" panose="02000000000000000000" pitchFamily="2" charset="77"/>
              </a:rPr>
              <a:t>resources</a:t>
            </a:r>
            <a:r>
              <a:rPr kumimoji="0" lang="en-US" sz="2400" b="0" i="0" u="none" strike="noStrike" kern="0" cap="none" spc="0" normalizeH="0" baseline="0" noProof="0" dirty="0">
                <a:ln>
                  <a:noFill/>
                </a:ln>
                <a:solidFill>
                  <a:srgbClr val="2A2921"/>
                </a:solidFill>
                <a:effectLst/>
                <a:uLnTx/>
                <a:uFillTx/>
                <a:latin typeface="Lato" panose="020F0502020204030203" pitchFamily="34" charset="77"/>
                <a:ea typeface="Jost*" pitchFamily="34" charset="-122"/>
                <a:cs typeface="Karma" panose="02000000000000000000" pitchFamily="2" charset="77"/>
              </a:rPr>
              <a:t> to build understanding and make implementation a breeze</a:t>
            </a:r>
          </a:p>
          <a:p>
            <a:pPr marL="342900" marR="0" lvl="0" indent="-342900" algn="l" defTabSz="914400" rtl="0" eaLnBrk="1" fontAlgn="auto" latinLnBrk="0" hangingPunct="1">
              <a:lnSpc>
                <a:spcPct val="100000"/>
              </a:lnSpc>
              <a:spcBef>
                <a:spcPts val="600"/>
              </a:spcBef>
              <a:spcAft>
                <a:spcPts val="1200"/>
              </a:spcAft>
              <a:buClr>
                <a:srgbClr val="DF9A3D"/>
              </a:buClr>
              <a:buSzPct val="100000"/>
              <a:buFont typeface="Arial" panose="020B0604020202020204" pitchFamily="34" charset="0"/>
              <a:buChar char="•"/>
              <a:tabLst/>
              <a:defRPr/>
            </a:pPr>
            <a:r>
              <a:rPr kumimoji="0" lang="en-US" sz="2400" b="0" i="0" u="none" strike="noStrike" kern="0" cap="none" spc="0" normalizeH="0" baseline="0" noProof="0" dirty="0">
                <a:ln>
                  <a:noFill/>
                </a:ln>
                <a:solidFill>
                  <a:srgbClr val="2A2921"/>
                </a:solidFill>
                <a:effectLst/>
                <a:uLnTx/>
                <a:uFillTx/>
                <a:latin typeface="Lato" panose="020F0502020204030203" pitchFamily="34" charset="77"/>
                <a:ea typeface="Jost*" pitchFamily="34" charset="-122"/>
                <a:cs typeface="Karma" panose="02000000000000000000" pitchFamily="2" charset="77"/>
              </a:rPr>
              <a:t>As a result, business owners can have </a:t>
            </a:r>
            <a:r>
              <a:rPr kumimoji="0" lang="en-US" sz="2400" b="1" i="0" u="none" strike="noStrike" kern="0" cap="none" spc="0" normalizeH="0" baseline="0" noProof="0" dirty="0">
                <a:ln>
                  <a:noFill/>
                </a:ln>
                <a:solidFill>
                  <a:srgbClr val="2A2921"/>
                </a:solidFill>
                <a:effectLst/>
                <a:uLnTx/>
                <a:uFillTx/>
                <a:latin typeface="Lato" panose="020F0502020204030203" pitchFamily="34" charset="77"/>
                <a:ea typeface="Jost*" pitchFamily="34" charset="-122"/>
                <a:cs typeface="Karma" panose="02000000000000000000" pitchFamily="2" charset="77"/>
              </a:rPr>
              <a:t>confidence</a:t>
            </a:r>
            <a:r>
              <a:rPr kumimoji="0" lang="en-US" sz="2400" b="0" i="0" u="none" strike="noStrike" kern="0" cap="none" spc="0" normalizeH="0" baseline="0" noProof="0" dirty="0">
                <a:ln>
                  <a:noFill/>
                </a:ln>
                <a:solidFill>
                  <a:srgbClr val="2A2921"/>
                </a:solidFill>
                <a:effectLst/>
                <a:uLnTx/>
                <a:uFillTx/>
                <a:latin typeface="Lato" panose="020F0502020204030203" pitchFamily="34" charset="77"/>
                <a:ea typeface="Jost*" pitchFamily="34" charset="-122"/>
                <a:cs typeface="Karma" panose="02000000000000000000" pitchFamily="2" charset="77"/>
              </a:rPr>
              <a:t> in their tax filings and are more empowered in their new business operation skills</a:t>
            </a:r>
            <a:endParaRPr kumimoji="0" lang="en-US" sz="2400" b="0" i="0" u="none" strike="noStrike" kern="1200" cap="none" spc="0" normalizeH="0" baseline="0" noProof="0" dirty="0">
              <a:ln>
                <a:noFill/>
              </a:ln>
              <a:solidFill>
                <a:srgbClr val="2A2921"/>
              </a:solidFill>
              <a:effectLst/>
              <a:uLnTx/>
              <a:uFillTx/>
              <a:latin typeface="Lato" panose="020F0502020204030203" pitchFamily="34" charset="77"/>
              <a:ea typeface="+mn-ea"/>
              <a:cs typeface="Karma" panose="02000000000000000000" pitchFamily="2" charset="77"/>
            </a:endParaRPr>
          </a:p>
        </p:txBody>
      </p:sp>
      <p:sp>
        <p:nvSpPr>
          <p:cNvPr id="6" name="Rectangle 5">
            <a:extLst>
              <a:ext uri="{FF2B5EF4-FFF2-40B4-BE49-F238E27FC236}">
                <a16:creationId xmlns:a16="http://schemas.microsoft.com/office/drawing/2014/main" id="{BCDD83F8-EE3D-17FF-4D57-B0C525FE854E}"/>
              </a:ext>
            </a:extLst>
          </p:cNvPr>
          <p:cNvSpPr/>
          <p:nvPr/>
        </p:nvSpPr>
        <p:spPr>
          <a:xfrm>
            <a:off x="0" y="1721"/>
            <a:ext cx="12192000" cy="1865870"/>
          </a:xfrm>
          <a:prstGeom prst="rect">
            <a:avLst/>
          </a:prstGeom>
          <a:solidFill>
            <a:srgbClr val="DF9A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7" name="Object 1">
            <a:extLst>
              <a:ext uri="{FF2B5EF4-FFF2-40B4-BE49-F238E27FC236}">
                <a16:creationId xmlns:a16="http://schemas.microsoft.com/office/drawing/2014/main" id="{8E93BB8A-6F5C-0755-2B6F-E938FE793E40}"/>
              </a:ext>
            </a:extLst>
          </p:cNvPr>
          <p:cNvSpPr/>
          <p:nvPr/>
        </p:nvSpPr>
        <p:spPr>
          <a:xfrm>
            <a:off x="387516" y="727182"/>
            <a:ext cx="11617595" cy="414948"/>
          </a:xfrm>
          <a:prstGeom prst="rect">
            <a:avLst/>
          </a:prstGeom>
          <a:noFill/>
        </p:spPr>
        <p:txBody>
          <a:bodyPr wrap="square" lIns="0" tIns="0" rIns="0" bIns="0" rtlCol="0" anchor="t"/>
          <a:lstStyle/>
          <a:p>
            <a:pPr marL="0" marR="0" lvl="0" indent="0" algn="l" defTabSz="914400" rtl="0" eaLnBrk="1" fontAlgn="auto" latinLnBrk="0" hangingPunct="1">
              <a:lnSpc>
                <a:spcPts val="4338"/>
              </a:lnSpc>
              <a:spcBef>
                <a:spcPts val="0"/>
              </a:spcBef>
              <a:spcAft>
                <a:spcPts val="600"/>
              </a:spcAft>
              <a:buClrTx/>
              <a:buSzTx/>
              <a:buFontTx/>
              <a:buNone/>
              <a:tabLst/>
              <a:defRPr/>
            </a:pPr>
            <a:r>
              <a:rPr kumimoji="0" lang="en-US" sz="44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Lato Heavy" panose="020F0502020204030203" pitchFamily="34" charset="77"/>
                <a:ea typeface="Verdana" panose="020B0604030504040204" pitchFamily="34" charset="0"/>
                <a:cs typeface="Verdana" panose="020B0604030504040204" pitchFamily="34" charset="0"/>
              </a:rPr>
              <a:t>MyFreeTaxes Self-Employed Tax Guides</a:t>
            </a:r>
            <a:endParaRPr kumimoji="0" lang="en-US" sz="24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Lato Heavy" panose="020F0502020204030203" pitchFamily="34" charset="77"/>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5951391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1">
            <a:extLst>
              <a:ext uri="{FF2B5EF4-FFF2-40B4-BE49-F238E27FC236}">
                <a16:creationId xmlns:a16="http://schemas.microsoft.com/office/drawing/2014/main" id="{4AF9B258-ACAF-1135-AFC8-2B6AE5483683}"/>
              </a:ext>
            </a:extLst>
          </p:cNvPr>
          <p:cNvSpPr/>
          <p:nvPr/>
        </p:nvSpPr>
        <p:spPr>
          <a:xfrm>
            <a:off x="397916" y="409054"/>
            <a:ext cx="11998500" cy="417567"/>
          </a:xfrm>
          <a:prstGeom prst="rect">
            <a:avLst/>
          </a:prstGeom>
          <a:noFill/>
        </p:spPr>
        <p:txBody>
          <a:bodyPr wrap="square" lIns="0" tIns="0" rIns="0" bIns="0" rtlCol="0" anchor="t"/>
          <a:lstStyle/>
          <a:p>
            <a:pPr marL="0" marR="0" lvl="0" indent="0" algn="l" defTabSz="914400" rtl="0" eaLnBrk="1" fontAlgn="auto" latinLnBrk="0" hangingPunct="1">
              <a:lnSpc>
                <a:spcPts val="4371"/>
              </a:lnSpc>
              <a:spcBef>
                <a:spcPts val="0"/>
              </a:spcBef>
              <a:spcAft>
                <a:spcPts val="600"/>
              </a:spcAft>
              <a:buClrTx/>
              <a:buSzTx/>
              <a:buFontTx/>
              <a:buNone/>
              <a:tabLst/>
              <a:defRPr/>
            </a:pPr>
            <a:r>
              <a:rPr kumimoji="0" lang="en-US" sz="4800" b="1" i="0" u="none" strike="noStrike" kern="1200" cap="none" spc="0" normalizeH="0" baseline="0" noProof="0" dirty="0">
                <a:ln>
                  <a:noFill/>
                </a:ln>
                <a:solidFill>
                  <a:schemeClr val="accent2"/>
                </a:solidFill>
                <a:effectLst/>
                <a:uLnTx/>
                <a:uFillTx/>
                <a:latin typeface="Roboto" panose="02000000000000000000" pitchFamily="2" charset="0"/>
                <a:ea typeface="Roboto" panose="02000000000000000000" pitchFamily="2" charset="0"/>
                <a:cs typeface="Arial Bold" panose="020B0704020202020204" pitchFamily="34" charset="0"/>
              </a:rPr>
              <a:t>How These Guides Differ</a:t>
            </a:r>
            <a:endParaRPr kumimoji="0" lang="en-US" sz="2800" b="1" i="0" u="none" strike="noStrike" kern="1200" cap="none" spc="0" normalizeH="0" baseline="0" noProof="0" dirty="0">
              <a:ln>
                <a:noFill/>
              </a:ln>
              <a:solidFill>
                <a:schemeClr val="accent2"/>
              </a:solidFill>
              <a:effectLst/>
              <a:uLnTx/>
              <a:uFillTx/>
              <a:latin typeface="Roboto" panose="02000000000000000000" pitchFamily="2" charset="0"/>
              <a:ea typeface="Roboto" panose="02000000000000000000" pitchFamily="2" charset="0"/>
              <a:cs typeface="Arial Bold" panose="020B0704020202020204" pitchFamily="34" charset="0"/>
            </a:endParaRPr>
          </a:p>
        </p:txBody>
      </p:sp>
      <p:sp>
        <p:nvSpPr>
          <p:cNvPr id="3" name="Rounded Rectangle 2">
            <a:extLst>
              <a:ext uri="{FF2B5EF4-FFF2-40B4-BE49-F238E27FC236}">
                <a16:creationId xmlns:a16="http://schemas.microsoft.com/office/drawing/2014/main" id="{CD167923-D235-90D3-9F7E-49CD788976B6}"/>
              </a:ext>
            </a:extLst>
          </p:cNvPr>
          <p:cNvSpPr/>
          <p:nvPr/>
        </p:nvSpPr>
        <p:spPr>
          <a:xfrm>
            <a:off x="527222" y="1161536"/>
            <a:ext cx="11322908" cy="1544594"/>
          </a:xfrm>
          <a:prstGeom prst="round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3D791C28-4B5E-71E3-3E80-D0E34CF3D6A5}"/>
              </a:ext>
            </a:extLst>
          </p:cNvPr>
          <p:cNvSpPr txBox="1"/>
          <p:nvPr/>
        </p:nvSpPr>
        <p:spPr>
          <a:xfrm>
            <a:off x="1054442" y="1241336"/>
            <a:ext cx="10610335" cy="1384995"/>
          </a:xfrm>
          <a:prstGeom prst="rect">
            <a:avLst/>
          </a:prstGeom>
          <a:noFill/>
        </p:spPr>
        <p:txBody>
          <a:bodyPr wrap="square" rtlCol="0">
            <a:spAutoFit/>
          </a:bodyPr>
          <a:lstStyle/>
          <a:p>
            <a:r>
              <a:rPr lang="en-US" dirty="0">
                <a:solidFill>
                  <a:schemeClr val="bg2">
                    <a:lumMod val="25000"/>
                  </a:schemeClr>
                </a:solidFill>
                <a:latin typeface="+mn-lt"/>
              </a:rPr>
              <a:t>Small Business Owners:</a:t>
            </a:r>
          </a:p>
          <a:p>
            <a:pPr marL="342900" indent="-342900">
              <a:buClr>
                <a:schemeClr val="accent2"/>
              </a:buClr>
              <a:buFont typeface="Arial" panose="020B0604020202020204" pitchFamily="34" charset="0"/>
              <a:buChar char="•"/>
            </a:pPr>
            <a:r>
              <a:rPr lang="en-US" sz="2000" dirty="0">
                <a:solidFill>
                  <a:schemeClr val="bg2">
                    <a:lumMod val="25000"/>
                  </a:schemeClr>
                </a:solidFill>
                <a:latin typeface="+mn-lt"/>
              </a:rPr>
              <a:t>Focuses on a range of micro businesses such as Etsy sellers to those with side hustles, freelancers, or other independent contractors</a:t>
            </a:r>
          </a:p>
          <a:p>
            <a:pPr marL="342900" indent="-342900">
              <a:buClr>
                <a:schemeClr val="accent2"/>
              </a:buClr>
              <a:buFont typeface="Arial" panose="020B0604020202020204" pitchFamily="34" charset="0"/>
              <a:buChar char="•"/>
            </a:pPr>
            <a:r>
              <a:rPr lang="en-US" sz="2000" dirty="0">
                <a:solidFill>
                  <a:schemeClr val="bg2">
                    <a:lumMod val="25000"/>
                  </a:schemeClr>
                </a:solidFill>
                <a:latin typeface="+mn-lt"/>
              </a:rPr>
              <a:t>Covers a range of scenarios including the use of a home office</a:t>
            </a:r>
          </a:p>
        </p:txBody>
      </p:sp>
      <p:sp>
        <p:nvSpPr>
          <p:cNvPr id="5" name="Rounded Rectangle 4">
            <a:extLst>
              <a:ext uri="{FF2B5EF4-FFF2-40B4-BE49-F238E27FC236}">
                <a16:creationId xmlns:a16="http://schemas.microsoft.com/office/drawing/2014/main" id="{3618A825-374A-7FF9-BE1C-9F78471CF289}"/>
              </a:ext>
            </a:extLst>
          </p:cNvPr>
          <p:cNvSpPr/>
          <p:nvPr/>
        </p:nvSpPr>
        <p:spPr>
          <a:xfrm>
            <a:off x="527222" y="3001776"/>
            <a:ext cx="11322908" cy="1544594"/>
          </a:xfrm>
          <a:prstGeom prst="round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0DA0FE4-B535-4E17-5C2E-D3B86785F7F3}"/>
              </a:ext>
            </a:extLst>
          </p:cNvPr>
          <p:cNvSpPr txBox="1"/>
          <p:nvPr/>
        </p:nvSpPr>
        <p:spPr>
          <a:xfrm>
            <a:off x="1054442" y="3081575"/>
            <a:ext cx="10610335" cy="1384995"/>
          </a:xfrm>
          <a:prstGeom prst="rect">
            <a:avLst/>
          </a:prstGeom>
          <a:noFill/>
        </p:spPr>
        <p:txBody>
          <a:bodyPr wrap="square" rtlCol="0">
            <a:spAutoFit/>
          </a:bodyPr>
          <a:lstStyle/>
          <a:p>
            <a:r>
              <a:rPr lang="en-US" dirty="0">
                <a:solidFill>
                  <a:schemeClr val="bg2">
                    <a:lumMod val="25000"/>
                  </a:schemeClr>
                </a:solidFill>
                <a:latin typeface="+mn-lt"/>
              </a:rPr>
              <a:t>Gig Economy Entrepreneurs:</a:t>
            </a:r>
          </a:p>
          <a:p>
            <a:pPr marL="342900" indent="-342900">
              <a:buClr>
                <a:schemeClr val="accent2"/>
              </a:buClr>
              <a:buFont typeface="Arial" panose="020B0604020202020204" pitchFamily="34" charset="0"/>
              <a:buChar char="•"/>
            </a:pPr>
            <a:r>
              <a:rPr lang="en-US" sz="2000" dirty="0">
                <a:solidFill>
                  <a:schemeClr val="bg2">
                    <a:lumMod val="25000"/>
                  </a:schemeClr>
                </a:solidFill>
                <a:latin typeface="+mn-lt"/>
              </a:rPr>
              <a:t>Focuses on those who are working with apps and other tools that allow them to work on demand, particularly using their own vehicle</a:t>
            </a:r>
          </a:p>
          <a:p>
            <a:pPr marL="342900" indent="-342900">
              <a:buClr>
                <a:schemeClr val="accent2"/>
              </a:buClr>
              <a:buFont typeface="Arial" panose="020B0604020202020204" pitchFamily="34" charset="0"/>
              <a:buChar char="•"/>
            </a:pPr>
            <a:r>
              <a:rPr lang="en-US" sz="2000" dirty="0">
                <a:solidFill>
                  <a:schemeClr val="bg2">
                    <a:lumMod val="25000"/>
                  </a:schemeClr>
                </a:solidFill>
                <a:latin typeface="+mn-lt"/>
              </a:rPr>
              <a:t>Covers operations with a particular emphasis on transportation costs</a:t>
            </a:r>
          </a:p>
        </p:txBody>
      </p:sp>
      <p:sp>
        <p:nvSpPr>
          <p:cNvPr id="7" name="Rounded Rectangle 6">
            <a:extLst>
              <a:ext uri="{FF2B5EF4-FFF2-40B4-BE49-F238E27FC236}">
                <a16:creationId xmlns:a16="http://schemas.microsoft.com/office/drawing/2014/main" id="{864CD1F4-35C0-FE3F-B10F-BC98F0B2C7E0}"/>
              </a:ext>
            </a:extLst>
          </p:cNvPr>
          <p:cNvSpPr/>
          <p:nvPr/>
        </p:nvSpPr>
        <p:spPr>
          <a:xfrm>
            <a:off x="527222" y="4844367"/>
            <a:ext cx="11322908" cy="1395795"/>
          </a:xfrm>
          <a:prstGeom prst="round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DD52AFBB-F5E6-97EC-90BE-BEDC92D93ACD}"/>
              </a:ext>
            </a:extLst>
          </p:cNvPr>
          <p:cNvSpPr txBox="1"/>
          <p:nvPr/>
        </p:nvSpPr>
        <p:spPr>
          <a:xfrm>
            <a:off x="1054442" y="4924166"/>
            <a:ext cx="10610335" cy="1077218"/>
          </a:xfrm>
          <a:prstGeom prst="rect">
            <a:avLst/>
          </a:prstGeom>
          <a:noFill/>
        </p:spPr>
        <p:txBody>
          <a:bodyPr wrap="square" rtlCol="0">
            <a:spAutoFit/>
          </a:bodyPr>
          <a:lstStyle/>
          <a:p>
            <a:r>
              <a:rPr lang="en-US" dirty="0">
                <a:solidFill>
                  <a:schemeClr val="bg2">
                    <a:lumMod val="25000"/>
                  </a:schemeClr>
                </a:solidFill>
                <a:latin typeface="+mn-lt"/>
              </a:rPr>
              <a:t>Home-Based Child Care Providers:</a:t>
            </a:r>
          </a:p>
          <a:p>
            <a:pPr marL="342900" indent="-342900">
              <a:buClr>
                <a:schemeClr val="accent2"/>
              </a:buClr>
              <a:buFont typeface="Arial" panose="020B0604020202020204" pitchFamily="34" charset="0"/>
              <a:buChar char="•"/>
            </a:pPr>
            <a:r>
              <a:rPr lang="en-US" sz="2000" dirty="0">
                <a:solidFill>
                  <a:schemeClr val="bg2">
                    <a:lumMod val="25000"/>
                  </a:schemeClr>
                </a:solidFill>
                <a:latin typeface="+mn-lt"/>
              </a:rPr>
              <a:t>Focuses on business owners who operate a child care out of their home</a:t>
            </a:r>
          </a:p>
          <a:p>
            <a:pPr marL="342900" indent="-342900">
              <a:buClr>
                <a:schemeClr val="accent2"/>
              </a:buClr>
              <a:buFont typeface="Arial" panose="020B0604020202020204" pitchFamily="34" charset="0"/>
              <a:buChar char="•"/>
            </a:pPr>
            <a:r>
              <a:rPr lang="en-US" sz="2000" dirty="0">
                <a:solidFill>
                  <a:schemeClr val="bg2">
                    <a:lumMod val="25000"/>
                  </a:schemeClr>
                </a:solidFill>
                <a:latin typeface="+mn-lt"/>
              </a:rPr>
              <a:t>Addresses several tax rules exclusive to these business owners</a:t>
            </a:r>
          </a:p>
        </p:txBody>
      </p:sp>
      <p:sp>
        <p:nvSpPr>
          <p:cNvPr id="11" name="Rectangle 10">
            <a:extLst>
              <a:ext uri="{FF2B5EF4-FFF2-40B4-BE49-F238E27FC236}">
                <a16:creationId xmlns:a16="http://schemas.microsoft.com/office/drawing/2014/main" id="{330976F1-9EFB-9A59-E1DA-560E94D71D68}"/>
              </a:ext>
            </a:extLst>
          </p:cNvPr>
          <p:cNvSpPr/>
          <p:nvPr/>
        </p:nvSpPr>
        <p:spPr>
          <a:xfrm>
            <a:off x="111211" y="1334530"/>
            <a:ext cx="943231" cy="11862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47B1B46-8E1B-993E-3968-8215E65A9EF0}"/>
              </a:ext>
            </a:extLst>
          </p:cNvPr>
          <p:cNvSpPr/>
          <p:nvPr/>
        </p:nvSpPr>
        <p:spPr>
          <a:xfrm>
            <a:off x="111211" y="4953424"/>
            <a:ext cx="943231" cy="10772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9" descr="Woman with baby with solid fill">
            <a:extLst>
              <a:ext uri="{FF2B5EF4-FFF2-40B4-BE49-F238E27FC236}">
                <a16:creationId xmlns:a16="http://schemas.microsoft.com/office/drawing/2014/main" id="{4E33797C-DD97-4430-DB1E-FD7544B1282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1211" y="5030859"/>
            <a:ext cx="914400" cy="914400"/>
          </a:xfrm>
          <a:prstGeom prst="rect">
            <a:avLst/>
          </a:prstGeom>
        </p:spPr>
      </p:pic>
      <p:sp>
        <p:nvSpPr>
          <p:cNvPr id="12" name="Rectangle 11">
            <a:extLst>
              <a:ext uri="{FF2B5EF4-FFF2-40B4-BE49-F238E27FC236}">
                <a16:creationId xmlns:a16="http://schemas.microsoft.com/office/drawing/2014/main" id="{EB28CB7E-429D-270D-2C6A-D87825020E3D}"/>
              </a:ext>
            </a:extLst>
          </p:cNvPr>
          <p:cNvSpPr/>
          <p:nvPr/>
        </p:nvSpPr>
        <p:spPr>
          <a:xfrm>
            <a:off x="111211" y="3193901"/>
            <a:ext cx="943231" cy="11862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Graphic 14" descr="Postit Notes with solid fill">
            <a:extLst>
              <a:ext uri="{FF2B5EF4-FFF2-40B4-BE49-F238E27FC236}">
                <a16:creationId xmlns:a16="http://schemas.microsoft.com/office/drawing/2014/main" id="{8084350B-7AA5-8E95-2247-87E4F41B0B8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31807" y="1499744"/>
            <a:ext cx="790829" cy="790829"/>
          </a:xfrm>
          <a:prstGeom prst="rect">
            <a:avLst/>
          </a:prstGeom>
        </p:spPr>
      </p:pic>
      <p:pic>
        <p:nvPicPr>
          <p:cNvPr id="17" name="Graphic 16" descr="Car with solid fill">
            <a:extLst>
              <a:ext uri="{FF2B5EF4-FFF2-40B4-BE49-F238E27FC236}">
                <a16:creationId xmlns:a16="http://schemas.microsoft.com/office/drawing/2014/main" id="{BC8507EC-D10D-6ED1-6428-16F2F44D872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32004" y="3379253"/>
            <a:ext cx="790632" cy="790632"/>
          </a:xfrm>
          <a:prstGeom prst="rect">
            <a:avLst/>
          </a:prstGeom>
        </p:spPr>
      </p:pic>
    </p:spTree>
    <p:extLst>
      <p:ext uri="{BB962C8B-B14F-4D97-AF65-F5344CB8AC3E}">
        <p14:creationId xmlns:p14="http://schemas.microsoft.com/office/powerpoint/2010/main" val="7578165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5"/>
          <p:cNvSpPr>
            <a:spLocks noGrp="1"/>
          </p:cNvSpPr>
          <p:nvPr>
            <p:ph type="title"/>
          </p:nvPr>
        </p:nvSpPr>
        <p:spPr/>
        <p:txBody>
          <a:bodyPr/>
          <a:lstStyle/>
          <a:p>
            <a:r>
              <a:rPr lang="en-US" dirty="0">
                <a:latin typeface="Roboto"/>
              </a:rPr>
              <a:t>Multiple Versions Curated to Meet the Needs of Specific Audiences</a:t>
            </a:r>
            <a:endParaRPr lang="en-US" dirty="0">
              <a:latin typeface="Arial"/>
            </a:endParaRPr>
          </a:p>
        </p:txBody>
      </p:sp>
      <p:sp>
        <p:nvSpPr>
          <p:cNvPr id="2" name="Slide Number Placeholder 1">
            <a:extLst>
              <a:ext uri="{FF2B5EF4-FFF2-40B4-BE49-F238E27FC236}">
                <a16:creationId xmlns:a16="http://schemas.microsoft.com/office/drawing/2014/main" id="{28C80A62-B735-4842-8382-82A8ED37422E}"/>
              </a:ext>
            </a:extLst>
          </p:cNvPr>
          <p:cNvSpPr>
            <a:spLocks noGrp="1"/>
          </p:cNvSpPr>
          <p:nvPr>
            <p:ph type="sldNum" sz="quarter" idx="11"/>
          </p:nvPr>
        </p:nvSpPr>
        <p:spPr/>
        <p:txBody>
          <a:bodyPr/>
          <a:lstStyle/>
          <a:p>
            <a:pPr>
              <a:defRPr/>
            </a:pPr>
            <a:fld id="{620E6A34-D18C-448D-9E59-F06A322BE9B9}" type="slidenum">
              <a:rPr lang="en-US" smtClean="0"/>
              <a:pPr>
                <a:defRPr/>
              </a:pPr>
              <a:t>11</a:t>
            </a:fld>
            <a:endParaRPr lang="en-US"/>
          </a:p>
        </p:txBody>
      </p:sp>
      <p:grpSp>
        <p:nvGrpSpPr>
          <p:cNvPr id="21" name="Group 20">
            <a:extLst>
              <a:ext uri="{FF2B5EF4-FFF2-40B4-BE49-F238E27FC236}">
                <a16:creationId xmlns:a16="http://schemas.microsoft.com/office/drawing/2014/main" id="{4667CD13-E4E9-BB90-FA4B-DB1078624EC6}"/>
              </a:ext>
            </a:extLst>
          </p:cNvPr>
          <p:cNvGrpSpPr/>
          <p:nvPr/>
        </p:nvGrpSpPr>
        <p:grpSpPr>
          <a:xfrm>
            <a:off x="583209" y="1412876"/>
            <a:ext cx="6051905" cy="4665662"/>
            <a:chOff x="583209" y="1412876"/>
            <a:chExt cx="6051905" cy="4665662"/>
          </a:xfrm>
        </p:grpSpPr>
        <p:pic>
          <p:nvPicPr>
            <p:cNvPr id="6" name="Graphic 5">
              <a:extLst>
                <a:ext uri="{FF2B5EF4-FFF2-40B4-BE49-F238E27FC236}">
                  <a16:creationId xmlns:a16="http://schemas.microsoft.com/office/drawing/2014/main" id="{5D3F66B0-C8A1-943C-957A-FB7D3BDE563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725934" y="3792538"/>
              <a:ext cx="1766455" cy="2286000"/>
            </a:xfrm>
            <a:prstGeom prst="rect">
              <a:avLst/>
            </a:prstGeom>
          </p:spPr>
        </p:pic>
        <p:pic>
          <p:nvPicPr>
            <p:cNvPr id="8" name="Graphic 7">
              <a:extLst>
                <a:ext uri="{FF2B5EF4-FFF2-40B4-BE49-F238E27FC236}">
                  <a16:creationId xmlns:a16="http://schemas.microsoft.com/office/drawing/2014/main" id="{C28CEACF-DF0C-6221-D3DD-E630CDD5199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68659" y="3792538"/>
              <a:ext cx="1766455" cy="2286000"/>
            </a:xfrm>
            <a:prstGeom prst="rect">
              <a:avLst/>
            </a:prstGeom>
          </p:spPr>
        </p:pic>
        <p:pic>
          <p:nvPicPr>
            <p:cNvPr id="11" name="Graphic 10">
              <a:extLst>
                <a:ext uri="{FF2B5EF4-FFF2-40B4-BE49-F238E27FC236}">
                  <a16:creationId xmlns:a16="http://schemas.microsoft.com/office/drawing/2014/main" id="{72E16663-76F6-9C9B-B450-F8352AF6AF8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868660" y="1412876"/>
              <a:ext cx="1766454" cy="2286000"/>
            </a:xfrm>
            <a:prstGeom prst="rect">
              <a:avLst/>
            </a:prstGeom>
          </p:spPr>
        </p:pic>
        <p:pic>
          <p:nvPicPr>
            <p:cNvPr id="15" name="Graphic 14">
              <a:extLst>
                <a:ext uri="{FF2B5EF4-FFF2-40B4-BE49-F238E27FC236}">
                  <a16:creationId xmlns:a16="http://schemas.microsoft.com/office/drawing/2014/main" id="{8C196325-3B2F-1187-B293-8E36185E841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725933" y="1417638"/>
              <a:ext cx="1766455" cy="2286000"/>
            </a:xfrm>
            <a:prstGeom prst="rect">
              <a:avLst/>
            </a:prstGeom>
          </p:spPr>
        </p:pic>
        <p:pic>
          <p:nvPicPr>
            <p:cNvPr id="16" name="Graphic 15">
              <a:extLst>
                <a:ext uri="{FF2B5EF4-FFF2-40B4-BE49-F238E27FC236}">
                  <a16:creationId xmlns:a16="http://schemas.microsoft.com/office/drawing/2014/main" id="{4B406060-9DAA-D46E-640F-8BC4A0E8333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83209" y="3792538"/>
              <a:ext cx="1766455" cy="2286000"/>
            </a:xfrm>
            <a:prstGeom prst="rect">
              <a:avLst/>
            </a:prstGeom>
          </p:spPr>
        </p:pic>
        <p:pic>
          <p:nvPicPr>
            <p:cNvPr id="17" name="Graphic 16">
              <a:extLst>
                <a:ext uri="{FF2B5EF4-FFF2-40B4-BE49-F238E27FC236}">
                  <a16:creationId xmlns:a16="http://schemas.microsoft.com/office/drawing/2014/main" id="{2AB436EB-7CAA-2C8D-D54A-695483B20475}"/>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83210" y="1417638"/>
              <a:ext cx="1766455" cy="2286000"/>
            </a:xfrm>
            <a:prstGeom prst="rect">
              <a:avLst/>
            </a:prstGeom>
          </p:spPr>
        </p:pic>
      </p:grpSp>
      <p:sp>
        <p:nvSpPr>
          <p:cNvPr id="22" name="Content Placeholder 2">
            <a:extLst>
              <a:ext uri="{FF2B5EF4-FFF2-40B4-BE49-F238E27FC236}">
                <a16:creationId xmlns:a16="http://schemas.microsoft.com/office/drawing/2014/main" id="{43E5FE7B-4E33-7B97-DDDA-984FF7E979D5}"/>
              </a:ext>
            </a:extLst>
          </p:cNvPr>
          <p:cNvSpPr>
            <a:spLocks noGrp="1"/>
          </p:cNvSpPr>
          <p:nvPr/>
        </p:nvSpPr>
        <p:spPr bwMode="auto">
          <a:xfrm>
            <a:off x="7011383" y="1412877"/>
            <a:ext cx="500167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80" tIns="0" rIns="457200" bIns="0" numCol="1" anchor="t" anchorCtr="0" compatLnSpc="1">
            <a:prstTxWarp prst="textNoShape">
              <a:avLst/>
            </a:prstTxWarp>
          </a:bodyPr>
          <a:lstStyle>
            <a:lvl1pPr marL="0" indent="0" algn="l" rtl="0" eaLnBrk="1" fontAlgn="base" hangingPunct="1">
              <a:spcBef>
                <a:spcPts val="1000"/>
              </a:spcBef>
              <a:spcAft>
                <a:spcPct val="0"/>
              </a:spcAft>
              <a:defRPr sz="2000" baseline="0">
                <a:solidFill>
                  <a:srgbClr val="005191"/>
                </a:solidFill>
                <a:latin typeface="+mn-lt"/>
                <a:ea typeface="+mn-ea"/>
                <a:cs typeface="ＭＳ Ｐゴシック" pitchFamily="-106" charset="-128"/>
              </a:defRPr>
            </a:lvl1pPr>
            <a:lvl2pPr marL="287338" indent="-287338"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mn-ea"/>
              </a:defRPr>
            </a:lvl2pPr>
            <a:lvl3pPr marL="576263" indent="-288925"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ヒラギノ角ゴ Pro W3" pitchFamily="-84" charset="-128"/>
              </a:defRPr>
            </a:lvl3pPr>
            <a:lvl4pPr marL="914400" indent="-338138"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ヒラギノ角ゴ Pro W3" pitchFamily="-84" charset="-128"/>
              </a:defRPr>
            </a:lvl4pPr>
            <a:lvl5pPr marL="1201738" indent="-287338"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ヒラギノ角ゴ Pro W3" pitchFamily="-84" charset="-128"/>
              </a:defRPr>
            </a:lvl5pPr>
            <a:lvl6pPr marL="17684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6pPr>
            <a:lvl7pPr marL="22256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7pPr>
            <a:lvl8pPr marL="26828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8pPr>
            <a:lvl9pPr marL="31400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9pPr>
          </a:lstStyle>
          <a:p>
            <a:pPr>
              <a:spcBef>
                <a:spcPts val="600"/>
              </a:spcBef>
              <a:spcAft>
                <a:spcPts val="600"/>
              </a:spcAft>
            </a:pPr>
            <a:r>
              <a:rPr lang="en-US" dirty="0">
                <a:latin typeface="Roboto"/>
                <a:ea typeface="+mn-lt"/>
                <a:cs typeface="+mn-lt"/>
              </a:rPr>
              <a:t>Three Versions, in English and Spanish</a:t>
            </a:r>
          </a:p>
          <a:p>
            <a:pPr>
              <a:spcBef>
                <a:spcPts val="600"/>
              </a:spcBef>
              <a:spcAft>
                <a:spcPts val="600"/>
              </a:spcAft>
            </a:pPr>
            <a:r>
              <a:rPr lang="en-US" dirty="0">
                <a:latin typeface="Roboto"/>
                <a:ea typeface="+mn-lt"/>
                <a:cs typeface="+mn-lt"/>
              </a:rPr>
              <a:t>MyFreeTaxes Self-Employed Tax Guides:</a:t>
            </a:r>
          </a:p>
          <a:p>
            <a:pPr marL="342900" indent="-342900">
              <a:spcBef>
                <a:spcPts val="600"/>
              </a:spcBef>
              <a:spcAft>
                <a:spcPts val="600"/>
              </a:spcAft>
              <a:buFont typeface="Arial" panose="020B0604020202020204" pitchFamily="34" charset="0"/>
              <a:buChar char="•"/>
            </a:pPr>
            <a:r>
              <a:rPr lang="en-US" dirty="0">
                <a:latin typeface="Roboto"/>
                <a:ea typeface="+mn-lt"/>
                <a:cs typeface="+mn-lt"/>
              </a:rPr>
              <a:t>For Small Business Owners</a:t>
            </a:r>
          </a:p>
          <a:p>
            <a:pPr marL="342900" indent="-342900">
              <a:spcBef>
                <a:spcPts val="600"/>
              </a:spcBef>
              <a:spcAft>
                <a:spcPts val="600"/>
              </a:spcAft>
              <a:buFont typeface="Arial" panose="020B0604020202020204" pitchFamily="34" charset="0"/>
              <a:buChar char="•"/>
            </a:pPr>
            <a:r>
              <a:rPr lang="en-US" dirty="0">
                <a:latin typeface="Roboto"/>
                <a:ea typeface="+mn-lt"/>
                <a:cs typeface="+mn-lt"/>
              </a:rPr>
              <a:t>For Gig Economy Entrepreneurs</a:t>
            </a:r>
          </a:p>
          <a:p>
            <a:pPr marL="342900" indent="-342900">
              <a:spcBef>
                <a:spcPts val="600"/>
              </a:spcBef>
              <a:spcAft>
                <a:spcPts val="600"/>
              </a:spcAft>
              <a:buFont typeface="Arial" panose="020B0604020202020204" pitchFamily="34" charset="0"/>
              <a:buChar char="•"/>
            </a:pPr>
            <a:r>
              <a:rPr lang="en-US" dirty="0">
                <a:latin typeface="Roboto"/>
                <a:ea typeface="+mn-lt"/>
                <a:cs typeface="+mn-lt"/>
              </a:rPr>
              <a:t>For Home-Based Child Care Businesses</a:t>
            </a:r>
          </a:p>
          <a:p>
            <a:pPr>
              <a:spcBef>
                <a:spcPts val="600"/>
              </a:spcBef>
              <a:spcAft>
                <a:spcPts val="600"/>
              </a:spcAft>
            </a:pPr>
            <a:r>
              <a:rPr lang="en-US" dirty="0">
                <a:latin typeface="Roboto"/>
                <a:ea typeface="+mn-lt"/>
                <a:cs typeface="+mn-lt"/>
              </a:rPr>
              <a:t>Available as embedded content and downloadable PDFs at </a:t>
            </a:r>
            <a:r>
              <a:rPr lang="en-US" dirty="0">
                <a:latin typeface="Roboto"/>
                <a:ea typeface="+mn-lt"/>
                <a:cs typeface="+mn-lt"/>
                <a:hlinkClick r:id="rId15">
                  <a:extLst>
                    <a:ext uri="{A12FA001-AC4F-418D-AE19-62706E023703}">
                      <ahyp:hlinkClr xmlns:ahyp="http://schemas.microsoft.com/office/drawing/2018/hyperlinkcolor" val="tx"/>
                    </a:ext>
                  </a:extLst>
                </a:hlinkClick>
              </a:rPr>
              <a:t>myfreetaxes.com/</a:t>
            </a:r>
            <a:r>
              <a:rPr lang="en-US" dirty="0" err="1">
                <a:latin typeface="Roboto"/>
                <a:ea typeface="+mn-lt"/>
                <a:cs typeface="+mn-lt"/>
                <a:hlinkClick r:id="rId15">
                  <a:extLst>
                    <a:ext uri="{A12FA001-AC4F-418D-AE19-62706E023703}">
                      <ahyp:hlinkClr xmlns:ahyp="http://schemas.microsoft.com/office/drawing/2018/hyperlinkcolor" val="tx"/>
                    </a:ext>
                  </a:extLst>
                </a:hlinkClick>
              </a:rPr>
              <a:t>selfemployed</a:t>
            </a:r>
            <a:r>
              <a:rPr lang="en-US" dirty="0">
                <a:latin typeface="Roboto"/>
                <a:ea typeface="+mn-lt"/>
                <a:cs typeface="+mn-lt"/>
              </a:rPr>
              <a:t> and </a:t>
            </a:r>
          </a:p>
          <a:p>
            <a:pPr>
              <a:spcBef>
                <a:spcPts val="600"/>
              </a:spcBef>
              <a:spcAft>
                <a:spcPts val="600"/>
              </a:spcAft>
            </a:pPr>
            <a:r>
              <a:rPr lang="en-US" dirty="0">
                <a:latin typeface="Roboto"/>
                <a:ea typeface="+mn-lt"/>
                <a:cs typeface="+mn-lt"/>
                <a:hlinkClick r:id="rId16"/>
              </a:rPr>
              <a:t>myfreetaxes.com/es/</a:t>
            </a:r>
            <a:r>
              <a:rPr lang="en-US" dirty="0" err="1">
                <a:latin typeface="Roboto"/>
                <a:ea typeface="+mn-lt"/>
                <a:cs typeface="+mn-lt"/>
                <a:hlinkClick r:id="rId16"/>
              </a:rPr>
              <a:t>cuentapropia</a:t>
            </a:r>
            <a:endParaRPr lang="en-US" dirty="0">
              <a:latin typeface="Roboto"/>
              <a:ea typeface="+mn-lt"/>
              <a:cs typeface="+mn-lt"/>
            </a:endParaRPr>
          </a:p>
          <a:p>
            <a:pPr>
              <a:spcBef>
                <a:spcPts val="600"/>
              </a:spcBef>
              <a:spcAft>
                <a:spcPts val="600"/>
              </a:spcAft>
            </a:pPr>
            <a:endParaRPr lang="en-US" dirty="0">
              <a:latin typeface="Roboto"/>
              <a:ea typeface="+mn-lt"/>
              <a:cs typeface="+mn-lt"/>
            </a:endParaRPr>
          </a:p>
        </p:txBody>
      </p:sp>
    </p:spTree>
    <p:extLst>
      <p:ext uri="{BB962C8B-B14F-4D97-AF65-F5344CB8AC3E}">
        <p14:creationId xmlns:p14="http://schemas.microsoft.com/office/powerpoint/2010/main" val="1147550848"/>
      </p:ext>
    </p:extLst>
  </p:cSld>
  <p:clrMapOvr>
    <a:masterClrMapping/>
  </p:clrMapOvr>
  <p:transition>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5"/>
          <p:cNvSpPr>
            <a:spLocks noGrp="1"/>
          </p:cNvSpPr>
          <p:nvPr>
            <p:ph type="title"/>
          </p:nvPr>
        </p:nvSpPr>
        <p:spPr/>
        <p:txBody>
          <a:bodyPr/>
          <a:lstStyle/>
          <a:p>
            <a:r>
              <a:rPr lang="en-US" dirty="0">
                <a:latin typeface="Roboto"/>
              </a:rPr>
              <a:t>Each Guide is Available in Video Format</a:t>
            </a:r>
            <a:endParaRPr lang="en-US" dirty="0">
              <a:latin typeface="Arial"/>
            </a:endParaRPr>
          </a:p>
        </p:txBody>
      </p:sp>
      <p:sp>
        <p:nvSpPr>
          <p:cNvPr id="2" name="Slide Number Placeholder 1">
            <a:extLst>
              <a:ext uri="{FF2B5EF4-FFF2-40B4-BE49-F238E27FC236}">
                <a16:creationId xmlns:a16="http://schemas.microsoft.com/office/drawing/2014/main" id="{28C80A62-B735-4842-8382-82A8ED37422E}"/>
              </a:ext>
            </a:extLst>
          </p:cNvPr>
          <p:cNvSpPr>
            <a:spLocks noGrp="1"/>
          </p:cNvSpPr>
          <p:nvPr>
            <p:ph type="sldNum" sz="quarter" idx="11"/>
          </p:nvPr>
        </p:nvSpPr>
        <p:spPr/>
        <p:txBody>
          <a:bodyPr/>
          <a:lstStyle/>
          <a:p>
            <a:pPr>
              <a:defRPr/>
            </a:pPr>
            <a:fld id="{620E6A34-D18C-448D-9E59-F06A322BE9B9}" type="slidenum">
              <a:rPr lang="en-US" smtClean="0"/>
              <a:pPr>
                <a:defRPr/>
              </a:pPr>
              <a:t>12</a:t>
            </a:fld>
            <a:endParaRPr lang="en-US"/>
          </a:p>
        </p:txBody>
      </p:sp>
      <p:grpSp>
        <p:nvGrpSpPr>
          <p:cNvPr id="33" name="Group 32">
            <a:extLst>
              <a:ext uri="{FF2B5EF4-FFF2-40B4-BE49-F238E27FC236}">
                <a16:creationId xmlns:a16="http://schemas.microsoft.com/office/drawing/2014/main" id="{B0627A83-30AE-6DAB-D0D1-7FCE469C0B94}"/>
              </a:ext>
            </a:extLst>
          </p:cNvPr>
          <p:cNvGrpSpPr/>
          <p:nvPr/>
        </p:nvGrpSpPr>
        <p:grpSpPr>
          <a:xfrm>
            <a:off x="533400" y="1412877"/>
            <a:ext cx="11125200" cy="4276990"/>
            <a:chOff x="533400" y="1412877"/>
            <a:chExt cx="11125200" cy="4276990"/>
          </a:xfrm>
        </p:grpSpPr>
        <p:pic>
          <p:nvPicPr>
            <p:cNvPr id="14" name="Picture 13">
              <a:extLst>
                <a:ext uri="{FF2B5EF4-FFF2-40B4-BE49-F238E27FC236}">
                  <a16:creationId xmlns:a16="http://schemas.microsoft.com/office/drawing/2014/main" id="{825AD6E1-AB7E-6629-FFCE-9ED439A39E86}"/>
                </a:ext>
              </a:extLst>
            </p:cNvPr>
            <p:cNvPicPr>
              <a:picLocks noChangeAspect="1"/>
            </p:cNvPicPr>
            <p:nvPr/>
          </p:nvPicPr>
          <p:blipFill>
            <a:blip r:embed="rId3"/>
            <a:stretch>
              <a:fillRect/>
            </a:stretch>
          </p:blipFill>
          <p:spPr>
            <a:xfrm>
              <a:off x="533400" y="1412877"/>
              <a:ext cx="3200400" cy="1846384"/>
            </a:xfrm>
            <a:prstGeom prst="rect">
              <a:avLst/>
            </a:prstGeom>
          </p:spPr>
        </p:pic>
        <p:pic>
          <p:nvPicPr>
            <p:cNvPr id="19" name="Picture 18">
              <a:extLst>
                <a:ext uri="{FF2B5EF4-FFF2-40B4-BE49-F238E27FC236}">
                  <a16:creationId xmlns:a16="http://schemas.microsoft.com/office/drawing/2014/main" id="{0C707E33-EC7B-F1EC-175A-3651315C2760}"/>
                </a:ext>
              </a:extLst>
            </p:cNvPr>
            <p:cNvPicPr>
              <a:picLocks noChangeAspect="1"/>
            </p:cNvPicPr>
            <p:nvPr/>
          </p:nvPicPr>
          <p:blipFill>
            <a:blip r:embed="rId4"/>
            <a:stretch>
              <a:fillRect/>
            </a:stretch>
          </p:blipFill>
          <p:spPr>
            <a:xfrm>
              <a:off x="4495800" y="1419808"/>
              <a:ext cx="3200400" cy="1839453"/>
            </a:xfrm>
            <a:prstGeom prst="rect">
              <a:avLst/>
            </a:prstGeom>
          </p:spPr>
        </p:pic>
        <p:pic>
          <p:nvPicPr>
            <p:cNvPr id="23" name="Picture 22">
              <a:extLst>
                <a:ext uri="{FF2B5EF4-FFF2-40B4-BE49-F238E27FC236}">
                  <a16:creationId xmlns:a16="http://schemas.microsoft.com/office/drawing/2014/main" id="{E03F4C58-83A8-10F3-B46C-EA1C011EEF9D}"/>
                </a:ext>
              </a:extLst>
            </p:cNvPr>
            <p:cNvPicPr>
              <a:picLocks noChangeAspect="1"/>
            </p:cNvPicPr>
            <p:nvPr/>
          </p:nvPicPr>
          <p:blipFill>
            <a:blip r:embed="rId5"/>
            <a:stretch>
              <a:fillRect/>
            </a:stretch>
          </p:blipFill>
          <p:spPr>
            <a:xfrm>
              <a:off x="8458200" y="1419808"/>
              <a:ext cx="3200400" cy="1871581"/>
            </a:xfrm>
            <a:prstGeom prst="rect">
              <a:avLst/>
            </a:prstGeom>
          </p:spPr>
        </p:pic>
        <p:pic>
          <p:nvPicPr>
            <p:cNvPr id="25" name="Picture 24">
              <a:extLst>
                <a:ext uri="{FF2B5EF4-FFF2-40B4-BE49-F238E27FC236}">
                  <a16:creationId xmlns:a16="http://schemas.microsoft.com/office/drawing/2014/main" id="{E6CF004F-27FA-B886-2DFD-8517AD9C82EA}"/>
                </a:ext>
              </a:extLst>
            </p:cNvPr>
            <p:cNvPicPr>
              <a:picLocks noChangeAspect="1"/>
            </p:cNvPicPr>
            <p:nvPr/>
          </p:nvPicPr>
          <p:blipFill>
            <a:blip r:embed="rId6"/>
            <a:stretch>
              <a:fillRect/>
            </a:stretch>
          </p:blipFill>
          <p:spPr>
            <a:xfrm>
              <a:off x="533400" y="3845149"/>
              <a:ext cx="3200400" cy="1833238"/>
            </a:xfrm>
            <a:prstGeom prst="rect">
              <a:avLst/>
            </a:prstGeom>
          </p:spPr>
        </p:pic>
        <p:pic>
          <p:nvPicPr>
            <p:cNvPr id="27" name="Picture 26">
              <a:extLst>
                <a:ext uri="{FF2B5EF4-FFF2-40B4-BE49-F238E27FC236}">
                  <a16:creationId xmlns:a16="http://schemas.microsoft.com/office/drawing/2014/main" id="{E2E4E489-B4B8-BDB5-0B5E-008435200530}"/>
                </a:ext>
              </a:extLst>
            </p:cNvPr>
            <p:cNvPicPr>
              <a:picLocks noChangeAspect="1"/>
            </p:cNvPicPr>
            <p:nvPr/>
          </p:nvPicPr>
          <p:blipFill>
            <a:blip r:embed="rId7"/>
            <a:stretch>
              <a:fillRect/>
            </a:stretch>
          </p:blipFill>
          <p:spPr>
            <a:xfrm>
              <a:off x="4495800" y="3845149"/>
              <a:ext cx="3200400" cy="1829687"/>
            </a:xfrm>
            <a:prstGeom prst="rect">
              <a:avLst/>
            </a:prstGeom>
          </p:spPr>
        </p:pic>
        <p:pic>
          <p:nvPicPr>
            <p:cNvPr id="29" name="Picture 28">
              <a:extLst>
                <a:ext uri="{FF2B5EF4-FFF2-40B4-BE49-F238E27FC236}">
                  <a16:creationId xmlns:a16="http://schemas.microsoft.com/office/drawing/2014/main" id="{DC09A8F8-8072-45C4-5FE1-D704431D2A28}"/>
                </a:ext>
              </a:extLst>
            </p:cNvPr>
            <p:cNvPicPr>
              <a:picLocks noChangeAspect="1"/>
            </p:cNvPicPr>
            <p:nvPr/>
          </p:nvPicPr>
          <p:blipFill>
            <a:blip r:embed="rId8"/>
            <a:stretch>
              <a:fillRect/>
            </a:stretch>
          </p:blipFill>
          <p:spPr>
            <a:xfrm>
              <a:off x="8458200" y="3845149"/>
              <a:ext cx="3200400" cy="1844718"/>
            </a:xfrm>
            <a:prstGeom prst="rect">
              <a:avLst/>
            </a:prstGeom>
          </p:spPr>
        </p:pic>
      </p:grpSp>
    </p:spTree>
    <p:extLst>
      <p:ext uri="{BB962C8B-B14F-4D97-AF65-F5344CB8AC3E}">
        <p14:creationId xmlns:p14="http://schemas.microsoft.com/office/powerpoint/2010/main" val="4018084117"/>
      </p:ext>
    </p:extLst>
  </p:cSld>
  <p:clrMapOvr>
    <a:masterClrMapping/>
  </p:clrMapOvr>
  <p:transition>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5"/>
          <p:cNvSpPr>
            <a:spLocks noGrp="1"/>
          </p:cNvSpPr>
          <p:nvPr>
            <p:ph type="title"/>
          </p:nvPr>
        </p:nvSpPr>
        <p:spPr/>
        <p:txBody>
          <a:bodyPr/>
          <a:lstStyle/>
          <a:p>
            <a:r>
              <a:rPr lang="en-US" dirty="0"/>
              <a:t>Support for MyFreeTaxes Filers with Self-Employment Income</a:t>
            </a:r>
          </a:p>
        </p:txBody>
      </p:sp>
      <p:sp>
        <p:nvSpPr>
          <p:cNvPr id="2" name="Slide Number Placeholder 1">
            <a:extLst>
              <a:ext uri="{FF2B5EF4-FFF2-40B4-BE49-F238E27FC236}">
                <a16:creationId xmlns:a16="http://schemas.microsoft.com/office/drawing/2014/main" id="{28C80A62-B735-4842-8382-82A8ED37422E}"/>
              </a:ext>
            </a:extLst>
          </p:cNvPr>
          <p:cNvSpPr>
            <a:spLocks noGrp="1"/>
          </p:cNvSpPr>
          <p:nvPr>
            <p:ph type="sldNum" sz="quarter" idx="11"/>
          </p:nvPr>
        </p:nvSpPr>
        <p:spPr/>
        <p:txBody>
          <a:bodyPr/>
          <a:lstStyle/>
          <a:p>
            <a:pPr>
              <a:defRPr/>
            </a:pPr>
            <a:fld id="{620E6A34-D18C-448D-9E59-F06A322BE9B9}" type="slidenum">
              <a:rPr lang="en-US" smtClean="0"/>
              <a:pPr>
                <a:defRPr/>
              </a:pPr>
              <a:t>13</a:t>
            </a:fld>
            <a:endParaRPr lang="en-US"/>
          </a:p>
        </p:txBody>
      </p:sp>
      <p:sp>
        <p:nvSpPr>
          <p:cNvPr id="9" name="Content Placeholder 2">
            <a:extLst>
              <a:ext uri="{FF2B5EF4-FFF2-40B4-BE49-F238E27FC236}">
                <a16:creationId xmlns:a16="http://schemas.microsoft.com/office/drawing/2014/main" id="{14718328-5CCC-404E-BD0A-86FDF1BB1C9A}"/>
              </a:ext>
            </a:extLst>
          </p:cNvPr>
          <p:cNvSpPr>
            <a:spLocks noGrp="1"/>
          </p:cNvSpPr>
          <p:nvPr/>
        </p:nvSpPr>
        <p:spPr bwMode="auto">
          <a:xfrm>
            <a:off x="374284" y="1600201"/>
            <a:ext cx="11315968" cy="43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80" tIns="0" rIns="457200" bIns="0" numCol="1" anchor="t" anchorCtr="0" compatLnSpc="1">
            <a:prstTxWarp prst="textNoShape">
              <a:avLst/>
            </a:prstTxWarp>
          </a:bodyPr>
          <a:lstStyle>
            <a:lvl1pPr marL="0" indent="0" algn="l" rtl="0" eaLnBrk="1" fontAlgn="base" hangingPunct="1">
              <a:spcBef>
                <a:spcPts val="1000"/>
              </a:spcBef>
              <a:spcAft>
                <a:spcPct val="0"/>
              </a:spcAft>
              <a:defRPr sz="2000" baseline="0">
                <a:solidFill>
                  <a:srgbClr val="005191"/>
                </a:solidFill>
                <a:latin typeface="+mn-lt"/>
                <a:ea typeface="+mn-ea"/>
                <a:cs typeface="ＭＳ Ｐゴシック" pitchFamily="-106" charset="-128"/>
              </a:defRPr>
            </a:lvl1pPr>
            <a:lvl2pPr marL="287338" indent="-287338"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mn-ea"/>
              </a:defRPr>
            </a:lvl2pPr>
            <a:lvl3pPr marL="576263" indent="-288925"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ヒラギノ角ゴ Pro W3" pitchFamily="-84" charset="-128"/>
              </a:defRPr>
            </a:lvl3pPr>
            <a:lvl4pPr marL="914400" indent="-338138"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ヒラギノ角ゴ Pro W3" pitchFamily="-84" charset="-128"/>
              </a:defRPr>
            </a:lvl4pPr>
            <a:lvl5pPr marL="1201738" indent="-287338"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ヒラギノ角ゴ Pro W3" pitchFamily="-84" charset="-128"/>
              </a:defRPr>
            </a:lvl5pPr>
            <a:lvl6pPr marL="17684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6pPr>
            <a:lvl7pPr marL="22256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7pPr>
            <a:lvl8pPr marL="26828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8pPr>
            <a:lvl9pPr marL="31400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9pPr>
          </a:lstStyle>
          <a:p>
            <a:r>
              <a:rPr lang="en-US" dirty="0">
                <a:ea typeface="+mn-lt"/>
                <a:cs typeface="+mn-lt"/>
              </a:rPr>
              <a:t>Our IRS-certified support specialists are available to assist MyFreeTaxes users at </a:t>
            </a:r>
            <a:r>
              <a:rPr lang="en-US" dirty="0">
                <a:ea typeface="+mn-lt"/>
                <a:cs typeface="+mn-lt"/>
                <a:hlinkClick r:id="rId3"/>
              </a:rPr>
              <a:t>myfreetaxes.com/support</a:t>
            </a:r>
            <a:r>
              <a:rPr lang="en-US" dirty="0">
                <a:ea typeface="+mn-lt"/>
                <a:cs typeface="+mn-lt"/>
              </a:rPr>
              <a:t>. </a:t>
            </a:r>
          </a:p>
          <a:p>
            <a:pPr marL="342900" indent="-342900">
              <a:buFont typeface="Arial" panose="020B0604020202020204" pitchFamily="34" charset="0"/>
              <a:buChar char="•"/>
            </a:pPr>
            <a:r>
              <a:rPr lang="en-US" dirty="0">
                <a:ea typeface="+mn-lt"/>
                <a:cs typeface="+mn-lt"/>
              </a:rPr>
              <a:t>Phone Helpline </a:t>
            </a:r>
          </a:p>
          <a:p>
            <a:pPr marL="630238" lvl="1" indent="-342900">
              <a:buFont typeface="Courier New" panose="02070309020205020404" pitchFamily="49" charset="0"/>
              <a:buChar char="o"/>
            </a:pPr>
            <a:r>
              <a:rPr lang="en-US" dirty="0">
                <a:ea typeface="+mn-lt"/>
                <a:cs typeface="+mn-lt"/>
              </a:rPr>
              <a:t>10a – 6p Daily thru April 18; 5 days a week April 19 – Oct 31</a:t>
            </a:r>
          </a:p>
          <a:p>
            <a:pPr marL="342900" indent="-342900">
              <a:buFont typeface="Arial" panose="020B0604020202020204" pitchFamily="34" charset="0"/>
              <a:buChar char="•"/>
            </a:pPr>
            <a:r>
              <a:rPr lang="en-US" dirty="0">
                <a:ea typeface="+mn-lt"/>
                <a:cs typeface="+mn-lt"/>
              </a:rPr>
              <a:t>Email and Message Support</a:t>
            </a:r>
          </a:p>
          <a:p>
            <a:pPr marL="630238" lvl="1" indent="-342900">
              <a:buFont typeface="Courier New" panose="02070309020205020404" pitchFamily="49" charset="0"/>
              <a:buChar char="o"/>
            </a:pPr>
            <a:r>
              <a:rPr lang="en-US" dirty="0">
                <a:ea typeface="+mn-lt"/>
                <a:cs typeface="+mn-lt"/>
              </a:rPr>
              <a:t>Receive a reply within one business day</a:t>
            </a:r>
          </a:p>
          <a:p>
            <a:pPr marL="342900" indent="-342900">
              <a:buFont typeface="Arial" panose="020B0604020202020204" pitchFamily="34" charset="0"/>
              <a:buChar char="•"/>
            </a:pPr>
            <a:r>
              <a:rPr lang="en-US" dirty="0">
                <a:ea typeface="+mn-lt"/>
                <a:cs typeface="+mn-lt"/>
              </a:rPr>
              <a:t>Searchable FAQs</a:t>
            </a:r>
          </a:p>
          <a:p>
            <a:pPr marL="342900" indent="-342900">
              <a:buFont typeface="Arial" panose="020B0604020202020204" pitchFamily="34" charset="0"/>
              <a:buChar char="•"/>
            </a:pPr>
            <a:r>
              <a:rPr lang="en-US" dirty="0">
                <a:ea typeface="+mn-lt"/>
                <a:cs typeface="+mn-lt"/>
              </a:rPr>
              <a:t>Filer Guides and Videos</a:t>
            </a:r>
          </a:p>
          <a:p>
            <a:pPr marL="630238" lvl="1" indent="-342900">
              <a:buFont typeface="Courier New" panose="02070309020205020404" pitchFamily="49" charset="0"/>
              <a:buChar char="o"/>
            </a:pPr>
            <a:r>
              <a:rPr lang="en-US" dirty="0">
                <a:ea typeface="+mn-lt"/>
                <a:cs typeface="+mn-lt"/>
              </a:rPr>
              <a:t>Currently: MyFreeTaxes Self-Employed Tax Guides</a:t>
            </a:r>
          </a:p>
          <a:p>
            <a:pPr marL="630238" lvl="1" indent="-342900">
              <a:buFont typeface="Courier New" panose="02070309020205020404" pitchFamily="49" charset="0"/>
              <a:buChar char="o"/>
            </a:pPr>
            <a:r>
              <a:rPr lang="en-US" dirty="0">
                <a:ea typeface="+mn-lt"/>
                <a:cs typeface="+mn-lt"/>
              </a:rPr>
              <a:t>More on the way!</a:t>
            </a:r>
          </a:p>
        </p:txBody>
      </p:sp>
    </p:spTree>
    <p:extLst>
      <p:ext uri="{BB962C8B-B14F-4D97-AF65-F5344CB8AC3E}">
        <p14:creationId xmlns:p14="http://schemas.microsoft.com/office/powerpoint/2010/main" val="2775083863"/>
      </p:ext>
    </p:extLst>
  </p:cSld>
  <p:clrMapOvr>
    <a:masterClrMapping/>
  </p:clrMapOvr>
  <p:transition>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6E337-6CA1-408E-A2D8-A469C4F5D10E}"/>
              </a:ext>
            </a:extLst>
          </p:cNvPr>
          <p:cNvSpPr>
            <a:spLocks noGrp="1"/>
          </p:cNvSpPr>
          <p:nvPr>
            <p:ph type="ctrTitle"/>
          </p:nvPr>
        </p:nvSpPr>
        <p:spPr/>
        <p:txBody>
          <a:bodyPr/>
          <a:lstStyle/>
          <a:p>
            <a:r>
              <a:rPr lang="en-US" dirty="0">
                <a:ea typeface="+mj-lt"/>
                <a:cs typeface="+mj-lt"/>
              </a:rPr>
              <a:t>Demo:</a:t>
            </a:r>
            <a:br>
              <a:rPr lang="en-US" dirty="0">
                <a:ea typeface="+mj-lt"/>
                <a:cs typeface="+mj-lt"/>
              </a:rPr>
            </a:br>
            <a:r>
              <a:rPr lang="en-US" dirty="0">
                <a:ea typeface="+mj-lt"/>
                <a:cs typeface="+mj-lt"/>
              </a:rPr>
              <a:t>MyFreeTaxes Self-Employed Tax Guides</a:t>
            </a:r>
            <a:endParaRPr lang="en-US" dirty="0"/>
          </a:p>
        </p:txBody>
      </p:sp>
    </p:spTree>
    <p:extLst>
      <p:ext uri="{BB962C8B-B14F-4D97-AF65-F5344CB8AC3E}">
        <p14:creationId xmlns:p14="http://schemas.microsoft.com/office/powerpoint/2010/main" val="4232023941"/>
      </p:ext>
    </p:extLst>
  </p:cSld>
  <p:clrMapOvr>
    <a:masterClrMapping/>
  </p:clrMapOvr>
  <p:transition>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8C80A62-B735-4842-8382-82A8ED37422E}"/>
              </a:ext>
            </a:extLst>
          </p:cNvPr>
          <p:cNvSpPr>
            <a:spLocks noGrp="1"/>
          </p:cNvSpPr>
          <p:nvPr>
            <p:ph type="sldNum" sz="quarter" idx="11"/>
          </p:nvPr>
        </p:nvSpPr>
        <p:spPr/>
        <p:txBody>
          <a:bodyPr/>
          <a:lstStyle/>
          <a:p>
            <a:pPr>
              <a:defRPr/>
            </a:pPr>
            <a:fld id="{620E6A34-D18C-448D-9E59-F06A322BE9B9}" type="slidenum">
              <a:rPr lang="en-US" smtClean="0"/>
              <a:pPr>
                <a:defRPr/>
              </a:pPr>
              <a:t>15</a:t>
            </a:fld>
            <a:endParaRPr lang="en-US"/>
          </a:p>
        </p:txBody>
      </p:sp>
      <p:pic>
        <p:nvPicPr>
          <p:cNvPr id="4" name="Picture 3">
            <a:extLst>
              <a:ext uri="{FF2B5EF4-FFF2-40B4-BE49-F238E27FC236}">
                <a16:creationId xmlns:a16="http://schemas.microsoft.com/office/drawing/2014/main" id="{7265F49D-0DBC-FFA9-42AB-B12CA68B5B20}"/>
              </a:ext>
            </a:extLst>
          </p:cNvPr>
          <p:cNvPicPr>
            <a:picLocks noChangeAspect="1"/>
          </p:cNvPicPr>
          <p:nvPr/>
        </p:nvPicPr>
        <p:blipFill>
          <a:blip r:embed="rId3"/>
          <a:stretch>
            <a:fillRect/>
          </a:stretch>
        </p:blipFill>
        <p:spPr>
          <a:xfrm>
            <a:off x="135627" y="685800"/>
            <a:ext cx="11920746" cy="5486400"/>
          </a:xfrm>
          <a:prstGeom prst="rect">
            <a:avLst/>
          </a:prstGeom>
        </p:spPr>
      </p:pic>
    </p:spTree>
    <p:extLst>
      <p:ext uri="{BB962C8B-B14F-4D97-AF65-F5344CB8AC3E}">
        <p14:creationId xmlns:p14="http://schemas.microsoft.com/office/powerpoint/2010/main" val="3276438612"/>
      </p:ext>
    </p:extLst>
  </p:cSld>
  <p:clrMapOvr>
    <a:masterClrMapping/>
  </p:clrMapOvr>
  <p:transition>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8C80A62-B735-4842-8382-82A8ED37422E}"/>
              </a:ext>
            </a:extLst>
          </p:cNvPr>
          <p:cNvSpPr>
            <a:spLocks noGrp="1"/>
          </p:cNvSpPr>
          <p:nvPr>
            <p:ph type="sldNum" sz="quarter" idx="11"/>
          </p:nvPr>
        </p:nvSpPr>
        <p:spPr/>
        <p:txBody>
          <a:bodyPr/>
          <a:lstStyle/>
          <a:p>
            <a:pPr>
              <a:defRPr/>
            </a:pPr>
            <a:fld id="{620E6A34-D18C-448D-9E59-F06A322BE9B9}" type="slidenum">
              <a:rPr lang="en-US" smtClean="0"/>
              <a:pPr>
                <a:defRPr/>
              </a:pPr>
              <a:t>16</a:t>
            </a:fld>
            <a:endParaRPr lang="en-US"/>
          </a:p>
        </p:txBody>
      </p:sp>
      <p:pic>
        <p:nvPicPr>
          <p:cNvPr id="10" name="Picture 9">
            <a:extLst>
              <a:ext uri="{FF2B5EF4-FFF2-40B4-BE49-F238E27FC236}">
                <a16:creationId xmlns:a16="http://schemas.microsoft.com/office/drawing/2014/main" id="{A88783AC-EB88-15F3-7295-DEB8E481CBA6}"/>
              </a:ext>
            </a:extLst>
          </p:cNvPr>
          <p:cNvPicPr>
            <a:picLocks noChangeAspect="1"/>
          </p:cNvPicPr>
          <p:nvPr/>
        </p:nvPicPr>
        <p:blipFill>
          <a:blip r:embed="rId3"/>
          <a:stretch>
            <a:fillRect/>
          </a:stretch>
        </p:blipFill>
        <p:spPr>
          <a:xfrm>
            <a:off x="7561712" y="1276065"/>
            <a:ext cx="4259766" cy="3657600"/>
          </a:xfrm>
          <a:prstGeom prst="rect">
            <a:avLst/>
          </a:prstGeom>
        </p:spPr>
      </p:pic>
      <p:pic>
        <p:nvPicPr>
          <p:cNvPr id="5" name="Picture 4">
            <a:extLst>
              <a:ext uri="{FF2B5EF4-FFF2-40B4-BE49-F238E27FC236}">
                <a16:creationId xmlns:a16="http://schemas.microsoft.com/office/drawing/2014/main" id="{A5037F81-0554-84DA-57A3-A7E98FBFAB16}"/>
              </a:ext>
            </a:extLst>
          </p:cNvPr>
          <p:cNvPicPr>
            <a:picLocks noChangeAspect="1"/>
          </p:cNvPicPr>
          <p:nvPr/>
        </p:nvPicPr>
        <p:blipFill>
          <a:blip r:embed="rId4"/>
          <a:stretch>
            <a:fillRect/>
          </a:stretch>
        </p:blipFill>
        <p:spPr>
          <a:xfrm>
            <a:off x="0" y="1276065"/>
            <a:ext cx="4450814" cy="3657600"/>
          </a:xfrm>
          <a:prstGeom prst="rect">
            <a:avLst/>
          </a:prstGeom>
        </p:spPr>
      </p:pic>
      <p:pic>
        <p:nvPicPr>
          <p:cNvPr id="8" name="Picture 7">
            <a:extLst>
              <a:ext uri="{FF2B5EF4-FFF2-40B4-BE49-F238E27FC236}">
                <a16:creationId xmlns:a16="http://schemas.microsoft.com/office/drawing/2014/main" id="{B803A46A-FC47-E663-647A-F83E4EC4464C}"/>
              </a:ext>
            </a:extLst>
          </p:cNvPr>
          <p:cNvPicPr>
            <a:picLocks noChangeAspect="1"/>
          </p:cNvPicPr>
          <p:nvPr/>
        </p:nvPicPr>
        <p:blipFill>
          <a:blip r:embed="rId5"/>
          <a:stretch>
            <a:fillRect/>
          </a:stretch>
        </p:blipFill>
        <p:spPr>
          <a:xfrm>
            <a:off x="4432483" y="1276065"/>
            <a:ext cx="3129229" cy="3657600"/>
          </a:xfrm>
          <a:prstGeom prst="rect">
            <a:avLst/>
          </a:prstGeom>
        </p:spPr>
      </p:pic>
    </p:spTree>
    <p:extLst>
      <p:ext uri="{BB962C8B-B14F-4D97-AF65-F5344CB8AC3E}">
        <p14:creationId xmlns:p14="http://schemas.microsoft.com/office/powerpoint/2010/main" val="316027187"/>
      </p:ext>
    </p:extLst>
  </p:cSld>
  <p:clrMapOvr>
    <a:masterClrMapping/>
  </p:clrMapOvr>
  <p:transition>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8C80A62-B735-4842-8382-82A8ED37422E}"/>
              </a:ext>
            </a:extLst>
          </p:cNvPr>
          <p:cNvSpPr>
            <a:spLocks noGrp="1"/>
          </p:cNvSpPr>
          <p:nvPr>
            <p:ph type="sldNum" sz="quarter" idx="11"/>
          </p:nvPr>
        </p:nvSpPr>
        <p:spPr/>
        <p:txBody>
          <a:bodyPr/>
          <a:lstStyle/>
          <a:p>
            <a:pPr>
              <a:defRPr/>
            </a:pPr>
            <a:fld id="{620E6A34-D18C-448D-9E59-F06A322BE9B9}" type="slidenum">
              <a:rPr lang="en-US" smtClean="0"/>
              <a:pPr>
                <a:defRPr/>
              </a:pPr>
              <a:t>17</a:t>
            </a:fld>
            <a:endParaRPr lang="en-US"/>
          </a:p>
        </p:txBody>
      </p:sp>
      <p:pic>
        <p:nvPicPr>
          <p:cNvPr id="12" name="Picture 11">
            <a:extLst>
              <a:ext uri="{FF2B5EF4-FFF2-40B4-BE49-F238E27FC236}">
                <a16:creationId xmlns:a16="http://schemas.microsoft.com/office/drawing/2014/main" id="{FF150087-A54C-01C6-ECF0-E2AE5F815CBB}"/>
              </a:ext>
            </a:extLst>
          </p:cNvPr>
          <p:cNvPicPr>
            <a:picLocks noChangeAspect="1"/>
          </p:cNvPicPr>
          <p:nvPr/>
        </p:nvPicPr>
        <p:blipFill>
          <a:blip r:embed="rId3"/>
          <a:stretch>
            <a:fillRect/>
          </a:stretch>
        </p:blipFill>
        <p:spPr>
          <a:xfrm>
            <a:off x="871043" y="685800"/>
            <a:ext cx="10449913" cy="5486400"/>
          </a:xfrm>
          <a:prstGeom prst="rect">
            <a:avLst/>
          </a:prstGeom>
        </p:spPr>
      </p:pic>
    </p:spTree>
    <p:extLst>
      <p:ext uri="{BB962C8B-B14F-4D97-AF65-F5344CB8AC3E}">
        <p14:creationId xmlns:p14="http://schemas.microsoft.com/office/powerpoint/2010/main" val="1648364662"/>
      </p:ext>
    </p:extLst>
  </p:cSld>
  <p:clrMapOvr>
    <a:masterClrMapping/>
  </p:clrMapOvr>
  <p:transition>
    <p:wipe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8C80A62-B735-4842-8382-82A8ED37422E}"/>
              </a:ext>
            </a:extLst>
          </p:cNvPr>
          <p:cNvSpPr>
            <a:spLocks noGrp="1"/>
          </p:cNvSpPr>
          <p:nvPr>
            <p:ph type="sldNum" sz="quarter" idx="11"/>
          </p:nvPr>
        </p:nvSpPr>
        <p:spPr/>
        <p:txBody>
          <a:bodyPr/>
          <a:lstStyle/>
          <a:p>
            <a:pPr>
              <a:defRPr/>
            </a:pPr>
            <a:fld id="{620E6A34-D18C-448D-9E59-F06A322BE9B9}" type="slidenum">
              <a:rPr lang="en-US" smtClean="0"/>
              <a:pPr>
                <a:defRPr/>
              </a:pPr>
              <a:t>18</a:t>
            </a:fld>
            <a:endParaRPr lang="en-US"/>
          </a:p>
        </p:txBody>
      </p:sp>
      <p:pic>
        <p:nvPicPr>
          <p:cNvPr id="14" name="Picture 13">
            <a:extLst>
              <a:ext uri="{FF2B5EF4-FFF2-40B4-BE49-F238E27FC236}">
                <a16:creationId xmlns:a16="http://schemas.microsoft.com/office/drawing/2014/main" id="{F68705F2-7E4E-AE44-9A6D-A07EFA53C121}"/>
              </a:ext>
            </a:extLst>
          </p:cNvPr>
          <p:cNvPicPr>
            <a:picLocks noChangeAspect="1"/>
          </p:cNvPicPr>
          <p:nvPr/>
        </p:nvPicPr>
        <p:blipFill>
          <a:blip r:embed="rId3"/>
          <a:stretch>
            <a:fillRect/>
          </a:stretch>
        </p:blipFill>
        <p:spPr>
          <a:xfrm>
            <a:off x="1382874" y="685800"/>
            <a:ext cx="9426251" cy="5486400"/>
          </a:xfrm>
          <a:prstGeom prst="rect">
            <a:avLst/>
          </a:prstGeom>
        </p:spPr>
      </p:pic>
    </p:spTree>
    <p:extLst>
      <p:ext uri="{BB962C8B-B14F-4D97-AF65-F5344CB8AC3E}">
        <p14:creationId xmlns:p14="http://schemas.microsoft.com/office/powerpoint/2010/main" val="365473802"/>
      </p:ext>
    </p:extLst>
  </p:cSld>
  <p:clrMapOvr>
    <a:masterClrMapping/>
  </p:clrMapOvr>
  <p:transition>
    <p:wipe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8C80A62-B735-4842-8382-82A8ED37422E}"/>
              </a:ext>
            </a:extLst>
          </p:cNvPr>
          <p:cNvSpPr>
            <a:spLocks noGrp="1"/>
          </p:cNvSpPr>
          <p:nvPr>
            <p:ph type="sldNum" sz="quarter" idx="11"/>
          </p:nvPr>
        </p:nvSpPr>
        <p:spPr/>
        <p:txBody>
          <a:bodyPr/>
          <a:lstStyle/>
          <a:p>
            <a:pPr>
              <a:defRPr/>
            </a:pPr>
            <a:fld id="{620E6A34-D18C-448D-9E59-F06A322BE9B9}" type="slidenum">
              <a:rPr lang="en-US" smtClean="0"/>
              <a:pPr>
                <a:defRPr/>
              </a:pPr>
              <a:t>19</a:t>
            </a:fld>
            <a:endParaRPr lang="en-US"/>
          </a:p>
        </p:txBody>
      </p:sp>
      <p:pic>
        <p:nvPicPr>
          <p:cNvPr id="16" name="Picture 15">
            <a:extLst>
              <a:ext uri="{FF2B5EF4-FFF2-40B4-BE49-F238E27FC236}">
                <a16:creationId xmlns:a16="http://schemas.microsoft.com/office/drawing/2014/main" id="{02320451-879E-97A5-4267-6F8C32B228BB}"/>
              </a:ext>
            </a:extLst>
          </p:cNvPr>
          <p:cNvPicPr>
            <a:picLocks noChangeAspect="1"/>
          </p:cNvPicPr>
          <p:nvPr/>
        </p:nvPicPr>
        <p:blipFill>
          <a:blip r:embed="rId3"/>
          <a:stretch>
            <a:fillRect/>
          </a:stretch>
        </p:blipFill>
        <p:spPr>
          <a:xfrm>
            <a:off x="749763" y="685800"/>
            <a:ext cx="10692473" cy="5486400"/>
          </a:xfrm>
          <a:prstGeom prst="rect">
            <a:avLst/>
          </a:prstGeom>
        </p:spPr>
      </p:pic>
    </p:spTree>
    <p:extLst>
      <p:ext uri="{BB962C8B-B14F-4D97-AF65-F5344CB8AC3E}">
        <p14:creationId xmlns:p14="http://schemas.microsoft.com/office/powerpoint/2010/main" val="863174909"/>
      </p:ext>
    </p:extLst>
  </p:cSld>
  <p:clrMapOvr>
    <a:masterClrMapping/>
  </p:clrMapOvr>
  <p:transition>
    <p:wipe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8C80A62-B735-4842-8382-82A8ED37422E}"/>
              </a:ext>
            </a:extLst>
          </p:cNvPr>
          <p:cNvSpPr>
            <a:spLocks noGrp="1"/>
          </p:cNvSpPr>
          <p:nvPr>
            <p:ph type="sldNum" sz="quarter" idx="11"/>
          </p:nvPr>
        </p:nvSpPr>
        <p:spPr/>
        <p:txBody>
          <a:bodyPr/>
          <a:lstStyle/>
          <a:p>
            <a:pPr>
              <a:defRPr/>
            </a:pPr>
            <a:fld id="{620E6A34-D18C-448D-9E59-F06A322BE9B9}" type="slidenum">
              <a:rPr lang="en-US" smtClean="0"/>
              <a:pPr>
                <a:defRPr/>
              </a:pPr>
              <a:t>20</a:t>
            </a:fld>
            <a:endParaRPr lang="en-US"/>
          </a:p>
        </p:txBody>
      </p:sp>
      <p:pic>
        <p:nvPicPr>
          <p:cNvPr id="3" name="Picture 2">
            <a:extLst>
              <a:ext uri="{FF2B5EF4-FFF2-40B4-BE49-F238E27FC236}">
                <a16:creationId xmlns:a16="http://schemas.microsoft.com/office/drawing/2014/main" id="{FE55F56B-D0BC-2369-2309-AF7E589E08E9}"/>
              </a:ext>
            </a:extLst>
          </p:cNvPr>
          <p:cNvPicPr>
            <a:picLocks noChangeAspect="1"/>
          </p:cNvPicPr>
          <p:nvPr/>
        </p:nvPicPr>
        <p:blipFill>
          <a:blip r:embed="rId3"/>
          <a:stretch>
            <a:fillRect/>
          </a:stretch>
        </p:blipFill>
        <p:spPr>
          <a:xfrm>
            <a:off x="0" y="788016"/>
            <a:ext cx="12192000" cy="5281967"/>
          </a:xfrm>
          <a:prstGeom prst="rect">
            <a:avLst/>
          </a:prstGeom>
        </p:spPr>
      </p:pic>
    </p:spTree>
    <p:extLst>
      <p:ext uri="{BB962C8B-B14F-4D97-AF65-F5344CB8AC3E}">
        <p14:creationId xmlns:p14="http://schemas.microsoft.com/office/powerpoint/2010/main" val="1494787583"/>
      </p:ext>
    </p:extLst>
  </p:cSld>
  <p:clrMapOvr>
    <a:masterClrMapping/>
  </p:clrMapOvr>
  <p:transition>
    <p:wipe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6E337-6CA1-408E-A2D8-A469C4F5D10E}"/>
              </a:ext>
            </a:extLst>
          </p:cNvPr>
          <p:cNvSpPr>
            <a:spLocks noGrp="1"/>
          </p:cNvSpPr>
          <p:nvPr>
            <p:ph type="ctrTitle"/>
          </p:nvPr>
        </p:nvSpPr>
        <p:spPr/>
        <p:txBody>
          <a:bodyPr/>
          <a:lstStyle/>
          <a:p>
            <a:r>
              <a:rPr lang="en-US" dirty="0">
                <a:ea typeface="+mj-lt"/>
                <a:cs typeface="+mj-lt"/>
              </a:rPr>
              <a:t>MyFreeTaxes Self-Employed Tax Guides</a:t>
            </a:r>
            <a:br>
              <a:rPr lang="en-US" dirty="0">
                <a:ea typeface="+mj-lt"/>
                <a:cs typeface="+mj-lt"/>
              </a:rPr>
            </a:br>
            <a:r>
              <a:rPr lang="en-US" dirty="0">
                <a:ea typeface="+mj-lt"/>
                <a:cs typeface="+mj-lt"/>
              </a:rPr>
              <a:t>Outreach and Promotion</a:t>
            </a:r>
            <a:endParaRPr lang="en-US" dirty="0"/>
          </a:p>
        </p:txBody>
      </p:sp>
    </p:spTree>
    <p:extLst>
      <p:ext uri="{BB962C8B-B14F-4D97-AF65-F5344CB8AC3E}">
        <p14:creationId xmlns:p14="http://schemas.microsoft.com/office/powerpoint/2010/main" val="1658543806"/>
      </p:ext>
    </p:extLst>
  </p:cSld>
  <p:clrMapOvr>
    <a:masterClrMapping/>
  </p:clrMapOvr>
  <p:transition>
    <p:wipe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5"/>
          <p:cNvSpPr>
            <a:spLocks noGrp="1"/>
          </p:cNvSpPr>
          <p:nvPr>
            <p:ph type="title"/>
          </p:nvPr>
        </p:nvSpPr>
        <p:spPr/>
        <p:txBody>
          <a:bodyPr/>
          <a:lstStyle/>
          <a:p>
            <a:r>
              <a:rPr lang="en-US" dirty="0"/>
              <a:t>Outreach and Promotion</a:t>
            </a:r>
          </a:p>
        </p:txBody>
      </p:sp>
      <p:sp>
        <p:nvSpPr>
          <p:cNvPr id="2" name="Slide Number Placeholder 1">
            <a:extLst>
              <a:ext uri="{FF2B5EF4-FFF2-40B4-BE49-F238E27FC236}">
                <a16:creationId xmlns:a16="http://schemas.microsoft.com/office/drawing/2014/main" id="{28C80A62-B735-4842-8382-82A8ED37422E}"/>
              </a:ext>
            </a:extLst>
          </p:cNvPr>
          <p:cNvSpPr>
            <a:spLocks noGrp="1"/>
          </p:cNvSpPr>
          <p:nvPr>
            <p:ph type="sldNum" sz="quarter" idx="11"/>
          </p:nvPr>
        </p:nvSpPr>
        <p:spPr/>
        <p:txBody>
          <a:bodyPr/>
          <a:lstStyle/>
          <a:p>
            <a:pPr>
              <a:defRPr/>
            </a:pPr>
            <a:fld id="{620E6A34-D18C-448D-9E59-F06A322BE9B9}" type="slidenum">
              <a:rPr lang="en-US" smtClean="0"/>
              <a:pPr>
                <a:defRPr/>
              </a:pPr>
              <a:t>22</a:t>
            </a:fld>
            <a:endParaRPr lang="en-US"/>
          </a:p>
        </p:txBody>
      </p:sp>
      <p:sp>
        <p:nvSpPr>
          <p:cNvPr id="9" name="Content Placeholder 2">
            <a:extLst>
              <a:ext uri="{FF2B5EF4-FFF2-40B4-BE49-F238E27FC236}">
                <a16:creationId xmlns:a16="http://schemas.microsoft.com/office/drawing/2014/main" id="{14718328-5CCC-404E-BD0A-86FDF1BB1C9A}"/>
              </a:ext>
            </a:extLst>
          </p:cNvPr>
          <p:cNvSpPr>
            <a:spLocks noGrp="1"/>
          </p:cNvSpPr>
          <p:nvPr/>
        </p:nvSpPr>
        <p:spPr bwMode="auto">
          <a:xfrm>
            <a:off x="374284" y="1600201"/>
            <a:ext cx="7463430" cy="43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80" tIns="0" rIns="457200" bIns="0" numCol="1" anchor="t" anchorCtr="0" compatLnSpc="1">
            <a:prstTxWarp prst="textNoShape">
              <a:avLst/>
            </a:prstTxWarp>
          </a:bodyPr>
          <a:lstStyle>
            <a:lvl1pPr marL="0" indent="0" algn="l" rtl="0" eaLnBrk="1" fontAlgn="base" hangingPunct="1">
              <a:spcBef>
                <a:spcPts val="1000"/>
              </a:spcBef>
              <a:spcAft>
                <a:spcPct val="0"/>
              </a:spcAft>
              <a:defRPr sz="2000" baseline="0">
                <a:solidFill>
                  <a:srgbClr val="005191"/>
                </a:solidFill>
                <a:latin typeface="+mn-lt"/>
                <a:ea typeface="+mn-ea"/>
                <a:cs typeface="ＭＳ Ｐゴシック" pitchFamily="-106" charset="-128"/>
              </a:defRPr>
            </a:lvl1pPr>
            <a:lvl2pPr marL="287338" indent="-287338"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mn-ea"/>
              </a:defRPr>
            </a:lvl2pPr>
            <a:lvl3pPr marL="576263" indent="-288925"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ヒラギノ角ゴ Pro W3" pitchFamily="-84" charset="-128"/>
              </a:defRPr>
            </a:lvl3pPr>
            <a:lvl4pPr marL="914400" indent="-338138"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ヒラギノ角ゴ Pro W3" pitchFamily="-84" charset="-128"/>
              </a:defRPr>
            </a:lvl4pPr>
            <a:lvl5pPr marL="1201738" indent="-287338"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ヒラギノ角ゴ Pro W3" pitchFamily="-84" charset="-128"/>
              </a:defRPr>
            </a:lvl5pPr>
            <a:lvl6pPr marL="17684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6pPr>
            <a:lvl7pPr marL="22256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7pPr>
            <a:lvl8pPr marL="26828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8pPr>
            <a:lvl9pPr marL="31400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9pPr>
          </a:lstStyle>
          <a:p>
            <a:r>
              <a:rPr lang="en-US" dirty="0">
                <a:ea typeface="+mn-lt"/>
                <a:cs typeface="+mn-lt"/>
              </a:rPr>
              <a:t>We rely on our partners to reach filers in your community!</a:t>
            </a:r>
          </a:p>
          <a:p>
            <a:pPr marL="342900" indent="-342900">
              <a:buFont typeface="Arial" panose="020B0604020202020204" pitchFamily="34" charset="0"/>
              <a:buChar char="•"/>
            </a:pPr>
            <a:r>
              <a:rPr lang="en-US" dirty="0">
                <a:ea typeface="+mn-lt"/>
                <a:cs typeface="+mn-lt"/>
              </a:rPr>
              <a:t>Promote the MyFreeTaxes Self-Employed Tax Guides at your VITA sites</a:t>
            </a:r>
          </a:p>
          <a:p>
            <a:pPr marL="342900" indent="-342900">
              <a:buFont typeface="Arial" panose="020B0604020202020204" pitchFamily="34" charset="0"/>
              <a:buChar char="•"/>
            </a:pPr>
            <a:r>
              <a:rPr lang="en-US" dirty="0">
                <a:ea typeface="+mn-lt"/>
                <a:cs typeface="+mn-lt"/>
              </a:rPr>
              <a:t>Promote on your social channels and via your newsletter</a:t>
            </a:r>
          </a:p>
          <a:p>
            <a:pPr marL="630238" lvl="1" indent="-342900"/>
            <a:r>
              <a:rPr lang="en-US" dirty="0">
                <a:ea typeface="+mn-lt"/>
                <a:cs typeface="+mn-lt"/>
              </a:rPr>
              <a:t>Social cards for the tax guides are available on the partner portal – combined or guide version-specific</a:t>
            </a:r>
          </a:p>
          <a:p>
            <a:pPr marL="342900" indent="-342900"/>
            <a:endParaRPr lang="en-US" dirty="0">
              <a:ea typeface="+mn-lt"/>
              <a:cs typeface="+mn-lt"/>
            </a:endParaRPr>
          </a:p>
        </p:txBody>
      </p:sp>
      <p:pic>
        <p:nvPicPr>
          <p:cNvPr id="4" name="Picture 3" descr="A picture containing graphical user interface&#10;&#10;Description automatically generated">
            <a:extLst>
              <a:ext uri="{FF2B5EF4-FFF2-40B4-BE49-F238E27FC236}">
                <a16:creationId xmlns:a16="http://schemas.microsoft.com/office/drawing/2014/main" id="{0385BE6F-05BD-F78A-4CBD-DEA45F10BABE}"/>
              </a:ext>
            </a:extLst>
          </p:cNvPr>
          <p:cNvPicPr>
            <a:picLocks noChangeAspect="1"/>
          </p:cNvPicPr>
          <p:nvPr/>
        </p:nvPicPr>
        <p:blipFill>
          <a:blip r:embed="rId3"/>
          <a:stretch>
            <a:fillRect/>
          </a:stretch>
        </p:blipFill>
        <p:spPr>
          <a:xfrm>
            <a:off x="8342389" y="1968041"/>
            <a:ext cx="3483429" cy="1828800"/>
          </a:xfrm>
          <a:prstGeom prst="rect">
            <a:avLst/>
          </a:prstGeom>
        </p:spPr>
      </p:pic>
      <p:pic>
        <p:nvPicPr>
          <p:cNvPr id="6" name="Picture 5" descr="Graphical user interface&#10;&#10;Description automatically generated">
            <a:extLst>
              <a:ext uri="{FF2B5EF4-FFF2-40B4-BE49-F238E27FC236}">
                <a16:creationId xmlns:a16="http://schemas.microsoft.com/office/drawing/2014/main" id="{CFAB9EE9-C858-7049-13D4-74F9A8E23ABC}"/>
              </a:ext>
            </a:extLst>
          </p:cNvPr>
          <p:cNvPicPr>
            <a:picLocks noChangeAspect="1"/>
          </p:cNvPicPr>
          <p:nvPr/>
        </p:nvPicPr>
        <p:blipFill>
          <a:blip r:embed="rId4"/>
          <a:stretch>
            <a:fillRect/>
          </a:stretch>
        </p:blipFill>
        <p:spPr>
          <a:xfrm>
            <a:off x="386338" y="4347244"/>
            <a:ext cx="3483429" cy="1828800"/>
          </a:xfrm>
          <a:prstGeom prst="rect">
            <a:avLst/>
          </a:prstGeom>
        </p:spPr>
      </p:pic>
      <p:pic>
        <p:nvPicPr>
          <p:cNvPr id="8" name="Picture 7" descr="Graphical user interface&#10;&#10;Description automatically generated">
            <a:extLst>
              <a:ext uri="{FF2B5EF4-FFF2-40B4-BE49-F238E27FC236}">
                <a16:creationId xmlns:a16="http://schemas.microsoft.com/office/drawing/2014/main" id="{8C1A5741-A6E8-6132-0B51-1EDE7E041A2B}"/>
              </a:ext>
            </a:extLst>
          </p:cNvPr>
          <p:cNvPicPr>
            <a:picLocks noChangeAspect="1"/>
          </p:cNvPicPr>
          <p:nvPr/>
        </p:nvPicPr>
        <p:blipFill>
          <a:blip r:embed="rId5"/>
          <a:stretch>
            <a:fillRect/>
          </a:stretch>
        </p:blipFill>
        <p:spPr>
          <a:xfrm>
            <a:off x="4354285" y="4347244"/>
            <a:ext cx="3483429" cy="1828800"/>
          </a:xfrm>
          <a:prstGeom prst="rect">
            <a:avLst/>
          </a:prstGeom>
        </p:spPr>
      </p:pic>
      <p:pic>
        <p:nvPicPr>
          <p:cNvPr id="11" name="Picture 10" descr="Graphical user interface&#10;&#10;Description automatically generated">
            <a:extLst>
              <a:ext uri="{FF2B5EF4-FFF2-40B4-BE49-F238E27FC236}">
                <a16:creationId xmlns:a16="http://schemas.microsoft.com/office/drawing/2014/main" id="{97663462-6ED2-3266-366A-4016EF2F9B7B}"/>
              </a:ext>
            </a:extLst>
          </p:cNvPr>
          <p:cNvPicPr>
            <a:picLocks noChangeAspect="1"/>
          </p:cNvPicPr>
          <p:nvPr/>
        </p:nvPicPr>
        <p:blipFill>
          <a:blip r:embed="rId6"/>
          <a:stretch>
            <a:fillRect/>
          </a:stretch>
        </p:blipFill>
        <p:spPr>
          <a:xfrm>
            <a:off x="8322232" y="4347244"/>
            <a:ext cx="3483429" cy="1828800"/>
          </a:xfrm>
          <a:prstGeom prst="rect">
            <a:avLst/>
          </a:prstGeom>
        </p:spPr>
      </p:pic>
    </p:spTree>
    <p:extLst>
      <p:ext uri="{BB962C8B-B14F-4D97-AF65-F5344CB8AC3E}">
        <p14:creationId xmlns:p14="http://schemas.microsoft.com/office/powerpoint/2010/main" val="1930067012"/>
      </p:ext>
    </p:extLst>
  </p:cSld>
  <p:clrMapOvr>
    <a:masterClrMapping/>
  </p:clrMapOvr>
  <p:transition>
    <p:wipe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5"/>
          <p:cNvSpPr>
            <a:spLocks noGrp="1"/>
          </p:cNvSpPr>
          <p:nvPr>
            <p:ph type="title"/>
          </p:nvPr>
        </p:nvSpPr>
        <p:spPr/>
        <p:txBody>
          <a:bodyPr/>
          <a:lstStyle/>
          <a:p>
            <a:r>
              <a:rPr lang="en-US"/>
              <a:t>Resources</a:t>
            </a:r>
          </a:p>
        </p:txBody>
      </p:sp>
      <p:sp>
        <p:nvSpPr>
          <p:cNvPr id="2" name="Slide Number Placeholder 1">
            <a:extLst>
              <a:ext uri="{FF2B5EF4-FFF2-40B4-BE49-F238E27FC236}">
                <a16:creationId xmlns:a16="http://schemas.microsoft.com/office/drawing/2014/main" id="{28C80A62-B735-4842-8382-82A8ED37422E}"/>
              </a:ext>
            </a:extLst>
          </p:cNvPr>
          <p:cNvSpPr>
            <a:spLocks noGrp="1"/>
          </p:cNvSpPr>
          <p:nvPr>
            <p:ph type="sldNum" sz="quarter" idx="11"/>
          </p:nvPr>
        </p:nvSpPr>
        <p:spPr/>
        <p:txBody>
          <a:bodyPr/>
          <a:lstStyle/>
          <a:p>
            <a:pPr>
              <a:defRPr/>
            </a:pPr>
            <a:fld id="{620E6A34-D18C-448D-9E59-F06A322BE9B9}" type="slidenum">
              <a:rPr lang="en-US" smtClean="0"/>
              <a:pPr>
                <a:defRPr/>
              </a:pPr>
              <a:t>23</a:t>
            </a:fld>
            <a:endParaRPr lang="en-US"/>
          </a:p>
        </p:txBody>
      </p:sp>
      <p:sp>
        <p:nvSpPr>
          <p:cNvPr id="4" name="Content Placeholder 3">
            <a:extLst>
              <a:ext uri="{FF2B5EF4-FFF2-40B4-BE49-F238E27FC236}">
                <a16:creationId xmlns:a16="http://schemas.microsoft.com/office/drawing/2014/main" id="{B0874F03-F347-4C98-9FBB-1E7E10C73D81}"/>
              </a:ext>
            </a:extLst>
          </p:cNvPr>
          <p:cNvSpPr>
            <a:spLocks noGrp="1"/>
          </p:cNvSpPr>
          <p:nvPr>
            <p:ph idx="1"/>
          </p:nvPr>
        </p:nvSpPr>
        <p:spPr/>
        <p:txBody>
          <a:bodyPr/>
          <a:lstStyle/>
          <a:p>
            <a:r>
              <a:rPr lang="en-US" b="1" dirty="0"/>
              <a:t>MyFreeTaxes</a:t>
            </a:r>
            <a:r>
              <a:rPr lang="en-US" dirty="0"/>
              <a:t>: </a:t>
            </a:r>
            <a:r>
              <a:rPr lang="en-US" dirty="0">
                <a:hlinkClick r:id="rId3"/>
              </a:rPr>
              <a:t>www.myfreetaxes.com</a:t>
            </a:r>
            <a:endParaRPr lang="en-US" dirty="0"/>
          </a:p>
          <a:p>
            <a:r>
              <a:rPr lang="en-US" b="1" dirty="0"/>
              <a:t>MyFreeTaxes Self-Employed Tax Guides</a:t>
            </a:r>
            <a:r>
              <a:rPr lang="en-US" dirty="0"/>
              <a:t>: </a:t>
            </a:r>
            <a:r>
              <a:rPr lang="en-US" dirty="0">
                <a:hlinkClick r:id="rId4"/>
              </a:rPr>
              <a:t>www.myfreetaxes.com/selfemployed</a:t>
            </a:r>
            <a:endParaRPr lang="en-US" dirty="0"/>
          </a:p>
          <a:p>
            <a:r>
              <a:rPr lang="en-US" b="1" dirty="0"/>
              <a:t>MyFreeTaxes Support</a:t>
            </a:r>
            <a:r>
              <a:rPr lang="en-US" dirty="0"/>
              <a:t>: </a:t>
            </a:r>
            <a:r>
              <a:rPr lang="en-US" dirty="0">
                <a:hlinkClick r:id="rId5"/>
              </a:rPr>
              <a:t>www.myfreetaxes.com/support</a:t>
            </a:r>
            <a:endParaRPr lang="en-US" dirty="0"/>
          </a:p>
          <a:p>
            <a:endParaRPr lang="en-US" dirty="0">
              <a:cs typeface="Arial"/>
            </a:endParaRPr>
          </a:p>
          <a:p>
            <a:r>
              <a:rPr lang="en-US" b="1" dirty="0">
                <a:ea typeface="+mn-lt"/>
                <a:cs typeface="+mn-lt"/>
              </a:rPr>
              <a:t>MyFreeTaxes Partner Portal</a:t>
            </a:r>
            <a:r>
              <a:rPr lang="en-US" dirty="0">
                <a:ea typeface="+mn-lt"/>
                <a:cs typeface="+mn-lt"/>
              </a:rPr>
              <a:t>: access our partner materials, including outreach content at </a:t>
            </a:r>
            <a:r>
              <a:rPr lang="en-US" dirty="0">
                <a:ea typeface="+mn-lt"/>
                <a:cs typeface="+mn-lt"/>
                <a:hlinkClick r:id="rId6"/>
              </a:rPr>
              <a:t>www.unitedway.org/myfreetaxes/partners</a:t>
            </a:r>
            <a:r>
              <a:rPr lang="en-US" dirty="0">
                <a:ea typeface="+mn-lt"/>
                <a:cs typeface="+mn-lt"/>
              </a:rPr>
              <a:t> </a:t>
            </a:r>
          </a:p>
          <a:p>
            <a:r>
              <a:rPr lang="en-US" dirty="0">
                <a:ea typeface="+mn-lt"/>
                <a:cs typeface="+mn-lt"/>
              </a:rPr>
              <a:t>     </a:t>
            </a:r>
            <a:r>
              <a:rPr lang="en-US" b="1" dirty="0">
                <a:ea typeface="+mn-lt"/>
                <a:cs typeface="+mn-lt"/>
              </a:rPr>
              <a:t>Outreach materials</a:t>
            </a:r>
            <a:r>
              <a:rPr lang="en-US" dirty="0">
                <a:ea typeface="+mn-lt"/>
                <a:cs typeface="+mn-lt"/>
              </a:rPr>
              <a:t>: </a:t>
            </a:r>
            <a:r>
              <a:rPr lang="en-US" dirty="0">
                <a:ea typeface="+mn-lt"/>
                <a:cs typeface="+mn-lt"/>
                <a:hlinkClick r:id="rId7"/>
              </a:rPr>
              <a:t>www.unitedway.org/myfreetaxes/partners/materials/partner-promotion</a:t>
            </a:r>
            <a:r>
              <a:rPr lang="en-US" dirty="0">
                <a:ea typeface="+mn-lt"/>
                <a:cs typeface="+mn-lt"/>
              </a:rPr>
              <a:t> </a:t>
            </a:r>
          </a:p>
          <a:p>
            <a:r>
              <a:rPr lang="en-US" dirty="0">
                <a:ea typeface="+mn-lt"/>
                <a:cs typeface="+mn-lt"/>
              </a:rPr>
              <a:t>     </a:t>
            </a:r>
            <a:r>
              <a:rPr lang="en-US" b="1" dirty="0">
                <a:ea typeface="+mn-lt"/>
                <a:cs typeface="+mn-lt"/>
              </a:rPr>
              <a:t>Partner data</a:t>
            </a:r>
            <a:r>
              <a:rPr lang="en-US" dirty="0">
                <a:ea typeface="+mn-lt"/>
                <a:cs typeface="+mn-lt"/>
              </a:rPr>
              <a:t>: </a:t>
            </a:r>
            <a:r>
              <a:rPr lang="en-US" dirty="0">
                <a:ea typeface="+mn-lt"/>
                <a:cs typeface="+mn-lt"/>
                <a:hlinkClick r:id="rId8"/>
              </a:rPr>
              <a:t>www.unitedway.org/myfreetaxes/partners/data</a:t>
            </a:r>
          </a:p>
          <a:p>
            <a:r>
              <a:rPr lang="en-US" dirty="0">
                <a:ea typeface="+mn-lt"/>
                <a:cs typeface="+mn-lt"/>
              </a:rPr>
              <a:t>     </a:t>
            </a:r>
            <a:r>
              <a:rPr lang="en-US" b="1" dirty="0">
                <a:ea typeface="+mn-lt"/>
                <a:cs typeface="+mn-lt"/>
              </a:rPr>
              <a:t>Partner webinar</a:t>
            </a:r>
            <a:r>
              <a:rPr lang="en-US" dirty="0">
                <a:ea typeface="+mn-lt"/>
                <a:cs typeface="+mn-lt"/>
              </a:rPr>
              <a:t>: </a:t>
            </a:r>
            <a:r>
              <a:rPr lang="en-US" dirty="0">
                <a:ea typeface="+mn-lt"/>
                <a:cs typeface="+mn-lt"/>
                <a:hlinkClick r:id="rId9"/>
              </a:rPr>
              <a:t>www.unitedway.org/myfreetaxes/partners/quick-tools/webinars</a:t>
            </a:r>
            <a:r>
              <a:rPr lang="en-US" dirty="0">
                <a:ea typeface="+mn-lt"/>
                <a:cs typeface="+mn-lt"/>
              </a:rPr>
              <a:t> </a:t>
            </a:r>
          </a:p>
          <a:p>
            <a:endParaRPr lang="en-US" dirty="0">
              <a:ea typeface="+mn-lt"/>
              <a:cs typeface="+mn-lt"/>
            </a:endParaRPr>
          </a:p>
        </p:txBody>
      </p:sp>
    </p:spTree>
    <p:extLst>
      <p:ext uri="{BB962C8B-B14F-4D97-AF65-F5344CB8AC3E}">
        <p14:creationId xmlns:p14="http://schemas.microsoft.com/office/powerpoint/2010/main" val="1438373591"/>
      </p:ext>
    </p:extLst>
  </p:cSld>
  <p:clrMapOvr>
    <a:masterClrMapping/>
  </p:clrMapOvr>
  <p:transition>
    <p:wipe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6E337-6CA1-408E-A2D8-A469C4F5D10E}"/>
              </a:ext>
            </a:extLst>
          </p:cNvPr>
          <p:cNvSpPr>
            <a:spLocks noGrp="1"/>
          </p:cNvSpPr>
          <p:nvPr>
            <p:ph type="ctrTitle"/>
          </p:nvPr>
        </p:nvSpPr>
        <p:spPr/>
        <p:txBody>
          <a:bodyPr/>
          <a:lstStyle/>
          <a:p>
            <a:pPr algn="ctr"/>
            <a:r>
              <a:rPr lang="en-US"/>
              <a:t>Q&amp;A</a:t>
            </a:r>
          </a:p>
        </p:txBody>
      </p:sp>
      <p:sp>
        <p:nvSpPr>
          <p:cNvPr id="7" name="Subtitle 2">
            <a:extLst>
              <a:ext uri="{FF2B5EF4-FFF2-40B4-BE49-F238E27FC236}">
                <a16:creationId xmlns:a16="http://schemas.microsoft.com/office/drawing/2014/main" id="{F5729517-E28C-4A35-A643-8B3A2CEE3F52}"/>
              </a:ext>
            </a:extLst>
          </p:cNvPr>
          <p:cNvSpPr>
            <a:spLocks noGrp="1"/>
          </p:cNvSpPr>
          <p:nvPr/>
        </p:nvSpPr>
        <p:spPr bwMode="white">
          <a:xfrm>
            <a:off x="401344" y="4356234"/>
            <a:ext cx="1009850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457200" bIns="0" numCol="1" anchor="b" anchorCtr="0" compatLnSpc="1">
            <a:prstTxWarp prst="textNoShape">
              <a:avLst/>
            </a:prstTxWarp>
          </a:bodyPr>
          <a:lstStyle>
            <a:lvl1pPr algn="l" rtl="0" eaLnBrk="1" fontAlgn="base" hangingPunct="1">
              <a:spcBef>
                <a:spcPts val="1000"/>
              </a:spcBef>
              <a:spcAft>
                <a:spcPct val="0"/>
              </a:spcAft>
              <a:buFontTx/>
              <a:buNone/>
              <a:defRPr sz="1600" baseline="0">
                <a:solidFill>
                  <a:srgbClr val="005191"/>
                </a:solidFill>
                <a:latin typeface="+mn-lt"/>
                <a:ea typeface="+mn-ea"/>
                <a:cs typeface="ＭＳ Ｐゴシック" pitchFamily="-106" charset="-128"/>
              </a:defRPr>
            </a:lvl1pPr>
            <a:lvl2pPr marL="287338" indent="-287338"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mn-ea"/>
              </a:defRPr>
            </a:lvl2pPr>
            <a:lvl3pPr marL="576263" indent="-288925"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ヒラギノ角ゴ Pro W3" pitchFamily="-84" charset="-128"/>
              </a:defRPr>
            </a:lvl3pPr>
            <a:lvl4pPr marL="914400" indent="-338138"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ヒラギノ角ゴ Pro W3" pitchFamily="-84" charset="-128"/>
              </a:defRPr>
            </a:lvl4pPr>
            <a:lvl5pPr marL="1201738" indent="-287338"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ヒラギノ角ゴ Pro W3" pitchFamily="-84" charset="-128"/>
              </a:defRPr>
            </a:lvl5pPr>
            <a:lvl6pPr marL="17684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6pPr>
            <a:lvl7pPr marL="22256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7pPr>
            <a:lvl8pPr marL="26828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8pPr>
            <a:lvl9pPr marL="31400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9pPr>
          </a:lstStyle>
          <a:p>
            <a:r>
              <a:rPr lang="en-US">
                <a:ea typeface="+mn-lt"/>
                <a:cs typeface="+mn-lt"/>
              </a:rPr>
              <a:t>Email any remaining questions to </a:t>
            </a:r>
            <a:r>
              <a:rPr lang="en-US">
                <a:ea typeface="+mn-lt"/>
                <a:cs typeface="+mn-lt"/>
                <a:hlinkClick r:id="rId2"/>
              </a:rPr>
              <a:t>Partners@MyFreeTaxes.com</a:t>
            </a:r>
            <a:r>
              <a:rPr lang="en-US">
                <a:ea typeface="+mn-lt"/>
                <a:cs typeface="+mn-lt"/>
              </a:rPr>
              <a:t> </a:t>
            </a:r>
          </a:p>
        </p:txBody>
      </p:sp>
    </p:spTree>
    <p:extLst>
      <p:ext uri="{BB962C8B-B14F-4D97-AF65-F5344CB8AC3E}">
        <p14:creationId xmlns:p14="http://schemas.microsoft.com/office/powerpoint/2010/main" val="1653264398"/>
      </p:ext>
    </p:extLst>
  </p:cSld>
  <p:clrMapOvr>
    <a:masterClrMapping/>
  </p:clrMapOvr>
  <p:transition>
    <p:wipe dir="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Thank you</a:t>
            </a:r>
          </a:p>
        </p:txBody>
      </p:sp>
    </p:spTree>
    <p:extLst>
      <p:ext uri="{BB962C8B-B14F-4D97-AF65-F5344CB8AC3E}">
        <p14:creationId xmlns:p14="http://schemas.microsoft.com/office/powerpoint/2010/main" val="353826994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2 - &amp;quot;United Way&amp;#x0D;&amp;#x0A;PowerPoint Presentation Template&amp;quot;&quot;/&gt;&lt;property id=&quot;20307&quot; value=&quot;325&quot;/&gt;&lt;/object&gt;&lt;object type=&quot;3&quot; unique_id=&quot;10005&quot;&gt;&lt;property id=&quot;20148&quot; value=&quot;5&quot;/&gt;&lt;property id=&quot;20300&quot; value=&quot;Slide 3 - &amp;quot;United Way&amp;#x0D;&amp;#x0A;PowerPoint Presentation Template&amp;quot;&quot;/&gt;&lt;property id=&quot;20307&quot; value=&quot;326&quot;/&gt;&lt;/object&gt;&lt;object type=&quot;3&quot; unique_id=&quot;10006&quot;&gt;&lt;property id=&quot;20148&quot; value=&quot;5&quot;/&gt;&lt;property id=&quot;20300&quot; value=&quot;Slide 4 - &amp;quot;United Way&amp;#x0D;&amp;#x0A;PowerPoint Presentation Template&amp;quot;&quot;/&gt;&lt;property id=&quot;20307&quot; value=&quot;328&quot;/&gt;&lt;/object&gt;&lt;object type=&quot;3&quot; unique_id=&quot;10007&quot;&gt;&lt;property id=&quot;20148&quot; value=&quot;5&quot;/&gt;&lt;property id=&quot;20300&quot; value=&quot;Slide 1 - &amp;quot;United Way PowerPoint Presentation Template&amp;quot;&quot;/&gt;&lt;property id=&quot;20307&quot; value=&quot;331&quot;/&gt;&lt;/object&gt;&lt;object type=&quot;3&quot; unique_id=&quot;10008&quot;&gt;&lt;property id=&quot;20148&quot; value=&quot;5&quot;/&gt;&lt;property id=&quot;20300&quot; value=&quot;Slide 5 - &amp;quot;United Way&amp;#x0D;&amp;#x0A;PowerPoint Presentation Template&amp;#x0D;&amp;#x0A;&amp;quot;&quot;/&gt;&lt;property id=&quot;20307&quot; value=&quot;332&quot;/&gt;&lt;/object&gt;&lt;object type=&quot;3&quot; unique_id=&quot;10009&quot;&gt;&lt;property id=&quot;20148&quot; value=&quot;5&quot;/&gt;&lt;property id=&quot;20300&quot; value=&quot;Slide 6 - &amp;quot;Agenda&amp;quot;&quot;/&gt;&lt;property id=&quot;20307&quot; value=&quot;314&quot;/&gt;&lt;/object&gt;&lt;object type=&quot;3&quot; unique_id=&quot;10010&quot;&gt;&lt;property id=&quot;20148&quot; value=&quot;5&quot;/&gt;&lt;property id=&quot;20300&quot; value=&quot;Slide 7 - &amp;quot;General content slides&amp;quot;&quot;/&gt;&lt;property id=&quot;20307&quot; value=&quot;316&quot;/&gt;&lt;/object&gt;&lt;object type=&quot;3&quot; unique_id=&quot;10012&quot;&gt;&lt;property id=&quot;20148&quot; value=&quot;5&quot;/&gt;&lt;property id=&quot;20300&quot; value=&quot;Slide 8 - &amp;quot;Statements and quotes&amp;quot;&quot;/&gt;&lt;property id=&quot;20307&quot; value=&quot;333&quot;/&gt;&lt;/object&gt;&lt;object type=&quot;3&quot; unique_id=&quot;10013&quot;&gt;&lt;property id=&quot;20148&quot; value=&quot;5&quot;/&gt;&lt;property id=&quot;20300&quot; value=&quot;Slide 9 - &amp;quot;Statements and quotes&amp;quot;&quot;/&gt;&lt;property id=&quot;20307&quot; value=&quot;334&quot;/&gt;&lt;/object&gt;&lt;object type=&quot;3&quot; unique_id=&quot;10015&quot;&gt;&lt;property id=&quot;20148&quot; value=&quot;5&quot;/&gt;&lt;property id=&quot;20300&quot; value=&quot;Slide 10 - &amp;quot;Columns&amp;quot;&quot;/&gt;&lt;property id=&quot;20307&quot; value=&quot;319&quot;/&gt;&lt;/object&gt;&lt;object type=&quot;3&quot; unique_id=&quot;10016&quot;&gt;&lt;property id=&quot;20148&quot; value=&quot;5&quot;/&gt;&lt;property id=&quot;20300&quot; value=&quot;Slide 11 - &amp;quot;Columns&amp;quot;&quot;/&gt;&lt;property id=&quot;20307&quot; value=&quot;337&quot;/&gt;&lt;/object&gt;&lt;object type=&quot;3&quot; unique_id=&quot;10018&quot;&gt;&lt;property id=&quot;20148&quot; value=&quot;5&quot;/&gt;&lt;property id=&quot;20300&quot; value=&quot;Slide 12 - &amp;quot;Tables, charts and graphics&amp;quot;&quot;/&gt;&lt;property id=&quot;20307&quot; value=&quot;312&quot;/&gt;&lt;/object&gt;&lt;object type=&quot;3&quot; unique_id=&quot;10019&quot;&gt;&lt;property id=&quot;20148&quot; value=&quot;5&quot;/&gt;&lt;property id=&quot;20300&quot; value=&quot;Slide 13 - &amp;quot;Table example&amp;quot;&quot;/&gt;&lt;property id=&quot;20307&quot; value=&quot;322&quot;/&gt;&lt;/object&gt;&lt;object type=&quot;3&quot; unique_id=&quot;10020&quot;&gt;&lt;property id=&quot;20148&quot; value=&quot;5&quot;/&gt;&lt;property id=&quot;20300&quot; value=&quot;Slide 14 - &amp;quot;Chart example – this example shows a heading over two lines&amp;quot;&quot;/&gt;&lt;property id=&quot;20307&quot; value=&quot;324&quot;/&gt;&lt;/object&gt;&lt;object type=&quot;3&quot; unique_id=&quot;10021&quot;&gt;&lt;property id=&quot;20148&quot; value=&quot;5&quot;/&gt;&lt;property id=&quot;20300&quot; value=&quot;Slide 15 - &amp;quot;Graphic example&amp;quot;&quot;/&gt;&lt;property id=&quot;20307&quot; value=&quot;323&quot;/&gt;&lt;/object&gt;&lt;object type=&quot;3&quot; unique_id=&quot;10022&quot;&gt;&lt;property id=&quot;20148&quot; value=&quot;5&quot;/&gt;&lt;property id=&quot;20300&quot; value=&quot;Slide 16 - &amp;quot;Thank you&amp;quot;&quot;/&gt;&lt;property id=&quot;20307&quot; value=&quot;306&quot;/&gt;&lt;/object&gt;&lt;/object&gt;&lt;/object&gt;&lt;/database&gt;"/>
  <p:tag name="SECTOMILLISECCONVERTED" val="1"/>
</p:tagLst>
</file>

<file path=ppt/theme/theme1.xml><?xml version="1.0" encoding="utf-8"?>
<a:theme xmlns:a="http://schemas.openxmlformats.org/drawingml/2006/main" name="UW PPT Template 013012Rev">
  <a:themeElements>
    <a:clrScheme name="UnitedWay_Colorsv1">
      <a:dk1>
        <a:srgbClr val="10167F"/>
      </a:dk1>
      <a:lt1>
        <a:srgbClr val="FFFFFF"/>
      </a:lt1>
      <a:dk2>
        <a:srgbClr val="000000"/>
      </a:dk2>
      <a:lt2>
        <a:srgbClr val="E6D7AA"/>
      </a:lt2>
      <a:accent1>
        <a:srgbClr val="10167F"/>
      </a:accent1>
      <a:accent2>
        <a:srgbClr val="7C81B8"/>
      </a:accent2>
      <a:accent3>
        <a:srgbClr val="FF9600"/>
      </a:accent3>
      <a:accent4>
        <a:srgbClr val="F51E14"/>
      </a:accent4>
      <a:accent5>
        <a:srgbClr val="B4141E"/>
      </a:accent5>
      <a:accent6>
        <a:srgbClr val="00005A"/>
      </a:accent6>
      <a:hlink>
        <a:srgbClr val="10167F"/>
      </a:hlink>
      <a:folHlink>
        <a:srgbClr val="969696"/>
      </a:folHlink>
    </a:clrScheme>
    <a:fontScheme name="UnitedWay_Fontsv1">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PowerPoint_Templat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PowerPoint_Templat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PowerPoint_Templat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PowerPoint_Templat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PowerPoint_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PowerPoint_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PowerPoint_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UnitedWay_PPT_Template-Final" id="{090298D3-9886-4B83-BAD8-909F8EE6548D}" vid="{53AD813C-D436-42EA-91B5-3633CE99418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FA0C36DFA0E284BA1AA76E657580270" ma:contentTypeVersion="16" ma:contentTypeDescription="Create a new document." ma:contentTypeScope="" ma:versionID="d16a964e7d07772c556a977988148f5f">
  <xsd:schema xmlns:xsd="http://www.w3.org/2001/XMLSchema" xmlns:xs="http://www.w3.org/2001/XMLSchema" xmlns:p="http://schemas.microsoft.com/office/2006/metadata/properties" xmlns:ns2="e19f5c7a-b204-43f1-9824-9f488f7668b9" xmlns:ns3="1ce119da-dc9e-42a3-8d99-3c4fd90fa8b9" targetNamespace="http://schemas.microsoft.com/office/2006/metadata/properties" ma:root="true" ma:fieldsID="c47da00653235e4cf61bea145dea9bcb" ns2:_="" ns3:_="">
    <xsd:import namespace="e19f5c7a-b204-43f1-9824-9f488f7668b9"/>
    <xsd:import namespace="1ce119da-dc9e-42a3-8d99-3c4fd90fa8b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LengthInSeconds" minOccurs="0"/>
                <xsd:element ref="ns2:MediaServiceDateTaken" minOccurs="0"/>
                <xsd:element ref="ns2:lcf76f155ced4ddcb4097134ff3c332f" minOccurs="0"/>
                <xsd:element ref="ns3:TaxCatchAll"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19f5c7a-b204-43f1-9824-9f488f7668b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MediaServiceDateTaken" ma:index="19" nillable="true" ma:displayName="MediaServiceDateTaken" ma:hidden="true" ma:internalName="MediaServiceDateTake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e3349c0a-e038-404e-b85f-773afb8dc18d"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ce119da-dc9e-42a3-8d99-3c4fd90fa8b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45310c55-71aa-4ddd-8449-e36a96144174}" ma:internalName="TaxCatchAll" ma:showField="CatchAllData" ma:web="1ce119da-dc9e-42a3-8d99-3c4fd90fa8b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1ce119da-dc9e-42a3-8d99-3c4fd90fa8b9">
      <UserInfo>
        <DisplayName/>
        <AccountId xsi:nil="true"/>
        <AccountType/>
      </UserInfo>
    </SharedWithUsers>
    <MediaLengthInSeconds xmlns="e19f5c7a-b204-43f1-9824-9f488f7668b9" xsi:nil="true"/>
    <lcf76f155ced4ddcb4097134ff3c332f xmlns="e19f5c7a-b204-43f1-9824-9f488f7668b9">
      <Terms xmlns="http://schemas.microsoft.com/office/infopath/2007/PartnerControls"/>
    </lcf76f155ced4ddcb4097134ff3c332f>
    <TaxCatchAll xmlns="1ce119da-dc9e-42a3-8d99-3c4fd90fa8b9"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D6234BD-44F7-4908-8270-867DB9743CCC}">
  <ds:schemaRefs>
    <ds:schemaRef ds:uri="1ce119da-dc9e-42a3-8d99-3c4fd90fa8b9"/>
    <ds:schemaRef ds:uri="e19f5c7a-b204-43f1-9824-9f488f7668b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1E528BAE-0C2D-4A47-8F58-BAC43DC5FAD9}">
  <ds:schemaRefs>
    <ds:schemaRef ds:uri="http://purl.org/dc/dcmitype/"/>
    <ds:schemaRef ds:uri="http://schemas.openxmlformats.org/package/2006/metadata/core-properties"/>
    <ds:schemaRef ds:uri="http://purl.org/dc/elements/1.1/"/>
    <ds:schemaRef ds:uri="http://www.w3.org/XML/1998/namespace"/>
    <ds:schemaRef ds:uri="e19f5c7a-b204-43f1-9824-9f488f7668b9"/>
    <ds:schemaRef ds:uri="http://schemas.microsoft.com/office/2006/documentManagement/types"/>
    <ds:schemaRef ds:uri="http://schemas.microsoft.com/office/infopath/2007/PartnerControls"/>
    <ds:schemaRef ds:uri="1ce119da-dc9e-42a3-8d99-3c4fd90fa8b9"/>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B3AE6893-9867-4A03-8FE6-7D350C3D548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UWW Brand_PPT_Template-Final</Template>
  <TotalTime>299</TotalTime>
  <Words>1209</Words>
  <Application>Microsoft Office PowerPoint</Application>
  <PresentationFormat>Widescreen</PresentationFormat>
  <Paragraphs>159</Paragraphs>
  <Slides>25</Slides>
  <Notes>18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25</vt:i4>
      </vt:variant>
    </vt:vector>
  </HeadingPairs>
  <TitlesOfParts>
    <vt:vector size="34" baseType="lpstr">
      <vt:lpstr>Arial</vt:lpstr>
      <vt:lpstr>Calibri</vt:lpstr>
      <vt:lpstr>Courier New</vt:lpstr>
      <vt:lpstr>Lato</vt:lpstr>
      <vt:lpstr>Lato Heavy</vt:lpstr>
      <vt:lpstr>Roboto</vt:lpstr>
      <vt:lpstr>Times New Roman</vt:lpstr>
      <vt:lpstr>Wingdings</vt:lpstr>
      <vt:lpstr>UW PPT Template 013012Rev</vt:lpstr>
      <vt:lpstr>PowerPoint Presentation</vt:lpstr>
      <vt:lpstr>Agenda</vt:lpstr>
      <vt:lpstr>Today’s Speakers  </vt:lpstr>
      <vt:lpstr>What is MyFreeTaxes?</vt:lpstr>
      <vt:lpstr>Why United Way Created These Guides</vt:lpstr>
      <vt:lpstr>Overview of the MyFreeTaxes Self-Employed Tax Guides</vt:lpstr>
      <vt:lpstr>Who We Are</vt:lpstr>
      <vt:lpstr>PowerPoint Presentation</vt:lpstr>
      <vt:lpstr>PowerPoint Presentation</vt:lpstr>
      <vt:lpstr>PowerPoint Presentation</vt:lpstr>
      <vt:lpstr>Multiple Versions Curated to Meet the Needs of Specific Audiences</vt:lpstr>
      <vt:lpstr>Each Guide is Available in Video Format</vt:lpstr>
      <vt:lpstr>Support for MyFreeTaxes Filers with Self-Employment Income</vt:lpstr>
      <vt:lpstr>Demo: MyFreeTaxes Self-Employed Tax Guides</vt:lpstr>
      <vt:lpstr>PowerPoint Presentation</vt:lpstr>
      <vt:lpstr>PowerPoint Presentation</vt:lpstr>
      <vt:lpstr>PowerPoint Presentation</vt:lpstr>
      <vt:lpstr>PowerPoint Presentation</vt:lpstr>
      <vt:lpstr>PowerPoint Presentation</vt:lpstr>
      <vt:lpstr>PowerPoint Presentation</vt:lpstr>
      <vt:lpstr>MyFreeTaxes Self-Employed Tax Guides Outreach and Promotion</vt:lpstr>
      <vt:lpstr>Outreach and Promotion</vt:lpstr>
      <vt:lpstr>Resources</vt:lpstr>
      <vt:lpstr>Q&amp;A</vt:lpstr>
      <vt:lpstr>Thank you</vt:lpstr>
    </vt:vector>
  </TitlesOfParts>
  <Company>United Way System</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United Way  PowerPoint Presentation Template</dc:title>
  <dc:creator>Purdo.Brooke</dc:creator>
  <cp:lastModifiedBy>Stueve.Bryndan</cp:lastModifiedBy>
  <cp:revision>6</cp:revision>
  <cp:lastPrinted>2020-02-18T18:14:47Z</cp:lastPrinted>
  <dcterms:created xsi:type="dcterms:W3CDTF">2017-10-04T16:34:23Z</dcterms:created>
  <dcterms:modified xsi:type="dcterms:W3CDTF">2023-03-02T17:04:23Z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lpwstr>295800.000000000</vt:lpwstr>
  </property>
  <property fmtid="{D5CDD505-2E9C-101B-9397-08002B2CF9AE}" pid="3" name="ContentTypeId">
    <vt:lpwstr>0x010100BFA0C36DFA0E284BA1AA76E657580270</vt:lpwstr>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y fmtid="{D5CDD505-2E9C-101B-9397-08002B2CF9AE}" pid="7" name="MediaServiceImageTags">
    <vt:lpwstr/>
  </property>
</Properties>
</file>