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media/image32.jpg" ContentType="image/jpg"/>
  <Override PartName="/ppt/media/image36.jpg" ContentType="image/jpg"/>
  <Override PartName="/ppt/media/image38.jpg" ContentType="image/jpg"/>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7" r:id="rId1"/>
    <p:sldMasterId id="2147483659" r:id="rId2"/>
    <p:sldMasterId id="2147483672" r:id="rId3"/>
  </p:sldMasterIdLst>
  <p:notesMasterIdLst>
    <p:notesMasterId r:id="rId50"/>
  </p:notesMasterIdLst>
  <p:sldIdLst>
    <p:sldId id="256" r:id="rId4"/>
    <p:sldId id="257" r:id="rId5"/>
    <p:sldId id="258" r:id="rId6"/>
    <p:sldId id="292" r:id="rId7"/>
    <p:sldId id="290" r:id="rId8"/>
    <p:sldId id="287" r:id="rId9"/>
    <p:sldId id="293" r:id="rId10"/>
    <p:sldId id="288" r:id="rId11"/>
    <p:sldId id="294" r:id="rId12"/>
    <p:sldId id="286" r:id="rId13"/>
    <p:sldId id="295" r:id="rId14"/>
    <p:sldId id="289" r:id="rId15"/>
    <p:sldId id="283" r:id="rId16"/>
    <p:sldId id="284" r:id="rId17"/>
    <p:sldId id="285" r:id="rId18"/>
    <p:sldId id="296" r:id="rId19"/>
    <p:sldId id="259" r:id="rId20"/>
    <p:sldId id="260" r:id="rId21"/>
    <p:sldId id="261" r:id="rId22"/>
    <p:sldId id="262" r:id="rId23"/>
    <p:sldId id="263" r:id="rId24"/>
    <p:sldId id="264" r:id="rId25"/>
    <p:sldId id="265" r:id="rId26"/>
    <p:sldId id="266" r:id="rId27"/>
    <p:sldId id="267" r:id="rId28"/>
    <p:sldId id="268" r:id="rId29"/>
    <p:sldId id="269" r:id="rId30"/>
    <p:sldId id="270" r:id="rId31"/>
    <p:sldId id="277" r:id="rId32"/>
    <p:sldId id="271" r:id="rId33"/>
    <p:sldId id="272" r:id="rId34"/>
    <p:sldId id="273" r:id="rId35"/>
    <p:sldId id="297" r:id="rId36"/>
    <p:sldId id="298" r:id="rId37"/>
    <p:sldId id="299" r:id="rId38"/>
    <p:sldId id="300" r:id="rId39"/>
    <p:sldId id="301" r:id="rId40"/>
    <p:sldId id="302" r:id="rId41"/>
    <p:sldId id="303" r:id="rId42"/>
    <p:sldId id="304" r:id="rId43"/>
    <p:sldId id="305" r:id="rId44"/>
    <p:sldId id="306" r:id="rId45"/>
    <p:sldId id="274" r:id="rId46"/>
    <p:sldId id="275" r:id="rId47"/>
    <p:sldId id="276" r:id="rId48"/>
    <p:sldId id="291" r:id="rId4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13ADAD-30A7-450A-AFA1-548B2BED6836}" v="1" dt="2022-01-26T19:47:19.1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516"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8" Type="http://schemas.openxmlformats.org/officeDocument/2006/relationships/customXml" Target="../customXml/item2.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microsoft.com/office/2015/10/relationships/revisionInfo" Target="revisionInfo.xml"/><Relationship Id="rId8" Type="http://schemas.openxmlformats.org/officeDocument/2006/relationships/slide" Target="slides/slide5.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customXml" Target="../customXml/item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customXml" Target="../customXml/item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60" Type="http://schemas.openxmlformats.org/officeDocument/2006/relationships/customXml" Target="../customXml/item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 Pate" userId="4ea9292b-ba29-4ce3-8174-37763f385ddd" providerId="ADAL" clId="{DA13ADAD-30A7-450A-AFA1-548B2BED6836}"/>
    <pc:docChg chg="modSld">
      <pc:chgData name="Julie Pate" userId="4ea9292b-ba29-4ce3-8174-37763f385ddd" providerId="ADAL" clId="{DA13ADAD-30A7-450A-AFA1-548B2BED6836}" dt="2022-01-26T19:51:08.010" v="1" actId="1076"/>
      <pc:docMkLst>
        <pc:docMk/>
      </pc:docMkLst>
      <pc:sldChg chg="modSp mod">
        <pc:chgData name="Julie Pate" userId="4ea9292b-ba29-4ce3-8174-37763f385ddd" providerId="ADAL" clId="{DA13ADAD-30A7-450A-AFA1-548B2BED6836}" dt="2022-01-26T19:51:08.010" v="1" actId="1076"/>
        <pc:sldMkLst>
          <pc:docMk/>
          <pc:sldMk cId="0" sldId="299"/>
        </pc:sldMkLst>
        <pc:spChg chg="mod">
          <ac:chgData name="Julie Pate" userId="4ea9292b-ba29-4ce3-8174-37763f385ddd" providerId="ADAL" clId="{DA13ADAD-30A7-450A-AFA1-548B2BED6836}" dt="2022-01-26T19:51:08.010" v="1" actId="1076"/>
          <ac:spMkLst>
            <pc:docMk/>
            <pc:sldMk cId="0" sldId="299"/>
            <ac:spMk id="2"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A536E1B-D543-48AE-A02D-4C7CABC90AF3}" type="doc">
      <dgm:prSet loTypeId="urn:microsoft.com/office/officeart/2005/8/layout/default" loCatId="list" qsTypeId="urn:microsoft.com/office/officeart/2005/8/quickstyle/simple2" qsCatId="simple" csTypeId="urn:microsoft.com/office/officeart/2005/8/colors/accent1_2" csCatId="accent1" phldr="1"/>
      <dgm:spPr/>
      <dgm:t>
        <a:bodyPr/>
        <a:lstStyle/>
        <a:p>
          <a:endParaRPr lang="en-US"/>
        </a:p>
      </dgm:t>
    </dgm:pt>
    <dgm:pt modelId="{1C39FD68-2663-471A-B4A5-4A4C5E62FDEB}">
      <dgm:prSet/>
      <dgm:spPr/>
      <dgm:t>
        <a:bodyPr/>
        <a:lstStyle/>
        <a:p>
          <a:r>
            <a:rPr lang="en-US"/>
            <a:t>Dr Joe Abate – Kroc Talk Facilitator/Water Instructor</a:t>
          </a:r>
        </a:p>
      </dgm:t>
    </dgm:pt>
    <dgm:pt modelId="{A107C9D8-806C-4192-B5A1-2CD0295702B8}" type="parTrans" cxnId="{DE510470-A9D5-468E-838D-74EFBE02FEC5}">
      <dgm:prSet/>
      <dgm:spPr/>
      <dgm:t>
        <a:bodyPr/>
        <a:lstStyle/>
        <a:p>
          <a:endParaRPr lang="en-US"/>
        </a:p>
      </dgm:t>
    </dgm:pt>
    <dgm:pt modelId="{24B69C83-9147-49B1-B41B-F082132EE53B}" type="sibTrans" cxnId="{DE510470-A9D5-468E-838D-74EFBE02FEC5}">
      <dgm:prSet/>
      <dgm:spPr/>
      <dgm:t>
        <a:bodyPr/>
        <a:lstStyle/>
        <a:p>
          <a:endParaRPr lang="en-US"/>
        </a:p>
      </dgm:t>
    </dgm:pt>
    <dgm:pt modelId="{69EBA5FF-A779-4085-830E-14E51C55D3E5}">
      <dgm:prSet/>
      <dgm:spPr/>
      <dgm:t>
        <a:bodyPr/>
        <a:lstStyle/>
        <a:p>
          <a:r>
            <a:rPr lang="en-US"/>
            <a:t>Dr. Ben Perschau – Kroc Talk/Accountability Group Leader </a:t>
          </a:r>
        </a:p>
      </dgm:t>
    </dgm:pt>
    <dgm:pt modelId="{E3F8BEA4-4ECF-42C1-B976-28323982A09F}" type="parTrans" cxnId="{A3C970B4-E059-48ED-B90D-018C959DC074}">
      <dgm:prSet/>
      <dgm:spPr/>
      <dgm:t>
        <a:bodyPr/>
        <a:lstStyle/>
        <a:p>
          <a:endParaRPr lang="en-US"/>
        </a:p>
      </dgm:t>
    </dgm:pt>
    <dgm:pt modelId="{3CF4B15F-68AD-4BB0-9365-DB7F511EC509}" type="sibTrans" cxnId="{A3C970B4-E059-48ED-B90D-018C959DC074}">
      <dgm:prSet/>
      <dgm:spPr/>
      <dgm:t>
        <a:bodyPr/>
        <a:lstStyle/>
        <a:p>
          <a:endParaRPr lang="en-US"/>
        </a:p>
      </dgm:t>
    </dgm:pt>
    <dgm:pt modelId="{E3B492F0-EF0A-45DF-B76D-1C086CBADA27}">
      <dgm:prSet/>
      <dgm:spPr/>
      <dgm:t>
        <a:bodyPr/>
        <a:lstStyle/>
        <a:p>
          <a:r>
            <a:rPr lang="en-US"/>
            <a:t>NIPT – Justin Kane/Bradley Kruger – 4</a:t>
          </a:r>
          <a:r>
            <a:rPr lang="en-US" baseline="30000"/>
            <a:t>th</a:t>
          </a:r>
          <a:r>
            <a:rPr lang="en-US"/>
            <a:t> Week Planner/Presenter /Table Talk </a:t>
          </a:r>
        </a:p>
      </dgm:t>
    </dgm:pt>
    <dgm:pt modelId="{4E6309B6-43BB-482C-966A-F4BDA4B0DD4E}" type="parTrans" cxnId="{A878DF1F-3541-46D0-B7EA-9DA7263B1B2C}">
      <dgm:prSet/>
      <dgm:spPr/>
      <dgm:t>
        <a:bodyPr/>
        <a:lstStyle/>
        <a:p>
          <a:endParaRPr lang="en-US"/>
        </a:p>
      </dgm:t>
    </dgm:pt>
    <dgm:pt modelId="{04DB8651-779D-464A-B273-31BD0840DE39}" type="sibTrans" cxnId="{A878DF1F-3541-46D0-B7EA-9DA7263B1B2C}">
      <dgm:prSet/>
      <dgm:spPr/>
      <dgm:t>
        <a:bodyPr/>
        <a:lstStyle/>
        <a:p>
          <a:endParaRPr lang="en-US"/>
        </a:p>
      </dgm:t>
    </dgm:pt>
    <dgm:pt modelId="{0B361CCD-4F64-4637-9938-8F614E65B5AF}">
      <dgm:prSet/>
      <dgm:spPr/>
      <dgm:t>
        <a:bodyPr/>
        <a:lstStyle/>
        <a:p>
          <a:r>
            <a:rPr lang="en-US"/>
            <a:t>Renee’s at the Kroc – Providing a Healthy Snack Tray every Thursday</a:t>
          </a:r>
        </a:p>
      </dgm:t>
    </dgm:pt>
    <dgm:pt modelId="{E966F6B4-532A-4905-8459-9AA04AF1B14C}" type="parTrans" cxnId="{C98B802D-B96E-4D17-BCA9-709785446651}">
      <dgm:prSet/>
      <dgm:spPr/>
      <dgm:t>
        <a:bodyPr/>
        <a:lstStyle/>
        <a:p>
          <a:endParaRPr lang="en-US"/>
        </a:p>
      </dgm:t>
    </dgm:pt>
    <dgm:pt modelId="{4A282C4E-E648-4008-A0F0-5050AC59FC64}" type="sibTrans" cxnId="{C98B802D-B96E-4D17-BCA9-709785446651}">
      <dgm:prSet/>
      <dgm:spPr/>
      <dgm:t>
        <a:bodyPr/>
        <a:lstStyle/>
        <a:p>
          <a:endParaRPr lang="en-US"/>
        </a:p>
      </dgm:t>
    </dgm:pt>
    <dgm:pt modelId="{24B43968-C0E7-482B-A0CE-EC0F33EF82B4}">
      <dgm:prSet/>
      <dgm:spPr/>
      <dgm:t>
        <a:bodyPr/>
        <a:lstStyle/>
        <a:p>
          <a:r>
            <a:rPr lang="en-US"/>
            <a:t>Leslie Johnson – Scholarships/Kroc Talk Presenter</a:t>
          </a:r>
        </a:p>
      </dgm:t>
    </dgm:pt>
    <dgm:pt modelId="{3145EDBC-FD43-4759-AEEB-878C95505CF0}" type="parTrans" cxnId="{62248340-DEF8-49C7-B2C6-BE285760BBB3}">
      <dgm:prSet/>
      <dgm:spPr/>
      <dgm:t>
        <a:bodyPr/>
        <a:lstStyle/>
        <a:p>
          <a:endParaRPr lang="en-US"/>
        </a:p>
      </dgm:t>
    </dgm:pt>
    <dgm:pt modelId="{23755FD4-4FA4-4F4A-980D-1E0B09D2C7C0}" type="sibTrans" cxnId="{62248340-DEF8-49C7-B2C6-BE285760BBB3}">
      <dgm:prSet/>
      <dgm:spPr/>
      <dgm:t>
        <a:bodyPr/>
        <a:lstStyle/>
        <a:p>
          <a:endParaRPr lang="en-US"/>
        </a:p>
      </dgm:t>
    </dgm:pt>
    <dgm:pt modelId="{6B3CC404-A559-4437-9D6E-D1164529C0E1}">
      <dgm:prSet/>
      <dgm:spPr/>
      <dgm:t>
        <a:bodyPr/>
        <a:lstStyle/>
        <a:p>
          <a:r>
            <a:rPr lang="en-US"/>
            <a:t>Randy Colbert – Greeter/Table Monitor</a:t>
          </a:r>
        </a:p>
      </dgm:t>
    </dgm:pt>
    <dgm:pt modelId="{35BFD15F-92C8-4B85-9AE0-DF8865156534}" type="parTrans" cxnId="{4FFC1D26-B8AF-4726-A547-13D1FEA65F57}">
      <dgm:prSet/>
      <dgm:spPr/>
      <dgm:t>
        <a:bodyPr/>
        <a:lstStyle/>
        <a:p>
          <a:endParaRPr lang="en-US"/>
        </a:p>
      </dgm:t>
    </dgm:pt>
    <dgm:pt modelId="{0329ABAC-9834-4BD6-9939-E2E2DAA8DE91}" type="sibTrans" cxnId="{4FFC1D26-B8AF-4726-A547-13D1FEA65F57}">
      <dgm:prSet/>
      <dgm:spPr/>
      <dgm:t>
        <a:bodyPr/>
        <a:lstStyle/>
        <a:p>
          <a:endParaRPr lang="en-US"/>
        </a:p>
      </dgm:t>
    </dgm:pt>
    <dgm:pt modelId="{6F14B027-44FA-488B-AEAC-66EAC36B31C5}">
      <dgm:prSet/>
      <dgm:spPr/>
      <dgm:t>
        <a:bodyPr/>
        <a:lstStyle/>
        <a:p>
          <a:r>
            <a:rPr lang="en-US"/>
            <a:t>Tiffany McCandless – Greeter/Table Monitor/Water Instructor/Administration</a:t>
          </a:r>
        </a:p>
      </dgm:t>
    </dgm:pt>
    <dgm:pt modelId="{DC0360D6-52D4-4F85-852E-5B8DBA556C53}" type="parTrans" cxnId="{98C0D0D6-D892-4101-8296-22DF63692FB7}">
      <dgm:prSet/>
      <dgm:spPr/>
      <dgm:t>
        <a:bodyPr/>
        <a:lstStyle/>
        <a:p>
          <a:endParaRPr lang="en-US"/>
        </a:p>
      </dgm:t>
    </dgm:pt>
    <dgm:pt modelId="{B6DA59C4-F48E-4325-B419-6556575BDC6C}" type="sibTrans" cxnId="{98C0D0D6-D892-4101-8296-22DF63692FB7}">
      <dgm:prSet/>
      <dgm:spPr/>
      <dgm:t>
        <a:bodyPr/>
        <a:lstStyle/>
        <a:p>
          <a:endParaRPr lang="en-US"/>
        </a:p>
      </dgm:t>
    </dgm:pt>
    <dgm:pt modelId="{BE4DE491-F3E5-446A-8A56-368C8C863E33}">
      <dgm:prSet/>
      <dgm:spPr/>
      <dgm:t>
        <a:bodyPr/>
        <a:lstStyle/>
        <a:p>
          <a:r>
            <a:rPr lang="en-US" dirty="0"/>
            <a:t>Steven Slover – Greeter /Table Monitor /Walking/Circuit Trainer</a:t>
          </a:r>
        </a:p>
      </dgm:t>
    </dgm:pt>
    <dgm:pt modelId="{ACC80970-50FB-4FD0-A1D5-A62C79CF4058}" type="parTrans" cxnId="{7368F8C2-77CA-40DE-8460-9C6AE11F95A4}">
      <dgm:prSet/>
      <dgm:spPr/>
      <dgm:t>
        <a:bodyPr/>
        <a:lstStyle/>
        <a:p>
          <a:endParaRPr lang="en-US"/>
        </a:p>
      </dgm:t>
    </dgm:pt>
    <dgm:pt modelId="{324252D5-BD98-465D-84BB-0D2839FF4297}" type="sibTrans" cxnId="{7368F8C2-77CA-40DE-8460-9C6AE11F95A4}">
      <dgm:prSet/>
      <dgm:spPr/>
      <dgm:t>
        <a:bodyPr/>
        <a:lstStyle/>
        <a:p>
          <a:endParaRPr lang="en-US"/>
        </a:p>
      </dgm:t>
    </dgm:pt>
    <dgm:pt modelId="{E894BBB6-53FE-4023-B049-7B84FA2253B6}">
      <dgm:prSet/>
      <dgm:spPr/>
      <dgm:t>
        <a:bodyPr/>
        <a:lstStyle/>
        <a:p>
          <a:r>
            <a:rPr lang="en-US" dirty="0"/>
            <a:t>Laura Sporleder – Kid Fit Go Instructor (6 -11) /Childcare (5 and Under)   </a:t>
          </a:r>
        </a:p>
      </dgm:t>
    </dgm:pt>
    <dgm:pt modelId="{DF2EF7D2-0DD6-4FD7-853F-033EFBFD04C8}" type="parTrans" cxnId="{F933FC70-F72A-4D66-B030-543D0E321B7A}">
      <dgm:prSet/>
      <dgm:spPr/>
      <dgm:t>
        <a:bodyPr/>
        <a:lstStyle/>
        <a:p>
          <a:endParaRPr lang="en-US"/>
        </a:p>
      </dgm:t>
    </dgm:pt>
    <dgm:pt modelId="{8B6EF6CB-678A-4D27-9EF5-E537541C13A3}" type="sibTrans" cxnId="{F933FC70-F72A-4D66-B030-543D0E321B7A}">
      <dgm:prSet/>
      <dgm:spPr/>
      <dgm:t>
        <a:bodyPr/>
        <a:lstStyle/>
        <a:p>
          <a:endParaRPr lang="en-US"/>
        </a:p>
      </dgm:t>
    </dgm:pt>
    <dgm:pt modelId="{0DEFB65C-5D6D-4B2E-9EBF-7BC747DC93E7}">
      <dgm:prSet/>
      <dgm:spPr/>
      <dgm:t>
        <a:bodyPr/>
        <a:lstStyle/>
        <a:p>
          <a:r>
            <a:rPr lang="en-US"/>
            <a:t>Karen Currey – Greeter/Table Monitor</a:t>
          </a:r>
        </a:p>
      </dgm:t>
    </dgm:pt>
    <dgm:pt modelId="{C994EAB4-A3E7-4961-B22C-A7576FB17D85}" type="parTrans" cxnId="{D3090AD1-E31E-4E9A-A6D0-E4AA02D339BA}">
      <dgm:prSet/>
      <dgm:spPr/>
      <dgm:t>
        <a:bodyPr/>
        <a:lstStyle/>
        <a:p>
          <a:endParaRPr lang="en-US"/>
        </a:p>
      </dgm:t>
    </dgm:pt>
    <dgm:pt modelId="{430A845A-CCDB-48EF-949D-F09459D2B1E1}" type="sibTrans" cxnId="{D3090AD1-E31E-4E9A-A6D0-E4AA02D339BA}">
      <dgm:prSet/>
      <dgm:spPr/>
      <dgm:t>
        <a:bodyPr/>
        <a:lstStyle/>
        <a:p>
          <a:endParaRPr lang="en-US"/>
        </a:p>
      </dgm:t>
    </dgm:pt>
    <dgm:pt modelId="{C0D6C03E-A621-4489-AE13-E0BBA7E6B9CB}">
      <dgm:prSet/>
      <dgm:spPr/>
      <dgm:t>
        <a:bodyPr/>
        <a:lstStyle/>
        <a:p>
          <a:r>
            <a:rPr lang="en-US"/>
            <a:t>Major Ronda Gilger – Childcare (5 and Under)</a:t>
          </a:r>
        </a:p>
      </dgm:t>
    </dgm:pt>
    <dgm:pt modelId="{8469B713-0B0A-4FE7-831D-4436F93C6455}" type="parTrans" cxnId="{E2BDD53E-585E-493A-A732-F0E7E27DEB19}">
      <dgm:prSet/>
      <dgm:spPr/>
      <dgm:t>
        <a:bodyPr/>
        <a:lstStyle/>
        <a:p>
          <a:endParaRPr lang="en-US"/>
        </a:p>
      </dgm:t>
    </dgm:pt>
    <dgm:pt modelId="{0E54C8AE-C767-406F-AEEF-EB15B43C588D}" type="sibTrans" cxnId="{E2BDD53E-585E-493A-A732-F0E7E27DEB19}">
      <dgm:prSet/>
      <dgm:spPr/>
      <dgm:t>
        <a:bodyPr/>
        <a:lstStyle/>
        <a:p>
          <a:endParaRPr lang="en-US"/>
        </a:p>
      </dgm:t>
    </dgm:pt>
    <dgm:pt modelId="{08F8A269-3304-40A8-A7A1-F85EC5A1D548}">
      <dgm:prSet/>
      <dgm:spPr/>
      <dgm:t>
        <a:bodyPr/>
        <a:lstStyle/>
        <a:p>
          <a:r>
            <a:rPr lang="en-US"/>
            <a:t>Major Don Gilger – Welcome/Closing/River Walk Instructor/Kroc Talk Presenter</a:t>
          </a:r>
        </a:p>
      </dgm:t>
    </dgm:pt>
    <dgm:pt modelId="{85DBC765-7AAB-4FB7-98D8-C6B651A295A0}" type="parTrans" cxnId="{3DE546FB-3181-40F1-880C-16CB1C734F7C}">
      <dgm:prSet/>
      <dgm:spPr/>
      <dgm:t>
        <a:bodyPr/>
        <a:lstStyle/>
        <a:p>
          <a:endParaRPr lang="en-US"/>
        </a:p>
      </dgm:t>
    </dgm:pt>
    <dgm:pt modelId="{86FB86D6-FDEB-4256-A0EF-89FCB3FDA118}" type="sibTrans" cxnId="{3DE546FB-3181-40F1-880C-16CB1C734F7C}">
      <dgm:prSet/>
      <dgm:spPr/>
      <dgm:t>
        <a:bodyPr/>
        <a:lstStyle/>
        <a:p>
          <a:endParaRPr lang="en-US"/>
        </a:p>
      </dgm:t>
    </dgm:pt>
    <dgm:pt modelId="{D9D8AE55-8E84-41EC-8E73-15CCDB0D859E}" type="pres">
      <dgm:prSet presAssocID="{DA536E1B-D543-48AE-A02D-4C7CABC90AF3}" presName="diagram" presStyleCnt="0">
        <dgm:presLayoutVars>
          <dgm:dir/>
          <dgm:resizeHandles val="exact"/>
        </dgm:presLayoutVars>
      </dgm:prSet>
      <dgm:spPr/>
    </dgm:pt>
    <dgm:pt modelId="{EA71C068-4B8B-4153-9BDB-9DB60C2B7707}" type="pres">
      <dgm:prSet presAssocID="{1C39FD68-2663-471A-B4A5-4A4C5E62FDEB}" presName="node" presStyleLbl="node1" presStyleIdx="0" presStyleCnt="12">
        <dgm:presLayoutVars>
          <dgm:bulletEnabled val="1"/>
        </dgm:presLayoutVars>
      </dgm:prSet>
      <dgm:spPr/>
    </dgm:pt>
    <dgm:pt modelId="{95353357-0C3C-419B-A2FD-6B6F3800386F}" type="pres">
      <dgm:prSet presAssocID="{24B69C83-9147-49B1-B41B-F082132EE53B}" presName="sibTrans" presStyleCnt="0"/>
      <dgm:spPr/>
    </dgm:pt>
    <dgm:pt modelId="{9D23DC84-B365-43EC-87E5-3E81607DDFE7}" type="pres">
      <dgm:prSet presAssocID="{69EBA5FF-A779-4085-830E-14E51C55D3E5}" presName="node" presStyleLbl="node1" presStyleIdx="1" presStyleCnt="12">
        <dgm:presLayoutVars>
          <dgm:bulletEnabled val="1"/>
        </dgm:presLayoutVars>
      </dgm:prSet>
      <dgm:spPr/>
    </dgm:pt>
    <dgm:pt modelId="{57201697-2509-4F14-8A9E-0EF74BE60B92}" type="pres">
      <dgm:prSet presAssocID="{3CF4B15F-68AD-4BB0-9365-DB7F511EC509}" presName="sibTrans" presStyleCnt="0"/>
      <dgm:spPr/>
    </dgm:pt>
    <dgm:pt modelId="{5E65900B-8C7A-4456-AE1D-95189C827048}" type="pres">
      <dgm:prSet presAssocID="{E3B492F0-EF0A-45DF-B76D-1C086CBADA27}" presName="node" presStyleLbl="node1" presStyleIdx="2" presStyleCnt="12">
        <dgm:presLayoutVars>
          <dgm:bulletEnabled val="1"/>
        </dgm:presLayoutVars>
      </dgm:prSet>
      <dgm:spPr/>
    </dgm:pt>
    <dgm:pt modelId="{CB589875-8A5E-47F8-9676-A1298B5A179D}" type="pres">
      <dgm:prSet presAssocID="{04DB8651-779D-464A-B273-31BD0840DE39}" presName="sibTrans" presStyleCnt="0"/>
      <dgm:spPr/>
    </dgm:pt>
    <dgm:pt modelId="{FBBD767B-14ED-4C6C-BAE8-E1B061FC4B79}" type="pres">
      <dgm:prSet presAssocID="{0B361CCD-4F64-4637-9938-8F614E65B5AF}" presName="node" presStyleLbl="node1" presStyleIdx="3" presStyleCnt="12">
        <dgm:presLayoutVars>
          <dgm:bulletEnabled val="1"/>
        </dgm:presLayoutVars>
      </dgm:prSet>
      <dgm:spPr/>
    </dgm:pt>
    <dgm:pt modelId="{EF7FA208-9C7C-44FD-A851-3261521E3601}" type="pres">
      <dgm:prSet presAssocID="{4A282C4E-E648-4008-A0F0-5050AC59FC64}" presName="sibTrans" presStyleCnt="0"/>
      <dgm:spPr/>
    </dgm:pt>
    <dgm:pt modelId="{D0064C81-C7E7-4FC0-A55F-EA95654EBD5F}" type="pres">
      <dgm:prSet presAssocID="{24B43968-C0E7-482B-A0CE-EC0F33EF82B4}" presName="node" presStyleLbl="node1" presStyleIdx="4" presStyleCnt="12">
        <dgm:presLayoutVars>
          <dgm:bulletEnabled val="1"/>
        </dgm:presLayoutVars>
      </dgm:prSet>
      <dgm:spPr/>
    </dgm:pt>
    <dgm:pt modelId="{656B3172-8DE1-4046-8912-8A6852E55D82}" type="pres">
      <dgm:prSet presAssocID="{23755FD4-4FA4-4F4A-980D-1E0B09D2C7C0}" presName="sibTrans" presStyleCnt="0"/>
      <dgm:spPr/>
    </dgm:pt>
    <dgm:pt modelId="{55BC3D72-2208-48C5-8E9E-98C5B6B91EF8}" type="pres">
      <dgm:prSet presAssocID="{6B3CC404-A559-4437-9D6E-D1164529C0E1}" presName="node" presStyleLbl="node1" presStyleIdx="5" presStyleCnt="12">
        <dgm:presLayoutVars>
          <dgm:bulletEnabled val="1"/>
        </dgm:presLayoutVars>
      </dgm:prSet>
      <dgm:spPr/>
    </dgm:pt>
    <dgm:pt modelId="{1B332AC1-0B5F-488F-9620-DD2962C89A8A}" type="pres">
      <dgm:prSet presAssocID="{0329ABAC-9834-4BD6-9939-E2E2DAA8DE91}" presName="sibTrans" presStyleCnt="0"/>
      <dgm:spPr/>
    </dgm:pt>
    <dgm:pt modelId="{CB984F51-AC08-4985-9FDE-FCA005002DF2}" type="pres">
      <dgm:prSet presAssocID="{6F14B027-44FA-488B-AEAC-66EAC36B31C5}" presName="node" presStyleLbl="node1" presStyleIdx="6" presStyleCnt="12">
        <dgm:presLayoutVars>
          <dgm:bulletEnabled val="1"/>
        </dgm:presLayoutVars>
      </dgm:prSet>
      <dgm:spPr/>
    </dgm:pt>
    <dgm:pt modelId="{9DF3900A-A56B-42EC-AB55-5257C4C773F4}" type="pres">
      <dgm:prSet presAssocID="{B6DA59C4-F48E-4325-B419-6556575BDC6C}" presName="sibTrans" presStyleCnt="0"/>
      <dgm:spPr/>
    </dgm:pt>
    <dgm:pt modelId="{9B0DF4AD-EA61-43F3-8DD6-831F8445173F}" type="pres">
      <dgm:prSet presAssocID="{BE4DE491-F3E5-446A-8A56-368C8C863E33}" presName="node" presStyleLbl="node1" presStyleIdx="7" presStyleCnt="12" custScaleX="95739">
        <dgm:presLayoutVars>
          <dgm:bulletEnabled val="1"/>
        </dgm:presLayoutVars>
      </dgm:prSet>
      <dgm:spPr/>
    </dgm:pt>
    <dgm:pt modelId="{4F50FDBF-9147-49E0-9838-A75B1858F7EB}" type="pres">
      <dgm:prSet presAssocID="{324252D5-BD98-465D-84BB-0D2839FF4297}" presName="sibTrans" presStyleCnt="0"/>
      <dgm:spPr/>
    </dgm:pt>
    <dgm:pt modelId="{4E649A71-4410-4BD2-BB6B-4CB77C8C0B05}" type="pres">
      <dgm:prSet presAssocID="{E894BBB6-53FE-4023-B049-7B84FA2253B6}" presName="node" presStyleLbl="node1" presStyleIdx="8" presStyleCnt="12">
        <dgm:presLayoutVars>
          <dgm:bulletEnabled val="1"/>
        </dgm:presLayoutVars>
      </dgm:prSet>
      <dgm:spPr/>
    </dgm:pt>
    <dgm:pt modelId="{0CDE2EA9-702C-4439-8BB3-AD8321EC0714}" type="pres">
      <dgm:prSet presAssocID="{8B6EF6CB-678A-4D27-9EF5-E537541C13A3}" presName="sibTrans" presStyleCnt="0"/>
      <dgm:spPr/>
    </dgm:pt>
    <dgm:pt modelId="{6E3E207F-1559-434E-890C-219EE28FF40F}" type="pres">
      <dgm:prSet presAssocID="{0DEFB65C-5D6D-4B2E-9EBF-7BC747DC93E7}" presName="node" presStyleLbl="node1" presStyleIdx="9" presStyleCnt="12">
        <dgm:presLayoutVars>
          <dgm:bulletEnabled val="1"/>
        </dgm:presLayoutVars>
      </dgm:prSet>
      <dgm:spPr/>
    </dgm:pt>
    <dgm:pt modelId="{D137396A-43A3-47AD-BC6B-FD52BFD313FE}" type="pres">
      <dgm:prSet presAssocID="{430A845A-CCDB-48EF-949D-F09459D2B1E1}" presName="sibTrans" presStyleCnt="0"/>
      <dgm:spPr/>
    </dgm:pt>
    <dgm:pt modelId="{13A0E2DB-9D27-44A1-A27F-767DDDD51EB1}" type="pres">
      <dgm:prSet presAssocID="{C0D6C03E-A621-4489-AE13-E0BBA7E6B9CB}" presName="node" presStyleLbl="node1" presStyleIdx="10" presStyleCnt="12">
        <dgm:presLayoutVars>
          <dgm:bulletEnabled val="1"/>
        </dgm:presLayoutVars>
      </dgm:prSet>
      <dgm:spPr/>
    </dgm:pt>
    <dgm:pt modelId="{1FC81E4F-9E28-464B-959B-DFD437F8036C}" type="pres">
      <dgm:prSet presAssocID="{0E54C8AE-C767-406F-AEEF-EB15B43C588D}" presName="sibTrans" presStyleCnt="0"/>
      <dgm:spPr/>
    </dgm:pt>
    <dgm:pt modelId="{514D7461-B1F3-4C4B-AEC1-DB5F817A6FA1}" type="pres">
      <dgm:prSet presAssocID="{08F8A269-3304-40A8-A7A1-F85EC5A1D548}" presName="node" presStyleLbl="node1" presStyleIdx="11" presStyleCnt="12">
        <dgm:presLayoutVars>
          <dgm:bulletEnabled val="1"/>
        </dgm:presLayoutVars>
      </dgm:prSet>
      <dgm:spPr/>
    </dgm:pt>
  </dgm:ptLst>
  <dgm:cxnLst>
    <dgm:cxn modelId="{709E9108-A494-4529-BE0B-193619185BDD}" type="presOf" srcId="{BE4DE491-F3E5-446A-8A56-368C8C863E33}" destId="{9B0DF4AD-EA61-43F3-8DD6-831F8445173F}" srcOrd="0" destOrd="0" presId="urn:microsoft.com/office/officeart/2005/8/layout/default"/>
    <dgm:cxn modelId="{E8DD6109-87BB-4437-B694-115F31DB899A}" type="presOf" srcId="{1C39FD68-2663-471A-B4A5-4A4C5E62FDEB}" destId="{EA71C068-4B8B-4153-9BDB-9DB60C2B7707}" srcOrd="0" destOrd="0" presId="urn:microsoft.com/office/officeart/2005/8/layout/default"/>
    <dgm:cxn modelId="{A878DF1F-3541-46D0-B7EA-9DA7263B1B2C}" srcId="{DA536E1B-D543-48AE-A02D-4C7CABC90AF3}" destId="{E3B492F0-EF0A-45DF-B76D-1C086CBADA27}" srcOrd="2" destOrd="0" parTransId="{4E6309B6-43BB-482C-966A-F4BDA4B0DD4E}" sibTransId="{04DB8651-779D-464A-B273-31BD0840DE39}"/>
    <dgm:cxn modelId="{4FFC1D26-B8AF-4726-A547-13D1FEA65F57}" srcId="{DA536E1B-D543-48AE-A02D-4C7CABC90AF3}" destId="{6B3CC404-A559-4437-9D6E-D1164529C0E1}" srcOrd="5" destOrd="0" parTransId="{35BFD15F-92C8-4B85-9AE0-DF8865156534}" sibTransId="{0329ABAC-9834-4BD6-9939-E2E2DAA8DE91}"/>
    <dgm:cxn modelId="{3787C226-0A5A-477E-B0EA-1833AA728433}" type="presOf" srcId="{C0D6C03E-A621-4489-AE13-E0BBA7E6B9CB}" destId="{13A0E2DB-9D27-44A1-A27F-767DDDD51EB1}" srcOrd="0" destOrd="0" presId="urn:microsoft.com/office/officeart/2005/8/layout/default"/>
    <dgm:cxn modelId="{C98B802D-B96E-4D17-BCA9-709785446651}" srcId="{DA536E1B-D543-48AE-A02D-4C7CABC90AF3}" destId="{0B361CCD-4F64-4637-9938-8F614E65B5AF}" srcOrd="3" destOrd="0" parTransId="{E966F6B4-532A-4905-8459-9AA04AF1B14C}" sibTransId="{4A282C4E-E648-4008-A0F0-5050AC59FC64}"/>
    <dgm:cxn modelId="{639A7533-65A3-42BF-8546-CC60B2482645}" type="presOf" srcId="{E3B492F0-EF0A-45DF-B76D-1C086CBADA27}" destId="{5E65900B-8C7A-4456-AE1D-95189C827048}" srcOrd="0" destOrd="0" presId="urn:microsoft.com/office/officeart/2005/8/layout/default"/>
    <dgm:cxn modelId="{91EB8139-F3AF-440A-80C7-49ABA4275739}" type="presOf" srcId="{E894BBB6-53FE-4023-B049-7B84FA2253B6}" destId="{4E649A71-4410-4BD2-BB6B-4CB77C8C0B05}" srcOrd="0" destOrd="0" presId="urn:microsoft.com/office/officeart/2005/8/layout/default"/>
    <dgm:cxn modelId="{E2BDD53E-585E-493A-A732-F0E7E27DEB19}" srcId="{DA536E1B-D543-48AE-A02D-4C7CABC90AF3}" destId="{C0D6C03E-A621-4489-AE13-E0BBA7E6B9CB}" srcOrd="10" destOrd="0" parTransId="{8469B713-0B0A-4FE7-831D-4436F93C6455}" sibTransId="{0E54C8AE-C767-406F-AEEF-EB15B43C588D}"/>
    <dgm:cxn modelId="{62248340-DEF8-49C7-B2C6-BE285760BBB3}" srcId="{DA536E1B-D543-48AE-A02D-4C7CABC90AF3}" destId="{24B43968-C0E7-482B-A0CE-EC0F33EF82B4}" srcOrd="4" destOrd="0" parTransId="{3145EDBC-FD43-4759-AEEB-878C95505CF0}" sibTransId="{23755FD4-4FA4-4F4A-980D-1E0B09D2C7C0}"/>
    <dgm:cxn modelId="{DA85414C-6B40-4629-9B62-064E721839DE}" type="presOf" srcId="{24B43968-C0E7-482B-A0CE-EC0F33EF82B4}" destId="{D0064C81-C7E7-4FC0-A55F-EA95654EBD5F}" srcOrd="0" destOrd="0" presId="urn:microsoft.com/office/officeart/2005/8/layout/default"/>
    <dgm:cxn modelId="{CA9BDF4E-1D2F-487D-BF93-AB5FFE92850A}" type="presOf" srcId="{6F14B027-44FA-488B-AEAC-66EAC36B31C5}" destId="{CB984F51-AC08-4985-9FDE-FCA005002DF2}" srcOrd="0" destOrd="0" presId="urn:microsoft.com/office/officeart/2005/8/layout/default"/>
    <dgm:cxn modelId="{DE510470-A9D5-468E-838D-74EFBE02FEC5}" srcId="{DA536E1B-D543-48AE-A02D-4C7CABC90AF3}" destId="{1C39FD68-2663-471A-B4A5-4A4C5E62FDEB}" srcOrd="0" destOrd="0" parTransId="{A107C9D8-806C-4192-B5A1-2CD0295702B8}" sibTransId="{24B69C83-9147-49B1-B41B-F082132EE53B}"/>
    <dgm:cxn modelId="{F933FC70-F72A-4D66-B030-543D0E321B7A}" srcId="{DA536E1B-D543-48AE-A02D-4C7CABC90AF3}" destId="{E894BBB6-53FE-4023-B049-7B84FA2253B6}" srcOrd="8" destOrd="0" parTransId="{DF2EF7D2-0DD6-4FD7-853F-033EFBFD04C8}" sibTransId="{8B6EF6CB-678A-4D27-9EF5-E537541C13A3}"/>
    <dgm:cxn modelId="{3FAE2174-A29B-4789-92F2-A265925566DC}" type="presOf" srcId="{0DEFB65C-5D6D-4B2E-9EBF-7BC747DC93E7}" destId="{6E3E207F-1559-434E-890C-219EE28FF40F}" srcOrd="0" destOrd="0" presId="urn:microsoft.com/office/officeart/2005/8/layout/default"/>
    <dgm:cxn modelId="{C7DDB455-0D69-481D-824C-A44F6B943E68}" type="presOf" srcId="{69EBA5FF-A779-4085-830E-14E51C55D3E5}" destId="{9D23DC84-B365-43EC-87E5-3E81607DDFE7}" srcOrd="0" destOrd="0" presId="urn:microsoft.com/office/officeart/2005/8/layout/default"/>
    <dgm:cxn modelId="{A3C970B4-E059-48ED-B90D-018C959DC074}" srcId="{DA536E1B-D543-48AE-A02D-4C7CABC90AF3}" destId="{69EBA5FF-A779-4085-830E-14E51C55D3E5}" srcOrd="1" destOrd="0" parTransId="{E3F8BEA4-4ECF-42C1-B976-28323982A09F}" sibTransId="{3CF4B15F-68AD-4BB0-9365-DB7F511EC509}"/>
    <dgm:cxn modelId="{7368F8C2-77CA-40DE-8460-9C6AE11F95A4}" srcId="{DA536E1B-D543-48AE-A02D-4C7CABC90AF3}" destId="{BE4DE491-F3E5-446A-8A56-368C8C863E33}" srcOrd="7" destOrd="0" parTransId="{ACC80970-50FB-4FD0-A1D5-A62C79CF4058}" sibTransId="{324252D5-BD98-465D-84BB-0D2839FF4297}"/>
    <dgm:cxn modelId="{9384C2CB-D428-423E-ACA4-C9F8F4A34C2F}" type="presOf" srcId="{08F8A269-3304-40A8-A7A1-F85EC5A1D548}" destId="{514D7461-B1F3-4C4B-AEC1-DB5F817A6FA1}" srcOrd="0" destOrd="0" presId="urn:microsoft.com/office/officeart/2005/8/layout/default"/>
    <dgm:cxn modelId="{D3090AD1-E31E-4E9A-A6D0-E4AA02D339BA}" srcId="{DA536E1B-D543-48AE-A02D-4C7CABC90AF3}" destId="{0DEFB65C-5D6D-4B2E-9EBF-7BC747DC93E7}" srcOrd="9" destOrd="0" parTransId="{C994EAB4-A3E7-4961-B22C-A7576FB17D85}" sibTransId="{430A845A-CCDB-48EF-949D-F09459D2B1E1}"/>
    <dgm:cxn modelId="{98C0D0D6-D892-4101-8296-22DF63692FB7}" srcId="{DA536E1B-D543-48AE-A02D-4C7CABC90AF3}" destId="{6F14B027-44FA-488B-AEAC-66EAC36B31C5}" srcOrd="6" destOrd="0" parTransId="{DC0360D6-52D4-4F85-852E-5B8DBA556C53}" sibTransId="{B6DA59C4-F48E-4325-B419-6556575BDC6C}"/>
    <dgm:cxn modelId="{322DC1F4-3CAB-467F-BD60-A46130DFCBAC}" type="presOf" srcId="{6B3CC404-A559-4437-9D6E-D1164529C0E1}" destId="{55BC3D72-2208-48C5-8E9E-98C5B6B91EF8}" srcOrd="0" destOrd="0" presId="urn:microsoft.com/office/officeart/2005/8/layout/default"/>
    <dgm:cxn modelId="{36C244F5-82B0-47DD-80E7-B38A602FAEF0}" type="presOf" srcId="{0B361CCD-4F64-4637-9938-8F614E65B5AF}" destId="{FBBD767B-14ED-4C6C-BAE8-E1B061FC4B79}" srcOrd="0" destOrd="0" presId="urn:microsoft.com/office/officeart/2005/8/layout/default"/>
    <dgm:cxn modelId="{D7F84CF7-DE78-4F42-AFCC-D6A01C55AD39}" type="presOf" srcId="{DA536E1B-D543-48AE-A02D-4C7CABC90AF3}" destId="{D9D8AE55-8E84-41EC-8E73-15CCDB0D859E}" srcOrd="0" destOrd="0" presId="urn:microsoft.com/office/officeart/2005/8/layout/default"/>
    <dgm:cxn modelId="{3DE546FB-3181-40F1-880C-16CB1C734F7C}" srcId="{DA536E1B-D543-48AE-A02D-4C7CABC90AF3}" destId="{08F8A269-3304-40A8-A7A1-F85EC5A1D548}" srcOrd="11" destOrd="0" parTransId="{85DBC765-7AAB-4FB7-98D8-C6B651A295A0}" sibTransId="{86FB86D6-FDEB-4256-A0EF-89FCB3FDA118}"/>
    <dgm:cxn modelId="{BFFA14CB-77BC-49F1-85CD-93200A7F0A6F}" type="presParOf" srcId="{D9D8AE55-8E84-41EC-8E73-15CCDB0D859E}" destId="{EA71C068-4B8B-4153-9BDB-9DB60C2B7707}" srcOrd="0" destOrd="0" presId="urn:microsoft.com/office/officeart/2005/8/layout/default"/>
    <dgm:cxn modelId="{8C3D9245-0672-4D5D-A8F6-EEB516B7F41E}" type="presParOf" srcId="{D9D8AE55-8E84-41EC-8E73-15CCDB0D859E}" destId="{95353357-0C3C-419B-A2FD-6B6F3800386F}" srcOrd="1" destOrd="0" presId="urn:microsoft.com/office/officeart/2005/8/layout/default"/>
    <dgm:cxn modelId="{7996F6A2-EC40-4625-8025-9F5CC175D164}" type="presParOf" srcId="{D9D8AE55-8E84-41EC-8E73-15CCDB0D859E}" destId="{9D23DC84-B365-43EC-87E5-3E81607DDFE7}" srcOrd="2" destOrd="0" presId="urn:microsoft.com/office/officeart/2005/8/layout/default"/>
    <dgm:cxn modelId="{A6A212AB-2FAC-4F7A-A3A1-3387A8ABD556}" type="presParOf" srcId="{D9D8AE55-8E84-41EC-8E73-15CCDB0D859E}" destId="{57201697-2509-4F14-8A9E-0EF74BE60B92}" srcOrd="3" destOrd="0" presId="urn:microsoft.com/office/officeart/2005/8/layout/default"/>
    <dgm:cxn modelId="{85988025-C1C6-43F4-9E22-BBCC1A65E01C}" type="presParOf" srcId="{D9D8AE55-8E84-41EC-8E73-15CCDB0D859E}" destId="{5E65900B-8C7A-4456-AE1D-95189C827048}" srcOrd="4" destOrd="0" presId="urn:microsoft.com/office/officeart/2005/8/layout/default"/>
    <dgm:cxn modelId="{6ECD846B-34BA-49A6-89B2-7F425C0177C9}" type="presParOf" srcId="{D9D8AE55-8E84-41EC-8E73-15CCDB0D859E}" destId="{CB589875-8A5E-47F8-9676-A1298B5A179D}" srcOrd="5" destOrd="0" presId="urn:microsoft.com/office/officeart/2005/8/layout/default"/>
    <dgm:cxn modelId="{98A673D2-E132-4902-AFCE-454C9B7623FA}" type="presParOf" srcId="{D9D8AE55-8E84-41EC-8E73-15CCDB0D859E}" destId="{FBBD767B-14ED-4C6C-BAE8-E1B061FC4B79}" srcOrd="6" destOrd="0" presId="urn:microsoft.com/office/officeart/2005/8/layout/default"/>
    <dgm:cxn modelId="{F1F829EB-6418-418C-B08D-EBDC68159ECC}" type="presParOf" srcId="{D9D8AE55-8E84-41EC-8E73-15CCDB0D859E}" destId="{EF7FA208-9C7C-44FD-A851-3261521E3601}" srcOrd="7" destOrd="0" presId="urn:microsoft.com/office/officeart/2005/8/layout/default"/>
    <dgm:cxn modelId="{DC4ADF3A-A588-4CAC-BAF9-778220B45659}" type="presParOf" srcId="{D9D8AE55-8E84-41EC-8E73-15CCDB0D859E}" destId="{D0064C81-C7E7-4FC0-A55F-EA95654EBD5F}" srcOrd="8" destOrd="0" presId="urn:microsoft.com/office/officeart/2005/8/layout/default"/>
    <dgm:cxn modelId="{000DD98D-917B-47DC-962C-BB2ED7A2A30C}" type="presParOf" srcId="{D9D8AE55-8E84-41EC-8E73-15CCDB0D859E}" destId="{656B3172-8DE1-4046-8912-8A6852E55D82}" srcOrd="9" destOrd="0" presId="urn:microsoft.com/office/officeart/2005/8/layout/default"/>
    <dgm:cxn modelId="{57168E25-D14A-4E21-B3EB-4271177A4768}" type="presParOf" srcId="{D9D8AE55-8E84-41EC-8E73-15CCDB0D859E}" destId="{55BC3D72-2208-48C5-8E9E-98C5B6B91EF8}" srcOrd="10" destOrd="0" presId="urn:microsoft.com/office/officeart/2005/8/layout/default"/>
    <dgm:cxn modelId="{475881DC-4055-4EA7-B822-CE8C0B681B3D}" type="presParOf" srcId="{D9D8AE55-8E84-41EC-8E73-15CCDB0D859E}" destId="{1B332AC1-0B5F-488F-9620-DD2962C89A8A}" srcOrd="11" destOrd="0" presId="urn:microsoft.com/office/officeart/2005/8/layout/default"/>
    <dgm:cxn modelId="{39CC05A1-6F3B-47D6-A96E-FD7BE9567716}" type="presParOf" srcId="{D9D8AE55-8E84-41EC-8E73-15CCDB0D859E}" destId="{CB984F51-AC08-4985-9FDE-FCA005002DF2}" srcOrd="12" destOrd="0" presId="urn:microsoft.com/office/officeart/2005/8/layout/default"/>
    <dgm:cxn modelId="{2FCF48B2-0298-4587-A349-7F5909596BA3}" type="presParOf" srcId="{D9D8AE55-8E84-41EC-8E73-15CCDB0D859E}" destId="{9DF3900A-A56B-42EC-AB55-5257C4C773F4}" srcOrd="13" destOrd="0" presId="urn:microsoft.com/office/officeart/2005/8/layout/default"/>
    <dgm:cxn modelId="{5A370927-19FD-4342-8769-AC5B9E70E261}" type="presParOf" srcId="{D9D8AE55-8E84-41EC-8E73-15CCDB0D859E}" destId="{9B0DF4AD-EA61-43F3-8DD6-831F8445173F}" srcOrd="14" destOrd="0" presId="urn:microsoft.com/office/officeart/2005/8/layout/default"/>
    <dgm:cxn modelId="{402C7F65-F466-4F81-8513-778651C22F18}" type="presParOf" srcId="{D9D8AE55-8E84-41EC-8E73-15CCDB0D859E}" destId="{4F50FDBF-9147-49E0-9838-A75B1858F7EB}" srcOrd="15" destOrd="0" presId="urn:microsoft.com/office/officeart/2005/8/layout/default"/>
    <dgm:cxn modelId="{78CD701A-1CEB-431C-9555-761D42C35D52}" type="presParOf" srcId="{D9D8AE55-8E84-41EC-8E73-15CCDB0D859E}" destId="{4E649A71-4410-4BD2-BB6B-4CB77C8C0B05}" srcOrd="16" destOrd="0" presId="urn:microsoft.com/office/officeart/2005/8/layout/default"/>
    <dgm:cxn modelId="{16C75CDE-9E6F-462C-AEB3-CB3083892550}" type="presParOf" srcId="{D9D8AE55-8E84-41EC-8E73-15CCDB0D859E}" destId="{0CDE2EA9-702C-4439-8BB3-AD8321EC0714}" srcOrd="17" destOrd="0" presId="urn:microsoft.com/office/officeart/2005/8/layout/default"/>
    <dgm:cxn modelId="{2D4A39D8-BF06-4378-829B-7CBB56AFF4A8}" type="presParOf" srcId="{D9D8AE55-8E84-41EC-8E73-15CCDB0D859E}" destId="{6E3E207F-1559-434E-890C-219EE28FF40F}" srcOrd="18" destOrd="0" presId="urn:microsoft.com/office/officeart/2005/8/layout/default"/>
    <dgm:cxn modelId="{92281C6B-209C-483A-A09D-DF27B132C32C}" type="presParOf" srcId="{D9D8AE55-8E84-41EC-8E73-15CCDB0D859E}" destId="{D137396A-43A3-47AD-BC6B-FD52BFD313FE}" srcOrd="19" destOrd="0" presId="urn:microsoft.com/office/officeart/2005/8/layout/default"/>
    <dgm:cxn modelId="{E368898D-5877-47E1-AF1A-7618B29E1750}" type="presParOf" srcId="{D9D8AE55-8E84-41EC-8E73-15CCDB0D859E}" destId="{13A0E2DB-9D27-44A1-A27F-767DDDD51EB1}" srcOrd="20" destOrd="0" presId="urn:microsoft.com/office/officeart/2005/8/layout/default"/>
    <dgm:cxn modelId="{B84855E8-1466-40CD-87FA-3B95D0F0C9A3}" type="presParOf" srcId="{D9D8AE55-8E84-41EC-8E73-15CCDB0D859E}" destId="{1FC81E4F-9E28-464B-959B-DFD437F8036C}" srcOrd="21" destOrd="0" presId="urn:microsoft.com/office/officeart/2005/8/layout/default"/>
    <dgm:cxn modelId="{06D815B7-2F46-44BA-9341-51D4134C604B}" type="presParOf" srcId="{D9D8AE55-8E84-41EC-8E73-15CCDB0D859E}" destId="{514D7461-B1F3-4C4B-AEC1-DB5F817A6FA1}" srcOrd="2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71C068-4B8B-4153-9BDB-9DB60C2B7707}">
      <dsp:nvSpPr>
        <dsp:cNvPr id="0" name=""/>
        <dsp:cNvSpPr/>
      </dsp:nvSpPr>
      <dsp:spPr>
        <a:xfrm>
          <a:off x="178223" y="2052"/>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Dr Joe Abate – Kroc Talk Facilitator/Water Instructor</a:t>
          </a:r>
        </a:p>
      </dsp:txBody>
      <dsp:txXfrm>
        <a:off x="178223" y="2052"/>
        <a:ext cx="1585979" cy="951587"/>
      </dsp:txXfrm>
    </dsp:sp>
    <dsp:sp modelId="{9D23DC84-B365-43EC-87E5-3E81607DDFE7}">
      <dsp:nvSpPr>
        <dsp:cNvPr id="0" name=""/>
        <dsp:cNvSpPr/>
      </dsp:nvSpPr>
      <dsp:spPr>
        <a:xfrm>
          <a:off x="1922801" y="2052"/>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Dr. Ben Perschau – Kroc Talk/Accountability Group Leader </a:t>
          </a:r>
        </a:p>
      </dsp:txBody>
      <dsp:txXfrm>
        <a:off x="1922801" y="2052"/>
        <a:ext cx="1585979" cy="951587"/>
      </dsp:txXfrm>
    </dsp:sp>
    <dsp:sp modelId="{5E65900B-8C7A-4456-AE1D-95189C827048}">
      <dsp:nvSpPr>
        <dsp:cNvPr id="0" name=""/>
        <dsp:cNvSpPr/>
      </dsp:nvSpPr>
      <dsp:spPr>
        <a:xfrm>
          <a:off x="3667379" y="2052"/>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NIPT – Justin Kane/Bradley Kruger – 4</a:t>
          </a:r>
          <a:r>
            <a:rPr lang="en-US" sz="1100" kern="1200" baseline="30000"/>
            <a:t>th</a:t>
          </a:r>
          <a:r>
            <a:rPr lang="en-US" sz="1100" kern="1200"/>
            <a:t> Week Planner/Presenter /Table Talk </a:t>
          </a:r>
        </a:p>
      </dsp:txBody>
      <dsp:txXfrm>
        <a:off x="3667379" y="2052"/>
        <a:ext cx="1585979" cy="951587"/>
      </dsp:txXfrm>
    </dsp:sp>
    <dsp:sp modelId="{FBBD767B-14ED-4C6C-BAE8-E1B061FC4B79}">
      <dsp:nvSpPr>
        <dsp:cNvPr id="0" name=""/>
        <dsp:cNvSpPr/>
      </dsp:nvSpPr>
      <dsp:spPr>
        <a:xfrm>
          <a:off x="178223" y="1112238"/>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Renee’s at the Kroc – Providing a Healthy Snack Tray every Thursday</a:t>
          </a:r>
        </a:p>
      </dsp:txBody>
      <dsp:txXfrm>
        <a:off x="178223" y="1112238"/>
        <a:ext cx="1585979" cy="951587"/>
      </dsp:txXfrm>
    </dsp:sp>
    <dsp:sp modelId="{D0064C81-C7E7-4FC0-A55F-EA95654EBD5F}">
      <dsp:nvSpPr>
        <dsp:cNvPr id="0" name=""/>
        <dsp:cNvSpPr/>
      </dsp:nvSpPr>
      <dsp:spPr>
        <a:xfrm>
          <a:off x="1922801" y="1112238"/>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Leslie Johnson – Scholarships/Kroc Talk Presenter</a:t>
          </a:r>
        </a:p>
      </dsp:txBody>
      <dsp:txXfrm>
        <a:off x="1922801" y="1112238"/>
        <a:ext cx="1585979" cy="951587"/>
      </dsp:txXfrm>
    </dsp:sp>
    <dsp:sp modelId="{55BC3D72-2208-48C5-8E9E-98C5B6B91EF8}">
      <dsp:nvSpPr>
        <dsp:cNvPr id="0" name=""/>
        <dsp:cNvSpPr/>
      </dsp:nvSpPr>
      <dsp:spPr>
        <a:xfrm>
          <a:off x="3667379" y="1112238"/>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Randy Colbert – Greeter/Table Monitor</a:t>
          </a:r>
        </a:p>
      </dsp:txBody>
      <dsp:txXfrm>
        <a:off x="3667379" y="1112238"/>
        <a:ext cx="1585979" cy="951587"/>
      </dsp:txXfrm>
    </dsp:sp>
    <dsp:sp modelId="{CB984F51-AC08-4985-9FDE-FCA005002DF2}">
      <dsp:nvSpPr>
        <dsp:cNvPr id="0" name=""/>
        <dsp:cNvSpPr/>
      </dsp:nvSpPr>
      <dsp:spPr>
        <a:xfrm>
          <a:off x="212013" y="2222423"/>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Tiffany McCandless – Greeter/Table Monitor/Water Instructor/Administration</a:t>
          </a:r>
        </a:p>
      </dsp:txBody>
      <dsp:txXfrm>
        <a:off x="212013" y="2222423"/>
        <a:ext cx="1585979" cy="951587"/>
      </dsp:txXfrm>
    </dsp:sp>
    <dsp:sp modelId="{9B0DF4AD-EA61-43F3-8DD6-831F8445173F}">
      <dsp:nvSpPr>
        <dsp:cNvPr id="0" name=""/>
        <dsp:cNvSpPr/>
      </dsp:nvSpPr>
      <dsp:spPr>
        <a:xfrm>
          <a:off x="1956590" y="2222423"/>
          <a:ext cx="1518401"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Steven Slover – Greeter /Table Monitor /Walking/Circuit Trainer</a:t>
          </a:r>
        </a:p>
      </dsp:txBody>
      <dsp:txXfrm>
        <a:off x="1956590" y="2222423"/>
        <a:ext cx="1518401" cy="951587"/>
      </dsp:txXfrm>
    </dsp:sp>
    <dsp:sp modelId="{4E649A71-4410-4BD2-BB6B-4CB77C8C0B05}">
      <dsp:nvSpPr>
        <dsp:cNvPr id="0" name=""/>
        <dsp:cNvSpPr/>
      </dsp:nvSpPr>
      <dsp:spPr>
        <a:xfrm>
          <a:off x="3633590" y="2222423"/>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Laura Sporleder – Kid Fit Go Instructor (6 -11) /Childcare (5 and Under)   </a:t>
          </a:r>
        </a:p>
      </dsp:txBody>
      <dsp:txXfrm>
        <a:off x="3633590" y="2222423"/>
        <a:ext cx="1585979" cy="951587"/>
      </dsp:txXfrm>
    </dsp:sp>
    <dsp:sp modelId="{6E3E207F-1559-434E-890C-219EE28FF40F}">
      <dsp:nvSpPr>
        <dsp:cNvPr id="0" name=""/>
        <dsp:cNvSpPr/>
      </dsp:nvSpPr>
      <dsp:spPr>
        <a:xfrm>
          <a:off x="178223" y="3332609"/>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Karen Currey – Greeter/Table Monitor</a:t>
          </a:r>
        </a:p>
      </dsp:txBody>
      <dsp:txXfrm>
        <a:off x="178223" y="3332609"/>
        <a:ext cx="1585979" cy="951587"/>
      </dsp:txXfrm>
    </dsp:sp>
    <dsp:sp modelId="{13A0E2DB-9D27-44A1-A27F-767DDDD51EB1}">
      <dsp:nvSpPr>
        <dsp:cNvPr id="0" name=""/>
        <dsp:cNvSpPr/>
      </dsp:nvSpPr>
      <dsp:spPr>
        <a:xfrm>
          <a:off x="1922801" y="3332609"/>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Major Ronda Gilger – Childcare (5 and Under)</a:t>
          </a:r>
        </a:p>
      </dsp:txBody>
      <dsp:txXfrm>
        <a:off x="1922801" y="3332609"/>
        <a:ext cx="1585979" cy="951587"/>
      </dsp:txXfrm>
    </dsp:sp>
    <dsp:sp modelId="{514D7461-B1F3-4C4B-AEC1-DB5F817A6FA1}">
      <dsp:nvSpPr>
        <dsp:cNvPr id="0" name=""/>
        <dsp:cNvSpPr/>
      </dsp:nvSpPr>
      <dsp:spPr>
        <a:xfrm>
          <a:off x="3667379" y="3332609"/>
          <a:ext cx="1585979" cy="95158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a:t>Major Don Gilger – Welcome/Closing/River Walk Instructor/Kroc Talk Presenter</a:t>
          </a:r>
        </a:p>
      </dsp:txBody>
      <dsp:txXfrm>
        <a:off x="3667379" y="3332609"/>
        <a:ext cx="1585979" cy="951587"/>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eldercare.acl.gov/Public/About/Database.aspx"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 name="Google Shape;3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10dad2cc511_0_1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10dad2cc511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g10dad2cc511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 name="Google Shape;85;g10dad2cc511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10dad2cc511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10dad2cc51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u="sng">
                <a:solidFill>
                  <a:schemeClr val="hlink"/>
                </a:solidFill>
                <a:hlinkClick r:id="rId3"/>
              </a:rPr>
              <a:t>https://eldercare.acl.gov/Public/About/Database.aspx</a:t>
            </a:r>
            <a:r>
              <a:rPr lang="en"/>
              <a:t> </a:t>
            </a:r>
            <a:endParaRPr/>
          </a:p>
          <a:p>
            <a:pPr marL="457200" lvl="0" indent="-298450" algn="l" rtl="0">
              <a:spcBef>
                <a:spcPts val="0"/>
              </a:spcBef>
              <a:spcAft>
                <a:spcPts val="0"/>
              </a:spcAft>
              <a:buSzPts val="1100"/>
              <a:buChar char="●"/>
            </a:pPr>
            <a:r>
              <a:rPr lang="en"/>
              <a:t>The Eldercare website contains a wealth of information in a searchable database, and is a great first step if you are looking for more information or information and resources in your area</a:t>
            </a:r>
            <a:endParaRPr/>
          </a:p>
          <a:p>
            <a:pPr marL="457200" lvl="0" indent="-298450" algn="l" rtl="0">
              <a:spcBef>
                <a:spcPts val="0"/>
              </a:spcBef>
              <a:spcAft>
                <a:spcPts val="0"/>
              </a:spcAft>
              <a:buSzPts val="1100"/>
              <a:buChar char="●"/>
            </a:pPr>
            <a:r>
              <a:rPr lang="en"/>
              <a:t>Fact sheets, brochures, and links to learn more about topics facing older adults, including health, transportation, supportive services, and elder rights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10dad2cc51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10dad2cc511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10dad2cc511_0_1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10dad2cc511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10dad2cc511_0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10dad2cc511_0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10dad2cc511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10dad2cc511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10c612ba7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10c612ba7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dirty="0"/>
              <a:t>Would like to highlight the vignette on “Faith Communities”</a:t>
            </a:r>
            <a:endParaRPr dirty="0"/>
          </a:p>
          <a:p>
            <a:pPr marL="457200" lvl="0" indent="-298450" algn="l" rtl="0">
              <a:spcBef>
                <a:spcPts val="0"/>
              </a:spcBef>
              <a:spcAft>
                <a:spcPts val="0"/>
              </a:spcAft>
              <a:buSzPts val="1100"/>
              <a:buChar char="●"/>
            </a:pPr>
            <a:r>
              <a:rPr lang="en" dirty="0"/>
              <a:t>Other areas covered by the vignettes include: </a:t>
            </a:r>
            <a:endParaRPr dirty="0"/>
          </a:p>
          <a:p>
            <a:pPr marL="914400" lvl="1" indent="-298450" algn="l" rtl="0">
              <a:spcBef>
                <a:spcPts val="0"/>
              </a:spcBef>
              <a:spcAft>
                <a:spcPts val="0"/>
              </a:spcAft>
              <a:buSzPts val="1100"/>
              <a:buChar char="○"/>
            </a:pPr>
            <a:r>
              <a:rPr lang="en" dirty="0"/>
              <a:t>In your community </a:t>
            </a:r>
            <a:endParaRPr dirty="0"/>
          </a:p>
          <a:p>
            <a:pPr marL="914400" lvl="1" indent="-298450" algn="l" rtl="0">
              <a:spcBef>
                <a:spcPts val="0"/>
              </a:spcBef>
              <a:spcAft>
                <a:spcPts val="0"/>
              </a:spcAft>
              <a:buSzPts val="1100"/>
              <a:buChar char="○"/>
            </a:pPr>
            <a:r>
              <a:rPr lang="en" dirty="0"/>
              <a:t>Family </a:t>
            </a:r>
            <a:endParaRPr dirty="0"/>
          </a:p>
          <a:p>
            <a:pPr marL="914400" lvl="1" indent="-298450" algn="l" rtl="0">
              <a:spcBef>
                <a:spcPts val="0"/>
              </a:spcBef>
              <a:spcAft>
                <a:spcPts val="0"/>
              </a:spcAft>
              <a:buSzPts val="1100"/>
              <a:buChar char="○"/>
            </a:pPr>
            <a:r>
              <a:rPr lang="en" dirty="0"/>
              <a:t>Transportation </a:t>
            </a:r>
            <a:endParaRPr dirty="0"/>
          </a:p>
          <a:p>
            <a:pPr marL="914400" lvl="1" indent="-298450" algn="l" rtl="0">
              <a:spcBef>
                <a:spcPts val="0"/>
              </a:spcBef>
              <a:spcAft>
                <a:spcPts val="0"/>
              </a:spcAft>
              <a:buSzPts val="1100"/>
              <a:buChar char="○"/>
            </a:pPr>
            <a:r>
              <a:rPr lang="en" dirty="0"/>
              <a:t>Retail </a:t>
            </a:r>
            <a:endParaRPr dirty="0"/>
          </a:p>
          <a:p>
            <a:pPr marL="914400" lvl="1" indent="-298450" algn="l" rtl="0">
              <a:spcBef>
                <a:spcPts val="0"/>
              </a:spcBef>
              <a:spcAft>
                <a:spcPts val="0"/>
              </a:spcAft>
              <a:buSzPts val="1100"/>
              <a:buChar char="○"/>
            </a:pPr>
            <a:r>
              <a:rPr lang="en" dirty="0"/>
              <a:t>And more! </a:t>
            </a:r>
            <a:endParaRPr dirty="0"/>
          </a:p>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10dad2cc511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10dad2cc511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10dad2cc511_0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10dad2cc511_0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dirty="0"/>
              <a:t>AmeriCorps experience connection: </a:t>
            </a:r>
            <a:endParaRPr dirty="0"/>
          </a:p>
          <a:p>
            <a:pPr marL="914400" lvl="1" indent="-298450" algn="l" rtl="0">
              <a:spcBef>
                <a:spcPts val="0"/>
              </a:spcBef>
              <a:spcAft>
                <a:spcPts val="0"/>
              </a:spcAft>
              <a:buSzPts val="1100"/>
              <a:buChar char="○"/>
            </a:pPr>
            <a:r>
              <a:rPr lang="en" dirty="0"/>
              <a:t>Senior Corps</a:t>
            </a:r>
            <a:endParaRPr dirty="0"/>
          </a:p>
          <a:p>
            <a:pPr marL="914400" lvl="1" indent="-298450" algn="l" rtl="0">
              <a:spcBef>
                <a:spcPts val="0"/>
              </a:spcBef>
              <a:spcAft>
                <a:spcPts val="0"/>
              </a:spcAft>
              <a:buSzPts val="1100"/>
              <a:buChar char="○"/>
            </a:pPr>
            <a:r>
              <a:rPr lang="en" dirty="0"/>
              <a:t>AmeriCorps State and National Programs (my area)- focus is on education, disaster services, health, environmental stewardship, economic opportunity, and supporting military and veteran families in communities</a:t>
            </a:r>
            <a:endParaRPr dirty="0"/>
          </a:p>
          <a:p>
            <a:pPr marL="1371600" lvl="2" indent="-298450" algn="l" rtl="0">
              <a:spcBef>
                <a:spcPts val="0"/>
              </a:spcBef>
              <a:spcAft>
                <a:spcPts val="0"/>
              </a:spcAft>
              <a:buSzPts val="1100"/>
              <a:buChar char="■"/>
            </a:pPr>
            <a:r>
              <a:rPr lang="en" dirty="0"/>
              <a:t>No age limits (anyone can serve!) </a:t>
            </a:r>
            <a:endParaRPr dirty="0"/>
          </a:p>
          <a:p>
            <a:pPr marL="1371600" lvl="2" indent="-298450" algn="l" rtl="0">
              <a:spcBef>
                <a:spcPts val="0"/>
              </a:spcBef>
              <a:spcAft>
                <a:spcPts val="0"/>
              </a:spcAft>
              <a:buSzPts val="1100"/>
              <a:buChar char="■"/>
            </a:pPr>
            <a:r>
              <a:rPr lang="en" dirty="0"/>
              <a:t>Variety of programs across the country working to meet community needs and strengthen resources (lots of ways to get involved!) </a:t>
            </a: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g10dad2cc51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 name="Google Shape;43;g10dad2cc51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10dad2cc511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10dad2cc511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500"/>
              </a:spcBef>
              <a:spcAft>
                <a:spcPts val="0"/>
              </a:spcAft>
              <a:buClr>
                <a:schemeClr val="dk1"/>
              </a:buClr>
              <a:buSzPts val="1100"/>
              <a:buFont typeface="Arial"/>
              <a:buNone/>
            </a:pPr>
            <a:endParaRPr sz="1200">
              <a:solidFill>
                <a:schemeClr val="dk1"/>
              </a:solidFill>
              <a:highlight>
                <a:schemeClr val="lt1"/>
              </a:highlight>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10c612ba714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10c612ba714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Can search the ADA website for national events based on audience, topic and region </a:t>
            </a:r>
            <a:endParaRPr/>
          </a:p>
          <a:p>
            <a:pPr marL="457200" lvl="0" indent="-298450" algn="l" rtl="0">
              <a:spcBef>
                <a:spcPts val="0"/>
              </a:spcBef>
              <a:spcAft>
                <a:spcPts val="0"/>
              </a:spcAft>
              <a:buSzPts val="1100"/>
              <a:buChar char="●"/>
            </a:pPr>
            <a:r>
              <a:rPr lang="en"/>
              <a:t>Some upcoming events for example: </a:t>
            </a:r>
            <a:endParaRPr/>
          </a:p>
          <a:p>
            <a:pPr marL="914400" lvl="1" indent="-298450" algn="l" rtl="0">
              <a:spcBef>
                <a:spcPts val="0"/>
              </a:spcBef>
              <a:spcAft>
                <a:spcPts val="0"/>
              </a:spcAft>
              <a:buSzPts val="1100"/>
              <a:buChar char="○"/>
            </a:pPr>
            <a:r>
              <a:rPr lang="en"/>
              <a:t>Accessible Signage (February 3rd) </a:t>
            </a:r>
            <a:endParaRPr/>
          </a:p>
          <a:p>
            <a:pPr marL="914400" lvl="1" indent="-298450" algn="l" rtl="0">
              <a:spcBef>
                <a:spcPts val="0"/>
              </a:spcBef>
              <a:spcAft>
                <a:spcPts val="0"/>
              </a:spcAft>
              <a:buSzPts val="1100"/>
              <a:buChar char="○"/>
            </a:pPr>
            <a:r>
              <a:rPr lang="en"/>
              <a:t>The Intersection of Race and Disability (February 15th) </a:t>
            </a:r>
            <a:endParaRPr/>
          </a:p>
          <a:p>
            <a:pPr marL="914400" lvl="1" indent="-298450" algn="l" rtl="0">
              <a:spcBef>
                <a:spcPts val="0"/>
              </a:spcBef>
              <a:spcAft>
                <a:spcPts val="0"/>
              </a:spcAft>
              <a:buSzPts val="1100"/>
              <a:buChar char="○"/>
            </a:pPr>
            <a:r>
              <a:rPr lang="en"/>
              <a:t>Ask an ADA Professional RE: Barrier Removal Requirements for Privately Owned and Operated Businesses Under the ADA (April 13th) </a:t>
            </a:r>
            <a:endParaRPr/>
          </a:p>
          <a:p>
            <a:pPr marL="914400" lvl="1" indent="-298450" algn="l" rtl="0">
              <a:spcBef>
                <a:spcPts val="0"/>
              </a:spcBef>
              <a:spcAft>
                <a:spcPts val="0"/>
              </a:spcAft>
              <a:buSzPts val="1100"/>
              <a:buChar char="○"/>
            </a:pPr>
            <a:r>
              <a:rPr lang="en"/>
              <a:t>Effective Communications and Emergency Preparedness (May 20th)</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10dad2cc511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10dad2cc511_0_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10dad2cc511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10dad2cc511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2EBF064-7EE6-4931-89DB-2455780A7596}" type="slidenum">
              <a:rPr lang="en-US" smtClean="0"/>
              <a:pPr/>
              <a:t>46</a:t>
            </a:fld>
            <a:endParaRPr lang="en-US"/>
          </a:p>
        </p:txBody>
      </p:sp>
    </p:spTree>
    <p:extLst>
      <p:ext uri="{BB962C8B-B14F-4D97-AF65-F5344CB8AC3E}">
        <p14:creationId xmlns:p14="http://schemas.microsoft.com/office/powerpoint/2010/main" val="3705095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g10dad2cc511_0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 name="Google Shape;49;g10dad2cc511_0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Increase in reported symptoms of anxiety and depression among older adults during the pandemic, exacerbating social isolation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BD8E7-1312-41F3-99C4-6DA5AF891969}" type="slidenum">
              <a:rPr kumimoji="0" lang="en-US" sz="1200" b="0" i="0" u="none" strike="noStrike" kern="1200" cap="none" spc="0" normalizeH="0" baseline="0" noProof="0" smtClean="0">
                <a:ln>
                  <a:noFill/>
                </a:ln>
                <a:solidFill>
                  <a:srgbClr val="595959"/>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srgbClr val="595959"/>
              </a:solidFill>
              <a:effectLst/>
              <a:uLnTx/>
              <a:uFillTx/>
              <a:latin typeface="Calibri"/>
              <a:ea typeface="+mn-ea"/>
              <a:cs typeface="+mn-cs"/>
            </a:endParaRPr>
          </a:p>
        </p:txBody>
      </p:sp>
    </p:spTree>
    <p:extLst>
      <p:ext uri="{BB962C8B-B14F-4D97-AF65-F5344CB8AC3E}">
        <p14:creationId xmlns:p14="http://schemas.microsoft.com/office/powerpoint/2010/main" val="1941017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C8BD8E7-1312-41F3-99C4-6DA5AF891969}" type="slidenum">
              <a:rPr kumimoji="0" lang="en-US" sz="1200" b="0" i="0" u="none" strike="noStrike" kern="1200" cap="none" spc="0" normalizeH="0" baseline="0" noProof="0" smtClean="0">
                <a:ln>
                  <a:noFill/>
                </a:ln>
                <a:solidFill>
                  <a:srgbClr val="595959"/>
                </a:solidFill>
                <a:effectLst/>
                <a:uLnTx/>
                <a:uFillTx/>
                <a:latin typeface="Calibri"/>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srgbClr val="595959"/>
              </a:solidFill>
              <a:effectLst/>
              <a:uLnTx/>
              <a:uFillTx/>
              <a:latin typeface="Calibri"/>
              <a:ea typeface="+mn-ea"/>
              <a:cs typeface="Arial"/>
              <a:sym typeface="Arial"/>
            </a:endParaRPr>
          </a:p>
        </p:txBody>
      </p:sp>
    </p:spTree>
    <p:extLst>
      <p:ext uri="{BB962C8B-B14F-4D97-AF65-F5344CB8AC3E}">
        <p14:creationId xmlns:p14="http://schemas.microsoft.com/office/powerpoint/2010/main" val="3867704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g10dad2cc511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 name="Google Shape;55;g10dad2cc51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10dad2cc51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10dad2cc51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10dad2cc511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10dad2cc511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10dad2cc511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10dad2cc511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85800" y="944011"/>
            <a:ext cx="7772400" cy="8478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rgbClr val="00529B"/>
              </a:buClr>
              <a:buSzPts val="5500"/>
              <a:buFont typeface="Calibri"/>
              <a:buNone/>
              <a:defRPr sz="55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 name="Google Shape;10;p2"/>
          <p:cNvSpPr txBox="1">
            <a:spLocks noGrp="1"/>
          </p:cNvSpPr>
          <p:nvPr>
            <p:ph type="subTitle" idx="1"/>
          </p:nvPr>
        </p:nvSpPr>
        <p:spPr>
          <a:xfrm>
            <a:off x="685800" y="2051231"/>
            <a:ext cx="7772400" cy="414900"/>
          </a:xfrm>
          <a:prstGeom prst="rect">
            <a:avLst/>
          </a:prstGeom>
          <a:noFill/>
          <a:ln>
            <a:noFill/>
          </a:ln>
        </p:spPr>
        <p:txBody>
          <a:bodyPr spcFirstLastPara="1" wrap="square" lIns="91425" tIns="45700" rIns="91425" bIns="45700" anchor="t" anchorCtr="0">
            <a:normAutofit/>
          </a:bodyPr>
          <a:lstStyle>
            <a:lvl1pPr lvl="0" algn="ctr">
              <a:spcBef>
                <a:spcPts val="500"/>
              </a:spcBef>
              <a:spcAft>
                <a:spcPts val="0"/>
              </a:spcAft>
              <a:buClr>
                <a:srgbClr val="00529B"/>
              </a:buClr>
              <a:buSzPts val="2500"/>
              <a:buNone/>
              <a:defRPr>
                <a:solidFill>
                  <a:srgbClr val="00529B"/>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losin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98714"/>
            <a:ext cx="9143999" cy="5299364"/>
          </a:xfrm>
          <a:prstGeom prst="rect">
            <a:avLst/>
          </a:prstGeom>
        </p:spPr>
      </p:pic>
      <p:sp>
        <p:nvSpPr>
          <p:cNvPr id="8" name="Title 1"/>
          <p:cNvSpPr>
            <a:spLocks noGrp="1"/>
          </p:cNvSpPr>
          <p:nvPr>
            <p:ph type="title" hasCustomPrompt="1"/>
          </p:nvPr>
        </p:nvSpPr>
        <p:spPr>
          <a:xfrm>
            <a:off x="457200" y="1485900"/>
            <a:ext cx="8229600" cy="857250"/>
          </a:xfrm>
        </p:spPr>
        <p:txBody>
          <a:bodyPr/>
          <a:lstStyle>
            <a:lvl1pPr>
              <a:defRPr>
                <a:solidFill>
                  <a:schemeClr val="bg1"/>
                </a:solidFill>
              </a:defRPr>
            </a:lvl1pPr>
          </a:lstStyle>
          <a:p>
            <a:r>
              <a:rPr lang="en-US" dirty="0"/>
              <a:t>Add closing slide title</a:t>
            </a:r>
          </a:p>
        </p:txBody>
      </p:sp>
      <p:sp>
        <p:nvSpPr>
          <p:cNvPr id="9" name="Title 1"/>
          <p:cNvSpPr txBox="1">
            <a:spLocks/>
          </p:cNvSpPr>
          <p:nvPr userDrawn="1"/>
        </p:nvSpPr>
        <p:spPr>
          <a:xfrm>
            <a:off x="1792288" y="2571750"/>
            <a:ext cx="5486400" cy="425054"/>
          </a:xfrm>
          <a:prstGeom prst="rect">
            <a:avLst/>
          </a:prstGeom>
        </p:spPr>
        <p:txBody>
          <a:bodyPr vert="horz" lIns="68580" tIns="34290" rIns="68580" bIns="34290" rtlCol="0" anchor="b">
            <a:normAutofit/>
          </a:bodyPr>
          <a:lstStyle>
            <a:lvl1pPr algn="l">
              <a:defRPr sz="2000" b="1"/>
            </a:lvl1pPr>
          </a:lstStyle>
          <a:p>
            <a:pPr marL="0" marR="0" lvl="0" indent="0" algn="ctr" defTabSz="685800" rtl="0" eaLnBrk="1" fontAlgn="auto" latinLnBrk="0" hangingPunct="1">
              <a:lnSpc>
                <a:spcPct val="100000"/>
              </a:lnSpc>
              <a:spcBef>
                <a:spcPct val="0"/>
              </a:spcBef>
              <a:spcAft>
                <a:spcPts val="0"/>
              </a:spcAft>
              <a:buClrTx/>
              <a:buSzTx/>
              <a:buFontTx/>
              <a:buNone/>
              <a:tabLst/>
              <a:defRPr/>
            </a:pPr>
            <a:endParaRPr kumimoji="0" lang="en-US" sz="1800" b="1" i="0" u="none" strike="noStrike" kern="1200" cap="none" spc="0" normalizeH="0" baseline="0" noProof="0" dirty="0">
              <a:ln>
                <a:noFill/>
              </a:ln>
              <a:solidFill>
                <a:schemeClr val="bg1"/>
              </a:solidFill>
              <a:effectLst/>
              <a:uLnTx/>
              <a:uFillTx/>
              <a:latin typeface="+mj-lt"/>
              <a:ea typeface="+mj-ea"/>
              <a:cs typeface="+mj-cs"/>
            </a:endParaRPr>
          </a:p>
        </p:txBody>
      </p:sp>
      <p:pic>
        <p:nvPicPr>
          <p:cNvPr id="3" name="Picture 2" descr="Administration for Community Living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53200" y="4320325"/>
            <a:ext cx="2323714" cy="720782"/>
          </a:xfrm>
          <a:prstGeom prst="rect">
            <a:avLst/>
          </a:prstGeom>
        </p:spPr>
      </p:pic>
      <p:sp>
        <p:nvSpPr>
          <p:cNvPr id="6" name="Slide Number Placeholder 3"/>
          <p:cNvSpPr>
            <a:spLocks noGrp="1"/>
          </p:cNvSpPr>
          <p:nvPr>
            <p:ph type="sldNum" sz="quarter" idx="12"/>
          </p:nvPr>
        </p:nvSpPr>
        <p:spPr>
          <a:xfrm>
            <a:off x="3505200" y="4767263"/>
            <a:ext cx="2133600" cy="273844"/>
          </a:xfrm>
        </p:spPr>
        <p:txBody>
          <a:bodyPr/>
          <a:lstStyle/>
          <a:p>
            <a:fld id="{7AA28999-D008-419E-9628-EE1C64F81F4C}" type="slidenum">
              <a:rPr lang="en-US" smtClean="0"/>
              <a:pPr/>
              <a:t>‹#›</a:t>
            </a:fld>
            <a:endParaRPr lang="en-US" dirty="0"/>
          </a:p>
        </p:txBody>
      </p:sp>
    </p:spTree>
    <p:extLst>
      <p:ext uri="{BB962C8B-B14F-4D97-AF65-F5344CB8AC3E}">
        <p14:creationId xmlns:p14="http://schemas.microsoft.com/office/powerpoint/2010/main" val="22123408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lumMod val="75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228600" y="228600"/>
            <a:ext cx="8686800" cy="46863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 name="Title 1"/>
          <p:cNvSpPr>
            <a:spLocks noGrp="1"/>
          </p:cNvSpPr>
          <p:nvPr>
            <p:ph type="ctrTitle"/>
          </p:nvPr>
        </p:nvSpPr>
        <p:spPr>
          <a:xfrm>
            <a:off x="628650" y="1161184"/>
            <a:ext cx="7886700" cy="1680210"/>
          </a:xfrm>
        </p:spPr>
        <p:txBody>
          <a:bodyPr anchor="b">
            <a:normAutofit/>
          </a:bodyPr>
          <a:lstStyle>
            <a:lvl1pPr algn="ctr">
              <a:defRPr sz="3300">
                <a:solidFill>
                  <a:schemeClr val="bg1"/>
                </a:solidFill>
              </a:defRPr>
            </a:lvl1pPr>
          </a:lstStyle>
          <a:p>
            <a:r>
              <a:rPr lang="en-US"/>
              <a:t>Click to edit Master title style</a:t>
            </a:r>
          </a:p>
        </p:txBody>
      </p:sp>
      <p:sp>
        <p:nvSpPr>
          <p:cNvPr id="3" name="Subtitle 2"/>
          <p:cNvSpPr>
            <a:spLocks noGrp="1"/>
          </p:cNvSpPr>
          <p:nvPr>
            <p:ph type="subTitle" idx="1"/>
          </p:nvPr>
        </p:nvSpPr>
        <p:spPr>
          <a:xfrm>
            <a:off x="628650" y="2890994"/>
            <a:ext cx="7886700" cy="857250"/>
          </a:xfrm>
        </p:spPr>
        <p:txBody>
          <a:bodyPr>
            <a:normAutofit/>
          </a:bodyPr>
          <a:lstStyle>
            <a:lvl1pPr marL="0" indent="0" algn="ctr">
              <a:buNone/>
              <a:defRPr sz="1500" cap="all" spc="38"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28613706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with Pictures">
    <p:bg>
      <p:bgRef idx="1001">
        <a:schemeClr val="bg1"/>
      </p:bgRef>
    </p:bg>
    <p:spTree>
      <p:nvGrpSpPr>
        <p:cNvPr id="1" name=""/>
        <p:cNvGrpSpPr/>
        <p:nvPr/>
      </p:nvGrpSpPr>
      <p:grpSpPr>
        <a:xfrm>
          <a:off x="0" y="0"/>
          <a:ext cx="0" cy="0"/>
          <a:chOff x="0" y="0"/>
          <a:chExt cx="0" cy="0"/>
        </a:xfrm>
      </p:grpSpPr>
      <p:sp>
        <p:nvSpPr>
          <p:cNvPr id="8" name="Rectangle 7"/>
          <p:cNvSpPr/>
          <p:nvPr userDrawn="1"/>
        </p:nvSpPr>
        <p:spPr>
          <a:xfrm>
            <a:off x="0" y="3600450"/>
            <a:ext cx="9144000" cy="154305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 name="Title 1"/>
          <p:cNvSpPr>
            <a:spLocks noGrp="1"/>
          </p:cNvSpPr>
          <p:nvPr>
            <p:ph type="ctrTitle"/>
          </p:nvPr>
        </p:nvSpPr>
        <p:spPr>
          <a:xfrm>
            <a:off x="400050" y="3813362"/>
            <a:ext cx="8343900" cy="685800"/>
          </a:xfrm>
        </p:spPr>
        <p:txBody>
          <a:bodyPr anchor="b">
            <a:normAutofit/>
          </a:bodyPr>
          <a:lstStyle>
            <a:lvl1pPr algn="ctr">
              <a:defRPr sz="3300" spc="-38" baseline="0">
                <a:solidFill>
                  <a:schemeClr val="bg1"/>
                </a:solidFill>
              </a:defRPr>
            </a:lvl1pPr>
          </a:lstStyle>
          <a:p>
            <a:r>
              <a:rPr lang="en-US"/>
              <a:t>Click to edit Master title style</a:t>
            </a:r>
            <a:endParaRPr lang="en-US" dirty="0"/>
          </a:p>
        </p:txBody>
      </p:sp>
      <p:sp>
        <p:nvSpPr>
          <p:cNvPr id="9" name="Picture Placeholder 2" descr="An empty placeholder to add an image. Click on the placeholder and select the image that you wish to add"/>
          <p:cNvSpPr>
            <a:spLocks noGrp="1"/>
          </p:cNvSpPr>
          <p:nvPr>
            <p:ph type="pic" idx="10"/>
          </p:nvPr>
        </p:nvSpPr>
        <p:spPr>
          <a:xfrm>
            <a:off x="1" y="1"/>
            <a:ext cx="3017520" cy="3559302"/>
          </a:xfrm>
        </p:spPr>
        <p:txBody>
          <a:bodyPr tIns="457200">
            <a:normAutofit/>
          </a:bodyPr>
          <a:lstStyle>
            <a:lvl1pPr marL="0" indent="0" algn="ctr">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13" name="Picture Placeholder 2" descr="An empty placeholder to add an image. Click on the placeholder and select the image that you wish to add"/>
          <p:cNvSpPr>
            <a:spLocks noGrp="1"/>
          </p:cNvSpPr>
          <p:nvPr>
            <p:ph type="pic" idx="11"/>
          </p:nvPr>
        </p:nvSpPr>
        <p:spPr>
          <a:xfrm>
            <a:off x="3063240" y="1"/>
            <a:ext cx="3017520" cy="3559302"/>
          </a:xfrm>
        </p:spPr>
        <p:txBody>
          <a:bodyPr tIns="457200">
            <a:normAutofit/>
          </a:bodyPr>
          <a:lstStyle>
            <a:lvl1pPr marL="0" indent="0" algn="ctr">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14" name="Picture Placeholder 2" descr="An empty placeholder to add an image. Click on the placeholder and select the image that you wish to add"/>
          <p:cNvSpPr>
            <a:spLocks noGrp="1"/>
          </p:cNvSpPr>
          <p:nvPr>
            <p:ph type="pic" idx="12"/>
          </p:nvPr>
        </p:nvSpPr>
        <p:spPr>
          <a:xfrm>
            <a:off x="6126480" y="1"/>
            <a:ext cx="3017520" cy="3559302"/>
          </a:xfrm>
        </p:spPr>
        <p:txBody>
          <a:bodyPr tIns="457200">
            <a:normAutofit/>
          </a:bodyPr>
          <a:lstStyle>
            <a:lvl1pPr marL="0" indent="0" algn="ctr">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3" name="Subtitle 2"/>
          <p:cNvSpPr>
            <a:spLocks noGrp="1"/>
          </p:cNvSpPr>
          <p:nvPr>
            <p:ph type="subTitle" idx="1"/>
          </p:nvPr>
        </p:nvSpPr>
        <p:spPr>
          <a:xfrm>
            <a:off x="400050" y="4532342"/>
            <a:ext cx="8343900" cy="428625"/>
          </a:xfrm>
        </p:spPr>
        <p:txBody>
          <a:bodyPr>
            <a:normAutofit/>
          </a:bodyPr>
          <a:lstStyle>
            <a:lvl1pPr marL="0" indent="0" algn="ctr">
              <a:spcBef>
                <a:spcPts val="0"/>
              </a:spcBef>
              <a:buNone/>
              <a:defRPr sz="1500" cap="all" spc="38" baseline="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7613480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lvl1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37CC0096-1860-4642-9CD2-0079EA5E7CD1}" type="datetimeFigureOut">
              <a:rPr lang="en-US" smtClean="0"/>
              <a:t>1/26/2022</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044268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accent1">
            <a:lumMod val="75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228600" y="228600"/>
            <a:ext cx="8686800" cy="4686300"/>
          </a:xfrm>
          <a:prstGeom prst="rect">
            <a:avLst/>
          </a:prstGeom>
          <a:noFill/>
          <a:ln w="508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 name="Title 1"/>
          <p:cNvSpPr>
            <a:spLocks noGrp="1"/>
          </p:cNvSpPr>
          <p:nvPr>
            <p:ph type="title"/>
          </p:nvPr>
        </p:nvSpPr>
        <p:spPr>
          <a:xfrm>
            <a:off x="623888" y="1862570"/>
            <a:ext cx="7886700" cy="2057400"/>
          </a:xfrm>
        </p:spPr>
        <p:txBody>
          <a:bodyPr anchor="b">
            <a:normAutofit/>
          </a:bodyPr>
          <a:lstStyle>
            <a:lvl1pPr algn="ctr">
              <a:defRPr sz="3300" spc="-38" baseline="0">
                <a:solidFill>
                  <a:schemeClr val="bg1"/>
                </a:solidFill>
              </a:defRPr>
            </a:lvl1pPr>
          </a:lstStyle>
          <a:p>
            <a:r>
              <a:rPr lang="en-US"/>
              <a:t>Click to edit Master title style</a:t>
            </a:r>
          </a:p>
        </p:txBody>
      </p:sp>
      <p:sp>
        <p:nvSpPr>
          <p:cNvPr id="5" name="Text Placeholder 4"/>
          <p:cNvSpPr>
            <a:spLocks noGrp="1"/>
          </p:cNvSpPr>
          <p:nvPr>
            <p:ph type="body" sz="quarter" idx="10"/>
          </p:nvPr>
        </p:nvSpPr>
        <p:spPr>
          <a:xfrm>
            <a:off x="626269" y="3943350"/>
            <a:ext cx="7886700" cy="685800"/>
          </a:xfrm>
        </p:spPr>
        <p:txBody>
          <a:bodyPr>
            <a:normAutofit/>
          </a:bodyPr>
          <a:lstStyle>
            <a:lvl1pPr marL="0" indent="0" algn="ctr">
              <a:spcBef>
                <a:spcPts val="0"/>
              </a:spcBef>
              <a:buFontTx/>
              <a:buNone/>
              <a:defRPr sz="1500" cap="all" spc="38" baseline="0">
                <a:solidFill>
                  <a:schemeClr val="bg1"/>
                </a:solidFill>
              </a:defRPr>
            </a:lvl1pPr>
            <a:lvl2pPr marL="274320" indent="0" algn="ctr">
              <a:buNone/>
              <a:defRPr sz="1500" cap="all" spc="38" baseline="0">
                <a:solidFill>
                  <a:schemeClr val="bg1"/>
                </a:solidFill>
              </a:defRPr>
            </a:lvl2pPr>
            <a:lvl3pPr algn="ctr">
              <a:defRPr sz="1500" cap="all" spc="38" baseline="0">
                <a:solidFill>
                  <a:schemeClr val="bg1"/>
                </a:solidFill>
              </a:defRPr>
            </a:lvl3pPr>
            <a:lvl4pPr algn="ctr">
              <a:defRPr sz="1500" cap="all" spc="38" baseline="0">
                <a:solidFill>
                  <a:schemeClr val="bg1"/>
                </a:solidFill>
              </a:defRPr>
            </a:lvl4pPr>
            <a:lvl5pPr algn="ctr">
              <a:defRPr sz="1500" cap="all" spc="38" baseline="0">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30351109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143000" y="1285875"/>
            <a:ext cx="3371850" cy="3346704"/>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285875"/>
            <a:ext cx="3371850" cy="3346704"/>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37CC0096-1860-4642-9CD2-0079EA5E7CD1}" type="datetimeFigureOut">
              <a:rPr lang="en-US" smtClean="0"/>
              <a:t>1/26/2022</a:t>
            </a:fld>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198424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1145286" y="1299872"/>
            <a:ext cx="3374136" cy="514350"/>
          </a:xfrm>
        </p:spPr>
        <p:txBody>
          <a:bodyPr anchor="b">
            <a:normAutofit/>
          </a:bodyPr>
          <a:lstStyle>
            <a:lvl1pPr marL="0" indent="0">
              <a:spcBef>
                <a:spcPts val="0"/>
              </a:spcBef>
              <a:buNone/>
              <a:defRPr sz="1350" b="1" cap="all" baseline="0">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145286" y="1861458"/>
            <a:ext cx="3374136" cy="2767693"/>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299872"/>
            <a:ext cx="3374136" cy="514350"/>
          </a:xfrm>
        </p:spPr>
        <p:txBody>
          <a:bodyPr anchor="b">
            <a:normAutofit/>
          </a:bodyPr>
          <a:lstStyle>
            <a:lvl1pPr marL="0" indent="0">
              <a:spcBef>
                <a:spcPts val="0"/>
              </a:spcBef>
              <a:buNone/>
              <a:defRPr sz="1350" b="1" cap="all" baseline="0">
                <a:latin typeface="+mj-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1861458"/>
            <a:ext cx="3374136" cy="2767693"/>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11"/>
          </p:nvPr>
        </p:nvSpPr>
        <p:spPr/>
        <p:txBody>
          <a:bodyPr/>
          <a:lstStyle/>
          <a:p>
            <a:r>
              <a:rPr lang="en-US" dirty="0"/>
              <a:t>Add a footer</a:t>
            </a:r>
          </a:p>
        </p:txBody>
      </p:sp>
      <p:sp>
        <p:nvSpPr>
          <p:cNvPr id="7" name="Date Placeholder 6"/>
          <p:cNvSpPr>
            <a:spLocks noGrp="1"/>
          </p:cNvSpPr>
          <p:nvPr>
            <p:ph type="dt" sz="half" idx="10"/>
          </p:nvPr>
        </p:nvSpPr>
        <p:spPr/>
        <p:txBody>
          <a:bodyPr/>
          <a:lstStyle/>
          <a:p>
            <a:fld id="{37CC0096-1860-4642-9CD2-0079EA5E7CD1}" type="datetimeFigureOut">
              <a:rPr lang="en-US" smtClean="0"/>
              <a:t>1/26/2022</a:t>
            </a:fld>
            <a:endParaRPr lang="en-US"/>
          </a:p>
        </p:txBody>
      </p:sp>
      <p:sp>
        <p:nvSpPr>
          <p:cNvPr id="9" name="Slide Number Placeholder 8"/>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812660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Add a footer</a:t>
            </a:r>
          </a:p>
        </p:txBody>
      </p:sp>
      <p:sp>
        <p:nvSpPr>
          <p:cNvPr id="3" name="Date Placeholder 2"/>
          <p:cNvSpPr>
            <a:spLocks noGrp="1"/>
          </p:cNvSpPr>
          <p:nvPr>
            <p:ph type="dt" sz="half" idx="10"/>
          </p:nvPr>
        </p:nvSpPr>
        <p:spPr/>
        <p:txBody>
          <a:bodyPr/>
          <a:lstStyle/>
          <a:p>
            <a:fld id="{37CC0096-1860-4642-9CD2-0079EA5E7CD1}" type="datetimeFigureOut">
              <a:rPr lang="en-US" smtClean="0"/>
              <a:t>1/26/2022</a:t>
            </a:fld>
            <a:endParaRPr lang="en-US"/>
          </a:p>
        </p:txBody>
      </p:sp>
      <p:sp>
        <p:nvSpPr>
          <p:cNvPr id="5" name="Slide Number Placeholder 4"/>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3252371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035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113859" y="1254701"/>
            <a:ext cx="2630091" cy="2160270"/>
          </a:xfrm>
        </p:spPr>
        <p:txBody>
          <a:bodyPr anchor="b">
            <a:normAutofit/>
          </a:bodyPr>
          <a:lstStyle>
            <a:lvl1pPr>
              <a:defRPr sz="2250"/>
            </a:lvl1pPr>
          </a:lstStyle>
          <a:p>
            <a:r>
              <a:rPr lang="en-US"/>
              <a:t>Click to edit Master title style</a:t>
            </a:r>
            <a:endParaRPr lang="en-US" dirty="0"/>
          </a:p>
        </p:txBody>
      </p:sp>
      <p:sp>
        <p:nvSpPr>
          <p:cNvPr id="3" name="Content Placeholder 2"/>
          <p:cNvSpPr>
            <a:spLocks noGrp="1"/>
          </p:cNvSpPr>
          <p:nvPr>
            <p:ph idx="1"/>
          </p:nvPr>
        </p:nvSpPr>
        <p:spPr>
          <a:xfrm>
            <a:off x="397765" y="342900"/>
            <a:ext cx="5431583" cy="4286250"/>
          </a:xfrm>
        </p:spPr>
        <p:txBody>
          <a:bodyPr>
            <a:normAutofit/>
          </a:bodyPr>
          <a:lstStyle>
            <a:lvl1pPr>
              <a:defRPr sz="1500"/>
            </a:lvl1pPr>
            <a:lvl2pPr>
              <a:defRPr sz="1350"/>
            </a:lvl2pPr>
            <a:lvl3pPr>
              <a:defRPr sz="1200"/>
            </a:lvl3pPr>
            <a:lvl4pPr>
              <a:defRPr sz="1050"/>
            </a:lvl4pPr>
            <a:lvl5pPr>
              <a:defRPr sz="1050"/>
            </a:lvl5pPr>
            <a:lvl6pPr>
              <a:defRPr sz="1050"/>
            </a:lvl6pPr>
            <a:lvl7pPr>
              <a:defRPr sz="1050"/>
            </a:lvl7pPr>
            <a:lvl8pPr>
              <a:defRPr sz="1050"/>
            </a:lvl8pPr>
            <a:lvl9pPr>
              <a:defRPr sz="10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113859" y="3442716"/>
            <a:ext cx="2635923" cy="1186434"/>
          </a:xfrm>
        </p:spPr>
        <p:txBody>
          <a:bodyPr/>
          <a:lstStyle>
            <a:lvl1pPr marL="0" indent="0">
              <a:spcBef>
                <a:spcPts val="600"/>
              </a:spcBef>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t>Add a footer</a:t>
            </a:r>
          </a:p>
        </p:txBody>
      </p:sp>
      <p:sp>
        <p:nvSpPr>
          <p:cNvPr id="5" name="Date Placeholder 4"/>
          <p:cNvSpPr>
            <a:spLocks noGrp="1"/>
          </p:cNvSpPr>
          <p:nvPr>
            <p:ph type="dt" sz="half" idx="10"/>
          </p:nvPr>
        </p:nvSpPr>
        <p:spPr/>
        <p:txBody>
          <a:bodyPr/>
          <a:lstStyle/>
          <a:p>
            <a:fld id="{37CC0096-1860-4642-9CD2-0079EA5E7CD1}" type="datetimeFigureOut">
              <a:rPr lang="en-US" smtClean="0"/>
              <a:t>1/26/2022</a:t>
            </a:fld>
            <a:endParaRPr lang="en-US"/>
          </a:p>
        </p:txBody>
      </p:sp>
      <p:sp>
        <p:nvSpPr>
          <p:cNvPr id="7" name="Slide Number Placeholder 6"/>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578326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57200" y="797218"/>
            <a:ext cx="8229600" cy="4572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00529B"/>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3"/>
          <p:cNvSpPr txBox="1">
            <a:spLocks noGrp="1"/>
          </p:cNvSpPr>
          <p:nvPr>
            <p:ph type="body" idx="1"/>
          </p:nvPr>
        </p:nvSpPr>
        <p:spPr>
          <a:xfrm>
            <a:off x="457200" y="1488071"/>
            <a:ext cx="8229600" cy="31065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8" name="Rectangle 7"/>
          <p:cNvSpPr/>
          <p:nvPr userDrawn="1"/>
        </p:nvSpPr>
        <p:spPr>
          <a:xfrm>
            <a:off x="6115050" y="0"/>
            <a:ext cx="3028950" cy="51435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 name="Title 1"/>
          <p:cNvSpPr>
            <a:spLocks noGrp="1"/>
          </p:cNvSpPr>
          <p:nvPr>
            <p:ph type="title"/>
          </p:nvPr>
        </p:nvSpPr>
        <p:spPr>
          <a:xfrm>
            <a:off x="6399610" y="1262495"/>
            <a:ext cx="2344340" cy="2157945"/>
          </a:xfrm>
        </p:spPr>
        <p:txBody>
          <a:bodyPr anchor="b">
            <a:normAutofit/>
          </a:bodyPr>
          <a:lstStyle>
            <a:lvl1pPr>
              <a:defRPr sz="2250">
                <a:solidFill>
                  <a:schemeClr val="bg1"/>
                </a:solidFill>
              </a:defRPr>
            </a:lvl1pPr>
          </a:lstStyle>
          <a:p>
            <a:r>
              <a:rPr lang="en-US"/>
              <a:t>Click to edit Master title style</a:t>
            </a:r>
          </a:p>
        </p:txBody>
      </p:sp>
      <p:sp>
        <p:nvSpPr>
          <p:cNvPr id="6" name="Picture Placeholder 2" descr="An empty placeholder to add an image. Click on the placeholder and select the image that you wish to add"/>
          <p:cNvSpPr>
            <a:spLocks noGrp="1"/>
          </p:cNvSpPr>
          <p:nvPr>
            <p:ph type="pic" idx="1"/>
          </p:nvPr>
        </p:nvSpPr>
        <p:spPr>
          <a:xfrm>
            <a:off x="0" y="1"/>
            <a:ext cx="6076188" cy="5143499"/>
          </a:xfrm>
        </p:spPr>
        <p:txBody>
          <a:bodyPr tIns="457200">
            <a:normAutofit/>
          </a:bodyPr>
          <a:lstStyle>
            <a:lvl1pPr marL="0" indent="0" algn="ctr">
              <a:buNone/>
              <a:defRPr sz="15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399610" y="3443821"/>
            <a:ext cx="2344340" cy="1185330"/>
          </a:xfrm>
        </p:spPr>
        <p:txBody>
          <a:bodyPr/>
          <a:lstStyle>
            <a:lvl1pPr marL="0" indent="0">
              <a:spcBef>
                <a:spcPts val="600"/>
              </a:spcBef>
              <a:buNone/>
              <a:defRPr sz="1200">
                <a:solidFill>
                  <a:schemeClr val="bg1"/>
                </a:soli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Tree>
    <p:extLst>
      <p:ext uri="{BB962C8B-B14F-4D97-AF65-F5344CB8AC3E}">
        <p14:creationId xmlns:p14="http://schemas.microsoft.com/office/powerpoint/2010/main" val="792440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a:lvl1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37CC0096-1860-4642-9CD2-0079EA5E7CD1}" type="datetimeFigureOut">
              <a:rPr lang="en-US" smtClean="0"/>
              <a:t>1/26/2022</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605331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42900"/>
            <a:ext cx="1457325" cy="428982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43000" y="342900"/>
            <a:ext cx="5286375" cy="4289822"/>
          </a:xfrm>
        </p:spPr>
        <p:txBody>
          <a:bodyPr vert="eaVert"/>
          <a:lstStyle>
            <a:lvl1pPr>
              <a:defRPr/>
            </a:lvl1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Add a footer</a:t>
            </a:r>
          </a:p>
        </p:txBody>
      </p:sp>
      <p:sp>
        <p:nvSpPr>
          <p:cNvPr id="4" name="Date Placeholder 3"/>
          <p:cNvSpPr>
            <a:spLocks noGrp="1"/>
          </p:cNvSpPr>
          <p:nvPr>
            <p:ph type="dt" sz="half" idx="10"/>
          </p:nvPr>
        </p:nvSpPr>
        <p:spPr/>
        <p:txBody>
          <a:bodyPr/>
          <a:lstStyle/>
          <a:p>
            <a:fld id="{37CC0096-1860-4642-9CD2-0079EA5E7CD1}" type="datetimeFigureOut">
              <a:rPr lang="en-US" smtClean="0"/>
              <a:t>1/26/2022</a:t>
            </a:fld>
            <a:endParaRPr lang="en-US"/>
          </a:p>
        </p:txBody>
      </p:sp>
      <p:sp>
        <p:nvSpPr>
          <p:cNvPr id="6" name="Slide Number Placeholder 5"/>
          <p:cNvSpPr>
            <a:spLocks noGrp="1"/>
          </p:cNvSpPr>
          <p:nvPr>
            <p:ph type="sldNum" sz="quarter" idx="12"/>
          </p:nvPr>
        </p:nvSpPr>
        <p:spPr/>
        <p:txBody>
          <a:bodyPr/>
          <a:lstStyle/>
          <a:p>
            <a:fld id="{E31375A4-56A4-47D6-9801-1991572033F7}" type="slidenum">
              <a:rPr lang="en-US" smtClean="0"/>
              <a:t>‹#›</a:t>
            </a:fld>
            <a:endParaRPr lang="en-US"/>
          </a:p>
        </p:txBody>
      </p:sp>
    </p:spTree>
    <p:extLst>
      <p:ext uri="{BB962C8B-B14F-4D97-AF65-F5344CB8AC3E}">
        <p14:creationId xmlns:p14="http://schemas.microsoft.com/office/powerpoint/2010/main" val="4065792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89255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2880360"/>
            <a:ext cx="6400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1/26/2022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9608181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086801" y="617554"/>
            <a:ext cx="2970399" cy="446276"/>
          </a:xfrm>
        </p:spPr>
        <p:txBody>
          <a:bodyPr lIns="0" tIns="0" rIns="0" bIns="0"/>
          <a:lstStyle>
            <a:lvl1pPr>
              <a:defRPr sz="2900" b="1" i="0">
                <a:solidFill>
                  <a:srgbClr val="D52158"/>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1/26/2022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7419209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086801" y="617554"/>
            <a:ext cx="2970399" cy="446276"/>
          </a:xfrm>
        </p:spPr>
        <p:txBody>
          <a:bodyPr lIns="0" tIns="0" rIns="0" bIns="0"/>
          <a:lstStyle>
            <a:lvl1pPr>
              <a:defRPr sz="2900" b="1" i="0">
                <a:solidFill>
                  <a:srgbClr val="D52158"/>
                </a:solidFill>
                <a:latin typeface="Arial"/>
                <a:cs typeface="Arial"/>
              </a:defRPr>
            </a:lvl1pPr>
          </a:lstStyle>
          <a:p>
            <a:endParaRPr/>
          </a:p>
        </p:txBody>
      </p:sp>
      <p:sp>
        <p:nvSpPr>
          <p:cNvPr id="3" name="Holder 3"/>
          <p:cNvSpPr>
            <a:spLocks noGrp="1"/>
          </p:cNvSpPr>
          <p:nvPr>
            <p:ph sz="half" idx="2"/>
          </p:nvPr>
        </p:nvSpPr>
        <p:spPr>
          <a:xfrm>
            <a:off x="457200" y="1183005"/>
            <a:ext cx="397764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183005"/>
            <a:ext cx="397764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1/26/2022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160333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086801" y="617554"/>
            <a:ext cx="2970399" cy="446276"/>
          </a:xfrm>
        </p:spPr>
        <p:txBody>
          <a:bodyPr lIns="0" tIns="0" rIns="0" bIns="0"/>
          <a:lstStyle>
            <a:lvl1pPr>
              <a:defRPr sz="2900" b="1" i="0">
                <a:solidFill>
                  <a:srgbClr val="D52158"/>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1/26/2022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687047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1/26/2022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340350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457200" y="797218"/>
            <a:ext cx="8229600" cy="4572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00529B"/>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4"/>
          <p:cNvSpPr txBox="1">
            <a:spLocks noGrp="1"/>
          </p:cNvSpPr>
          <p:nvPr>
            <p:ph type="body" idx="1"/>
          </p:nvPr>
        </p:nvSpPr>
        <p:spPr>
          <a:xfrm>
            <a:off x="457200" y="1435395"/>
            <a:ext cx="8229600" cy="1874400"/>
          </a:xfrm>
          <a:prstGeom prst="rect">
            <a:avLst/>
          </a:prstGeom>
          <a:noFill/>
          <a:ln>
            <a:noFill/>
          </a:ln>
        </p:spPr>
        <p:txBody>
          <a:bodyPr spcFirstLastPara="1" wrap="square" lIns="91425" tIns="45700" rIns="91425" bIns="45700" anchor="t" anchorCtr="0">
            <a:normAutofit/>
          </a:bodyPr>
          <a:lstStyle>
            <a:lvl1pPr marL="457200" lvl="0" indent="-387350" algn="l">
              <a:spcBef>
                <a:spcPts val="500"/>
              </a:spcBef>
              <a:spcAft>
                <a:spcPts val="0"/>
              </a:spcAft>
              <a:buClr>
                <a:schemeClr val="dk1"/>
              </a:buClr>
              <a:buSzPts val="2500"/>
              <a:buChar char="•"/>
              <a:defRPr sz="25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17" name="Google Shape;17;p4"/>
          <p:cNvSpPr>
            <a:spLocks noGrp="1"/>
          </p:cNvSpPr>
          <p:nvPr>
            <p:ph type="pic" idx="2"/>
          </p:nvPr>
        </p:nvSpPr>
        <p:spPr>
          <a:xfrm>
            <a:off x="457200" y="3409791"/>
            <a:ext cx="2697600" cy="1518900"/>
          </a:xfrm>
          <a:prstGeom prst="rect">
            <a:avLst/>
          </a:prstGeom>
          <a:noFill/>
          <a:ln>
            <a:noFill/>
          </a:ln>
        </p:spPr>
      </p:sp>
      <p:sp>
        <p:nvSpPr>
          <p:cNvPr id="18" name="Google Shape;18;p4"/>
          <p:cNvSpPr>
            <a:spLocks noGrp="1"/>
          </p:cNvSpPr>
          <p:nvPr>
            <p:ph type="pic" idx="3"/>
          </p:nvPr>
        </p:nvSpPr>
        <p:spPr>
          <a:xfrm>
            <a:off x="3221845" y="3409791"/>
            <a:ext cx="2697600" cy="1518900"/>
          </a:xfrm>
          <a:prstGeom prst="rect">
            <a:avLst/>
          </a:prstGeom>
          <a:noFill/>
          <a:ln>
            <a:noFill/>
          </a:ln>
        </p:spPr>
      </p:sp>
      <p:sp>
        <p:nvSpPr>
          <p:cNvPr id="19" name="Google Shape;19;p4"/>
          <p:cNvSpPr>
            <a:spLocks noGrp="1"/>
          </p:cNvSpPr>
          <p:nvPr>
            <p:ph type="pic" idx="4"/>
          </p:nvPr>
        </p:nvSpPr>
        <p:spPr>
          <a:xfrm>
            <a:off x="5989320" y="3409791"/>
            <a:ext cx="2697600" cy="1518900"/>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722313" y="3305175"/>
            <a:ext cx="7772400" cy="10215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rgbClr val="00529B"/>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5"/>
          <p:cNvSpPr txBox="1">
            <a:spLocks noGrp="1"/>
          </p:cNvSpPr>
          <p:nvPr>
            <p:ph type="body" idx="1"/>
          </p:nvPr>
        </p:nvSpPr>
        <p:spPr>
          <a:xfrm>
            <a:off x="722313" y="2180035"/>
            <a:ext cx="7772400" cy="1125000"/>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457200" y="797218"/>
            <a:ext cx="8229600" cy="4572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00529B"/>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6"/>
          <p:cNvSpPr txBox="1">
            <a:spLocks noGrp="1"/>
          </p:cNvSpPr>
          <p:nvPr>
            <p:ph type="body" idx="1"/>
          </p:nvPr>
        </p:nvSpPr>
        <p:spPr>
          <a:xfrm>
            <a:off x="457200" y="1373941"/>
            <a:ext cx="4038600" cy="3220800"/>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26" name="Google Shape;26;p6"/>
          <p:cNvSpPr txBox="1">
            <a:spLocks noGrp="1"/>
          </p:cNvSpPr>
          <p:nvPr>
            <p:ph type="body" idx="2"/>
          </p:nvPr>
        </p:nvSpPr>
        <p:spPr>
          <a:xfrm>
            <a:off x="4648200" y="1373941"/>
            <a:ext cx="4038600" cy="3220800"/>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7"/>
        <p:cNvGrpSpPr/>
        <p:nvPr/>
      </p:nvGrpSpPr>
      <p:grpSpPr>
        <a:xfrm>
          <a:off x="0" y="0"/>
          <a:ext cx="0" cy="0"/>
          <a:chOff x="0" y="0"/>
          <a:chExt cx="0" cy="0"/>
        </a:xfrm>
      </p:grpSpPr>
      <p:sp>
        <p:nvSpPr>
          <p:cNvPr id="28" name="Google Shape;28;p7"/>
          <p:cNvSpPr txBox="1">
            <a:spLocks noGrp="1"/>
          </p:cNvSpPr>
          <p:nvPr>
            <p:ph type="title"/>
          </p:nvPr>
        </p:nvSpPr>
        <p:spPr>
          <a:xfrm>
            <a:off x="457200" y="797218"/>
            <a:ext cx="8229600" cy="457200"/>
          </a:xfrm>
          <a:prstGeom prst="rect">
            <a:avLst/>
          </a:prstGeom>
          <a:noFill/>
          <a:ln>
            <a:noFill/>
          </a:ln>
        </p:spPr>
        <p:txBody>
          <a:bodyPr spcFirstLastPara="1" wrap="square" lIns="91425" tIns="45700" rIns="91425" bIns="45700" anchor="ctr" anchorCtr="0">
            <a:normAutofit/>
          </a:bodyPr>
          <a:lstStyle>
            <a:lvl1pPr lvl="0" algn="l">
              <a:spcBef>
                <a:spcPts val="0"/>
              </a:spcBef>
              <a:spcAft>
                <a:spcPts val="0"/>
              </a:spcAft>
              <a:buClr>
                <a:srgbClr val="00529B"/>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Blank">
  <p:cSld name="1_Blank">
    <p:bg>
      <p:bgPr>
        <a:solidFill>
          <a:schemeClr val="lt1"/>
        </a:solidFill>
        <a:effectLst/>
      </p:bgPr>
    </p:bg>
    <p:spTree>
      <p:nvGrpSpPr>
        <p:cNvPr id="1" name="Shape 30"/>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1"/>
        <p:cNvGrpSpPr/>
        <p:nvPr/>
      </p:nvGrpSpPr>
      <p:grpSpPr>
        <a:xfrm>
          <a:off x="0" y="0"/>
          <a:ext cx="0" cy="0"/>
          <a:chOff x="0" y="0"/>
          <a:chExt cx="0" cy="0"/>
        </a:xfrm>
      </p:grpSpPr>
      <p:sp>
        <p:nvSpPr>
          <p:cNvPr id="32" name="Google Shape;32;p10"/>
          <p:cNvSpPr txBox="1">
            <a:spLocks noGrp="1"/>
          </p:cNvSpPr>
          <p:nvPr>
            <p:ph type="title"/>
          </p:nvPr>
        </p:nvSpPr>
        <p:spPr>
          <a:xfrm>
            <a:off x="311700" y="445025"/>
            <a:ext cx="8520600" cy="572700"/>
          </a:xfrm>
          <a:prstGeom prst="rect">
            <a:avLst/>
          </a:prstGeom>
        </p:spPr>
        <p:txBody>
          <a:bodyPr spcFirstLastPara="1" wrap="square" lIns="91425" tIns="45700" rIns="91425" bIns="45700" anchor="ctr" anchorCtr="0">
            <a:normAutofit/>
          </a:bodyPr>
          <a:lstStyle>
            <a:lvl1pPr lvl="0" rtl="0">
              <a:spcBef>
                <a:spcPts val="0"/>
              </a:spcBef>
              <a:spcAft>
                <a:spcPts val="0"/>
              </a:spcAft>
              <a:buSzPts val="3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3" name="Google Shape;33;p10"/>
          <p:cNvSpPr txBox="1">
            <a:spLocks noGrp="1"/>
          </p:cNvSpPr>
          <p:nvPr>
            <p:ph type="body" idx="1"/>
          </p:nvPr>
        </p:nvSpPr>
        <p:spPr>
          <a:xfrm>
            <a:off x="311700" y="1152475"/>
            <a:ext cx="8520600" cy="3416400"/>
          </a:xfrm>
          <a:prstGeom prst="rect">
            <a:avLst/>
          </a:prstGeom>
        </p:spPr>
        <p:txBody>
          <a:bodyPr spcFirstLastPara="1" wrap="square" lIns="91425" tIns="45700" rIns="91425" bIns="45700" anchor="t" anchorCtr="0">
            <a:normAutofit/>
          </a:bodyPr>
          <a:lstStyle>
            <a:lvl1pPr marL="457200" lvl="0" indent="-387350" rtl="0">
              <a:spcBef>
                <a:spcPts val="500"/>
              </a:spcBef>
              <a:spcAft>
                <a:spcPts val="0"/>
              </a:spcAft>
              <a:buSzPts val="2500"/>
              <a:buChar char="•"/>
              <a:defRPr/>
            </a:lvl1pPr>
            <a:lvl2pPr marL="914400" lvl="1" indent="-406400" rtl="0">
              <a:spcBef>
                <a:spcPts val="560"/>
              </a:spcBef>
              <a:spcAft>
                <a:spcPts val="0"/>
              </a:spcAft>
              <a:buSzPts val="2800"/>
              <a:buChar char="–"/>
              <a:defRPr/>
            </a:lvl2pPr>
            <a:lvl3pPr marL="1371600" lvl="2" indent="-381000" rtl="0">
              <a:spcBef>
                <a:spcPts val="480"/>
              </a:spcBef>
              <a:spcAft>
                <a:spcPts val="0"/>
              </a:spcAft>
              <a:buSzPts val="2400"/>
              <a:buChar char="•"/>
              <a:defRPr/>
            </a:lvl3pPr>
            <a:lvl4pPr marL="1828800" lvl="3" indent="-355600" rtl="0">
              <a:spcBef>
                <a:spcPts val="400"/>
              </a:spcBef>
              <a:spcAft>
                <a:spcPts val="0"/>
              </a:spcAft>
              <a:buSzPts val="2000"/>
              <a:buChar char="–"/>
              <a:defRPr/>
            </a:lvl4pPr>
            <a:lvl5pPr marL="2286000" lvl="4" indent="-355600" rtl="0">
              <a:spcBef>
                <a:spcPts val="400"/>
              </a:spcBef>
              <a:spcAft>
                <a:spcPts val="0"/>
              </a:spcAft>
              <a:buSzPts val="2000"/>
              <a:buChar char="»"/>
              <a:defRPr/>
            </a:lvl5pPr>
            <a:lvl6pPr marL="2743200" lvl="5" indent="-355600" rtl="0">
              <a:spcBef>
                <a:spcPts val="4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34" name="Google Shape;34;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heme" Target="../theme/theme2.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theme" Target="../theme/theme3.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57200" y="797218"/>
            <a:ext cx="8229600" cy="457200"/>
          </a:xfrm>
          <a:prstGeom prst="rect">
            <a:avLst/>
          </a:prstGeom>
          <a:noFill/>
          <a:ln>
            <a:noFill/>
          </a:ln>
        </p:spPr>
        <p:txBody>
          <a:bodyPr spcFirstLastPara="1" wrap="square" lIns="91425" tIns="45700" rIns="91425" bIns="45700" anchor="ctr" anchorCtr="0">
            <a:normAutofit/>
          </a:bodyPr>
          <a:lstStyle>
            <a:lvl1pPr marR="0" lvl="0" algn="l" rtl="0">
              <a:spcBef>
                <a:spcPts val="0"/>
              </a:spcBef>
              <a:spcAft>
                <a:spcPts val="0"/>
              </a:spcAft>
              <a:buClr>
                <a:srgbClr val="00529B"/>
              </a:buClr>
              <a:buSzPts val="3800"/>
              <a:buFont typeface="Calibri"/>
              <a:buNone/>
              <a:defRPr sz="3800" b="0" i="0" u="none" strike="noStrike" cap="none">
                <a:solidFill>
                  <a:srgbClr val="00529B"/>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
          <p:cNvSpPr txBox="1">
            <a:spLocks noGrp="1"/>
          </p:cNvSpPr>
          <p:nvPr>
            <p:ph type="body" idx="1"/>
          </p:nvPr>
        </p:nvSpPr>
        <p:spPr>
          <a:xfrm>
            <a:off x="457200" y="1488071"/>
            <a:ext cx="8229600" cy="3106500"/>
          </a:xfrm>
          <a:prstGeom prst="rect">
            <a:avLst/>
          </a:prstGeom>
          <a:noFill/>
          <a:ln>
            <a:noFill/>
          </a:ln>
        </p:spPr>
        <p:txBody>
          <a:bodyPr spcFirstLastPara="1" wrap="square" lIns="91425" tIns="45700" rIns="91425" bIns="45700" anchor="t" anchorCtr="0">
            <a:normAutofit/>
          </a:bodyPr>
          <a:lstStyle>
            <a:lvl1pPr marL="457200" marR="0" lvl="0" indent="-387350" algn="l" rtl="0">
              <a:spcBef>
                <a:spcPts val="500"/>
              </a:spcBef>
              <a:spcAft>
                <a:spcPts val="0"/>
              </a:spcAft>
              <a:buClr>
                <a:schemeClr val="dk1"/>
              </a:buClr>
              <a:buSzPts val="2500"/>
              <a:buFont typeface="Arial"/>
              <a:buChar char="•"/>
              <a:defRPr sz="25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342900"/>
            <a:ext cx="6858000" cy="85725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143000" y="1285875"/>
            <a:ext cx="6858000" cy="33432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userDrawn="1"/>
        </p:nvSpPr>
        <p:spPr>
          <a:xfrm>
            <a:off x="0" y="4937760"/>
            <a:ext cx="9144000" cy="20574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5" name="Footer Placeholder 4"/>
          <p:cNvSpPr>
            <a:spLocks noGrp="1"/>
          </p:cNvSpPr>
          <p:nvPr>
            <p:ph type="ftr" sz="quarter" idx="3"/>
          </p:nvPr>
        </p:nvSpPr>
        <p:spPr>
          <a:xfrm>
            <a:off x="1143000" y="4951167"/>
            <a:ext cx="4868536" cy="171450"/>
          </a:xfrm>
          <a:prstGeom prst="rect">
            <a:avLst/>
          </a:prstGeom>
        </p:spPr>
        <p:txBody>
          <a:bodyPr vert="horz" lIns="91440" tIns="45720" rIns="91440" bIns="45720" rtlCol="0" anchor="ctr"/>
          <a:lstStyle>
            <a:lvl1pPr algn="l">
              <a:defRPr sz="825">
                <a:solidFill>
                  <a:schemeClr val="bg1"/>
                </a:solidFill>
              </a:defRPr>
            </a:lvl1pPr>
          </a:lstStyle>
          <a:p>
            <a:r>
              <a:rPr lang="en-US"/>
              <a:t>Add a footer</a:t>
            </a:r>
            <a:endParaRPr lang="en-US" dirty="0"/>
          </a:p>
        </p:txBody>
      </p:sp>
      <p:sp>
        <p:nvSpPr>
          <p:cNvPr id="4" name="Date Placeholder 3"/>
          <p:cNvSpPr>
            <a:spLocks noGrp="1"/>
          </p:cNvSpPr>
          <p:nvPr>
            <p:ph type="dt" sz="half" idx="2"/>
          </p:nvPr>
        </p:nvSpPr>
        <p:spPr>
          <a:xfrm>
            <a:off x="6140931" y="4951167"/>
            <a:ext cx="1150548" cy="171450"/>
          </a:xfrm>
          <a:prstGeom prst="rect">
            <a:avLst/>
          </a:prstGeom>
        </p:spPr>
        <p:txBody>
          <a:bodyPr vert="horz" lIns="91440" tIns="45720" rIns="91440" bIns="45720" rtlCol="0" anchor="ctr"/>
          <a:lstStyle>
            <a:lvl1pPr algn="r">
              <a:defRPr sz="825">
                <a:solidFill>
                  <a:schemeClr val="bg1"/>
                </a:solidFill>
              </a:defRPr>
            </a:lvl1pPr>
          </a:lstStyle>
          <a:p>
            <a:fld id="{37CC0096-1860-4642-9CD2-0079EA5E7CD1}" type="datetimeFigureOut">
              <a:rPr lang="en-US" smtClean="0"/>
              <a:pPr/>
              <a:t>1/26/2022</a:t>
            </a:fld>
            <a:endParaRPr lang="en-US"/>
          </a:p>
        </p:txBody>
      </p:sp>
      <p:sp>
        <p:nvSpPr>
          <p:cNvPr id="6" name="Slide Number Placeholder 5"/>
          <p:cNvSpPr>
            <a:spLocks noGrp="1"/>
          </p:cNvSpPr>
          <p:nvPr>
            <p:ph type="sldNum" sz="quarter" idx="4"/>
          </p:nvPr>
        </p:nvSpPr>
        <p:spPr>
          <a:xfrm>
            <a:off x="7420874" y="4951167"/>
            <a:ext cx="580127" cy="171450"/>
          </a:xfrm>
          <a:prstGeom prst="rect">
            <a:avLst/>
          </a:prstGeom>
        </p:spPr>
        <p:txBody>
          <a:bodyPr vert="horz" lIns="91440" tIns="45720" rIns="91440" bIns="45720" rtlCol="0" anchor="ctr"/>
          <a:lstStyle>
            <a:lvl1pPr algn="r">
              <a:defRPr sz="825">
                <a:solidFill>
                  <a:schemeClr val="bg1"/>
                </a:solidFill>
              </a:defRPr>
            </a:lvl1pPr>
          </a:lstStyle>
          <a:p>
            <a:fld id="{E31375A4-56A4-47D6-9801-1991572033F7}" type="slidenum">
              <a:rPr lang="en-US" smtClean="0"/>
              <a:pPr/>
              <a:t>‹#›</a:t>
            </a:fld>
            <a:endParaRPr lang="en-US"/>
          </a:p>
        </p:txBody>
      </p:sp>
    </p:spTree>
    <p:extLst>
      <p:ext uri="{BB962C8B-B14F-4D97-AF65-F5344CB8AC3E}">
        <p14:creationId xmlns:p14="http://schemas.microsoft.com/office/powerpoint/2010/main" val="865651250"/>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685800" rtl="0" eaLnBrk="1" latinLnBrk="0" hangingPunct="1">
        <a:lnSpc>
          <a:spcPct val="90000"/>
        </a:lnSpc>
        <a:spcBef>
          <a:spcPct val="0"/>
        </a:spcBef>
        <a:buNone/>
        <a:defRPr sz="2550" kern="1200" cap="all" baseline="0">
          <a:solidFill>
            <a:schemeClr val="accent1">
              <a:lumMod val="75000"/>
            </a:schemeClr>
          </a:solidFill>
          <a:latin typeface="+mj-lt"/>
          <a:ea typeface="+mj-ea"/>
          <a:cs typeface="+mj-cs"/>
        </a:defRPr>
      </a:lvl1pPr>
    </p:titleStyle>
    <p:bodyStyle>
      <a:lvl1pPr marL="205740" indent="-171450" algn="l" defTabSz="685800" rtl="0" eaLnBrk="1" latinLnBrk="0" hangingPunct="1">
        <a:lnSpc>
          <a:spcPct val="90000"/>
        </a:lnSpc>
        <a:spcBef>
          <a:spcPts val="1350"/>
        </a:spcBef>
        <a:buClr>
          <a:schemeClr val="accent1">
            <a:lumMod val="50000"/>
          </a:schemeClr>
        </a:buClr>
        <a:buSzPct val="100000"/>
        <a:buFont typeface="Arial" pitchFamily="34" charset="0"/>
        <a:buChar char="▪"/>
        <a:defRPr sz="1500" kern="1200">
          <a:solidFill>
            <a:schemeClr val="tx1"/>
          </a:solidFill>
          <a:latin typeface="+mn-lt"/>
          <a:ea typeface="+mn-ea"/>
          <a:cs typeface="+mn-cs"/>
        </a:defRPr>
      </a:lvl1pPr>
      <a:lvl2pPr marL="445770" indent="-171450" algn="l" defTabSz="685800" rtl="0" eaLnBrk="1" latinLnBrk="0" hangingPunct="1">
        <a:lnSpc>
          <a:spcPct val="90000"/>
        </a:lnSpc>
        <a:spcBef>
          <a:spcPts val="600"/>
        </a:spcBef>
        <a:buClr>
          <a:schemeClr val="accent1">
            <a:lumMod val="50000"/>
          </a:schemeClr>
        </a:buClr>
        <a:buSzPct val="100000"/>
        <a:buFont typeface="Arial" pitchFamily="34" charset="0"/>
        <a:buChar char="▪"/>
        <a:defRPr sz="1350" kern="1200">
          <a:solidFill>
            <a:schemeClr val="tx1"/>
          </a:solidFill>
          <a:latin typeface="+mn-lt"/>
          <a:ea typeface="+mn-ea"/>
          <a:cs typeface="+mn-cs"/>
        </a:defRPr>
      </a:lvl2pPr>
      <a:lvl3pPr marL="685800" indent="-171450" algn="l" defTabSz="685800" rtl="0" eaLnBrk="1" latinLnBrk="0" hangingPunct="1">
        <a:lnSpc>
          <a:spcPct val="90000"/>
        </a:lnSpc>
        <a:spcBef>
          <a:spcPts val="600"/>
        </a:spcBef>
        <a:buClr>
          <a:schemeClr val="accent1">
            <a:lumMod val="50000"/>
          </a:schemeClr>
        </a:buClr>
        <a:buSzPct val="100000"/>
        <a:buFont typeface="Arial" pitchFamily="34" charset="0"/>
        <a:buChar char="▪"/>
        <a:defRPr sz="1200" kern="1200">
          <a:solidFill>
            <a:schemeClr val="tx1"/>
          </a:solidFill>
          <a:latin typeface="+mn-lt"/>
          <a:ea typeface="+mn-ea"/>
          <a:cs typeface="+mn-cs"/>
        </a:defRPr>
      </a:lvl3pPr>
      <a:lvl4pPr marL="891540" indent="-137160" algn="l" defTabSz="685800" rtl="0" eaLnBrk="1" latinLnBrk="0" hangingPunct="1">
        <a:lnSpc>
          <a:spcPct val="90000"/>
        </a:lnSpc>
        <a:spcBef>
          <a:spcPts val="600"/>
        </a:spcBef>
        <a:buClr>
          <a:schemeClr val="accent1">
            <a:lumMod val="50000"/>
          </a:schemeClr>
        </a:buClr>
        <a:buSzPct val="100000"/>
        <a:buFont typeface="Arial" pitchFamily="34" charset="0"/>
        <a:buChar char="▪"/>
        <a:defRPr sz="1050" kern="1200">
          <a:solidFill>
            <a:schemeClr val="tx1"/>
          </a:solidFill>
          <a:latin typeface="+mn-lt"/>
          <a:ea typeface="+mn-ea"/>
          <a:cs typeface="+mn-cs"/>
        </a:defRPr>
      </a:lvl4pPr>
      <a:lvl5pPr marL="1097280" indent="-137160" algn="l" defTabSz="685800" rtl="0" eaLnBrk="1" latinLnBrk="0" hangingPunct="1">
        <a:lnSpc>
          <a:spcPct val="90000"/>
        </a:lnSpc>
        <a:spcBef>
          <a:spcPts val="600"/>
        </a:spcBef>
        <a:buClr>
          <a:schemeClr val="accent1">
            <a:lumMod val="50000"/>
          </a:schemeClr>
        </a:buClr>
        <a:buSzPct val="100000"/>
        <a:buFont typeface="Arial" pitchFamily="34" charset="0"/>
        <a:buChar char="▪"/>
        <a:defRPr sz="1050" kern="1200">
          <a:solidFill>
            <a:schemeClr val="tx1"/>
          </a:solidFill>
          <a:latin typeface="+mn-lt"/>
          <a:ea typeface="+mn-ea"/>
          <a:cs typeface="+mn-cs"/>
        </a:defRPr>
      </a:lvl5pPr>
      <a:lvl6pPr marL="1268730" indent="-137160" algn="l" defTabSz="685800" rtl="0" eaLnBrk="1" latinLnBrk="0" hangingPunct="1">
        <a:lnSpc>
          <a:spcPct val="90000"/>
        </a:lnSpc>
        <a:spcBef>
          <a:spcPts val="600"/>
        </a:spcBef>
        <a:buClr>
          <a:schemeClr val="accent1">
            <a:lumMod val="50000"/>
          </a:schemeClr>
        </a:buClr>
        <a:buSzPct val="100000"/>
        <a:buFont typeface="Arial" pitchFamily="34" charset="0"/>
        <a:buChar char="▪"/>
        <a:defRPr sz="1050" kern="1200">
          <a:solidFill>
            <a:schemeClr val="tx1"/>
          </a:solidFill>
          <a:latin typeface="+mn-lt"/>
          <a:ea typeface="+mn-ea"/>
          <a:cs typeface="+mn-cs"/>
        </a:defRPr>
      </a:lvl6pPr>
      <a:lvl7pPr marL="1440180" indent="-137160" algn="l" defTabSz="685800" rtl="0" eaLnBrk="1" latinLnBrk="0" hangingPunct="1">
        <a:lnSpc>
          <a:spcPct val="90000"/>
        </a:lnSpc>
        <a:spcBef>
          <a:spcPts val="600"/>
        </a:spcBef>
        <a:buClr>
          <a:schemeClr val="accent1">
            <a:lumMod val="50000"/>
          </a:schemeClr>
        </a:buClr>
        <a:buSzPct val="100000"/>
        <a:buFont typeface="Arial" pitchFamily="34" charset="0"/>
        <a:buChar char="▪"/>
        <a:defRPr sz="1050" kern="1200">
          <a:solidFill>
            <a:schemeClr val="tx1"/>
          </a:solidFill>
          <a:latin typeface="+mn-lt"/>
          <a:ea typeface="+mn-ea"/>
          <a:cs typeface="+mn-cs"/>
        </a:defRPr>
      </a:lvl7pPr>
      <a:lvl8pPr marL="1611630" indent="-137160" algn="l" defTabSz="685800" rtl="0" eaLnBrk="1" latinLnBrk="0" hangingPunct="1">
        <a:lnSpc>
          <a:spcPct val="90000"/>
        </a:lnSpc>
        <a:spcBef>
          <a:spcPts val="600"/>
        </a:spcBef>
        <a:buClr>
          <a:schemeClr val="accent1">
            <a:lumMod val="50000"/>
          </a:schemeClr>
        </a:buClr>
        <a:buSzPct val="100000"/>
        <a:buFont typeface="Arial" pitchFamily="34" charset="0"/>
        <a:buChar char="▪"/>
        <a:defRPr sz="1050" kern="1200">
          <a:solidFill>
            <a:schemeClr val="tx1"/>
          </a:solidFill>
          <a:latin typeface="+mn-lt"/>
          <a:ea typeface="+mn-ea"/>
          <a:cs typeface="+mn-cs"/>
        </a:defRPr>
      </a:lvl8pPr>
      <a:lvl9pPr marL="1783080" indent="-137160" algn="l" defTabSz="685800" rtl="0" eaLnBrk="1" latinLnBrk="0" hangingPunct="1">
        <a:lnSpc>
          <a:spcPct val="90000"/>
        </a:lnSpc>
        <a:spcBef>
          <a:spcPts val="600"/>
        </a:spcBef>
        <a:buClr>
          <a:schemeClr val="accent1">
            <a:lumMod val="50000"/>
          </a:schemeClr>
        </a:buClr>
        <a:buSzPct val="100000"/>
        <a:buFont typeface="Arial" pitchFamily="34" charset="0"/>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4"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3"/>
            <a:ext cx="9144000" cy="51435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002056"/>
          </a:solidFill>
        </p:spPr>
        <p:txBody>
          <a:bodyPr wrap="square" lIns="0" tIns="0" rIns="0" bIns="0" rtlCol="0"/>
          <a:lstStyle/>
          <a:p>
            <a:endParaRPr sz="700"/>
          </a:p>
        </p:txBody>
      </p:sp>
      <p:sp>
        <p:nvSpPr>
          <p:cNvPr id="2" name="Holder 2"/>
          <p:cNvSpPr>
            <a:spLocks noGrp="1"/>
          </p:cNvSpPr>
          <p:nvPr>
            <p:ph type="title"/>
          </p:nvPr>
        </p:nvSpPr>
        <p:spPr>
          <a:xfrm>
            <a:off x="3086801" y="617554"/>
            <a:ext cx="2970399" cy="892552"/>
          </a:xfrm>
          <a:prstGeom prst="rect">
            <a:avLst/>
          </a:prstGeom>
        </p:spPr>
        <p:txBody>
          <a:bodyPr wrap="square" lIns="0" tIns="0" rIns="0" bIns="0">
            <a:spAutoFit/>
          </a:bodyPr>
          <a:lstStyle>
            <a:lvl1pPr>
              <a:defRPr sz="5800" b="1" i="0">
                <a:solidFill>
                  <a:srgbClr val="D52158"/>
                </a:solidFill>
                <a:latin typeface="Arial"/>
                <a:cs typeface="Arial"/>
              </a:defRPr>
            </a:lvl1pPr>
          </a:lstStyle>
          <a:p>
            <a:endParaRPr/>
          </a:p>
        </p:txBody>
      </p:sp>
      <p:sp>
        <p:nvSpPr>
          <p:cNvPr id="3" name="Holder 3"/>
          <p:cNvSpPr>
            <a:spLocks noGrp="1"/>
          </p:cNvSpPr>
          <p:nvPr>
            <p:ph type="body" idx="1"/>
          </p:nvPr>
        </p:nvSpPr>
        <p:spPr>
          <a:xfrm>
            <a:off x="508000" y="1359547"/>
            <a:ext cx="8128000" cy="27699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4783455"/>
            <a:ext cx="2926080" cy="215444"/>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3455"/>
            <a:ext cx="2103120" cy="215444"/>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1/26/2022</a:t>
            </a:fld>
            <a:endParaRPr lang="en-US"/>
          </a:p>
        </p:txBody>
      </p:sp>
      <p:sp>
        <p:nvSpPr>
          <p:cNvPr id="6" name="Holder 6"/>
          <p:cNvSpPr>
            <a:spLocks noGrp="1"/>
          </p:cNvSpPr>
          <p:nvPr>
            <p:ph type="sldNum" sz="quarter" idx="7"/>
          </p:nvPr>
        </p:nvSpPr>
        <p:spPr>
          <a:xfrm>
            <a:off x="6583681" y="4783455"/>
            <a:ext cx="2103120" cy="215444"/>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97498186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defRPr>
          <a:latin typeface="+mj-lt"/>
          <a:ea typeface="+mj-ea"/>
          <a:cs typeface="+mj-cs"/>
        </a:defRPr>
      </a:lvl1pPr>
    </p:titleStyle>
    <p:bodyStyle>
      <a:lvl1pPr marL="0">
        <a:defRPr>
          <a:latin typeface="+mn-lt"/>
          <a:ea typeface="+mn-ea"/>
          <a:cs typeface="+mn-cs"/>
        </a:defRPr>
      </a:lvl1pPr>
      <a:lvl2pPr marL="228600">
        <a:defRPr>
          <a:latin typeface="+mn-lt"/>
          <a:ea typeface="+mn-ea"/>
          <a:cs typeface="+mn-cs"/>
        </a:defRPr>
      </a:lvl2pPr>
      <a:lvl3pPr marL="457200">
        <a:defRPr>
          <a:latin typeface="+mn-lt"/>
          <a:ea typeface="+mn-ea"/>
          <a:cs typeface="+mn-cs"/>
        </a:defRPr>
      </a:lvl3pPr>
      <a:lvl4pPr marL="685800">
        <a:defRPr>
          <a:latin typeface="+mn-lt"/>
          <a:ea typeface="+mn-ea"/>
          <a:cs typeface="+mn-cs"/>
        </a:defRPr>
      </a:lvl4pPr>
      <a:lvl5pPr marL="914400">
        <a:defRPr>
          <a:latin typeface="+mn-lt"/>
          <a:ea typeface="+mn-ea"/>
          <a:cs typeface="+mn-cs"/>
        </a:defRPr>
      </a:lvl5pPr>
      <a:lvl6pPr marL="1143000">
        <a:defRPr>
          <a:latin typeface="+mn-lt"/>
          <a:ea typeface="+mn-ea"/>
          <a:cs typeface="+mn-cs"/>
        </a:defRPr>
      </a:lvl6pPr>
      <a:lvl7pPr marL="1371600">
        <a:defRPr>
          <a:latin typeface="+mn-lt"/>
          <a:ea typeface="+mn-ea"/>
          <a:cs typeface="+mn-cs"/>
        </a:defRPr>
      </a:lvl7pPr>
      <a:lvl8pPr marL="1600200">
        <a:defRPr>
          <a:latin typeface="+mn-lt"/>
          <a:ea typeface="+mn-ea"/>
          <a:cs typeface="+mn-cs"/>
        </a:defRPr>
      </a:lvl8pPr>
      <a:lvl9pPr marL="1828800">
        <a:defRPr>
          <a:latin typeface="+mn-lt"/>
          <a:ea typeface="+mn-ea"/>
          <a:cs typeface="+mn-cs"/>
        </a:defRPr>
      </a:lvl9pPr>
    </p:bodyStyle>
    <p:otherStyle>
      <a:lvl1pPr marL="0">
        <a:defRPr>
          <a:latin typeface="+mn-lt"/>
          <a:ea typeface="+mn-ea"/>
          <a:cs typeface="+mn-cs"/>
        </a:defRPr>
      </a:lvl1pPr>
      <a:lvl2pPr marL="228600">
        <a:defRPr>
          <a:latin typeface="+mn-lt"/>
          <a:ea typeface="+mn-ea"/>
          <a:cs typeface="+mn-cs"/>
        </a:defRPr>
      </a:lvl2pPr>
      <a:lvl3pPr marL="457200">
        <a:defRPr>
          <a:latin typeface="+mn-lt"/>
          <a:ea typeface="+mn-ea"/>
          <a:cs typeface="+mn-cs"/>
        </a:defRPr>
      </a:lvl3pPr>
      <a:lvl4pPr marL="685800">
        <a:defRPr>
          <a:latin typeface="+mn-lt"/>
          <a:ea typeface="+mn-ea"/>
          <a:cs typeface="+mn-cs"/>
        </a:defRPr>
      </a:lvl4pPr>
      <a:lvl5pPr marL="914400">
        <a:defRPr>
          <a:latin typeface="+mn-lt"/>
          <a:ea typeface="+mn-ea"/>
          <a:cs typeface="+mn-cs"/>
        </a:defRPr>
      </a:lvl5pPr>
      <a:lvl6pPr marL="1143000">
        <a:defRPr>
          <a:latin typeface="+mn-lt"/>
          <a:ea typeface="+mn-ea"/>
          <a:cs typeface="+mn-cs"/>
        </a:defRPr>
      </a:lvl6pPr>
      <a:lvl7pPr marL="1371600">
        <a:defRPr>
          <a:latin typeface="+mn-lt"/>
          <a:ea typeface="+mn-ea"/>
          <a:cs typeface="+mn-cs"/>
        </a:defRPr>
      </a:lvl7pPr>
      <a:lvl8pPr marL="1600200">
        <a:defRPr>
          <a:latin typeface="+mn-lt"/>
          <a:ea typeface="+mn-ea"/>
          <a:cs typeface="+mn-cs"/>
        </a:defRPr>
      </a:lvl8pPr>
      <a:lvl9pPr marL="18288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sv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8" Type="http://schemas.openxmlformats.org/officeDocument/2006/relationships/hyperlink" Target="https://acl.gov/node/466" TargetMode="External"/><Relationship Id="rId3" Type="http://schemas.openxmlformats.org/officeDocument/2006/relationships/hyperlink" Target="https://acl.gov/node/409" TargetMode="External"/><Relationship Id="rId7" Type="http://schemas.openxmlformats.org/officeDocument/2006/relationships/hyperlink" Target="https://acl.gov/node/467"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acl.gov/node/70" TargetMode="External"/><Relationship Id="rId5" Type="http://schemas.openxmlformats.org/officeDocument/2006/relationships/hyperlink" Target="https://acl.gov/node/410" TargetMode="External"/><Relationship Id="rId4" Type="http://schemas.openxmlformats.org/officeDocument/2006/relationships/hyperlink" Target="https://acl.gov/node/411"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acl.gov/node/592"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acl.gov/node/593" TargetMode="External"/><Relationship Id="rId5" Type="http://schemas.openxmlformats.org/officeDocument/2006/relationships/hyperlink" Target="https://acl.gov/node/699" TargetMode="External"/><Relationship Id="rId4" Type="http://schemas.openxmlformats.org/officeDocument/2006/relationships/hyperlink" Target="https://acl.gov/node/311"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eldercare.gov/"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3" Type="http://schemas.openxmlformats.org/officeDocument/2006/relationships/hyperlink" Target="https://dementiafriendsusa.or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hyperlink" Target="http://www.youtube.com/watch?v=F4zY3SfMAyU" TargetMode="External"/><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29.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hyperlink" Target="http://www.adachecklist.org/checklist.html#rec" TargetMode="External"/><Relationship Id="rId4" Type="http://schemas.openxmlformats.org/officeDocument/2006/relationships/hyperlink" Target="http://www.adachecklist.org/checklist.html"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adata.org/event/best-practices-inclusive-recreation-program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7.xml"/></Relationships>
</file>

<file path=ppt/slides/_rels/slide3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5.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hyperlink" Target="mailto:Don.gilger@usw.salvationarmy.org" TargetMode="External"/><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3" Type="http://schemas.openxmlformats.org/officeDocument/2006/relationships/hyperlink" Target="mailto:tim.perlewitz@usc.salvationarmy.org" TargetMode="External"/><Relationship Id="rId2" Type="http://schemas.openxmlformats.org/officeDocument/2006/relationships/image" Target="../media/image39.png"/><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3" Type="http://schemas.openxmlformats.org/officeDocument/2006/relationships/hyperlink" Target="https://adata.org/events-calendar" TargetMode="External"/><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hyperlink" Target="https://frameworksacademy.org/collections/specialized-sponsored-courses/products/reframing-aging" TargetMode="External"/><Relationship Id="rId4" Type="http://schemas.openxmlformats.org/officeDocument/2006/relationships/hyperlink" Target="https://www.reframingaging.org/Resources/Useful-Tools"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mailto:Lacey.Boven@acl.hhs.gov" TargetMode="External"/><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11"/>
          <p:cNvSpPr txBox="1">
            <a:spLocks noGrp="1"/>
          </p:cNvSpPr>
          <p:nvPr>
            <p:ph type="ctrTitle"/>
          </p:nvPr>
        </p:nvSpPr>
        <p:spPr>
          <a:xfrm>
            <a:off x="685800" y="943994"/>
            <a:ext cx="7885632" cy="619886"/>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sz="3200" dirty="0"/>
              <a:t>Kroc Centers and the Aging Network  </a:t>
            </a:r>
            <a:endParaRPr sz="3200" dirty="0"/>
          </a:p>
        </p:txBody>
      </p:sp>
      <p:sp>
        <p:nvSpPr>
          <p:cNvPr id="40" name="Google Shape;40;p11"/>
          <p:cNvSpPr txBox="1">
            <a:spLocks noGrp="1"/>
          </p:cNvSpPr>
          <p:nvPr>
            <p:ph type="subTitle" idx="1"/>
          </p:nvPr>
        </p:nvSpPr>
        <p:spPr>
          <a:xfrm>
            <a:off x="1920723" y="1316051"/>
            <a:ext cx="5415784" cy="619885"/>
          </a:xfrm>
          <a:prstGeom prst="rect">
            <a:avLst/>
          </a:prstGeom>
        </p:spPr>
        <p:txBody>
          <a:bodyPr spcFirstLastPara="1" wrap="square" lIns="91425" tIns="45700" rIns="91425" bIns="45700" anchor="t" anchorCtr="0">
            <a:noAutofit/>
          </a:bodyPr>
          <a:lstStyle/>
          <a:p>
            <a:pPr marL="0" lvl="0" indent="0" algn="ctr" rtl="0">
              <a:spcBef>
                <a:spcPts val="500"/>
              </a:spcBef>
              <a:spcAft>
                <a:spcPts val="0"/>
              </a:spcAft>
              <a:buNone/>
            </a:pPr>
            <a:r>
              <a:rPr lang="en" sz="3200" dirty="0"/>
              <a:t>Serving Older Adults Together</a:t>
            </a:r>
            <a:endParaRPr sz="3200" dirty="0"/>
          </a:p>
        </p:txBody>
      </p:sp>
      <p:sp>
        <p:nvSpPr>
          <p:cNvPr id="2" name="TextBox 1">
            <a:extLst>
              <a:ext uri="{FF2B5EF4-FFF2-40B4-BE49-F238E27FC236}">
                <a16:creationId xmlns:a16="http://schemas.microsoft.com/office/drawing/2014/main" id="{35B61EA4-A57A-4E25-94FD-4C47F4A81965}"/>
              </a:ext>
            </a:extLst>
          </p:cNvPr>
          <p:cNvSpPr txBox="1"/>
          <p:nvPr/>
        </p:nvSpPr>
        <p:spPr>
          <a:xfrm>
            <a:off x="2496440" y="2068083"/>
            <a:ext cx="4264351" cy="646331"/>
          </a:xfrm>
          <a:prstGeom prst="rect">
            <a:avLst/>
          </a:prstGeom>
          <a:noFill/>
        </p:spPr>
        <p:txBody>
          <a:bodyPr wrap="square" rtlCol="0">
            <a:spAutoFit/>
          </a:bodyPr>
          <a:lstStyle/>
          <a:p>
            <a:pPr algn="ctr"/>
            <a:r>
              <a:rPr lang="en-US" sz="1800" dirty="0">
                <a:solidFill>
                  <a:schemeClr val="accent1">
                    <a:lumMod val="75000"/>
                  </a:schemeClr>
                </a:solidFill>
              </a:rPr>
              <a:t>Lacey Boven, Regional Administrator</a:t>
            </a:r>
          </a:p>
          <a:p>
            <a:pPr algn="ctr"/>
            <a:r>
              <a:rPr lang="en-US" sz="1800" dirty="0">
                <a:solidFill>
                  <a:schemeClr val="accent1">
                    <a:lumMod val="75000"/>
                  </a:schemeClr>
                </a:solidFill>
              </a:rPr>
              <a:t>Lacey.Boven@acl.hhs.gov</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9526FD5-2ED3-4E0A-B779-E7242C699397}"/>
              </a:ext>
            </a:extLst>
          </p:cNvPr>
          <p:cNvPicPr>
            <a:picLocks noGrp="1" noChangeAspect="1"/>
          </p:cNvPicPr>
          <p:nvPr>
            <p:ph idx="1"/>
          </p:nvPr>
        </p:nvPicPr>
        <p:blipFill rotWithShape="1">
          <a:blip r:embed="rId2"/>
          <a:srcRect b="9639"/>
          <a:stretch/>
        </p:blipFill>
        <p:spPr>
          <a:xfrm>
            <a:off x="15" y="7"/>
            <a:ext cx="9143985" cy="5143493"/>
          </a:xfrm>
          <a:noFill/>
        </p:spPr>
      </p:pic>
    </p:spTree>
    <p:extLst>
      <p:ext uri="{BB962C8B-B14F-4D97-AF65-F5344CB8AC3E}">
        <p14:creationId xmlns:p14="http://schemas.microsoft.com/office/powerpoint/2010/main" val="173521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151B9-D33A-4263-9E2F-1BC1392C3551}"/>
              </a:ext>
            </a:extLst>
          </p:cNvPr>
          <p:cNvSpPr>
            <a:spLocks noGrp="1"/>
          </p:cNvSpPr>
          <p:nvPr>
            <p:ph type="title"/>
          </p:nvPr>
        </p:nvSpPr>
        <p:spPr>
          <a:xfrm>
            <a:off x="6963507" y="1059874"/>
            <a:ext cx="2070787" cy="2939142"/>
          </a:xfrm>
        </p:spPr>
        <p:txBody>
          <a:bodyPr anchor="b">
            <a:normAutofit fontScale="90000"/>
          </a:bodyPr>
          <a:lstStyle/>
          <a:p>
            <a:pPr algn="r"/>
            <a:r>
              <a:rPr lang="en-US" b="1" u="sng" dirty="0"/>
              <a:t>The Well team</a:t>
            </a:r>
            <a:br>
              <a:rPr lang="en-US" dirty="0"/>
            </a:br>
            <a:r>
              <a:rPr lang="en-US" dirty="0"/>
              <a:t>Facilitators</a:t>
            </a:r>
            <a:br>
              <a:rPr lang="en-US" dirty="0"/>
            </a:br>
            <a:r>
              <a:rPr lang="en-US" dirty="0"/>
              <a:t>instructors</a:t>
            </a:r>
            <a:br>
              <a:rPr lang="en-US" dirty="0"/>
            </a:br>
            <a:r>
              <a:rPr lang="en-US" dirty="0"/>
              <a:t>group leader</a:t>
            </a:r>
            <a:br>
              <a:rPr lang="en-US" dirty="0"/>
            </a:br>
            <a:r>
              <a:rPr lang="en-US" dirty="0"/>
              <a:t>presenters</a:t>
            </a:r>
            <a:br>
              <a:rPr lang="en-US" dirty="0"/>
            </a:br>
            <a:r>
              <a:rPr lang="en-US" dirty="0"/>
              <a:t>food prep</a:t>
            </a:r>
            <a:br>
              <a:rPr lang="en-US" dirty="0"/>
            </a:br>
            <a:r>
              <a:rPr lang="en-US" dirty="0"/>
              <a:t>administration</a:t>
            </a:r>
            <a:br>
              <a:rPr lang="en-US" dirty="0"/>
            </a:br>
            <a:r>
              <a:rPr lang="en-US" dirty="0"/>
              <a:t>greeter</a:t>
            </a:r>
            <a:br>
              <a:rPr lang="en-US" dirty="0"/>
            </a:br>
            <a:r>
              <a:rPr lang="en-US" dirty="0"/>
              <a:t>table monitors</a:t>
            </a:r>
            <a:br>
              <a:rPr lang="en-US" dirty="0"/>
            </a:br>
            <a:r>
              <a:rPr lang="en-US" dirty="0"/>
              <a:t>childcare</a:t>
            </a:r>
          </a:p>
        </p:txBody>
      </p:sp>
      <p:graphicFrame>
        <p:nvGraphicFramePr>
          <p:cNvPr id="5" name="Content Placeholder 2">
            <a:extLst>
              <a:ext uri="{FF2B5EF4-FFF2-40B4-BE49-F238E27FC236}">
                <a16:creationId xmlns:a16="http://schemas.microsoft.com/office/drawing/2014/main" id="{51ED6FE5-D9C1-4EA6-8E7D-28705FA9D6DA}"/>
              </a:ext>
            </a:extLst>
          </p:cNvPr>
          <p:cNvGraphicFramePr>
            <a:graphicFrameLocks noGrp="1"/>
          </p:cNvGraphicFramePr>
          <p:nvPr>
            <p:ph idx="1"/>
          </p:nvPr>
        </p:nvGraphicFramePr>
        <p:xfrm>
          <a:off x="397765" y="342900"/>
          <a:ext cx="5431583" cy="4286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45545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25A9EF-84CD-4AC3-8F72-FFDD277C7806}"/>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94344157-D873-4080-8C87-0642F7648211}"/>
              </a:ext>
            </a:extLst>
          </p:cNvPr>
          <p:cNvSpPr>
            <a:spLocks noGrp="1"/>
          </p:cNvSpPr>
          <p:nvPr>
            <p:ph idx="1"/>
          </p:nvPr>
        </p:nvSpPr>
        <p:spPr/>
        <p:txBody>
          <a:bodyPr/>
          <a:lstStyle/>
          <a:p>
            <a:endParaRPr lang="en-US"/>
          </a:p>
        </p:txBody>
      </p:sp>
      <p:pic>
        <p:nvPicPr>
          <p:cNvPr id="5" name="Picture 4">
            <a:extLst>
              <a:ext uri="{FF2B5EF4-FFF2-40B4-BE49-F238E27FC236}">
                <a16:creationId xmlns:a16="http://schemas.microsoft.com/office/drawing/2014/main" id="{F713990E-3268-4A17-9A4F-80677E7D47C2}"/>
              </a:ext>
            </a:extLst>
          </p:cNvPr>
          <p:cNvPicPr>
            <a:picLocks noChangeAspect="1"/>
          </p:cNvPicPr>
          <p:nvPr/>
        </p:nvPicPr>
        <p:blipFill>
          <a:blip r:embed="rId2"/>
          <a:stretch>
            <a:fillRect/>
          </a:stretch>
        </p:blipFill>
        <p:spPr>
          <a:xfrm>
            <a:off x="0" y="0"/>
            <a:ext cx="9144000" cy="5143500"/>
          </a:xfrm>
          <a:prstGeom prst="rect">
            <a:avLst/>
          </a:prstGeom>
        </p:spPr>
      </p:pic>
    </p:spTree>
    <p:extLst>
      <p:ext uri="{BB962C8B-B14F-4D97-AF65-F5344CB8AC3E}">
        <p14:creationId xmlns:p14="http://schemas.microsoft.com/office/powerpoint/2010/main" val="63997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6952D-A3F7-4518-9EE6-FE3F34E5C9C9}"/>
              </a:ext>
            </a:extLst>
          </p:cNvPr>
          <p:cNvSpPr>
            <a:spLocks noGrp="1"/>
          </p:cNvSpPr>
          <p:nvPr>
            <p:ph type="title"/>
          </p:nvPr>
        </p:nvSpPr>
        <p:spPr>
          <a:xfrm>
            <a:off x="2919046" y="342900"/>
            <a:ext cx="5081954" cy="518747"/>
          </a:xfrm>
        </p:spPr>
        <p:txBody>
          <a:bodyPr/>
          <a:lstStyle/>
          <a:p>
            <a:r>
              <a:rPr lang="en-US" dirty="0"/>
              <a:t>The Well Workbook</a:t>
            </a:r>
          </a:p>
        </p:txBody>
      </p:sp>
      <p:pic>
        <p:nvPicPr>
          <p:cNvPr id="5" name="Content Placeholder 4">
            <a:extLst>
              <a:ext uri="{FF2B5EF4-FFF2-40B4-BE49-F238E27FC236}">
                <a16:creationId xmlns:a16="http://schemas.microsoft.com/office/drawing/2014/main" id="{55A245CD-2165-4F8D-BD79-A924E4AD6692}"/>
              </a:ext>
            </a:extLst>
          </p:cNvPr>
          <p:cNvPicPr>
            <a:picLocks noGrp="1" noChangeAspect="1"/>
          </p:cNvPicPr>
          <p:nvPr>
            <p:ph idx="1"/>
          </p:nvPr>
        </p:nvPicPr>
        <p:blipFill>
          <a:blip r:embed="rId2"/>
          <a:stretch>
            <a:fillRect/>
          </a:stretch>
        </p:blipFill>
        <p:spPr>
          <a:xfrm>
            <a:off x="465740" y="1096689"/>
            <a:ext cx="2357618" cy="3587262"/>
          </a:xfrm>
        </p:spPr>
      </p:pic>
      <p:pic>
        <p:nvPicPr>
          <p:cNvPr id="4" name="Picture Placeholder 8">
            <a:extLst>
              <a:ext uri="{FF2B5EF4-FFF2-40B4-BE49-F238E27FC236}">
                <a16:creationId xmlns:a16="http://schemas.microsoft.com/office/drawing/2014/main" id="{0AD90AC8-0D96-4A65-B203-D3F625DD4DCA}"/>
              </a:ext>
            </a:extLst>
          </p:cNvPr>
          <p:cNvPicPr>
            <a:picLocks noChangeAspect="1"/>
          </p:cNvPicPr>
          <p:nvPr/>
        </p:nvPicPr>
        <p:blipFill rotWithShape="1">
          <a:blip r:embed="rId3"/>
          <a:stretch/>
        </p:blipFill>
        <p:spPr>
          <a:xfrm>
            <a:off x="3171158" y="1096690"/>
            <a:ext cx="2584938" cy="3703911"/>
          </a:xfrm>
          <a:prstGeom prst="rect">
            <a:avLst/>
          </a:prstGeom>
          <a:noFill/>
        </p:spPr>
      </p:pic>
      <p:pic>
        <p:nvPicPr>
          <p:cNvPr id="6" name="Content Placeholder 4">
            <a:extLst>
              <a:ext uri="{FF2B5EF4-FFF2-40B4-BE49-F238E27FC236}">
                <a16:creationId xmlns:a16="http://schemas.microsoft.com/office/drawing/2014/main" id="{97F4EF9F-A9DB-4B4E-9A3B-79E913838A1D}"/>
              </a:ext>
            </a:extLst>
          </p:cNvPr>
          <p:cNvPicPr>
            <a:picLocks noChangeAspect="1"/>
          </p:cNvPicPr>
          <p:nvPr/>
        </p:nvPicPr>
        <p:blipFill>
          <a:blip r:embed="rId4"/>
          <a:stretch>
            <a:fillRect/>
          </a:stretch>
        </p:blipFill>
        <p:spPr>
          <a:xfrm>
            <a:off x="6201610" y="1096689"/>
            <a:ext cx="2708030" cy="3587262"/>
          </a:xfrm>
          <a:prstGeom prst="rect">
            <a:avLst/>
          </a:prstGeom>
        </p:spPr>
      </p:pic>
    </p:spTree>
    <p:extLst>
      <p:ext uri="{BB962C8B-B14F-4D97-AF65-F5344CB8AC3E}">
        <p14:creationId xmlns:p14="http://schemas.microsoft.com/office/powerpoint/2010/main" val="57998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131F3-B111-4E46-9DA6-E19028F49CB3}"/>
              </a:ext>
            </a:extLst>
          </p:cNvPr>
          <p:cNvSpPr>
            <a:spLocks noGrp="1"/>
          </p:cNvSpPr>
          <p:nvPr>
            <p:ph type="title"/>
          </p:nvPr>
        </p:nvSpPr>
        <p:spPr>
          <a:xfrm>
            <a:off x="2813539" y="342901"/>
            <a:ext cx="5187461" cy="430823"/>
          </a:xfrm>
        </p:spPr>
        <p:txBody>
          <a:bodyPr>
            <a:normAutofit fontScale="90000"/>
          </a:bodyPr>
          <a:lstStyle/>
          <a:p>
            <a:r>
              <a:rPr lang="en-US" dirty="0"/>
              <a:t>The Well workbook</a:t>
            </a:r>
          </a:p>
        </p:txBody>
      </p:sp>
      <p:pic>
        <p:nvPicPr>
          <p:cNvPr id="5" name="Content Placeholder 4">
            <a:extLst>
              <a:ext uri="{FF2B5EF4-FFF2-40B4-BE49-F238E27FC236}">
                <a16:creationId xmlns:a16="http://schemas.microsoft.com/office/drawing/2014/main" id="{5C084BBA-B21A-4FB3-A38A-7519584323D0}"/>
              </a:ext>
            </a:extLst>
          </p:cNvPr>
          <p:cNvPicPr>
            <a:picLocks noGrp="1" noChangeAspect="1"/>
          </p:cNvPicPr>
          <p:nvPr>
            <p:ph idx="1"/>
          </p:nvPr>
        </p:nvPicPr>
        <p:blipFill>
          <a:blip r:embed="rId2"/>
          <a:stretch>
            <a:fillRect/>
          </a:stretch>
        </p:blipFill>
        <p:spPr>
          <a:xfrm>
            <a:off x="290033" y="773724"/>
            <a:ext cx="2848707" cy="4026877"/>
          </a:xfrm>
        </p:spPr>
      </p:pic>
      <p:pic>
        <p:nvPicPr>
          <p:cNvPr id="4" name="Content Placeholder 4">
            <a:extLst>
              <a:ext uri="{FF2B5EF4-FFF2-40B4-BE49-F238E27FC236}">
                <a16:creationId xmlns:a16="http://schemas.microsoft.com/office/drawing/2014/main" id="{F054BBE4-A5BE-4F9B-8F2F-61A4F45387C1}"/>
              </a:ext>
            </a:extLst>
          </p:cNvPr>
          <p:cNvPicPr>
            <a:picLocks noChangeAspect="1"/>
          </p:cNvPicPr>
          <p:nvPr/>
        </p:nvPicPr>
        <p:blipFill>
          <a:blip r:embed="rId3"/>
          <a:stretch>
            <a:fillRect/>
          </a:stretch>
        </p:blipFill>
        <p:spPr>
          <a:xfrm>
            <a:off x="3423354" y="967153"/>
            <a:ext cx="2514600" cy="3833447"/>
          </a:xfrm>
          <a:prstGeom prst="rect">
            <a:avLst/>
          </a:prstGeom>
        </p:spPr>
      </p:pic>
      <p:pic>
        <p:nvPicPr>
          <p:cNvPr id="6" name="Content Placeholder 4">
            <a:extLst>
              <a:ext uri="{FF2B5EF4-FFF2-40B4-BE49-F238E27FC236}">
                <a16:creationId xmlns:a16="http://schemas.microsoft.com/office/drawing/2014/main" id="{3EFA77DA-FEE1-4573-BE3E-1AE761E3BFEC}"/>
              </a:ext>
            </a:extLst>
          </p:cNvPr>
          <p:cNvPicPr>
            <a:picLocks noChangeAspect="1"/>
          </p:cNvPicPr>
          <p:nvPr/>
        </p:nvPicPr>
        <p:blipFill>
          <a:blip r:embed="rId4"/>
          <a:stretch>
            <a:fillRect/>
          </a:stretch>
        </p:blipFill>
        <p:spPr>
          <a:xfrm>
            <a:off x="6320154" y="967154"/>
            <a:ext cx="2250831" cy="3591658"/>
          </a:xfrm>
          <a:prstGeom prst="rect">
            <a:avLst/>
          </a:prstGeom>
        </p:spPr>
      </p:pic>
    </p:spTree>
    <p:extLst>
      <p:ext uri="{BB962C8B-B14F-4D97-AF65-F5344CB8AC3E}">
        <p14:creationId xmlns:p14="http://schemas.microsoft.com/office/powerpoint/2010/main" val="418560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2D61F-554D-4575-8DE9-0633337C532E}"/>
              </a:ext>
            </a:extLst>
          </p:cNvPr>
          <p:cNvSpPr>
            <a:spLocks noGrp="1"/>
          </p:cNvSpPr>
          <p:nvPr>
            <p:ph type="title"/>
          </p:nvPr>
        </p:nvSpPr>
        <p:spPr>
          <a:xfrm>
            <a:off x="2303585" y="342900"/>
            <a:ext cx="5697415" cy="580293"/>
          </a:xfrm>
        </p:spPr>
        <p:txBody>
          <a:bodyPr/>
          <a:lstStyle/>
          <a:p>
            <a:r>
              <a:rPr lang="en-US" dirty="0"/>
              <a:t>The well workbook</a:t>
            </a:r>
          </a:p>
        </p:txBody>
      </p:sp>
      <p:pic>
        <p:nvPicPr>
          <p:cNvPr id="5" name="Content Placeholder 4">
            <a:extLst>
              <a:ext uri="{FF2B5EF4-FFF2-40B4-BE49-F238E27FC236}">
                <a16:creationId xmlns:a16="http://schemas.microsoft.com/office/drawing/2014/main" id="{BD62B979-EB2B-4CE6-8AE6-23ED8B85782B}"/>
              </a:ext>
            </a:extLst>
          </p:cNvPr>
          <p:cNvPicPr>
            <a:picLocks noGrp="1" noChangeAspect="1"/>
          </p:cNvPicPr>
          <p:nvPr>
            <p:ph idx="1"/>
          </p:nvPr>
        </p:nvPicPr>
        <p:blipFill>
          <a:blip r:embed="rId2"/>
          <a:stretch>
            <a:fillRect/>
          </a:stretch>
        </p:blipFill>
        <p:spPr>
          <a:xfrm rot="16200000">
            <a:off x="2901462" y="-509955"/>
            <a:ext cx="3341077" cy="6858002"/>
          </a:xfrm>
        </p:spPr>
      </p:pic>
    </p:spTree>
    <p:extLst>
      <p:ext uri="{BB962C8B-B14F-4D97-AF65-F5344CB8AC3E}">
        <p14:creationId xmlns:p14="http://schemas.microsoft.com/office/powerpoint/2010/main" val="3822600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29814" y="4074720"/>
            <a:ext cx="5147486" cy="543347"/>
          </a:xfrm>
        </p:spPr>
        <p:txBody>
          <a:bodyPr>
            <a:normAutofit fontScale="90000"/>
          </a:bodyPr>
          <a:lstStyle/>
          <a:p>
            <a:br>
              <a:rPr lang="en-US" dirty="0"/>
            </a:br>
            <a:br>
              <a:rPr lang="en-US" dirty="0"/>
            </a:br>
            <a:br>
              <a:rPr lang="en-US" dirty="0"/>
            </a:br>
            <a:r>
              <a:rPr lang="en-US" dirty="0">
                <a:solidFill>
                  <a:schemeClr val="tx2"/>
                </a:solidFill>
              </a:rPr>
              <a:t>The Well </a:t>
            </a:r>
          </a:p>
        </p:txBody>
      </p:sp>
      <p:pic>
        <p:nvPicPr>
          <p:cNvPr id="7" name="Picture Placeholder 6" descr="Two people lifting weights"/>
          <p:cNvPicPr>
            <a:picLocks noGrp="1" noChangeAspect="1"/>
          </p:cNvPicPr>
          <p:nvPr>
            <p:ph type="pic" idx="10"/>
          </p:nvPr>
        </p:nvPicPr>
        <p:blipFill rotWithShape="1">
          <a:blip r:embed="rId3" cstate="print">
            <a:extLst>
              <a:ext uri="{28A0092B-C50C-407E-A947-70E740481C1C}">
                <a14:useLocalDpi xmlns:a14="http://schemas.microsoft.com/office/drawing/2010/main" val="0"/>
              </a:ext>
            </a:extLst>
          </a:blip>
          <a:srcRect/>
          <a:stretch/>
        </p:blipFill>
        <p:spPr/>
      </p:pic>
      <p:pic>
        <p:nvPicPr>
          <p:cNvPr id="8" name="Picture Placeholder 7" descr="Closeup of Granny Smith apple and tape measure"/>
          <p:cNvPicPr>
            <a:picLocks noGrp="1" noChangeAspect="1"/>
          </p:cNvPicPr>
          <p:nvPr>
            <p:ph type="pic" idx="11"/>
          </p:nvPr>
        </p:nvPicPr>
        <p:blipFill rotWithShape="1">
          <a:blip r:embed="rId4" cstate="print">
            <a:extLst>
              <a:ext uri="{28A0092B-C50C-407E-A947-70E740481C1C}">
                <a14:useLocalDpi xmlns:a14="http://schemas.microsoft.com/office/drawing/2010/main" val="0"/>
              </a:ext>
            </a:extLst>
          </a:blip>
          <a:srcRect t="19" b="19"/>
          <a:stretch/>
        </p:blipFill>
        <p:spPr/>
      </p:pic>
      <p:pic>
        <p:nvPicPr>
          <p:cNvPr id="9" name="Picture Placeholder 8" descr="Man and woman running on indoor track"/>
          <p:cNvPicPr>
            <a:picLocks noGrp="1" noChangeAspect="1"/>
          </p:cNvPicPr>
          <p:nvPr>
            <p:ph type="pic" idx="12"/>
          </p:nvPr>
        </p:nvPicPr>
        <p:blipFill rotWithShape="1">
          <a:blip r:embed="rId5" cstate="print">
            <a:extLst>
              <a:ext uri="{28A0092B-C50C-407E-A947-70E740481C1C}">
                <a14:useLocalDpi xmlns:a14="http://schemas.microsoft.com/office/drawing/2010/main" val="0"/>
              </a:ext>
            </a:extLst>
          </a:blip>
          <a:srcRect t="39" b="39"/>
          <a:stretch/>
        </p:blipFill>
        <p:spPr/>
      </p:pic>
      <p:pic>
        <p:nvPicPr>
          <p:cNvPr id="5" name="Graphic 4">
            <a:extLst>
              <a:ext uri="{FF2B5EF4-FFF2-40B4-BE49-F238E27FC236}">
                <a16:creationId xmlns:a16="http://schemas.microsoft.com/office/drawing/2014/main" id="{C25ADCCA-9A89-45EC-B6EB-AB759EB136D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508761" y="4003494"/>
            <a:ext cx="2639615" cy="685800"/>
          </a:xfrm>
          <a:prstGeom prst="rect">
            <a:avLst/>
          </a:prstGeom>
        </p:spPr>
      </p:pic>
    </p:spTree>
    <p:extLst>
      <p:ext uri="{BB962C8B-B14F-4D97-AF65-F5344CB8AC3E}">
        <p14:creationId xmlns:p14="http://schemas.microsoft.com/office/powerpoint/2010/main" val="27160158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ACL Networks</a:t>
            </a:r>
            <a:endParaRPr/>
          </a:p>
        </p:txBody>
      </p:sp>
      <p:sp>
        <p:nvSpPr>
          <p:cNvPr id="58" name="Google Shape;58;p14"/>
          <p:cNvSpPr txBox="1">
            <a:spLocks noGrp="1"/>
          </p:cNvSpPr>
          <p:nvPr>
            <p:ph type="body" idx="1"/>
          </p:nvPr>
        </p:nvSpPr>
        <p:spPr>
          <a:prstGeom prst="rect">
            <a:avLst/>
          </a:prstGeom>
        </p:spPr>
        <p:txBody>
          <a:bodyPr spcFirstLastPara="1" wrap="square" lIns="91425" tIns="45700" rIns="91425" bIns="45700" anchor="t" anchorCtr="0">
            <a:normAutofit fontScale="92500" lnSpcReduction="20000"/>
          </a:bodyPr>
          <a:lstStyle/>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3">
                  <a:extLst>
                    <a:ext uri="{A12FA001-AC4F-418D-AE19-62706E023703}">
                      <ahyp:hlinkClr xmlns:ahyp="http://schemas.microsoft.com/office/drawing/2018/hyperlinkcolor" val="tx"/>
                    </a:ext>
                  </a:extLst>
                </a:hlinkClick>
              </a:rPr>
              <a:t>Americans with Disabilities Act National Network</a:t>
            </a:r>
            <a:r>
              <a:rPr lang="en" sz="1100">
                <a:highlight>
                  <a:srgbClr val="FFFFFF"/>
                </a:highlight>
                <a:latin typeface="Arial"/>
                <a:ea typeface="Arial"/>
                <a:cs typeface="Arial"/>
                <a:sym typeface="Arial"/>
              </a:rPr>
              <a:t> - This program funds 10 regional centers for providing information, training, and technical assistance to individuals, businesses, and agencies with rights and responsibilities under the Americans with Disabilities Act. </a:t>
            </a:r>
            <a:endParaRPr sz="1100">
              <a:highlight>
                <a:srgbClr val="FFFFFF"/>
              </a:highlight>
              <a:latin typeface="Arial"/>
              <a:ea typeface="Arial"/>
              <a:cs typeface="Arial"/>
              <a:sym typeface="Arial"/>
            </a:endParaRPr>
          </a:p>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4">
                  <a:extLst>
                    <a:ext uri="{A12FA001-AC4F-418D-AE19-62706E023703}">
                      <ahyp:hlinkClr xmlns:ahyp="http://schemas.microsoft.com/office/drawing/2018/hyperlinkcolor" val="tx"/>
                    </a:ext>
                  </a:extLst>
                </a:hlinkClick>
              </a:rPr>
              <a:t>Assistive Technology</a:t>
            </a:r>
            <a:r>
              <a:rPr lang="en" sz="1100">
                <a:solidFill>
                  <a:srgbClr val="003399"/>
                </a:solidFill>
                <a:highlight>
                  <a:srgbClr val="FFFFFF"/>
                </a:highlight>
                <a:latin typeface="Arial"/>
                <a:ea typeface="Arial"/>
                <a:cs typeface="Arial"/>
                <a:sym typeface="Arial"/>
              </a:rPr>
              <a:t> </a:t>
            </a:r>
            <a:r>
              <a:rPr lang="en" sz="1100">
                <a:highlight>
                  <a:srgbClr val="FFFFFF"/>
                </a:highlight>
                <a:latin typeface="Arial"/>
                <a:ea typeface="Arial"/>
                <a:cs typeface="Arial"/>
                <a:sym typeface="Arial"/>
              </a:rPr>
              <a:t>- These programs support making assistive technology devices and services more available and accessible to individuals with disabilities and their families.</a:t>
            </a:r>
            <a:endParaRPr sz="1100">
              <a:highlight>
                <a:srgbClr val="FFFFFF"/>
              </a:highlight>
              <a:latin typeface="Arial"/>
              <a:ea typeface="Arial"/>
              <a:cs typeface="Arial"/>
              <a:sym typeface="Arial"/>
            </a:endParaRPr>
          </a:p>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5">
                  <a:extLst>
                    <a:ext uri="{A12FA001-AC4F-418D-AE19-62706E023703}">
                      <ahyp:hlinkClr xmlns:ahyp="http://schemas.microsoft.com/office/drawing/2018/hyperlinkcolor" val="tx"/>
                    </a:ext>
                  </a:extLst>
                </a:hlinkClick>
              </a:rPr>
              <a:t>Centers for Independent Living</a:t>
            </a:r>
            <a:r>
              <a:rPr lang="en" sz="1100">
                <a:solidFill>
                  <a:srgbClr val="003399"/>
                </a:solidFill>
                <a:highlight>
                  <a:srgbClr val="FFFFFF"/>
                </a:highlight>
                <a:latin typeface="Arial"/>
                <a:ea typeface="Arial"/>
                <a:cs typeface="Arial"/>
                <a:sym typeface="Arial"/>
              </a:rPr>
              <a:t> </a:t>
            </a:r>
            <a:r>
              <a:rPr lang="en" sz="1100">
                <a:highlight>
                  <a:srgbClr val="FFFFFF"/>
                </a:highlight>
                <a:latin typeface="Arial"/>
                <a:ea typeface="Arial"/>
                <a:cs typeface="Arial"/>
                <a:sym typeface="Arial"/>
              </a:rPr>
              <a:t>- These centers provide tools, resources, and supports for integrating people with disabilities fully into their communities to promote equal opportunities, self-determination, and respect.</a:t>
            </a:r>
            <a:endParaRPr sz="1100">
              <a:highlight>
                <a:srgbClr val="FFFFFF"/>
              </a:highlight>
              <a:latin typeface="Arial"/>
              <a:ea typeface="Arial"/>
              <a:cs typeface="Arial"/>
              <a:sym typeface="Arial"/>
            </a:endParaRPr>
          </a:p>
          <a:p>
            <a:pPr marL="457200" lvl="0" indent="-298450" algn="l" rtl="0">
              <a:lnSpc>
                <a:spcPct val="168000"/>
              </a:lnSpc>
              <a:spcBef>
                <a:spcPts val="0"/>
              </a:spcBef>
              <a:spcAft>
                <a:spcPts val="0"/>
              </a:spcAft>
              <a:buSzPts val="1100"/>
              <a:buChar char="●"/>
            </a:pPr>
            <a:r>
              <a:rPr lang="en" sz="1100" u="sng">
                <a:solidFill>
                  <a:srgbClr val="003399"/>
                </a:solidFill>
                <a:highlight>
                  <a:schemeClr val="lt1"/>
                </a:highlight>
                <a:latin typeface="Arial"/>
                <a:ea typeface="Arial"/>
                <a:cs typeface="Arial"/>
                <a:sym typeface="Arial"/>
                <a:hlinkClick r:id="rId6">
                  <a:extLst>
                    <a:ext uri="{A12FA001-AC4F-418D-AE19-62706E023703}">
                      <ahyp:hlinkClr xmlns:ahyp="http://schemas.microsoft.com/office/drawing/2018/hyperlinkcolor" val="tx"/>
                    </a:ext>
                  </a:extLst>
                </a:hlinkClick>
              </a:rPr>
              <a:t>Protection and Advocacy Systems</a:t>
            </a:r>
            <a:r>
              <a:rPr lang="en" sz="1100">
                <a:highlight>
                  <a:srgbClr val="FFFFFF"/>
                </a:highlight>
                <a:latin typeface="Arial"/>
                <a:ea typeface="Arial"/>
                <a:cs typeface="Arial"/>
                <a:sym typeface="Arial"/>
              </a:rPr>
              <a:t> - These state systems work to protect individuals with disabilities by empowering them and advocating on their behalf to defend their personal and civil rights. </a:t>
            </a:r>
            <a:endParaRPr sz="1100">
              <a:highlight>
                <a:srgbClr val="FFFFFF"/>
              </a:highlight>
              <a:latin typeface="Arial"/>
              <a:ea typeface="Arial"/>
              <a:cs typeface="Arial"/>
              <a:sym typeface="Arial"/>
            </a:endParaRPr>
          </a:p>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7">
                  <a:extLst>
                    <a:ext uri="{A12FA001-AC4F-418D-AE19-62706E023703}">
                      <ahyp:hlinkClr xmlns:ahyp="http://schemas.microsoft.com/office/drawing/2018/hyperlinkcolor" val="tx"/>
                    </a:ext>
                  </a:extLst>
                </a:hlinkClick>
              </a:rPr>
              <a:t>State Councils on Developmental Disabilities</a:t>
            </a:r>
            <a:r>
              <a:rPr lang="en" sz="1100">
                <a:highlight>
                  <a:srgbClr val="FFFFFF"/>
                </a:highlight>
                <a:latin typeface="Arial"/>
                <a:ea typeface="Arial"/>
                <a:cs typeface="Arial"/>
                <a:sym typeface="Arial"/>
              </a:rPr>
              <a:t> - These self-governing organizations identify and address the most pressing needs of people with developmental disabilities in their state or territory through conducting advocacy, facilitating systems change, and capacity building efforts to promote self-determination, integration, and inclusion.</a:t>
            </a:r>
            <a:endParaRPr sz="1100">
              <a:highlight>
                <a:srgbClr val="FFFFFF"/>
              </a:highlight>
              <a:latin typeface="Arial"/>
              <a:ea typeface="Arial"/>
              <a:cs typeface="Arial"/>
              <a:sym typeface="Arial"/>
            </a:endParaRPr>
          </a:p>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8">
                  <a:extLst>
                    <a:ext uri="{A12FA001-AC4F-418D-AE19-62706E023703}">
                      <ahyp:hlinkClr xmlns:ahyp="http://schemas.microsoft.com/office/drawing/2018/hyperlinkcolor" val="tx"/>
                    </a:ext>
                  </a:extLst>
                </a:hlinkClick>
              </a:rPr>
              <a:t>University Centers for Excellence in Developmental Disabilities</a:t>
            </a:r>
            <a:r>
              <a:rPr lang="en" sz="1100">
                <a:solidFill>
                  <a:srgbClr val="003399"/>
                </a:solidFill>
                <a:highlight>
                  <a:srgbClr val="FFFFFF"/>
                </a:highlight>
                <a:latin typeface="Arial"/>
                <a:ea typeface="Arial"/>
                <a:cs typeface="Arial"/>
                <a:sym typeface="Arial"/>
              </a:rPr>
              <a:t> </a:t>
            </a:r>
            <a:r>
              <a:rPr lang="en" sz="1100">
                <a:highlight>
                  <a:srgbClr val="FFFFFF"/>
                </a:highlight>
                <a:latin typeface="Arial"/>
                <a:ea typeface="Arial"/>
                <a:cs typeface="Arial"/>
                <a:sym typeface="Arial"/>
              </a:rPr>
              <a:t>- These grants are affiliated with universities to serve as liaisons between academia and the community for advancing research, information sharing, and community services.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The Aging Networks</a:t>
            </a:r>
            <a:endParaRPr/>
          </a:p>
        </p:txBody>
      </p:sp>
      <p:sp>
        <p:nvSpPr>
          <p:cNvPr id="64" name="Google Shape;64;p15"/>
          <p:cNvSpPr txBox="1">
            <a:spLocks noGrp="1"/>
          </p:cNvSpPr>
          <p:nvPr>
            <p:ph type="body" idx="1"/>
          </p:nvPr>
        </p:nvSpPr>
        <p:spPr>
          <a:prstGeom prst="rect">
            <a:avLst/>
          </a:prstGeom>
        </p:spPr>
        <p:txBody>
          <a:bodyPr spcFirstLastPara="1" wrap="square" lIns="91425" tIns="45700" rIns="91425" bIns="45700" anchor="t" anchorCtr="0">
            <a:normAutofit/>
          </a:bodyPr>
          <a:lstStyle/>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3">
                  <a:extLst>
                    <a:ext uri="{A12FA001-AC4F-418D-AE19-62706E023703}">
                      <ahyp:hlinkClr xmlns:ahyp="http://schemas.microsoft.com/office/drawing/2018/hyperlinkcolor" val="tx"/>
                    </a:ext>
                  </a:extLst>
                </a:hlinkClick>
              </a:rPr>
              <a:t>State Units on Aging</a:t>
            </a:r>
            <a:r>
              <a:rPr lang="en" sz="1100">
                <a:solidFill>
                  <a:srgbClr val="003399"/>
                </a:solidFill>
                <a:highlight>
                  <a:srgbClr val="FFFFFF"/>
                </a:highlight>
                <a:latin typeface="Arial"/>
                <a:ea typeface="Arial"/>
                <a:cs typeface="Arial"/>
                <a:sym typeface="Arial"/>
              </a:rPr>
              <a:t> </a:t>
            </a:r>
            <a:r>
              <a:rPr lang="en" sz="1100">
                <a:highlight>
                  <a:srgbClr val="FFFFFF"/>
                </a:highlight>
                <a:latin typeface="Arial"/>
                <a:ea typeface="Arial"/>
                <a:cs typeface="Arial"/>
                <a:sym typeface="Arial"/>
              </a:rPr>
              <a:t>- These state-level agencies develop and administer plans to provide assistance for older adults, families, and in many states also adults with physical disabilities. </a:t>
            </a:r>
            <a:endParaRPr/>
          </a:p>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4">
                  <a:extLst>
                    <a:ext uri="{A12FA001-AC4F-418D-AE19-62706E023703}">
                      <ahyp:hlinkClr xmlns:ahyp="http://schemas.microsoft.com/office/drawing/2018/hyperlinkcolor" val="tx"/>
                    </a:ext>
                  </a:extLst>
                </a:hlinkClick>
              </a:rPr>
              <a:t>Senior Centers and Supportive Services for Older Adults</a:t>
            </a:r>
            <a:r>
              <a:rPr lang="en" sz="1100">
                <a:highlight>
                  <a:srgbClr val="FFFFFF"/>
                </a:highlight>
                <a:latin typeface="Arial"/>
                <a:ea typeface="Arial"/>
                <a:cs typeface="Arial"/>
                <a:sym typeface="Arial"/>
              </a:rPr>
              <a:t> - This program provides grants to states and territories that fund multi-purpose senior centers that coordinate services for older adults, such as congregate meals, community education, health screening, exercise and health promotion programs, and transportation. </a:t>
            </a:r>
            <a:endParaRPr/>
          </a:p>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5">
                  <a:extLst>
                    <a:ext uri="{A12FA001-AC4F-418D-AE19-62706E023703}">
                      <ahyp:hlinkClr xmlns:ahyp="http://schemas.microsoft.com/office/drawing/2018/hyperlinkcolor" val="tx"/>
                    </a:ext>
                  </a:extLst>
                </a:hlinkClick>
              </a:rPr>
              <a:t>Aging and Disability Resource Centers</a:t>
            </a:r>
            <a:r>
              <a:rPr lang="en" sz="1100">
                <a:highlight>
                  <a:srgbClr val="FFFFFF"/>
                </a:highlight>
                <a:latin typeface="Arial"/>
                <a:ea typeface="Arial"/>
                <a:cs typeface="Arial"/>
                <a:sym typeface="Arial"/>
              </a:rPr>
              <a:t> - These centers provide information and counseling to help individuals make informed decisions about long-term services and supports and help accessing programs.</a:t>
            </a:r>
            <a:endParaRPr/>
          </a:p>
          <a:p>
            <a:pPr marL="457200" lvl="0" indent="-298450" algn="l" rtl="0">
              <a:lnSpc>
                <a:spcPct val="168000"/>
              </a:lnSpc>
              <a:spcBef>
                <a:spcPts val="0"/>
              </a:spcBef>
              <a:spcAft>
                <a:spcPts val="0"/>
              </a:spcAft>
              <a:buSzPts val="1100"/>
              <a:buChar char="●"/>
            </a:pPr>
            <a:r>
              <a:rPr lang="en" sz="1100" u="sng">
                <a:solidFill>
                  <a:srgbClr val="003399"/>
                </a:solidFill>
                <a:highlight>
                  <a:srgbClr val="FFFFFF"/>
                </a:highlight>
                <a:latin typeface="Arial"/>
                <a:ea typeface="Arial"/>
                <a:cs typeface="Arial"/>
                <a:sym typeface="Arial"/>
                <a:hlinkClick r:id="rId6">
                  <a:extLst>
                    <a:ext uri="{A12FA001-AC4F-418D-AE19-62706E023703}">
                      <ahyp:hlinkClr xmlns:ahyp="http://schemas.microsoft.com/office/drawing/2018/hyperlinkcolor" val="tx"/>
                    </a:ext>
                  </a:extLst>
                </a:hlinkClick>
              </a:rPr>
              <a:t>Area Agencies on Aging</a:t>
            </a:r>
            <a:r>
              <a:rPr lang="en" sz="1100">
                <a:highlight>
                  <a:srgbClr val="FFFFFF"/>
                </a:highlight>
                <a:latin typeface="Arial"/>
                <a:ea typeface="Arial"/>
                <a:cs typeface="Arial"/>
                <a:sym typeface="Arial"/>
              </a:rPr>
              <a:t> - These agencies address the needs of older adults at the regional and local level through services and supports (like home-delivered meals and homemaker assistance) to support independent living.</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Area Agencies on Aging</a:t>
            </a:r>
            <a:endParaRPr/>
          </a:p>
        </p:txBody>
      </p:sp>
      <p:sp>
        <p:nvSpPr>
          <p:cNvPr id="70" name="Google Shape;70;p16"/>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spcBef>
                <a:spcPts val="500"/>
              </a:spcBef>
              <a:spcAft>
                <a:spcPts val="0"/>
              </a:spcAft>
              <a:buNone/>
            </a:pPr>
            <a:r>
              <a:rPr lang="en" sz="2000">
                <a:highlight>
                  <a:srgbClr val="FFFFFF"/>
                </a:highlight>
                <a:latin typeface="Arial"/>
                <a:ea typeface="Arial"/>
                <a:cs typeface="Arial"/>
                <a:sym typeface="Arial"/>
              </a:rPr>
              <a:t>Area Agencies on Aging (AAAs) coordinate and offer services that help older adults remain in their homes, if that is their preference, aided by services such as home-delivered meals, homemaker assistance, and whatever else it may take to make independent living a viable option. </a:t>
            </a:r>
            <a:endParaRPr sz="2000">
              <a:highlight>
                <a:srgbClr val="FFFFFF"/>
              </a:highlight>
              <a:latin typeface="Arial"/>
              <a:ea typeface="Arial"/>
              <a:cs typeface="Arial"/>
              <a:sym typeface="Arial"/>
            </a:endParaRPr>
          </a:p>
          <a:p>
            <a:pPr marL="0" lvl="0" indent="0" algn="l" rtl="0">
              <a:spcBef>
                <a:spcPts val="500"/>
              </a:spcBef>
              <a:spcAft>
                <a:spcPts val="0"/>
              </a:spcAft>
              <a:buNone/>
            </a:pPr>
            <a:endParaRPr sz="2000">
              <a:highlight>
                <a:srgbClr val="FFFFFF"/>
              </a:highlight>
              <a:latin typeface="Arial"/>
              <a:ea typeface="Arial"/>
              <a:cs typeface="Arial"/>
              <a:sym typeface="Arial"/>
            </a:endParaRPr>
          </a:p>
          <a:p>
            <a:pPr marL="0" lvl="0" indent="0" algn="l" rtl="0">
              <a:spcBef>
                <a:spcPts val="500"/>
              </a:spcBef>
              <a:spcAft>
                <a:spcPts val="0"/>
              </a:spcAft>
              <a:buNone/>
            </a:pPr>
            <a:r>
              <a:rPr lang="en" sz="2000">
                <a:highlight>
                  <a:srgbClr val="FFFFFF"/>
                </a:highlight>
                <a:latin typeface="Arial"/>
                <a:ea typeface="Arial"/>
                <a:cs typeface="Arial"/>
                <a:sym typeface="Arial"/>
              </a:rPr>
              <a:t>By making a range of supports available, AAAs make it possible for older individuals to choose the services and living arrangements that suit them best.</a:t>
            </a:r>
            <a:endParaRPr sz="3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12"/>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dirty="0"/>
              <a:t>The Administration for Community Living</a:t>
            </a:r>
            <a:endParaRPr dirty="0"/>
          </a:p>
        </p:txBody>
      </p:sp>
      <p:sp>
        <p:nvSpPr>
          <p:cNvPr id="46" name="Google Shape;46;p12"/>
          <p:cNvSpPr txBox="1">
            <a:spLocks noGrp="1"/>
          </p:cNvSpPr>
          <p:nvPr>
            <p:ph type="body" idx="1"/>
          </p:nvPr>
        </p:nvSpPr>
        <p:spPr>
          <a:prstGeom prst="rect">
            <a:avLst/>
          </a:prstGeom>
        </p:spPr>
        <p:txBody>
          <a:bodyPr spcFirstLastPara="1" wrap="square" lIns="91425" tIns="45700" rIns="91425" bIns="45700" anchor="t" anchorCtr="0">
            <a:normAutofit fontScale="77500" lnSpcReduction="20000"/>
          </a:bodyPr>
          <a:lstStyle/>
          <a:p>
            <a:pPr marL="0" lvl="0" indent="0" algn="l" rtl="0">
              <a:lnSpc>
                <a:spcPct val="115000"/>
              </a:lnSpc>
              <a:spcBef>
                <a:spcPts val="900"/>
              </a:spcBef>
              <a:spcAft>
                <a:spcPts val="0"/>
              </a:spcAft>
              <a:buClr>
                <a:schemeClr val="dk1"/>
              </a:buClr>
              <a:buSzPct val="30555"/>
              <a:buFont typeface="Arial"/>
              <a:buNone/>
            </a:pPr>
            <a:r>
              <a:rPr lang="en" sz="3600" b="1" dirty="0">
                <a:solidFill>
                  <a:srgbClr val="003399"/>
                </a:solidFill>
                <a:latin typeface="Arial"/>
                <a:ea typeface="Arial"/>
                <a:cs typeface="Arial"/>
                <a:sym typeface="Arial"/>
              </a:rPr>
              <a:t>Our Mission</a:t>
            </a:r>
            <a:endParaRPr sz="3600" b="1" dirty="0">
              <a:solidFill>
                <a:srgbClr val="003399"/>
              </a:solidFill>
              <a:latin typeface="Arial"/>
              <a:ea typeface="Arial"/>
              <a:cs typeface="Arial"/>
              <a:sym typeface="Arial"/>
            </a:endParaRPr>
          </a:p>
          <a:p>
            <a:pPr marL="0" lvl="0" indent="0" algn="l" rtl="0">
              <a:lnSpc>
                <a:spcPct val="115000"/>
              </a:lnSpc>
              <a:spcBef>
                <a:spcPts val="700"/>
              </a:spcBef>
              <a:spcAft>
                <a:spcPts val="0"/>
              </a:spcAft>
              <a:buClr>
                <a:schemeClr val="dk1"/>
              </a:buClr>
              <a:buSzPct val="36666"/>
              <a:buFont typeface="Arial"/>
              <a:buNone/>
            </a:pPr>
            <a:r>
              <a:rPr lang="en" sz="3000" dirty="0">
                <a:latin typeface="Arial"/>
                <a:ea typeface="Arial"/>
                <a:cs typeface="Arial"/>
                <a:sym typeface="Arial"/>
              </a:rPr>
              <a:t>Maximize the independence, well-being, and health of older adults, people with disabilities, and their families and caregivers</a:t>
            </a:r>
            <a:endParaRPr sz="3000" dirty="0">
              <a:latin typeface="Arial"/>
              <a:ea typeface="Arial"/>
              <a:cs typeface="Arial"/>
              <a:sym typeface="Arial"/>
            </a:endParaRPr>
          </a:p>
          <a:p>
            <a:pPr marL="0" lvl="0" indent="0" algn="l" rtl="0">
              <a:lnSpc>
                <a:spcPct val="115000"/>
              </a:lnSpc>
              <a:spcBef>
                <a:spcPts val="900"/>
              </a:spcBef>
              <a:spcAft>
                <a:spcPts val="0"/>
              </a:spcAft>
              <a:buClr>
                <a:schemeClr val="dk1"/>
              </a:buClr>
              <a:buSzPct val="30555"/>
              <a:buFont typeface="Arial"/>
              <a:buNone/>
            </a:pPr>
            <a:r>
              <a:rPr lang="en" sz="3600" b="1" dirty="0">
                <a:solidFill>
                  <a:srgbClr val="003399"/>
                </a:solidFill>
                <a:latin typeface="Arial"/>
                <a:ea typeface="Arial"/>
                <a:cs typeface="Arial"/>
                <a:sym typeface="Arial"/>
              </a:rPr>
              <a:t>Our Vision</a:t>
            </a:r>
            <a:endParaRPr sz="3600" b="1" dirty="0">
              <a:solidFill>
                <a:srgbClr val="003399"/>
              </a:solidFill>
              <a:latin typeface="Arial"/>
              <a:ea typeface="Arial"/>
              <a:cs typeface="Arial"/>
              <a:sym typeface="Arial"/>
            </a:endParaRPr>
          </a:p>
          <a:p>
            <a:pPr marL="0" lvl="0" indent="0" algn="l" rtl="0">
              <a:lnSpc>
                <a:spcPct val="115000"/>
              </a:lnSpc>
              <a:spcBef>
                <a:spcPts val="700"/>
              </a:spcBef>
              <a:spcAft>
                <a:spcPts val="0"/>
              </a:spcAft>
              <a:buClr>
                <a:schemeClr val="dk1"/>
              </a:buClr>
              <a:buSzPct val="36666"/>
              <a:buFont typeface="Arial"/>
              <a:buNone/>
            </a:pPr>
            <a:r>
              <a:rPr lang="en" sz="3000" dirty="0">
                <a:latin typeface="Arial"/>
                <a:ea typeface="Arial"/>
                <a:cs typeface="Arial"/>
                <a:sym typeface="Arial"/>
              </a:rPr>
              <a:t>All people, regardless of age and disability, live with dignity, make their own choices, and participate fully in society</a:t>
            </a:r>
            <a:endParaRPr sz="3000" dirty="0">
              <a:latin typeface="Arial"/>
              <a:ea typeface="Arial"/>
              <a:cs typeface="Arial"/>
              <a:sym typeface="Arial"/>
            </a:endParaRPr>
          </a:p>
          <a:p>
            <a:pPr marL="0" lvl="0" indent="0" algn="l" rtl="0">
              <a:spcBef>
                <a:spcPts val="500"/>
              </a:spcBef>
              <a:spcAft>
                <a:spcPts val="0"/>
              </a:spcAft>
              <a:buNone/>
            </a:pP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Eldercare Locator</a:t>
            </a:r>
            <a:endParaRPr/>
          </a:p>
        </p:txBody>
      </p:sp>
      <p:sp>
        <p:nvSpPr>
          <p:cNvPr id="76" name="Google Shape;76;p17"/>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spcBef>
                <a:spcPts val="500"/>
              </a:spcBef>
              <a:spcAft>
                <a:spcPts val="0"/>
              </a:spcAft>
              <a:buNone/>
            </a:pPr>
            <a:r>
              <a:rPr lang="en" sz="1100">
                <a:highlight>
                  <a:srgbClr val="FFFFFF"/>
                </a:highlight>
                <a:latin typeface="Arial"/>
                <a:ea typeface="Arial"/>
                <a:cs typeface="Arial"/>
                <a:sym typeface="Arial"/>
              </a:rPr>
              <a:t>Find your local AAA by visiting </a:t>
            </a:r>
            <a:r>
              <a:rPr lang="en" sz="1100" u="sng">
                <a:solidFill>
                  <a:srgbClr val="0A5090"/>
                </a:solidFill>
                <a:highlight>
                  <a:srgbClr val="FFFFFF"/>
                </a:highlight>
                <a:latin typeface="Arial"/>
                <a:ea typeface="Arial"/>
                <a:cs typeface="Arial"/>
                <a:sym typeface="Arial"/>
                <a:hlinkClick r:id="rId3">
                  <a:extLst>
                    <a:ext uri="{A12FA001-AC4F-418D-AE19-62706E023703}">
                      <ahyp:hlinkClr xmlns:ahyp="http://schemas.microsoft.com/office/drawing/2018/hyperlinkcolor" val="tx"/>
                    </a:ext>
                  </a:extLst>
                </a:hlinkClick>
              </a:rPr>
              <a:t>Eldercare.gov</a:t>
            </a:r>
            <a:r>
              <a:rPr lang="en" sz="1100">
                <a:highlight>
                  <a:srgbClr val="FFFFFF"/>
                </a:highlight>
                <a:latin typeface="Arial"/>
                <a:ea typeface="Arial"/>
                <a:cs typeface="Arial"/>
                <a:sym typeface="Arial"/>
              </a:rPr>
              <a:t> or calling 1-800-677-1116.</a:t>
            </a:r>
            <a:endParaRPr/>
          </a:p>
        </p:txBody>
      </p:sp>
      <p:pic>
        <p:nvPicPr>
          <p:cNvPr id="77" name="Google Shape;77;p17"/>
          <p:cNvPicPr preferRelativeResize="0"/>
          <p:nvPr/>
        </p:nvPicPr>
        <p:blipFill>
          <a:blip r:embed="rId4">
            <a:alphaModFix/>
          </a:blip>
          <a:stretch>
            <a:fillRect/>
          </a:stretch>
        </p:blipFill>
        <p:spPr>
          <a:xfrm>
            <a:off x="1492275" y="1596800"/>
            <a:ext cx="6425126" cy="29720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82" name="Google Shape;82;p18"/>
          <p:cNvPicPr preferRelativeResize="0"/>
          <p:nvPr/>
        </p:nvPicPr>
        <p:blipFill>
          <a:blip r:embed="rId3">
            <a:alphaModFix/>
          </a:blip>
          <a:stretch>
            <a:fillRect/>
          </a:stretch>
        </p:blipFill>
        <p:spPr>
          <a:xfrm>
            <a:off x="1156175" y="767700"/>
            <a:ext cx="6981325" cy="40961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pic>
        <p:nvPicPr>
          <p:cNvPr id="87" name="Google Shape;87;p19"/>
          <p:cNvPicPr preferRelativeResize="0"/>
          <p:nvPr/>
        </p:nvPicPr>
        <p:blipFill>
          <a:blip r:embed="rId3">
            <a:alphaModFix/>
          </a:blip>
          <a:stretch>
            <a:fillRect/>
          </a:stretch>
        </p:blipFill>
        <p:spPr>
          <a:xfrm>
            <a:off x="1017050" y="749325"/>
            <a:ext cx="7262301" cy="41644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20"/>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Information and Assistance</a:t>
            </a:r>
            <a:endParaRPr/>
          </a:p>
        </p:txBody>
      </p:sp>
      <p:sp>
        <p:nvSpPr>
          <p:cNvPr id="93" name="Google Shape;93;p20"/>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spcBef>
                <a:spcPts val="360"/>
              </a:spcBef>
              <a:spcAft>
                <a:spcPts val="0"/>
              </a:spcAft>
              <a:buNone/>
            </a:pPr>
            <a:r>
              <a:rPr lang="en" sz="1800">
                <a:latin typeface="Arial"/>
                <a:ea typeface="Arial"/>
                <a:cs typeface="Arial"/>
                <a:sym typeface="Arial"/>
              </a:rPr>
              <a:t>Easy way to connect!</a:t>
            </a:r>
            <a:endParaRPr sz="1800">
              <a:latin typeface="Arial"/>
              <a:ea typeface="Arial"/>
              <a:cs typeface="Arial"/>
              <a:sym typeface="Arial"/>
            </a:endParaRPr>
          </a:p>
          <a:p>
            <a:pPr marL="0" lvl="0" indent="0" algn="l" rtl="0">
              <a:spcBef>
                <a:spcPts val="360"/>
              </a:spcBef>
              <a:spcAft>
                <a:spcPts val="0"/>
              </a:spcAft>
              <a:buNone/>
            </a:pPr>
            <a:endParaRPr sz="1800">
              <a:latin typeface="Arial"/>
              <a:ea typeface="Arial"/>
              <a:cs typeface="Arial"/>
              <a:sym typeface="Arial"/>
            </a:endParaRPr>
          </a:p>
          <a:p>
            <a:pPr marL="0" lvl="0" indent="0" algn="l" rtl="0">
              <a:spcBef>
                <a:spcPts val="360"/>
              </a:spcBef>
              <a:spcAft>
                <a:spcPts val="0"/>
              </a:spcAft>
              <a:buNone/>
            </a:pPr>
            <a:r>
              <a:rPr lang="en" sz="1800">
                <a:latin typeface="Arial"/>
                <a:ea typeface="Arial"/>
                <a:cs typeface="Arial"/>
                <a:sym typeface="Arial"/>
              </a:rPr>
              <a:t>Includes:</a:t>
            </a:r>
            <a:endParaRPr sz="1800">
              <a:latin typeface="Arial"/>
              <a:ea typeface="Arial"/>
              <a:cs typeface="Arial"/>
              <a:sym typeface="Arial"/>
            </a:endParaRPr>
          </a:p>
          <a:p>
            <a:pPr marL="457200" lvl="0" indent="-342900" algn="l" rtl="0">
              <a:spcBef>
                <a:spcPts val="360"/>
              </a:spcBef>
              <a:spcAft>
                <a:spcPts val="0"/>
              </a:spcAft>
              <a:buSzPts val="1800"/>
              <a:buChar char="●"/>
            </a:pPr>
            <a:r>
              <a:rPr lang="en" sz="1800">
                <a:latin typeface="Arial"/>
                <a:ea typeface="Arial"/>
                <a:cs typeface="Arial"/>
                <a:sym typeface="Arial"/>
              </a:rPr>
              <a:t>Brochures</a:t>
            </a:r>
            <a:endParaRPr sz="1800">
              <a:latin typeface="Arial"/>
              <a:ea typeface="Arial"/>
              <a:cs typeface="Arial"/>
              <a:sym typeface="Arial"/>
            </a:endParaRPr>
          </a:p>
          <a:p>
            <a:pPr marL="457200" lvl="0" indent="-342900" algn="l" rtl="0">
              <a:spcBef>
                <a:spcPts val="0"/>
              </a:spcBef>
              <a:spcAft>
                <a:spcPts val="0"/>
              </a:spcAft>
              <a:buSzPts val="1800"/>
              <a:buChar char="●"/>
            </a:pPr>
            <a:r>
              <a:rPr lang="en" sz="1800">
                <a:latin typeface="Arial"/>
                <a:ea typeface="Arial"/>
                <a:cs typeface="Arial"/>
                <a:sym typeface="Arial"/>
              </a:rPr>
              <a:t>Listservs</a:t>
            </a:r>
            <a:endParaRPr sz="1800">
              <a:latin typeface="Arial"/>
              <a:ea typeface="Arial"/>
              <a:cs typeface="Arial"/>
              <a:sym typeface="Arial"/>
            </a:endParaRPr>
          </a:p>
          <a:p>
            <a:pPr marL="457200" lvl="0" indent="-342900" algn="l" rtl="0">
              <a:spcBef>
                <a:spcPts val="0"/>
              </a:spcBef>
              <a:spcAft>
                <a:spcPts val="0"/>
              </a:spcAft>
              <a:buSzPts val="1800"/>
              <a:buChar char="●"/>
            </a:pPr>
            <a:r>
              <a:rPr lang="en" sz="1800">
                <a:latin typeface="Arial"/>
                <a:ea typeface="Arial"/>
                <a:cs typeface="Arial"/>
                <a:sym typeface="Arial"/>
              </a:rPr>
              <a:t>Printed Newsletters</a:t>
            </a:r>
            <a:endParaRPr sz="1800">
              <a:latin typeface="Arial"/>
              <a:ea typeface="Arial"/>
              <a:cs typeface="Arial"/>
              <a:sym typeface="Arial"/>
            </a:endParaRPr>
          </a:p>
          <a:p>
            <a:pPr marL="457200" lvl="0" indent="-342900" algn="l" rtl="0">
              <a:spcBef>
                <a:spcPts val="0"/>
              </a:spcBef>
              <a:spcAft>
                <a:spcPts val="0"/>
              </a:spcAft>
              <a:buSzPts val="1800"/>
              <a:buChar char="●"/>
            </a:pPr>
            <a:r>
              <a:rPr lang="en" sz="1800">
                <a:latin typeface="Arial"/>
                <a:ea typeface="Arial"/>
                <a:cs typeface="Arial"/>
                <a:sym typeface="Arial"/>
              </a:rPr>
              <a:t>Presentations</a:t>
            </a:r>
            <a:endParaRPr sz="1800">
              <a:latin typeface="Arial"/>
              <a:ea typeface="Arial"/>
              <a:cs typeface="Arial"/>
              <a:sym typeface="Arial"/>
            </a:endParaRPr>
          </a:p>
        </p:txBody>
      </p:sp>
      <p:pic>
        <p:nvPicPr>
          <p:cNvPr id="94" name="Google Shape;94;p20"/>
          <p:cNvPicPr preferRelativeResize="0"/>
          <p:nvPr/>
        </p:nvPicPr>
        <p:blipFill>
          <a:blip r:embed="rId3">
            <a:alphaModFix/>
          </a:blip>
          <a:stretch>
            <a:fillRect/>
          </a:stretch>
        </p:blipFill>
        <p:spPr>
          <a:xfrm>
            <a:off x="3565237" y="1488074"/>
            <a:ext cx="5332012" cy="31065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21"/>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Medicare Counseling</a:t>
            </a:r>
            <a:endParaRPr/>
          </a:p>
        </p:txBody>
      </p:sp>
      <p:sp>
        <p:nvSpPr>
          <p:cNvPr id="100" name="Google Shape;100;p21"/>
          <p:cNvSpPr txBox="1">
            <a:spLocks noGrp="1"/>
          </p:cNvSpPr>
          <p:nvPr>
            <p:ph type="body" idx="1"/>
          </p:nvPr>
        </p:nvSpPr>
        <p:spPr>
          <a:prstGeom prst="rect">
            <a:avLst/>
          </a:prstGeom>
        </p:spPr>
        <p:txBody>
          <a:bodyPr spcFirstLastPara="1" wrap="square" lIns="91425" tIns="45700" rIns="91425" bIns="45700" anchor="t" anchorCtr="0">
            <a:normAutofit fontScale="92500" lnSpcReduction="20000"/>
          </a:bodyPr>
          <a:lstStyle/>
          <a:p>
            <a:pPr marL="0" lvl="0" indent="0" algn="l" rtl="0">
              <a:spcBef>
                <a:spcPts val="500"/>
              </a:spcBef>
              <a:spcAft>
                <a:spcPts val="0"/>
              </a:spcAft>
              <a:buNone/>
            </a:pPr>
            <a:r>
              <a:rPr lang="en" sz="1600">
                <a:solidFill>
                  <a:srgbClr val="333333"/>
                </a:solidFill>
                <a:highlight>
                  <a:srgbClr val="FFFFFF"/>
                </a:highlight>
                <a:latin typeface="Arial"/>
                <a:ea typeface="Arial"/>
                <a:cs typeface="Arial"/>
                <a:sym typeface="Arial"/>
              </a:rPr>
              <a:t>The State Health Insurance Assistance Programs (SHIPs) provide local, in-depth, and objective insurance counseling and assistance to Medicare-eligible individuals, their families, and caregivers.</a:t>
            </a:r>
            <a:endParaRPr sz="1600">
              <a:solidFill>
                <a:srgbClr val="333333"/>
              </a:solidFill>
              <a:highlight>
                <a:srgbClr val="FFFFFF"/>
              </a:highlight>
              <a:latin typeface="Arial"/>
              <a:ea typeface="Arial"/>
              <a:cs typeface="Arial"/>
              <a:sym typeface="Arial"/>
            </a:endParaRPr>
          </a:p>
          <a:p>
            <a:pPr marL="0" lvl="0" indent="0" algn="l" rtl="0">
              <a:spcBef>
                <a:spcPts val="500"/>
              </a:spcBef>
              <a:spcAft>
                <a:spcPts val="0"/>
              </a:spcAft>
              <a:buNone/>
            </a:pPr>
            <a:endParaRPr sz="1600">
              <a:solidFill>
                <a:srgbClr val="333333"/>
              </a:solidFill>
              <a:highlight>
                <a:srgbClr val="FFFFFF"/>
              </a:highlight>
              <a:latin typeface="Arial"/>
              <a:ea typeface="Arial"/>
              <a:cs typeface="Arial"/>
              <a:sym typeface="Arial"/>
            </a:endParaRPr>
          </a:p>
          <a:p>
            <a:pPr marL="457200" lvl="0" indent="-314325" algn="l" rtl="0">
              <a:lnSpc>
                <a:spcPct val="115000"/>
              </a:lnSpc>
              <a:spcBef>
                <a:spcPts val="0"/>
              </a:spcBef>
              <a:spcAft>
                <a:spcPts val="0"/>
              </a:spcAft>
              <a:buClr>
                <a:srgbClr val="333333"/>
              </a:buClr>
              <a:buSzPts val="1350"/>
              <a:buChar char="●"/>
            </a:pPr>
            <a:r>
              <a:rPr lang="en" sz="1350" b="1">
                <a:solidFill>
                  <a:srgbClr val="333333"/>
                </a:solidFill>
                <a:highlight>
                  <a:srgbClr val="FFFFFF"/>
                </a:highlight>
                <a:latin typeface="Arial"/>
                <a:ea typeface="Arial"/>
                <a:cs typeface="Arial"/>
                <a:sym typeface="Arial"/>
              </a:rPr>
              <a:t>Considering making coverage changes during Medicare’s Annual Election Period (Open Enrollment)?</a:t>
            </a:r>
            <a:r>
              <a:rPr lang="en" sz="1350">
                <a:solidFill>
                  <a:srgbClr val="333333"/>
                </a:solidFill>
                <a:highlight>
                  <a:srgbClr val="FFFFFF"/>
                </a:highlight>
                <a:latin typeface="Arial"/>
                <a:ea typeface="Arial"/>
                <a:cs typeface="Arial"/>
                <a:sym typeface="Arial"/>
              </a:rPr>
              <a:t>  Contact your SHIP for one-on-one assistance with reviewing health or prescription drug plan options.</a:t>
            </a:r>
            <a:endParaRPr sz="1350">
              <a:solidFill>
                <a:srgbClr val="333333"/>
              </a:solidFill>
              <a:highlight>
                <a:srgbClr val="FFFFFF"/>
              </a:highlight>
              <a:latin typeface="Arial"/>
              <a:ea typeface="Arial"/>
              <a:cs typeface="Arial"/>
              <a:sym typeface="Arial"/>
            </a:endParaRPr>
          </a:p>
          <a:p>
            <a:pPr marL="457200" lvl="0" indent="-314325" algn="l" rtl="0">
              <a:lnSpc>
                <a:spcPct val="115000"/>
              </a:lnSpc>
              <a:spcBef>
                <a:spcPts val="0"/>
              </a:spcBef>
              <a:spcAft>
                <a:spcPts val="0"/>
              </a:spcAft>
              <a:buClr>
                <a:srgbClr val="333333"/>
              </a:buClr>
              <a:buSzPts val="1350"/>
              <a:buChar char="●"/>
            </a:pPr>
            <a:r>
              <a:rPr lang="en" sz="1350" b="1">
                <a:solidFill>
                  <a:srgbClr val="333333"/>
                </a:solidFill>
                <a:highlight>
                  <a:srgbClr val="FFFFFF"/>
                </a:highlight>
                <a:latin typeface="Arial"/>
                <a:ea typeface="Arial"/>
                <a:cs typeface="Arial"/>
                <a:sym typeface="Arial"/>
              </a:rPr>
              <a:t>Worried about the out-of-pocket costs associated with Medicare? </a:t>
            </a:r>
            <a:r>
              <a:rPr lang="en" sz="1350">
                <a:solidFill>
                  <a:srgbClr val="333333"/>
                </a:solidFill>
                <a:highlight>
                  <a:srgbClr val="FFFFFF"/>
                </a:highlight>
                <a:latin typeface="Arial"/>
                <a:ea typeface="Arial"/>
                <a:cs typeface="Arial"/>
                <a:sym typeface="Arial"/>
              </a:rPr>
              <a:t>Contact your SHIP to find out about assistance programs you or your loved one might be eligible for.</a:t>
            </a:r>
            <a:endParaRPr sz="1350">
              <a:solidFill>
                <a:srgbClr val="333333"/>
              </a:solidFill>
              <a:highlight>
                <a:srgbClr val="FFFFFF"/>
              </a:highlight>
              <a:latin typeface="Arial"/>
              <a:ea typeface="Arial"/>
              <a:cs typeface="Arial"/>
              <a:sym typeface="Arial"/>
            </a:endParaRPr>
          </a:p>
          <a:p>
            <a:pPr marL="457200" lvl="0" indent="-314325" algn="l" rtl="0">
              <a:lnSpc>
                <a:spcPct val="115000"/>
              </a:lnSpc>
              <a:spcBef>
                <a:spcPts val="0"/>
              </a:spcBef>
              <a:spcAft>
                <a:spcPts val="0"/>
              </a:spcAft>
              <a:buClr>
                <a:srgbClr val="333333"/>
              </a:buClr>
              <a:buSzPts val="1350"/>
              <a:buChar char="●"/>
            </a:pPr>
            <a:r>
              <a:rPr lang="en" sz="1350" b="1">
                <a:solidFill>
                  <a:srgbClr val="333333"/>
                </a:solidFill>
                <a:highlight>
                  <a:srgbClr val="FFFFFF"/>
                </a:highlight>
                <a:latin typeface="Arial"/>
                <a:ea typeface="Arial"/>
                <a:cs typeface="Arial"/>
                <a:sym typeface="Arial"/>
              </a:rPr>
              <a:t>Unsure about Medicare’s eligibility criteria? </a:t>
            </a:r>
            <a:r>
              <a:rPr lang="en" sz="1350">
                <a:solidFill>
                  <a:srgbClr val="333333"/>
                </a:solidFill>
                <a:highlight>
                  <a:srgbClr val="FFFFFF"/>
                </a:highlight>
                <a:latin typeface="Arial"/>
                <a:ea typeface="Arial"/>
                <a:cs typeface="Arial"/>
                <a:sym typeface="Arial"/>
              </a:rPr>
              <a:t>SHIPs can help you understand the guidelines.</a:t>
            </a:r>
            <a:endParaRPr sz="1350">
              <a:solidFill>
                <a:srgbClr val="333333"/>
              </a:solidFill>
              <a:highlight>
                <a:srgbClr val="FFFFFF"/>
              </a:highlight>
              <a:latin typeface="Arial"/>
              <a:ea typeface="Arial"/>
              <a:cs typeface="Arial"/>
              <a:sym typeface="Arial"/>
            </a:endParaRPr>
          </a:p>
          <a:p>
            <a:pPr marL="457200" lvl="0" indent="-314325" algn="l" rtl="0">
              <a:lnSpc>
                <a:spcPct val="115000"/>
              </a:lnSpc>
              <a:spcBef>
                <a:spcPts val="0"/>
              </a:spcBef>
              <a:spcAft>
                <a:spcPts val="0"/>
              </a:spcAft>
              <a:buClr>
                <a:srgbClr val="333333"/>
              </a:buClr>
              <a:buSzPts val="1350"/>
              <a:buChar char="●"/>
            </a:pPr>
            <a:r>
              <a:rPr lang="en" sz="1350" b="1">
                <a:solidFill>
                  <a:srgbClr val="333333"/>
                </a:solidFill>
                <a:highlight>
                  <a:srgbClr val="FFFFFF"/>
                </a:highlight>
                <a:latin typeface="Arial"/>
                <a:ea typeface="Arial"/>
                <a:cs typeface="Arial"/>
                <a:sym typeface="Arial"/>
              </a:rPr>
              <a:t>Wondering what Medicare does and doesn’t cover? </a:t>
            </a:r>
            <a:r>
              <a:rPr lang="en" sz="1350">
                <a:solidFill>
                  <a:srgbClr val="333333"/>
                </a:solidFill>
                <a:highlight>
                  <a:srgbClr val="FFFFFF"/>
                </a:highlight>
                <a:latin typeface="Arial"/>
                <a:ea typeface="Arial"/>
                <a:cs typeface="Arial"/>
                <a:sym typeface="Arial"/>
              </a:rPr>
              <a:t>Medicare can be complicated</a:t>
            </a:r>
            <a:r>
              <a:rPr lang="en" sz="1350" b="1">
                <a:solidFill>
                  <a:srgbClr val="333333"/>
                </a:solidFill>
                <a:highlight>
                  <a:srgbClr val="FFFFFF"/>
                </a:highlight>
                <a:latin typeface="Arial"/>
                <a:ea typeface="Arial"/>
                <a:cs typeface="Arial"/>
                <a:sym typeface="Arial"/>
              </a:rPr>
              <a:t>.</a:t>
            </a:r>
            <a:r>
              <a:rPr lang="en" sz="1350">
                <a:solidFill>
                  <a:srgbClr val="333333"/>
                </a:solidFill>
                <a:highlight>
                  <a:srgbClr val="FFFFFF"/>
                </a:highlight>
                <a:latin typeface="Arial"/>
                <a:ea typeface="Arial"/>
                <a:cs typeface="Arial"/>
                <a:sym typeface="Arial"/>
              </a:rPr>
              <a:t> Contact your SHIP for answers.</a:t>
            </a:r>
            <a:endParaRPr sz="1350">
              <a:solidFill>
                <a:srgbClr val="333333"/>
              </a:solidFill>
              <a:highlight>
                <a:srgbClr val="FFFFFF"/>
              </a:highlight>
              <a:latin typeface="Arial"/>
              <a:ea typeface="Arial"/>
              <a:cs typeface="Arial"/>
              <a:sym typeface="Arial"/>
            </a:endParaRPr>
          </a:p>
          <a:p>
            <a:pPr marL="457200" lvl="0" indent="-314325" algn="l" rtl="0">
              <a:lnSpc>
                <a:spcPct val="115000"/>
              </a:lnSpc>
              <a:spcBef>
                <a:spcPts val="0"/>
              </a:spcBef>
              <a:spcAft>
                <a:spcPts val="0"/>
              </a:spcAft>
              <a:buClr>
                <a:srgbClr val="333333"/>
              </a:buClr>
              <a:buSzPts val="1350"/>
              <a:buChar char="●"/>
            </a:pPr>
            <a:r>
              <a:rPr lang="en" sz="1350" b="1">
                <a:solidFill>
                  <a:srgbClr val="333333"/>
                </a:solidFill>
                <a:highlight>
                  <a:srgbClr val="FFFFFF"/>
                </a:highlight>
                <a:latin typeface="Arial"/>
                <a:ea typeface="Arial"/>
                <a:cs typeface="Arial"/>
                <a:sym typeface="Arial"/>
              </a:rPr>
              <a:t>Confused about who pays first, Medicare or another insurance? </a:t>
            </a:r>
            <a:r>
              <a:rPr lang="en" sz="1350">
                <a:solidFill>
                  <a:srgbClr val="333333"/>
                </a:solidFill>
                <a:highlight>
                  <a:srgbClr val="FFFFFF"/>
                </a:highlight>
                <a:latin typeface="Arial"/>
                <a:ea typeface="Arial"/>
                <a:cs typeface="Arial"/>
                <a:sym typeface="Arial"/>
              </a:rPr>
              <a:t>SHIPs can explain how Medicare works with supplemental policies, retiree coverage, Medicaid, and other insurers.  </a:t>
            </a:r>
            <a:endParaRPr sz="1350">
              <a:solidFill>
                <a:srgbClr val="333333"/>
              </a:solidFill>
              <a:highlight>
                <a:srgbClr val="FFFFFF"/>
              </a:highlight>
              <a:latin typeface="Arial"/>
              <a:ea typeface="Arial"/>
              <a:cs typeface="Arial"/>
              <a:sym typeface="Arial"/>
            </a:endParaRPr>
          </a:p>
          <a:p>
            <a:pPr marL="457200" lvl="0" indent="-314325" algn="l" rtl="0">
              <a:lnSpc>
                <a:spcPct val="115000"/>
              </a:lnSpc>
              <a:spcBef>
                <a:spcPts val="0"/>
              </a:spcBef>
              <a:spcAft>
                <a:spcPts val="0"/>
              </a:spcAft>
              <a:buClr>
                <a:srgbClr val="333333"/>
              </a:buClr>
              <a:buSzPts val="1350"/>
              <a:buChar char="●"/>
            </a:pPr>
            <a:r>
              <a:rPr lang="en" sz="1350" b="1">
                <a:solidFill>
                  <a:srgbClr val="333333"/>
                </a:solidFill>
                <a:highlight>
                  <a:srgbClr val="FFFFFF"/>
                </a:highlight>
                <a:latin typeface="Arial"/>
                <a:ea typeface="Arial"/>
                <a:cs typeface="Arial"/>
                <a:sym typeface="Arial"/>
              </a:rPr>
              <a:t>Uncertain of yours or your loved one's rights, under Medicare?</a:t>
            </a:r>
            <a:r>
              <a:rPr lang="en" sz="1350">
                <a:solidFill>
                  <a:srgbClr val="333333"/>
                </a:solidFill>
                <a:highlight>
                  <a:srgbClr val="FFFFFF"/>
                </a:highlight>
                <a:latin typeface="Arial"/>
                <a:ea typeface="Arial"/>
                <a:cs typeface="Arial"/>
                <a:sym typeface="Arial"/>
              </a:rPr>
              <a:t> Contact your SHIP for assistance.</a:t>
            </a:r>
            <a:endParaRPr sz="1350">
              <a:solidFill>
                <a:srgbClr val="333333"/>
              </a:solidFill>
              <a:highlight>
                <a:srgbClr val="FFFFFF"/>
              </a:highlight>
              <a:latin typeface="Arial"/>
              <a:ea typeface="Arial"/>
              <a:cs typeface="Arial"/>
              <a:sym typeface="Arial"/>
            </a:endParaRPr>
          </a:p>
          <a:p>
            <a:pPr marL="457200" lvl="0" indent="-314325" algn="l" rtl="0">
              <a:lnSpc>
                <a:spcPct val="115000"/>
              </a:lnSpc>
              <a:spcBef>
                <a:spcPts val="0"/>
              </a:spcBef>
              <a:spcAft>
                <a:spcPts val="0"/>
              </a:spcAft>
              <a:buClr>
                <a:srgbClr val="333333"/>
              </a:buClr>
              <a:buSzPts val="1350"/>
              <a:buChar char="●"/>
            </a:pPr>
            <a:r>
              <a:rPr lang="en" sz="1350" b="1">
                <a:solidFill>
                  <a:srgbClr val="333333"/>
                </a:solidFill>
                <a:highlight>
                  <a:srgbClr val="FFFFFF"/>
                </a:highlight>
                <a:latin typeface="Arial"/>
                <a:ea typeface="Arial"/>
                <a:cs typeface="Arial"/>
                <a:sym typeface="Arial"/>
              </a:rPr>
              <a:t>Can’t find your SHIP? </a:t>
            </a:r>
            <a:r>
              <a:rPr lang="en" sz="1350">
                <a:solidFill>
                  <a:srgbClr val="333333"/>
                </a:solidFill>
                <a:highlight>
                  <a:srgbClr val="FFFFFF"/>
                </a:highlight>
                <a:latin typeface="Arial"/>
                <a:ea typeface="Arial"/>
                <a:cs typeface="Arial"/>
                <a:sym typeface="Arial"/>
              </a:rPr>
              <a:t>Use the SHIP Locator or call 1-877-839-2675.</a:t>
            </a:r>
            <a:endParaRPr sz="1350">
              <a:solidFill>
                <a:srgbClr val="333333"/>
              </a:solidFill>
              <a:highlight>
                <a:srgbClr val="FFFFFF"/>
              </a:highlight>
              <a:latin typeface="Arial"/>
              <a:ea typeface="Arial"/>
              <a:cs typeface="Arial"/>
              <a:sym typeface="Arial"/>
            </a:endParaRPr>
          </a:p>
          <a:p>
            <a:pPr marL="0" lvl="0" indent="0" algn="l" rtl="0">
              <a:spcBef>
                <a:spcPts val="800"/>
              </a:spcBef>
              <a:spcAft>
                <a:spcPts val="0"/>
              </a:spcAft>
              <a:buNone/>
            </a:pPr>
            <a:endParaRPr sz="1400">
              <a:solidFill>
                <a:srgbClr val="333333"/>
              </a:solidFill>
              <a:highlight>
                <a:srgbClr val="FFFFFF"/>
              </a:highlight>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22"/>
          <p:cNvPicPr preferRelativeResize="0"/>
          <p:nvPr/>
        </p:nvPicPr>
        <p:blipFill>
          <a:blip r:embed="rId3">
            <a:alphaModFix/>
          </a:blip>
          <a:stretch>
            <a:fillRect/>
          </a:stretch>
        </p:blipFill>
        <p:spPr>
          <a:xfrm>
            <a:off x="491300" y="736575"/>
            <a:ext cx="4590401" cy="3670349"/>
          </a:xfrm>
          <a:prstGeom prst="rect">
            <a:avLst/>
          </a:prstGeom>
          <a:noFill/>
          <a:ln>
            <a:noFill/>
          </a:ln>
        </p:spPr>
      </p:pic>
      <p:pic>
        <p:nvPicPr>
          <p:cNvPr id="106" name="Google Shape;106;p22"/>
          <p:cNvPicPr preferRelativeResize="0"/>
          <p:nvPr/>
        </p:nvPicPr>
        <p:blipFill>
          <a:blip r:embed="rId4">
            <a:alphaModFix/>
          </a:blip>
          <a:stretch>
            <a:fillRect/>
          </a:stretch>
        </p:blipFill>
        <p:spPr>
          <a:xfrm>
            <a:off x="2551150" y="2272321"/>
            <a:ext cx="6409599" cy="22373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pic>
        <p:nvPicPr>
          <p:cNvPr id="111" name="Google Shape;111;p23"/>
          <p:cNvPicPr preferRelativeResize="0"/>
          <p:nvPr/>
        </p:nvPicPr>
        <p:blipFill>
          <a:blip r:embed="rId3">
            <a:alphaModFix/>
          </a:blip>
          <a:stretch>
            <a:fillRect/>
          </a:stretch>
        </p:blipFill>
        <p:spPr>
          <a:xfrm>
            <a:off x="228600" y="1242525"/>
            <a:ext cx="8839201" cy="304663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4"/>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Dementia Friends Training</a:t>
            </a:r>
            <a:endParaRPr/>
          </a:p>
        </p:txBody>
      </p:sp>
      <p:sp>
        <p:nvSpPr>
          <p:cNvPr id="117" name="Google Shape;117;p24"/>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lnSpc>
                <a:spcPct val="150000"/>
              </a:lnSpc>
              <a:spcBef>
                <a:spcPts val="0"/>
              </a:spcBef>
              <a:spcAft>
                <a:spcPts val="0"/>
              </a:spcAft>
              <a:buClr>
                <a:schemeClr val="dk1"/>
              </a:buClr>
              <a:buSzPts val="1100"/>
              <a:buFont typeface="Arial"/>
              <a:buNone/>
            </a:pPr>
            <a:r>
              <a:rPr lang="en" sz="1600">
                <a:solidFill>
                  <a:srgbClr val="333333"/>
                </a:solidFill>
                <a:highlight>
                  <a:srgbClr val="FFFFFF"/>
                </a:highlight>
                <a:latin typeface="Arial"/>
                <a:ea typeface="Arial"/>
                <a:cs typeface="Arial"/>
                <a:sym typeface="Arial"/>
              </a:rPr>
              <a:t>A Dementia Friend learns about dementia and then turns that understanding into action. We all have a part to play in creating dementia friendly communities!</a:t>
            </a:r>
            <a:endParaRPr sz="1600">
              <a:solidFill>
                <a:srgbClr val="333333"/>
              </a:solidFill>
              <a:highlight>
                <a:srgbClr val="FFFFFF"/>
              </a:highlight>
              <a:latin typeface="Arial"/>
              <a:ea typeface="Arial"/>
              <a:cs typeface="Arial"/>
              <a:sym typeface="Arial"/>
            </a:endParaRPr>
          </a:p>
          <a:p>
            <a:pPr marL="0" lvl="0" indent="0" algn="l" rtl="0">
              <a:lnSpc>
                <a:spcPct val="150000"/>
              </a:lnSpc>
              <a:spcBef>
                <a:spcPts val="1500"/>
              </a:spcBef>
              <a:spcAft>
                <a:spcPts val="0"/>
              </a:spcAft>
              <a:buNone/>
            </a:pPr>
            <a:r>
              <a:rPr lang="en" sz="1600">
                <a:solidFill>
                  <a:srgbClr val="333333"/>
                </a:solidFill>
                <a:highlight>
                  <a:srgbClr val="FFFFFF"/>
                </a:highlight>
                <a:latin typeface="Arial"/>
                <a:ea typeface="Arial"/>
                <a:cs typeface="Arial"/>
                <a:sym typeface="Arial"/>
              </a:rPr>
              <a:t>There Are More Than </a:t>
            </a:r>
            <a:r>
              <a:rPr lang="en" sz="1600" b="1">
                <a:solidFill>
                  <a:srgbClr val="003399"/>
                </a:solidFill>
                <a:highlight>
                  <a:srgbClr val="FFFFFF"/>
                </a:highlight>
                <a:latin typeface="Arial"/>
                <a:ea typeface="Arial"/>
                <a:cs typeface="Arial"/>
                <a:sym typeface="Arial"/>
              </a:rPr>
              <a:t>103,000</a:t>
            </a:r>
            <a:r>
              <a:rPr lang="en" sz="1600">
                <a:solidFill>
                  <a:srgbClr val="333333"/>
                </a:solidFill>
                <a:highlight>
                  <a:srgbClr val="FFFFFF"/>
                </a:highlight>
                <a:latin typeface="Arial"/>
                <a:ea typeface="Arial"/>
                <a:cs typeface="Arial"/>
                <a:sym typeface="Arial"/>
              </a:rPr>
              <a:t> Dementia Friends Across the Country</a:t>
            </a:r>
            <a:endParaRPr sz="1600">
              <a:solidFill>
                <a:srgbClr val="333333"/>
              </a:solidFill>
              <a:highlight>
                <a:srgbClr val="FFFFFF"/>
              </a:highlight>
              <a:latin typeface="Arial"/>
              <a:ea typeface="Arial"/>
              <a:cs typeface="Arial"/>
              <a:sym typeface="Arial"/>
            </a:endParaRPr>
          </a:p>
          <a:p>
            <a:pPr marL="457200" lvl="0" indent="-330200" algn="l" rtl="0">
              <a:lnSpc>
                <a:spcPct val="115000"/>
              </a:lnSpc>
              <a:spcBef>
                <a:spcPts val="1500"/>
              </a:spcBef>
              <a:spcAft>
                <a:spcPts val="0"/>
              </a:spcAft>
              <a:buClr>
                <a:srgbClr val="333333"/>
              </a:buClr>
              <a:buSzPts val="1600"/>
              <a:buFont typeface="Arial"/>
              <a:buChar char="•"/>
            </a:pPr>
            <a:r>
              <a:rPr lang="en" sz="1600">
                <a:solidFill>
                  <a:srgbClr val="333333"/>
                </a:solidFill>
                <a:highlight>
                  <a:srgbClr val="FFFFFF"/>
                </a:highlight>
                <a:latin typeface="Arial"/>
                <a:ea typeface="Arial"/>
                <a:cs typeface="Arial"/>
                <a:sym typeface="Arial"/>
              </a:rPr>
              <a:t>In 10 minutes or less, you can complete the training to become a Dementia Friend and receive a certificate</a:t>
            </a:r>
            <a:endParaRPr sz="1600">
              <a:solidFill>
                <a:srgbClr val="333333"/>
              </a:solidFill>
              <a:highlight>
                <a:srgbClr val="FFFFFF"/>
              </a:highlight>
              <a:latin typeface="Arial"/>
              <a:ea typeface="Arial"/>
              <a:cs typeface="Arial"/>
              <a:sym typeface="Arial"/>
            </a:endParaRPr>
          </a:p>
          <a:p>
            <a:pPr marL="457200" lvl="0" indent="-330200" algn="l" rtl="0">
              <a:lnSpc>
                <a:spcPct val="115000"/>
              </a:lnSpc>
              <a:spcBef>
                <a:spcPts val="0"/>
              </a:spcBef>
              <a:spcAft>
                <a:spcPts val="0"/>
              </a:spcAft>
              <a:buClr>
                <a:srgbClr val="333333"/>
              </a:buClr>
              <a:buSzPts val="1600"/>
              <a:buFont typeface="Arial"/>
              <a:buChar char="•"/>
            </a:pPr>
            <a:r>
              <a:rPr lang="en" sz="1600" b="1" u="sng">
                <a:solidFill>
                  <a:schemeClr val="hlink"/>
                </a:solidFill>
                <a:highlight>
                  <a:srgbClr val="FFFFFF"/>
                </a:highlight>
                <a:latin typeface="Arial"/>
                <a:ea typeface="Arial"/>
                <a:cs typeface="Arial"/>
                <a:sym typeface="Arial"/>
                <a:hlinkClick r:id="rId3"/>
              </a:rPr>
              <a:t>https://dementiafriendsusa.org/</a:t>
            </a:r>
            <a:endParaRPr sz="1600" b="1">
              <a:highlight>
                <a:srgbClr val="FFFFFF"/>
              </a:highlight>
              <a:latin typeface="Arial"/>
              <a:ea typeface="Arial"/>
              <a:cs typeface="Arial"/>
              <a:sym typeface="Arial"/>
            </a:endParaRPr>
          </a:p>
          <a:p>
            <a:pPr marL="0" lvl="0" indent="0" algn="l" rtl="0">
              <a:spcBef>
                <a:spcPts val="1500"/>
              </a:spcBef>
              <a:spcAft>
                <a:spcPts val="0"/>
              </a:spcAft>
              <a:buNone/>
            </a:pPr>
            <a:endParaRPr/>
          </a:p>
        </p:txBody>
      </p:sp>
      <p:pic>
        <p:nvPicPr>
          <p:cNvPr id="118" name="Google Shape;118;p24"/>
          <p:cNvPicPr preferRelativeResize="0"/>
          <p:nvPr/>
        </p:nvPicPr>
        <p:blipFill>
          <a:blip r:embed="rId4">
            <a:alphaModFix/>
          </a:blip>
          <a:stretch>
            <a:fillRect/>
          </a:stretch>
        </p:blipFill>
        <p:spPr>
          <a:xfrm>
            <a:off x="5055878" y="3515908"/>
            <a:ext cx="2766750" cy="12482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5" name="Google Shape;125;p25" descr="Dementia Friends USA is a part of a global movement that is changing the way people think, act, and talk about dementia. Developed by the Alzheimer’s Society in the United Kingdom, the Dementia Friends initiative is underway in the USA. By helping everyone in a community understand what dementia is and how it affects people, each of us can make a difference for people touched by dementia. This video gives helpful tips for those in faith community on how to be Dementia Friends! Visit https://dementiafriendsusa.org/ to learn more." title="DFA Faith Communities">
            <a:hlinkClick r:id="rId3"/>
          </p:cNvPr>
          <p:cNvPicPr preferRelativeResize="0"/>
          <p:nvPr/>
        </p:nvPicPr>
        <p:blipFill>
          <a:blip r:embed="rId4">
            <a:alphaModFix/>
          </a:blip>
          <a:stretch>
            <a:fillRect/>
          </a:stretch>
        </p:blipFill>
        <p:spPr>
          <a:xfrm>
            <a:off x="1757200" y="857250"/>
            <a:ext cx="5100800" cy="3825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5"/>
                                        </p:tgtEl>
                                        <p:attrNameLst>
                                          <p:attrName>style.visibility</p:attrName>
                                        </p:attrNameLst>
                                      </p:cBhvr>
                                      <p:to>
                                        <p:strVal val="visible"/>
                                      </p:to>
                                    </p:set>
                                    <p:animEffect transition="in" filter="fade">
                                      <p:cBhvr>
                                        <p:cTn id="7" dur="10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B10C4-FAB6-485F-99E4-031B65D38212}"/>
              </a:ext>
            </a:extLst>
          </p:cNvPr>
          <p:cNvSpPr>
            <a:spLocks noGrp="1"/>
          </p:cNvSpPr>
          <p:nvPr>
            <p:ph type="title"/>
          </p:nvPr>
        </p:nvSpPr>
        <p:spPr/>
        <p:txBody>
          <a:bodyPr>
            <a:normAutofit fontScale="90000"/>
          </a:bodyPr>
          <a:lstStyle/>
          <a:p>
            <a:r>
              <a:rPr lang="en-US" dirty="0"/>
              <a:t>Additional Dementia Friends Video Shorts</a:t>
            </a:r>
          </a:p>
        </p:txBody>
      </p:sp>
      <p:sp>
        <p:nvSpPr>
          <p:cNvPr id="3" name="Text Placeholder 2">
            <a:extLst>
              <a:ext uri="{FF2B5EF4-FFF2-40B4-BE49-F238E27FC236}">
                <a16:creationId xmlns:a16="http://schemas.microsoft.com/office/drawing/2014/main" id="{B79DEA30-159F-4644-B3BE-9B9039CA2D3E}"/>
              </a:ext>
            </a:extLst>
          </p:cNvPr>
          <p:cNvSpPr>
            <a:spLocks noGrp="1"/>
          </p:cNvSpPr>
          <p:nvPr>
            <p:ph type="body" idx="1"/>
          </p:nvPr>
        </p:nvSpPr>
        <p:spPr/>
        <p:txBody>
          <a:bodyPr/>
          <a:lstStyle/>
          <a:p>
            <a:r>
              <a:rPr lang="en-US" dirty="0"/>
              <a:t>In Your Community</a:t>
            </a:r>
          </a:p>
          <a:p>
            <a:r>
              <a:rPr lang="en-US" dirty="0"/>
              <a:t>Bank</a:t>
            </a:r>
          </a:p>
          <a:p>
            <a:r>
              <a:rPr lang="en-US" dirty="0"/>
              <a:t>1</a:t>
            </a:r>
            <a:r>
              <a:rPr lang="en-US" baseline="30000" dirty="0"/>
              <a:t>st</a:t>
            </a:r>
            <a:r>
              <a:rPr lang="en-US" dirty="0"/>
              <a:t> Responders</a:t>
            </a:r>
          </a:p>
          <a:p>
            <a:r>
              <a:rPr lang="en-US" dirty="0"/>
              <a:t>Retail</a:t>
            </a:r>
          </a:p>
          <a:p>
            <a:r>
              <a:rPr lang="en-US" dirty="0"/>
              <a:t>Library</a:t>
            </a:r>
          </a:p>
        </p:txBody>
      </p:sp>
      <p:sp>
        <p:nvSpPr>
          <p:cNvPr id="4" name="Text Placeholder 3">
            <a:extLst>
              <a:ext uri="{FF2B5EF4-FFF2-40B4-BE49-F238E27FC236}">
                <a16:creationId xmlns:a16="http://schemas.microsoft.com/office/drawing/2014/main" id="{BA2CC022-F3B9-4A1E-96C6-6BF84F9745D7}"/>
              </a:ext>
            </a:extLst>
          </p:cNvPr>
          <p:cNvSpPr>
            <a:spLocks noGrp="1"/>
          </p:cNvSpPr>
          <p:nvPr>
            <p:ph type="body" idx="2"/>
          </p:nvPr>
        </p:nvSpPr>
        <p:spPr/>
        <p:txBody>
          <a:bodyPr/>
          <a:lstStyle/>
          <a:p>
            <a:r>
              <a:rPr lang="en-US" dirty="0"/>
              <a:t>Pharmacy </a:t>
            </a:r>
          </a:p>
          <a:p>
            <a:r>
              <a:rPr lang="en-US" dirty="0"/>
              <a:t>Restaurants</a:t>
            </a:r>
          </a:p>
          <a:p>
            <a:r>
              <a:rPr lang="en-US" dirty="0"/>
              <a:t>Transportation</a:t>
            </a:r>
          </a:p>
          <a:p>
            <a:r>
              <a:rPr lang="en-US" dirty="0"/>
              <a:t>Young Adults</a:t>
            </a:r>
          </a:p>
          <a:p>
            <a:r>
              <a:rPr lang="en-US" dirty="0"/>
              <a:t>Clinical Research</a:t>
            </a:r>
          </a:p>
        </p:txBody>
      </p:sp>
    </p:spTree>
    <p:extLst>
      <p:ext uri="{BB962C8B-B14F-4D97-AF65-F5344CB8AC3E}">
        <p14:creationId xmlns:p14="http://schemas.microsoft.com/office/powerpoint/2010/main" val="1850828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Why It Matters</a:t>
            </a:r>
            <a:endParaRPr/>
          </a:p>
        </p:txBody>
      </p:sp>
      <p:sp>
        <p:nvSpPr>
          <p:cNvPr id="52" name="Google Shape;52;p13"/>
          <p:cNvSpPr txBox="1">
            <a:spLocks noGrp="1"/>
          </p:cNvSpPr>
          <p:nvPr>
            <p:ph type="body" idx="1"/>
          </p:nvPr>
        </p:nvSpPr>
        <p:spPr>
          <a:xfrm>
            <a:off x="457200" y="1239782"/>
            <a:ext cx="8229600" cy="3106500"/>
          </a:xfrm>
          <a:prstGeom prst="rect">
            <a:avLst/>
          </a:prstGeom>
        </p:spPr>
        <p:txBody>
          <a:bodyPr spcFirstLastPara="1" wrap="square" lIns="91425" tIns="45700" rIns="91425" bIns="45700" anchor="t" anchorCtr="0">
            <a:noAutofit/>
          </a:bodyPr>
          <a:lstStyle/>
          <a:p>
            <a:pPr marL="457200" lvl="0" indent="-355600" algn="l" rtl="0">
              <a:spcBef>
                <a:spcPts val="500"/>
              </a:spcBef>
              <a:spcAft>
                <a:spcPts val="0"/>
              </a:spcAft>
              <a:buSzPts val="2000"/>
              <a:buChar char="●"/>
            </a:pPr>
            <a:r>
              <a:rPr lang="en" sz="2000" dirty="0">
                <a:latin typeface="Arial"/>
                <a:ea typeface="Arial"/>
                <a:cs typeface="Arial"/>
                <a:sym typeface="Arial"/>
              </a:rPr>
              <a:t>Americans are living longer and in greater numbers</a:t>
            </a:r>
            <a:endParaRPr sz="2000" dirty="0">
              <a:latin typeface="Arial"/>
              <a:ea typeface="Arial"/>
              <a:cs typeface="Arial"/>
              <a:sym typeface="Arial"/>
            </a:endParaRPr>
          </a:p>
          <a:p>
            <a:pPr marL="914400" lvl="1" indent="-355600" algn="l" rtl="0">
              <a:spcBef>
                <a:spcPts val="0"/>
              </a:spcBef>
              <a:spcAft>
                <a:spcPts val="0"/>
              </a:spcAft>
              <a:buSzPts val="2000"/>
              <a:buChar char="○"/>
            </a:pPr>
            <a:r>
              <a:rPr lang="en" sz="2000" dirty="0">
                <a:latin typeface="Arial"/>
                <a:ea typeface="Arial"/>
                <a:cs typeface="Arial"/>
                <a:sym typeface="Arial"/>
              </a:rPr>
              <a:t>A child born in 2019 could expect to live 78.8 years, more than 30 years longer than a child born in 1900. </a:t>
            </a:r>
            <a:endParaRPr sz="2000" dirty="0">
              <a:latin typeface="Arial"/>
              <a:ea typeface="Arial"/>
              <a:cs typeface="Arial"/>
              <a:sym typeface="Arial"/>
            </a:endParaRPr>
          </a:p>
          <a:p>
            <a:pPr marL="914400" lvl="1" indent="-355600" algn="l" rtl="0">
              <a:spcBef>
                <a:spcPts val="0"/>
              </a:spcBef>
              <a:spcAft>
                <a:spcPts val="0"/>
              </a:spcAft>
              <a:buSzPts val="2000"/>
              <a:buChar char="○"/>
            </a:pPr>
            <a:r>
              <a:rPr lang="en" sz="2000" dirty="0">
                <a:latin typeface="Arial"/>
                <a:ea typeface="Arial"/>
                <a:cs typeface="Arial"/>
                <a:sym typeface="Arial"/>
              </a:rPr>
              <a:t>People age 65+ represent 16% of the population in 2019; that number is expected to increase to 21.6% by 2040. </a:t>
            </a:r>
            <a:endParaRPr sz="2000" dirty="0">
              <a:latin typeface="Arial"/>
              <a:ea typeface="Arial"/>
              <a:cs typeface="Arial"/>
              <a:sym typeface="Arial"/>
            </a:endParaRPr>
          </a:p>
          <a:p>
            <a:pPr marL="457200" lvl="0" indent="-355600" algn="l" rtl="0">
              <a:spcBef>
                <a:spcPts val="0"/>
              </a:spcBef>
              <a:spcAft>
                <a:spcPts val="0"/>
              </a:spcAft>
              <a:buSzPts val="2000"/>
              <a:buChar char="●"/>
            </a:pPr>
            <a:r>
              <a:rPr lang="en" sz="2000" dirty="0">
                <a:latin typeface="Arial"/>
                <a:ea typeface="Arial"/>
                <a:cs typeface="Arial"/>
                <a:sym typeface="Arial"/>
              </a:rPr>
              <a:t>Research shows that for older adults, staying engaged in enjoyable activities is associated with better physical and mental health</a:t>
            </a:r>
            <a:endParaRPr sz="2000" dirty="0">
              <a:latin typeface="Arial"/>
              <a:ea typeface="Arial"/>
              <a:cs typeface="Arial"/>
              <a:sym typeface="Arial"/>
            </a:endParaRPr>
          </a:p>
          <a:p>
            <a:pPr marL="914400" lvl="1" indent="-355600" algn="l" rtl="0">
              <a:spcBef>
                <a:spcPts val="0"/>
              </a:spcBef>
              <a:spcAft>
                <a:spcPts val="0"/>
              </a:spcAft>
              <a:buSzPts val="2000"/>
              <a:buChar char="○"/>
            </a:pPr>
            <a:r>
              <a:rPr lang="en" sz="2000" dirty="0">
                <a:latin typeface="Arial"/>
                <a:ea typeface="Arial"/>
                <a:cs typeface="Arial"/>
                <a:sym typeface="Arial"/>
              </a:rPr>
              <a:t>21% of Medicare beneficiaries reported feeling more lonely or sad</a:t>
            </a:r>
            <a:endParaRPr sz="2000" dirty="0">
              <a:latin typeface="Arial"/>
              <a:ea typeface="Arial"/>
              <a:cs typeface="Arial"/>
              <a:sym typeface="Arial"/>
            </a:endParaRPr>
          </a:p>
          <a:p>
            <a:pPr marL="914400" lvl="1" indent="-355600" algn="l" rtl="0">
              <a:spcBef>
                <a:spcPts val="0"/>
              </a:spcBef>
              <a:spcAft>
                <a:spcPts val="0"/>
              </a:spcAft>
              <a:buSzPts val="2000"/>
              <a:buChar char="○"/>
            </a:pPr>
            <a:r>
              <a:rPr lang="en" sz="2000" dirty="0">
                <a:latin typeface="Arial"/>
                <a:ea typeface="Arial"/>
                <a:cs typeface="Arial"/>
                <a:sym typeface="Arial"/>
              </a:rPr>
              <a:t>38% of Medicare beneficiaries reported feeling less socially connected to family and friends</a:t>
            </a:r>
            <a:endParaRPr sz="2000" dirty="0">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6"/>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dirty="0"/>
              <a:t>Health - Evidence Based Health Promotion</a:t>
            </a:r>
            <a:endParaRPr dirty="0"/>
          </a:p>
        </p:txBody>
      </p:sp>
      <p:sp>
        <p:nvSpPr>
          <p:cNvPr id="131" name="Google Shape;131;p26"/>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spcBef>
                <a:spcPts val="500"/>
              </a:spcBef>
              <a:spcAft>
                <a:spcPts val="0"/>
              </a:spcAft>
              <a:buNone/>
            </a:pPr>
            <a:r>
              <a:rPr lang="en" sz="1600">
                <a:highlight>
                  <a:srgbClr val="FFFFFF"/>
                </a:highlight>
                <a:latin typeface="Arial"/>
                <a:ea typeface="Arial"/>
                <a:cs typeface="Arial"/>
                <a:sym typeface="Arial"/>
              </a:rPr>
              <a:t>Chronic Disease Self-Management Education (CDSME) programs provide older adults and adults with disabilities with education and tools to help them better manage chronic conditions such as diabetes, heart disease, arthritis, chronic pain, and depression.</a:t>
            </a:r>
            <a:endParaRPr sz="1600">
              <a:highlight>
                <a:srgbClr val="FFFFFF"/>
              </a:highlight>
              <a:latin typeface="Arial"/>
              <a:ea typeface="Arial"/>
              <a:cs typeface="Arial"/>
              <a:sym typeface="Arial"/>
            </a:endParaRPr>
          </a:p>
          <a:p>
            <a:pPr marL="0" lvl="0" indent="0" algn="l" rtl="0">
              <a:spcBef>
                <a:spcPts val="500"/>
              </a:spcBef>
              <a:spcAft>
                <a:spcPts val="0"/>
              </a:spcAft>
              <a:buNone/>
            </a:pPr>
            <a:endParaRPr sz="1600">
              <a:highlight>
                <a:srgbClr val="FFFFFF"/>
              </a:highlight>
              <a:latin typeface="Arial"/>
              <a:ea typeface="Arial"/>
              <a:cs typeface="Arial"/>
              <a:sym typeface="Arial"/>
            </a:endParaRPr>
          </a:p>
          <a:p>
            <a:pPr marL="0" lvl="0" indent="0" algn="l" rtl="0">
              <a:spcBef>
                <a:spcPts val="500"/>
              </a:spcBef>
              <a:spcAft>
                <a:spcPts val="0"/>
              </a:spcAft>
              <a:buNone/>
            </a:pPr>
            <a:r>
              <a:rPr lang="en" sz="1600">
                <a:highlight>
                  <a:srgbClr val="FFFFFF"/>
                </a:highlight>
                <a:latin typeface="Arial"/>
                <a:ea typeface="Arial"/>
                <a:cs typeface="Arial"/>
                <a:sym typeface="Arial"/>
              </a:rPr>
              <a:t>Falls are the leading cause of both fatal and nonfatal injuries for people 65 years of age and older. Every 14 seconds, an older adult is seen in an emergency department for a fall-related injury.</a:t>
            </a:r>
            <a:endParaRPr sz="1600">
              <a:highlight>
                <a:srgbClr val="FFFFFF"/>
              </a:highlight>
              <a:latin typeface="Arial"/>
              <a:ea typeface="Arial"/>
              <a:cs typeface="Arial"/>
              <a:sym typeface="Arial"/>
            </a:endParaRPr>
          </a:p>
          <a:p>
            <a:pPr marL="0" lvl="0" indent="0" algn="l" rtl="0">
              <a:spcBef>
                <a:spcPts val="500"/>
              </a:spcBef>
              <a:spcAft>
                <a:spcPts val="0"/>
              </a:spcAft>
              <a:buNone/>
            </a:pPr>
            <a:endParaRPr sz="1600">
              <a:highlight>
                <a:srgbClr val="FFFFFF"/>
              </a:highlight>
              <a:latin typeface="Arial"/>
              <a:ea typeface="Arial"/>
              <a:cs typeface="Arial"/>
              <a:sym typeface="Arial"/>
            </a:endParaRPr>
          </a:p>
          <a:p>
            <a:pPr marL="0" lvl="0" indent="0" algn="l" rtl="0">
              <a:spcBef>
                <a:spcPts val="500"/>
              </a:spcBef>
              <a:spcAft>
                <a:spcPts val="0"/>
              </a:spcAft>
              <a:buNone/>
            </a:pPr>
            <a:r>
              <a:rPr lang="en" sz="1600">
                <a:highlight>
                  <a:srgbClr val="FFFFFF"/>
                </a:highlight>
                <a:latin typeface="Arial"/>
                <a:ea typeface="Arial"/>
                <a:cs typeface="Arial"/>
                <a:sym typeface="Arial"/>
              </a:rPr>
              <a:t>The purpose of the ACL Falls Prevention program is to bring to scale and sustain evidence-based falls prevention programs that have been proven to reduce falls, fear of falling, and fall related injuries in older adults.</a:t>
            </a:r>
            <a:endParaRPr sz="1600">
              <a:highlight>
                <a:srgbClr val="FFFFFF"/>
              </a:highlight>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7"/>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ADA Guidance</a:t>
            </a:r>
            <a:endParaRPr/>
          </a:p>
        </p:txBody>
      </p:sp>
      <p:sp>
        <p:nvSpPr>
          <p:cNvPr id="137" name="Google Shape;137;p27"/>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ctr" rtl="0">
              <a:spcBef>
                <a:spcPts val="500"/>
              </a:spcBef>
              <a:spcAft>
                <a:spcPts val="0"/>
              </a:spcAft>
              <a:buNone/>
            </a:pPr>
            <a:r>
              <a:rPr lang="en" sz="1800">
                <a:highlight>
                  <a:srgbClr val="FFFFFF"/>
                </a:highlight>
                <a:latin typeface="Arial"/>
                <a:ea typeface="Arial"/>
                <a:cs typeface="Arial"/>
                <a:sym typeface="Arial"/>
              </a:rPr>
              <a:t>The Americans with Disabilities Act (ADA) requires state and local governments, businesses, and non-profit organizations to provide goods, services, and programs to people with disabilities on an equal basis with the rest of the public.</a:t>
            </a:r>
            <a:endParaRPr sz="1800">
              <a:highlight>
                <a:srgbClr val="FFFFFF"/>
              </a:highlight>
              <a:latin typeface="Arial"/>
              <a:ea typeface="Arial"/>
              <a:cs typeface="Arial"/>
              <a:sym typeface="Arial"/>
            </a:endParaRPr>
          </a:p>
          <a:p>
            <a:pPr marL="0" lvl="0" indent="0" algn="l" rtl="0">
              <a:spcBef>
                <a:spcPts val="500"/>
              </a:spcBef>
              <a:spcAft>
                <a:spcPts val="0"/>
              </a:spcAft>
              <a:buNone/>
            </a:pPr>
            <a:endParaRPr sz="1200">
              <a:highlight>
                <a:srgbClr val="FFFFFF"/>
              </a:highlight>
              <a:latin typeface="Arial"/>
              <a:ea typeface="Arial"/>
              <a:cs typeface="Arial"/>
              <a:sym typeface="Arial"/>
            </a:endParaRPr>
          </a:p>
          <a:p>
            <a:pPr marL="0" lvl="0" indent="0" algn="l" rtl="0">
              <a:spcBef>
                <a:spcPts val="500"/>
              </a:spcBef>
              <a:spcAft>
                <a:spcPts val="0"/>
              </a:spcAft>
              <a:buNone/>
            </a:pPr>
            <a:endParaRPr sz="1200">
              <a:highlight>
                <a:srgbClr val="FFFFFF"/>
              </a:highlight>
              <a:latin typeface="Arial"/>
              <a:ea typeface="Arial"/>
              <a:cs typeface="Arial"/>
              <a:sym typeface="Arial"/>
            </a:endParaRPr>
          </a:p>
        </p:txBody>
      </p:sp>
      <p:pic>
        <p:nvPicPr>
          <p:cNvPr id="138" name="Google Shape;138;p27" descr="checkbox logo with a check in it"/>
          <p:cNvPicPr preferRelativeResize="0"/>
          <p:nvPr/>
        </p:nvPicPr>
        <p:blipFill>
          <a:blip r:embed="rId3">
            <a:alphaModFix/>
          </a:blip>
          <a:stretch>
            <a:fillRect/>
          </a:stretch>
        </p:blipFill>
        <p:spPr>
          <a:xfrm>
            <a:off x="922425" y="2956250"/>
            <a:ext cx="1005193" cy="753900"/>
          </a:xfrm>
          <a:prstGeom prst="rect">
            <a:avLst/>
          </a:prstGeom>
          <a:noFill/>
          <a:ln>
            <a:noFill/>
          </a:ln>
        </p:spPr>
      </p:pic>
      <p:sp>
        <p:nvSpPr>
          <p:cNvPr id="139" name="Google Shape;139;p27"/>
          <p:cNvSpPr txBox="1"/>
          <p:nvPr/>
        </p:nvSpPr>
        <p:spPr>
          <a:xfrm>
            <a:off x="1927625" y="3001075"/>
            <a:ext cx="2037300" cy="75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3500" u="sng">
                <a:solidFill>
                  <a:schemeClr val="hlink"/>
                </a:solidFill>
                <a:hlinkClick r:id="rId4"/>
              </a:rPr>
              <a:t>Checklist</a:t>
            </a:r>
            <a:r>
              <a:rPr lang="en" sz="3500" u="sng">
                <a:solidFill>
                  <a:schemeClr val="hlink"/>
                </a:solidFill>
              </a:rPr>
              <a:t> </a:t>
            </a:r>
            <a:endParaRPr sz="3800"/>
          </a:p>
        </p:txBody>
      </p:sp>
      <p:pic>
        <p:nvPicPr>
          <p:cNvPr id="140" name="Google Shape;140;p27" descr="checkbox logo with a check in it"/>
          <p:cNvPicPr preferRelativeResize="0"/>
          <p:nvPr/>
        </p:nvPicPr>
        <p:blipFill>
          <a:blip r:embed="rId3">
            <a:alphaModFix/>
          </a:blip>
          <a:stretch>
            <a:fillRect/>
          </a:stretch>
        </p:blipFill>
        <p:spPr>
          <a:xfrm>
            <a:off x="4691850" y="2956250"/>
            <a:ext cx="1005193" cy="753900"/>
          </a:xfrm>
          <a:prstGeom prst="rect">
            <a:avLst/>
          </a:prstGeom>
          <a:noFill/>
          <a:ln>
            <a:noFill/>
          </a:ln>
        </p:spPr>
      </p:pic>
      <p:sp>
        <p:nvSpPr>
          <p:cNvPr id="141" name="Google Shape;141;p27"/>
          <p:cNvSpPr txBox="1"/>
          <p:nvPr/>
        </p:nvSpPr>
        <p:spPr>
          <a:xfrm>
            <a:off x="5781750" y="2808475"/>
            <a:ext cx="2807400" cy="1139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100" u="sng">
                <a:solidFill>
                  <a:schemeClr val="hlink"/>
                </a:solidFill>
                <a:highlight>
                  <a:srgbClr val="FFFFFF"/>
                </a:highlight>
                <a:hlinkClick r:id="rId5"/>
              </a:rPr>
              <a:t>Recreational Checklists</a:t>
            </a:r>
            <a:endParaRPr sz="35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8"/>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Clr>
                <a:schemeClr val="dk1"/>
              </a:buClr>
              <a:buSzPct val="28947"/>
              <a:buFont typeface="Arial"/>
              <a:buNone/>
            </a:pPr>
            <a:r>
              <a:rPr lang="en"/>
              <a:t>Creating an inviting and inclusive space</a:t>
            </a:r>
            <a:endParaRPr/>
          </a:p>
        </p:txBody>
      </p:sp>
      <p:sp>
        <p:nvSpPr>
          <p:cNvPr id="147" name="Google Shape;147;p28"/>
          <p:cNvSpPr txBox="1">
            <a:spLocks noGrp="1"/>
          </p:cNvSpPr>
          <p:nvPr>
            <p:ph type="body" idx="1"/>
          </p:nvPr>
        </p:nvSpPr>
        <p:spPr>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sz="1600" b="1" dirty="0">
                <a:highlight>
                  <a:schemeClr val="lt1"/>
                </a:highlight>
                <a:latin typeface="Arial"/>
                <a:ea typeface="Arial"/>
                <a:cs typeface="Arial"/>
                <a:sym typeface="Arial"/>
              </a:rPr>
              <a:t>Best Practices for Inclusive Recreation Programs</a:t>
            </a:r>
            <a:endParaRPr sz="1600" b="1" dirty="0">
              <a:highlight>
                <a:schemeClr val="lt1"/>
              </a:highlight>
              <a:latin typeface="Arial"/>
              <a:ea typeface="Arial"/>
              <a:cs typeface="Arial"/>
              <a:sym typeface="Arial"/>
            </a:endParaRPr>
          </a:p>
          <a:p>
            <a:pPr marL="457200" lvl="0" indent="-317500" algn="l" rtl="0">
              <a:spcBef>
                <a:spcPts val="1200"/>
              </a:spcBef>
              <a:spcAft>
                <a:spcPts val="0"/>
              </a:spcAft>
              <a:buSzPts val="1400"/>
              <a:buFont typeface="Arial"/>
              <a:buChar char="•"/>
            </a:pPr>
            <a:r>
              <a:rPr lang="en" sz="1400" b="1" u="sng" dirty="0">
                <a:highlight>
                  <a:schemeClr val="lt1"/>
                </a:highlight>
                <a:latin typeface="Arial"/>
                <a:ea typeface="Arial"/>
                <a:cs typeface="Arial"/>
                <a:sym typeface="Arial"/>
              </a:rPr>
              <a:t>Event Date/Time:</a:t>
            </a:r>
            <a:r>
              <a:rPr lang="en" sz="1400" b="1" dirty="0">
                <a:highlight>
                  <a:schemeClr val="lt1"/>
                </a:highlight>
                <a:latin typeface="Arial"/>
                <a:ea typeface="Arial"/>
                <a:cs typeface="Arial"/>
                <a:sym typeface="Arial"/>
              </a:rPr>
              <a:t> </a:t>
            </a:r>
            <a:r>
              <a:rPr lang="en" sz="1400" dirty="0">
                <a:highlight>
                  <a:schemeClr val="lt1"/>
                </a:highlight>
                <a:latin typeface="Arial"/>
                <a:ea typeface="Arial"/>
                <a:cs typeface="Arial"/>
                <a:sym typeface="Arial"/>
              </a:rPr>
              <a:t>Thursday, February 10th, 2022, 2:00 PM EST - 3:30 PM EST</a:t>
            </a:r>
            <a:endParaRPr sz="1400" dirty="0">
              <a:highlight>
                <a:schemeClr val="lt1"/>
              </a:highlight>
              <a:latin typeface="Arial"/>
              <a:ea typeface="Arial"/>
              <a:cs typeface="Arial"/>
              <a:sym typeface="Arial"/>
            </a:endParaRPr>
          </a:p>
          <a:p>
            <a:pPr marL="457200" lvl="0" indent="-317500" algn="l" rtl="0">
              <a:spcBef>
                <a:spcPts val="0"/>
              </a:spcBef>
              <a:spcAft>
                <a:spcPts val="0"/>
              </a:spcAft>
              <a:buSzPts val="1400"/>
              <a:buFont typeface="Arial"/>
              <a:buChar char="•"/>
            </a:pPr>
            <a:r>
              <a:rPr lang="en" sz="1400" b="1" u="sng" dirty="0">
                <a:highlight>
                  <a:schemeClr val="lt1"/>
                </a:highlight>
                <a:latin typeface="Arial"/>
                <a:ea typeface="Arial"/>
                <a:cs typeface="Arial"/>
                <a:sym typeface="Arial"/>
              </a:rPr>
              <a:t>Location: </a:t>
            </a:r>
            <a:r>
              <a:rPr lang="en" sz="1400" dirty="0">
                <a:highlight>
                  <a:schemeClr val="lt1"/>
                </a:highlight>
                <a:latin typeface="Arial"/>
                <a:ea typeface="Arial"/>
                <a:cs typeface="Arial"/>
                <a:sym typeface="Arial"/>
              </a:rPr>
              <a:t>Online via Zoom Webinar Platform</a:t>
            </a:r>
            <a:endParaRPr sz="1400" dirty="0">
              <a:highlight>
                <a:schemeClr val="lt1"/>
              </a:highlight>
              <a:latin typeface="Arial"/>
              <a:ea typeface="Arial"/>
              <a:cs typeface="Arial"/>
              <a:sym typeface="Arial"/>
            </a:endParaRPr>
          </a:p>
          <a:p>
            <a:pPr marL="457200" lvl="0" indent="-317500" algn="l" rtl="0">
              <a:spcBef>
                <a:spcPts val="0"/>
              </a:spcBef>
              <a:spcAft>
                <a:spcPts val="0"/>
              </a:spcAft>
              <a:buSzPts val="1400"/>
              <a:buFont typeface="Arial"/>
              <a:buChar char="•"/>
            </a:pPr>
            <a:r>
              <a:rPr lang="en" sz="1400" b="1" u="sng" dirty="0">
                <a:highlight>
                  <a:schemeClr val="lt1"/>
                </a:highlight>
                <a:latin typeface="Arial"/>
                <a:ea typeface="Arial"/>
                <a:cs typeface="Arial"/>
                <a:sym typeface="Arial"/>
              </a:rPr>
              <a:t>Description:</a:t>
            </a:r>
            <a:r>
              <a:rPr lang="en" sz="1400" b="1" dirty="0">
                <a:highlight>
                  <a:schemeClr val="lt1"/>
                </a:highlight>
                <a:latin typeface="Arial"/>
                <a:ea typeface="Arial"/>
                <a:cs typeface="Arial"/>
                <a:sym typeface="Arial"/>
              </a:rPr>
              <a:t> </a:t>
            </a:r>
            <a:r>
              <a:rPr lang="en" sz="1400" dirty="0">
                <a:highlight>
                  <a:schemeClr val="lt1"/>
                </a:highlight>
                <a:latin typeface="Arial"/>
                <a:ea typeface="Arial"/>
                <a:cs typeface="Arial"/>
                <a:sym typeface="Arial"/>
              </a:rPr>
              <a:t>Recreation programs offer unique opportunities for people to take risks, build skills, explore their creativity, and make friends. In this session, we will discuss the best practices for making recreation programs inclusive and accessible to individuals with a range of disabilities and ages. Topics will include advertising, registration, and the accommodation process for activities such as sports, summer camps, and classes. We’ll also discuss issues unique to recreation such as one-to-one support, behavior policies, medication, and personal care. Participants will have an opportunity to ask the speakers questions following the presentation.</a:t>
            </a:r>
            <a:endParaRPr lang="en" sz="1200" dirty="0">
              <a:highlight>
                <a:schemeClr val="lt1"/>
              </a:highlight>
              <a:latin typeface="Arial"/>
              <a:ea typeface="Arial"/>
              <a:cs typeface="Arial"/>
              <a:sym typeface="Arial"/>
            </a:endParaRPr>
          </a:p>
          <a:p>
            <a:pPr marL="139700" lvl="0" indent="0" algn="l" rtl="0">
              <a:spcBef>
                <a:spcPts val="0"/>
              </a:spcBef>
              <a:spcAft>
                <a:spcPts val="0"/>
              </a:spcAft>
              <a:buSzPts val="1400"/>
              <a:buNone/>
            </a:pPr>
            <a:endParaRPr sz="1200" dirty="0"/>
          </a:p>
          <a:p>
            <a:pPr marL="457200" lvl="0" indent="0" algn="l" rtl="0">
              <a:spcBef>
                <a:spcPts val="500"/>
              </a:spcBef>
              <a:spcAft>
                <a:spcPts val="0"/>
              </a:spcAft>
              <a:buNone/>
            </a:pPr>
            <a:r>
              <a:rPr lang="en" sz="1800" u="sng" dirty="0">
                <a:solidFill>
                  <a:schemeClr val="hlink"/>
                </a:solidFill>
                <a:latin typeface="Arial"/>
                <a:ea typeface="Arial"/>
                <a:cs typeface="Arial"/>
                <a:sym typeface="Arial"/>
                <a:hlinkClick r:id="rId3"/>
              </a:rPr>
              <a:t>https://adata.org/event/best-practices-inclusive-recreation-programs</a:t>
            </a:r>
            <a:endParaRPr sz="1800" dirty="0">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5476451" y="0"/>
            <a:ext cx="3667548" cy="5143500"/>
          </a:xfrm>
          <a:prstGeom prst="rect">
            <a:avLst/>
          </a:prstGeom>
        </p:spPr>
      </p:pic>
      <p:grpSp>
        <p:nvGrpSpPr>
          <p:cNvPr id="3" name="object 3"/>
          <p:cNvGrpSpPr/>
          <p:nvPr/>
        </p:nvGrpSpPr>
        <p:grpSpPr>
          <a:xfrm>
            <a:off x="0" y="0"/>
            <a:ext cx="6825615" cy="5143500"/>
            <a:chOff x="0" y="0"/>
            <a:chExt cx="13651230" cy="10287000"/>
          </a:xfrm>
        </p:grpSpPr>
        <p:sp>
          <p:nvSpPr>
            <p:cNvPr id="4" name="object 4"/>
            <p:cNvSpPr/>
            <p:nvPr/>
          </p:nvSpPr>
          <p:spPr>
            <a:xfrm>
              <a:off x="0" y="11"/>
              <a:ext cx="13291185" cy="10287000"/>
            </a:xfrm>
            <a:custGeom>
              <a:avLst/>
              <a:gdLst/>
              <a:ahLst/>
              <a:cxnLst/>
              <a:rect l="l" t="t" r="r" b="b"/>
              <a:pathLst>
                <a:path w="13291185" h="10287000">
                  <a:moveTo>
                    <a:pt x="13290830" y="10287000"/>
                  </a:moveTo>
                  <a:lnTo>
                    <a:pt x="10906658" y="0"/>
                  </a:lnTo>
                  <a:lnTo>
                    <a:pt x="10687037" y="0"/>
                  </a:lnTo>
                  <a:lnTo>
                    <a:pt x="6301473" y="0"/>
                  </a:lnTo>
                  <a:lnTo>
                    <a:pt x="0" y="0"/>
                  </a:lnTo>
                  <a:lnTo>
                    <a:pt x="0" y="10286987"/>
                  </a:lnTo>
                  <a:lnTo>
                    <a:pt x="8685632" y="10286987"/>
                  </a:lnTo>
                  <a:lnTo>
                    <a:pt x="13290830" y="10287000"/>
                  </a:lnTo>
                  <a:close/>
                </a:path>
              </a:pathLst>
            </a:custGeom>
            <a:solidFill>
              <a:srgbClr val="002056"/>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 name="object 5"/>
            <p:cNvSpPr/>
            <p:nvPr/>
          </p:nvSpPr>
          <p:spPr>
            <a:xfrm>
              <a:off x="10699455" y="0"/>
              <a:ext cx="2951480" cy="10287000"/>
            </a:xfrm>
            <a:custGeom>
              <a:avLst/>
              <a:gdLst/>
              <a:ahLst/>
              <a:cxnLst/>
              <a:rect l="l" t="t" r="r" b="b"/>
              <a:pathLst>
                <a:path w="2951480" h="10287000">
                  <a:moveTo>
                    <a:pt x="2951261" y="10287000"/>
                  </a:moveTo>
                  <a:lnTo>
                    <a:pt x="2384168" y="10287000"/>
                  </a:lnTo>
                  <a:lnTo>
                    <a:pt x="0" y="0"/>
                  </a:lnTo>
                  <a:lnTo>
                    <a:pt x="567093" y="0"/>
                  </a:lnTo>
                  <a:lnTo>
                    <a:pt x="2951261" y="10287000"/>
                  </a:lnTo>
                  <a:close/>
                </a:path>
              </a:pathLst>
            </a:custGeom>
            <a:solidFill>
              <a:srgbClr val="EF3D41"/>
            </a:solidFill>
          </p:spPr>
          <p:txBody>
            <a:bodyPr wrap="square" lIns="0" tIns="0" rIns="0" bIns="0" rtlCol="0"/>
            <a:lstStyle/>
            <a:p>
              <a:pPr defTabSz="457200">
                <a:buClrTx/>
              </a:pPr>
              <a:endParaRPr sz="900" kern="1200">
                <a:solidFill>
                  <a:prstClr val="black"/>
                </a:solidFill>
                <a:latin typeface="Calibri"/>
                <a:ea typeface="+mn-ea"/>
                <a:cs typeface="+mn-cs"/>
              </a:endParaRPr>
            </a:p>
          </p:txBody>
        </p:sp>
      </p:grpSp>
      <p:sp>
        <p:nvSpPr>
          <p:cNvPr id="6" name="object 6"/>
          <p:cNvSpPr txBox="1">
            <a:spLocks noGrp="1"/>
          </p:cNvSpPr>
          <p:nvPr>
            <p:ph type="title"/>
          </p:nvPr>
        </p:nvSpPr>
        <p:spPr>
          <a:xfrm>
            <a:off x="508000" y="473901"/>
            <a:ext cx="2748598" cy="275717"/>
          </a:xfrm>
          <a:prstGeom prst="rect">
            <a:avLst/>
          </a:prstGeom>
        </p:spPr>
        <p:txBody>
          <a:bodyPr vert="horz" wrap="square" lIns="0" tIns="6350" rIns="0" bIns="0" rtlCol="0">
            <a:spAutoFit/>
          </a:bodyPr>
          <a:lstStyle/>
          <a:p>
            <a:pPr marL="6350">
              <a:spcBef>
                <a:spcPts val="50"/>
              </a:spcBef>
              <a:tabLst>
                <a:tab pos="788353" algn="l"/>
                <a:tab pos="1277938" algn="l"/>
                <a:tab pos="1927543" algn="l"/>
              </a:tabLst>
            </a:pPr>
            <a:r>
              <a:rPr sz="1750" b="0" spc="-168" dirty="0">
                <a:solidFill>
                  <a:srgbClr val="E6DBCA"/>
                </a:solidFill>
              </a:rPr>
              <a:t>GREEN	</a:t>
            </a:r>
            <a:r>
              <a:rPr sz="1750" b="0" spc="-135" dirty="0">
                <a:solidFill>
                  <a:srgbClr val="E6DBCA"/>
                </a:solidFill>
              </a:rPr>
              <a:t>BAY	</a:t>
            </a:r>
            <a:r>
              <a:rPr sz="1750" b="0" spc="-178" dirty="0">
                <a:solidFill>
                  <a:srgbClr val="E6DBCA"/>
                </a:solidFill>
              </a:rPr>
              <a:t>KROC	</a:t>
            </a:r>
            <a:r>
              <a:rPr sz="1750" b="0" spc="-135" dirty="0">
                <a:solidFill>
                  <a:srgbClr val="E6DBCA"/>
                </a:solidFill>
              </a:rPr>
              <a:t>CENTER</a:t>
            </a:r>
            <a:endParaRPr sz="1750"/>
          </a:p>
        </p:txBody>
      </p:sp>
      <p:sp>
        <p:nvSpPr>
          <p:cNvPr id="7" name="object 7"/>
          <p:cNvSpPr txBox="1"/>
          <p:nvPr/>
        </p:nvSpPr>
        <p:spPr>
          <a:xfrm>
            <a:off x="508000" y="2638487"/>
            <a:ext cx="4361498" cy="2008242"/>
          </a:xfrm>
          <a:prstGeom prst="rect">
            <a:avLst/>
          </a:prstGeom>
        </p:spPr>
        <p:txBody>
          <a:bodyPr vert="horz" wrap="square" lIns="0" tIns="86360" rIns="0" bIns="0" rtlCol="0">
            <a:spAutoFit/>
          </a:bodyPr>
          <a:lstStyle/>
          <a:p>
            <a:pPr marL="6350" marR="2540" defTabSz="457200">
              <a:lnSpc>
                <a:spcPts val="5775"/>
              </a:lnSpc>
              <a:spcBef>
                <a:spcPts val="680"/>
              </a:spcBef>
              <a:buClrTx/>
            </a:pPr>
            <a:r>
              <a:rPr sz="5250" b="1" kern="1200" spc="235" dirty="0">
                <a:solidFill>
                  <a:srgbClr val="EF3D41"/>
                </a:solidFill>
                <a:ea typeface="+mn-ea"/>
              </a:rPr>
              <a:t>SENIOR</a:t>
            </a:r>
            <a:r>
              <a:rPr sz="5250" b="1" kern="1200" spc="188" dirty="0">
                <a:solidFill>
                  <a:srgbClr val="EF3D41"/>
                </a:solidFill>
                <a:ea typeface="+mn-ea"/>
              </a:rPr>
              <a:t> </a:t>
            </a:r>
            <a:r>
              <a:rPr sz="5250" b="1" kern="1200" spc="-95" dirty="0">
                <a:solidFill>
                  <a:srgbClr val="EF3D41"/>
                </a:solidFill>
                <a:ea typeface="+mn-ea"/>
              </a:rPr>
              <a:t>LIFE </a:t>
            </a:r>
            <a:r>
              <a:rPr sz="5250" b="1" kern="1200" spc="-1453" dirty="0">
                <a:solidFill>
                  <a:srgbClr val="EF3D41"/>
                </a:solidFill>
                <a:ea typeface="+mn-ea"/>
              </a:rPr>
              <a:t> </a:t>
            </a:r>
            <a:r>
              <a:rPr sz="5250" b="1" kern="1200" spc="283" dirty="0">
                <a:solidFill>
                  <a:srgbClr val="EF3D41"/>
                </a:solidFill>
                <a:ea typeface="+mn-ea"/>
              </a:rPr>
              <a:t>EXPO</a:t>
            </a:r>
            <a:endParaRPr sz="5250" kern="1200">
              <a:solidFill>
                <a:prstClr val="black"/>
              </a:solidFill>
              <a:ea typeface="+mn-ea"/>
            </a:endParaRPr>
          </a:p>
          <a:p>
            <a:pPr marL="6350" defTabSz="457200">
              <a:spcBef>
                <a:spcPts val="1398"/>
              </a:spcBef>
              <a:buClrTx/>
            </a:pPr>
            <a:r>
              <a:rPr sz="1650" kern="1200" spc="-43" dirty="0">
                <a:solidFill>
                  <a:srgbClr val="E6DBCA"/>
                </a:solidFill>
                <a:ea typeface="+mn-ea"/>
              </a:rPr>
              <a:t>Overview</a:t>
            </a:r>
            <a:endParaRPr sz="1650" kern="1200">
              <a:solidFill>
                <a:prstClr val="black"/>
              </a:solidFill>
              <a:ea typeface="+mn-ea"/>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14350" y="1977152"/>
            <a:ext cx="8113713" cy="2653030"/>
            <a:chOff x="1028700" y="3954303"/>
            <a:chExt cx="16227425" cy="5306060"/>
          </a:xfrm>
        </p:grpSpPr>
        <p:sp>
          <p:nvSpPr>
            <p:cNvPr id="3" name="object 3"/>
            <p:cNvSpPr/>
            <p:nvPr/>
          </p:nvSpPr>
          <p:spPr>
            <a:xfrm>
              <a:off x="1028700" y="3954506"/>
              <a:ext cx="15049500" cy="5305425"/>
            </a:xfrm>
            <a:custGeom>
              <a:avLst/>
              <a:gdLst/>
              <a:ahLst/>
              <a:cxnLst/>
              <a:rect l="l" t="t" r="r" b="b"/>
              <a:pathLst>
                <a:path w="15049500" h="5305425">
                  <a:moveTo>
                    <a:pt x="15049498" y="5305424"/>
                  </a:moveTo>
                  <a:lnTo>
                    <a:pt x="0" y="5305424"/>
                  </a:lnTo>
                  <a:lnTo>
                    <a:pt x="0" y="0"/>
                  </a:lnTo>
                  <a:lnTo>
                    <a:pt x="15049498" y="0"/>
                  </a:lnTo>
                  <a:lnTo>
                    <a:pt x="15049498" y="5305424"/>
                  </a:lnTo>
                  <a:close/>
                </a:path>
              </a:pathLst>
            </a:custGeom>
            <a:solidFill>
              <a:srgbClr val="E6DBCA"/>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4" name="object 4"/>
            <p:cNvPicPr/>
            <p:nvPr/>
          </p:nvPicPr>
          <p:blipFill>
            <a:blip r:embed="rId2" cstate="print"/>
            <a:stretch>
              <a:fillRect/>
            </a:stretch>
          </p:blipFill>
          <p:spPr>
            <a:xfrm>
              <a:off x="11436311" y="3954303"/>
              <a:ext cx="5819774" cy="5305424"/>
            </a:xfrm>
            <a:prstGeom prst="rect">
              <a:avLst/>
            </a:prstGeom>
          </p:spPr>
        </p:pic>
      </p:grpSp>
      <p:sp>
        <p:nvSpPr>
          <p:cNvPr id="5" name="object 5"/>
          <p:cNvSpPr txBox="1">
            <a:spLocks noGrp="1"/>
          </p:cNvSpPr>
          <p:nvPr>
            <p:ph type="title"/>
          </p:nvPr>
        </p:nvSpPr>
        <p:spPr>
          <a:xfrm>
            <a:off x="532396" y="758575"/>
            <a:ext cx="2655888" cy="491160"/>
          </a:xfrm>
          <a:prstGeom prst="rect">
            <a:avLst/>
          </a:prstGeom>
        </p:spPr>
        <p:txBody>
          <a:bodyPr vert="horz" wrap="square" lIns="0" tIns="6350" rIns="0" bIns="0" rtlCol="0">
            <a:spAutoFit/>
          </a:bodyPr>
          <a:lstStyle/>
          <a:p>
            <a:pPr marL="6350">
              <a:spcBef>
                <a:spcPts val="50"/>
              </a:spcBef>
            </a:pPr>
            <a:r>
              <a:rPr sz="3150" spc="225" dirty="0">
                <a:solidFill>
                  <a:srgbClr val="EF3D41"/>
                </a:solidFill>
              </a:rPr>
              <a:t>OUR</a:t>
            </a:r>
            <a:r>
              <a:rPr sz="3150" spc="260" dirty="0">
                <a:solidFill>
                  <a:srgbClr val="EF3D41"/>
                </a:solidFill>
              </a:rPr>
              <a:t> </a:t>
            </a:r>
            <a:r>
              <a:rPr sz="3150" spc="220" dirty="0">
                <a:solidFill>
                  <a:srgbClr val="EF3D41"/>
                </a:solidFill>
              </a:rPr>
              <a:t>STORY</a:t>
            </a:r>
            <a:endParaRPr sz="3150"/>
          </a:p>
        </p:txBody>
      </p:sp>
      <p:sp>
        <p:nvSpPr>
          <p:cNvPr id="6" name="object 6"/>
          <p:cNvSpPr txBox="1"/>
          <p:nvPr/>
        </p:nvSpPr>
        <p:spPr>
          <a:xfrm>
            <a:off x="878793" y="2200266"/>
            <a:ext cx="4384358" cy="2145331"/>
          </a:xfrm>
          <a:prstGeom prst="rect">
            <a:avLst/>
          </a:prstGeom>
        </p:spPr>
        <p:txBody>
          <a:bodyPr vert="horz" wrap="square" lIns="0" tIns="6350" rIns="0" bIns="0" rtlCol="0">
            <a:spAutoFit/>
          </a:bodyPr>
          <a:lstStyle/>
          <a:p>
            <a:pPr marL="6350" defTabSz="457200">
              <a:spcBef>
                <a:spcPts val="50"/>
              </a:spcBef>
              <a:buClrTx/>
            </a:pPr>
            <a:r>
              <a:rPr sz="1750" b="1" kern="1200" spc="240" dirty="0">
                <a:solidFill>
                  <a:srgbClr val="1B2529"/>
                </a:solidFill>
                <a:ea typeface="+mn-ea"/>
              </a:rPr>
              <a:t>HOW</a:t>
            </a:r>
            <a:r>
              <a:rPr sz="1750" b="1" kern="1200" spc="150" dirty="0">
                <a:solidFill>
                  <a:srgbClr val="1B2529"/>
                </a:solidFill>
                <a:ea typeface="+mn-ea"/>
              </a:rPr>
              <a:t> </a:t>
            </a:r>
            <a:r>
              <a:rPr sz="1750" b="1" kern="1200" spc="55" dirty="0">
                <a:solidFill>
                  <a:srgbClr val="1B2529"/>
                </a:solidFill>
                <a:ea typeface="+mn-ea"/>
              </a:rPr>
              <a:t>IT</a:t>
            </a:r>
            <a:r>
              <a:rPr sz="1750" b="1" kern="1200" spc="150" dirty="0">
                <a:solidFill>
                  <a:srgbClr val="1B2529"/>
                </a:solidFill>
                <a:ea typeface="+mn-ea"/>
              </a:rPr>
              <a:t> </a:t>
            </a:r>
            <a:r>
              <a:rPr sz="1750" b="1" kern="1200" spc="63" dirty="0">
                <a:solidFill>
                  <a:srgbClr val="1B2529"/>
                </a:solidFill>
                <a:ea typeface="+mn-ea"/>
              </a:rPr>
              <a:t>STARTED</a:t>
            </a:r>
            <a:endParaRPr sz="1750" kern="1200">
              <a:solidFill>
                <a:prstClr val="black"/>
              </a:solidFill>
              <a:ea typeface="+mn-ea"/>
            </a:endParaRPr>
          </a:p>
          <a:p>
            <a:pPr marL="6350" marR="2540" defTabSz="457200">
              <a:lnSpc>
                <a:spcPct val="125000"/>
              </a:lnSpc>
              <a:spcBef>
                <a:spcPts val="1318"/>
              </a:spcBef>
              <a:buClrTx/>
            </a:pPr>
            <a:r>
              <a:rPr sz="1500" kern="1200" spc="-125" dirty="0">
                <a:solidFill>
                  <a:srgbClr val="1B2529"/>
                </a:solidFill>
                <a:ea typeface="+mn-ea"/>
              </a:rPr>
              <a:t>The</a:t>
            </a:r>
            <a:r>
              <a:rPr sz="1500" kern="1200" spc="-13" dirty="0">
                <a:solidFill>
                  <a:srgbClr val="1B2529"/>
                </a:solidFill>
                <a:ea typeface="+mn-ea"/>
              </a:rPr>
              <a:t> </a:t>
            </a:r>
            <a:r>
              <a:rPr sz="1500" kern="1200" spc="-98" dirty="0">
                <a:solidFill>
                  <a:srgbClr val="1B2529"/>
                </a:solidFill>
                <a:ea typeface="+mn-ea"/>
              </a:rPr>
              <a:t>Senior</a:t>
            </a:r>
            <a:r>
              <a:rPr sz="1500" kern="1200" spc="-13" dirty="0">
                <a:solidFill>
                  <a:srgbClr val="1B2529"/>
                </a:solidFill>
                <a:ea typeface="+mn-ea"/>
              </a:rPr>
              <a:t> </a:t>
            </a:r>
            <a:r>
              <a:rPr sz="1500" kern="1200" spc="-35" dirty="0">
                <a:solidFill>
                  <a:srgbClr val="1B2529"/>
                </a:solidFill>
                <a:ea typeface="+mn-ea"/>
              </a:rPr>
              <a:t>Life</a:t>
            </a:r>
            <a:r>
              <a:rPr sz="1500" kern="1200" spc="-13" dirty="0">
                <a:solidFill>
                  <a:srgbClr val="1B2529"/>
                </a:solidFill>
                <a:ea typeface="+mn-ea"/>
              </a:rPr>
              <a:t> </a:t>
            </a:r>
            <a:r>
              <a:rPr sz="1500" kern="1200" spc="-127" dirty="0">
                <a:solidFill>
                  <a:srgbClr val="1B2529"/>
                </a:solidFill>
                <a:ea typeface="+mn-ea"/>
              </a:rPr>
              <a:t>Expo</a:t>
            </a:r>
            <a:r>
              <a:rPr sz="1500" kern="1200" spc="-13" dirty="0">
                <a:solidFill>
                  <a:srgbClr val="1B2529"/>
                </a:solidFill>
                <a:ea typeface="+mn-ea"/>
              </a:rPr>
              <a:t> </a:t>
            </a:r>
            <a:r>
              <a:rPr sz="1500" kern="1200" spc="-20" dirty="0">
                <a:solidFill>
                  <a:srgbClr val="1B2529"/>
                </a:solidFill>
                <a:ea typeface="+mn-ea"/>
              </a:rPr>
              <a:t>at</a:t>
            </a:r>
            <a:r>
              <a:rPr sz="1500" kern="1200" spc="-13" dirty="0">
                <a:solidFill>
                  <a:srgbClr val="1B2529"/>
                </a:solidFill>
                <a:ea typeface="+mn-ea"/>
              </a:rPr>
              <a:t> </a:t>
            </a:r>
            <a:r>
              <a:rPr sz="1500" kern="1200" spc="-45" dirty="0">
                <a:solidFill>
                  <a:srgbClr val="1B2529"/>
                </a:solidFill>
                <a:ea typeface="+mn-ea"/>
              </a:rPr>
              <a:t>the</a:t>
            </a:r>
            <a:r>
              <a:rPr sz="1500" kern="1200" spc="-13" dirty="0">
                <a:solidFill>
                  <a:srgbClr val="1B2529"/>
                </a:solidFill>
                <a:ea typeface="+mn-ea"/>
              </a:rPr>
              <a:t> </a:t>
            </a:r>
            <a:r>
              <a:rPr sz="1500" kern="1200" spc="-85" dirty="0">
                <a:solidFill>
                  <a:srgbClr val="1B2529"/>
                </a:solidFill>
                <a:ea typeface="+mn-ea"/>
              </a:rPr>
              <a:t>Kroc</a:t>
            </a:r>
            <a:r>
              <a:rPr sz="1500" kern="1200" spc="-13" dirty="0">
                <a:solidFill>
                  <a:srgbClr val="1B2529"/>
                </a:solidFill>
                <a:ea typeface="+mn-ea"/>
              </a:rPr>
              <a:t> </a:t>
            </a:r>
            <a:r>
              <a:rPr sz="1500" kern="1200" spc="-85" dirty="0">
                <a:solidFill>
                  <a:srgbClr val="1B2529"/>
                </a:solidFill>
                <a:ea typeface="+mn-ea"/>
              </a:rPr>
              <a:t>Center</a:t>
            </a:r>
            <a:r>
              <a:rPr sz="1500" kern="1200" spc="-13" dirty="0">
                <a:solidFill>
                  <a:srgbClr val="1B2529"/>
                </a:solidFill>
                <a:ea typeface="+mn-ea"/>
              </a:rPr>
              <a:t> </a:t>
            </a:r>
            <a:r>
              <a:rPr sz="1500" kern="1200" spc="-130" dirty="0">
                <a:solidFill>
                  <a:srgbClr val="1B2529"/>
                </a:solidFill>
                <a:ea typeface="+mn-ea"/>
              </a:rPr>
              <a:t>was</a:t>
            </a:r>
            <a:r>
              <a:rPr sz="1500" kern="1200" spc="-13" dirty="0">
                <a:solidFill>
                  <a:srgbClr val="1B2529"/>
                </a:solidFill>
                <a:ea typeface="+mn-ea"/>
              </a:rPr>
              <a:t> </a:t>
            </a:r>
            <a:r>
              <a:rPr sz="1500" kern="1200" spc="-105" dirty="0">
                <a:solidFill>
                  <a:srgbClr val="1B2529"/>
                </a:solidFill>
                <a:ea typeface="+mn-ea"/>
              </a:rPr>
              <a:t>developed</a:t>
            </a:r>
            <a:r>
              <a:rPr sz="1500" kern="1200" spc="-13" dirty="0">
                <a:solidFill>
                  <a:srgbClr val="1B2529"/>
                </a:solidFill>
                <a:ea typeface="+mn-ea"/>
              </a:rPr>
              <a:t> </a:t>
            </a:r>
            <a:r>
              <a:rPr sz="1500" kern="1200" spc="-75" dirty="0">
                <a:solidFill>
                  <a:srgbClr val="1B2529"/>
                </a:solidFill>
                <a:ea typeface="+mn-ea"/>
              </a:rPr>
              <a:t>in </a:t>
            </a:r>
            <a:r>
              <a:rPr sz="1500" kern="1200" spc="-408" dirty="0">
                <a:solidFill>
                  <a:srgbClr val="1B2529"/>
                </a:solidFill>
                <a:ea typeface="+mn-ea"/>
              </a:rPr>
              <a:t> </a:t>
            </a:r>
            <a:r>
              <a:rPr sz="1500" kern="1200" spc="-113" dirty="0">
                <a:solidFill>
                  <a:srgbClr val="1B2529"/>
                </a:solidFill>
                <a:ea typeface="+mn-ea"/>
              </a:rPr>
              <a:t>2017 </a:t>
            </a:r>
            <a:r>
              <a:rPr sz="1500" kern="1200" dirty="0">
                <a:solidFill>
                  <a:srgbClr val="1B2529"/>
                </a:solidFill>
                <a:ea typeface="+mn-ea"/>
              </a:rPr>
              <a:t>to </a:t>
            </a:r>
            <a:r>
              <a:rPr sz="1500" kern="1200" spc="-125" dirty="0">
                <a:solidFill>
                  <a:srgbClr val="1B2529"/>
                </a:solidFill>
                <a:ea typeface="+mn-ea"/>
              </a:rPr>
              <a:t>engage</a:t>
            </a:r>
            <a:r>
              <a:rPr sz="1500" kern="1200" spc="-123" dirty="0">
                <a:solidFill>
                  <a:srgbClr val="1B2529"/>
                </a:solidFill>
                <a:ea typeface="+mn-ea"/>
              </a:rPr>
              <a:t> </a:t>
            </a:r>
            <a:r>
              <a:rPr sz="1500" kern="1200" spc="-45" dirty="0">
                <a:solidFill>
                  <a:srgbClr val="1B2529"/>
                </a:solidFill>
                <a:ea typeface="+mn-ea"/>
              </a:rPr>
              <a:t>the </a:t>
            </a:r>
            <a:r>
              <a:rPr sz="1500" kern="1200" spc="-75" dirty="0">
                <a:solidFill>
                  <a:srgbClr val="1B2529"/>
                </a:solidFill>
                <a:ea typeface="+mn-ea"/>
              </a:rPr>
              <a:t>growing </a:t>
            </a:r>
            <a:r>
              <a:rPr sz="1500" kern="1200" spc="-83" dirty="0">
                <a:solidFill>
                  <a:srgbClr val="1B2529"/>
                </a:solidFill>
                <a:ea typeface="+mn-ea"/>
              </a:rPr>
              <a:t>senior </a:t>
            </a:r>
            <a:r>
              <a:rPr sz="1500" kern="1200" spc="-75" dirty="0">
                <a:solidFill>
                  <a:srgbClr val="1B2529"/>
                </a:solidFill>
                <a:ea typeface="+mn-ea"/>
              </a:rPr>
              <a:t>population </a:t>
            </a:r>
            <a:r>
              <a:rPr sz="1500" kern="1200" spc="-130" dirty="0">
                <a:solidFill>
                  <a:srgbClr val="1B2529"/>
                </a:solidFill>
                <a:ea typeface="+mn-ea"/>
              </a:rPr>
              <a:t>and</a:t>
            </a:r>
            <a:r>
              <a:rPr sz="1500" kern="1200" spc="-127" dirty="0">
                <a:solidFill>
                  <a:srgbClr val="1B2529"/>
                </a:solidFill>
                <a:ea typeface="+mn-ea"/>
              </a:rPr>
              <a:t> </a:t>
            </a:r>
            <a:r>
              <a:rPr sz="1500" kern="1200" spc="-65" dirty="0">
                <a:solidFill>
                  <a:srgbClr val="1B2529"/>
                </a:solidFill>
                <a:ea typeface="+mn-ea"/>
              </a:rPr>
              <a:t>create </a:t>
            </a:r>
            <a:r>
              <a:rPr sz="1500" kern="1200" spc="-63" dirty="0">
                <a:solidFill>
                  <a:srgbClr val="1B2529"/>
                </a:solidFill>
                <a:ea typeface="+mn-ea"/>
              </a:rPr>
              <a:t> </a:t>
            </a:r>
            <a:r>
              <a:rPr sz="1500" kern="1200" spc="-155" dirty="0">
                <a:solidFill>
                  <a:srgbClr val="1B2529"/>
                </a:solidFill>
                <a:ea typeface="+mn-ea"/>
              </a:rPr>
              <a:t>a</a:t>
            </a:r>
            <a:r>
              <a:rPr sz="1500" kern="1200" spc="-130" dirty="0">
                <a:solidFill>
                  <a:srgbClr val="1B2529"/>
                </a:solidFill>
                <a:ea typeface="+mn-ea"/>
              </a:rPr>
              <a:t>n</a:t>
            </a:r>
            <a:r>
              <a:rPr sz="1500" kern="1200" spc="-13" dirty="0">
                <a:solidFill>
                  <a:srgbClr val="1B2529"/>
                </a:solidFill>
                <a:ea typeface="+mn-ea"/>
              </a:rPr>
              <a:t> </a:t>
            </a:r>
            <a:r>
              <a:rPr sz="1500" kern="1200" spc="-115" dirty="0">
                <a:solidFill>
                  <a:srgbClr val="1B2529"/>
                </a:solidFill>
                <a:ea typeface="+mn-ea"/>
              </a:rPr>
              <a:t>o</a:t>
            </a:r>
            <a:r>
              <a:rPr sz="1500" kern="1200" spc="-100" dirty="0">
                <a:solidFill>
                  <a:srgbClr val="1B2529"/>
                </a:solidFill>
                <a:ea typeface="+mn-ea"/>
              </a:rPr>
              <a:t>pp</a:t>
            </a:r>
            <a:r>
              <a:rPr sz="1500" kern="1200" spc="-115" dirty="0">
                <a:solidFill>
                  <a:srgbClr val="1B2529"/>
                </a:solidFill>
                <a:ea typeface="+mn-ea"/>
              </a:rPr>
              <a:t>o</a:t>
            </a:r>
            <a:r>
              <a:rPr sz="1500" kern="1200" spc="38" dirty="0">
                <a:solidFill>
                  <a:srgbClr val="1B2529"/>
                </a:solidFill>
                <a:ea typeface="+mn-ea"/>
              </a:rPr>
              <a:t>r</a:t>
            </a:r>
            <a:r>
              <a:rPr sz="1500" kern="1200" spc="130" dirty="0">
                <a:solidFill>
                  <a:srgbClr val="1B2529"/>
                </a:solidFill>
                <a:ea typeface="+mn-ea"/>
              </a:rPr>
              <a:t>t</a:t>
            </a:r>
            <a:r>
              <a:rPr sz="1500" kern="1200" spc="-130" dirty="0">
                <a:solidFill>
                  <a:srgbClr val="1B2529"/>
                </a:solidFill>
                <a:ea typeface="+mn-ea"/>
              </a:rPr>
              <a:t>u</a:t>
            </a:r>
            <a:r>
              <a:rPr sz="1500" kern="1200" spc="-115" dirty="0">
                <a:solidFill>
                  <a:srgbClr val="1B2529"/>
                </a:solidFill>
                <a:ea typeface="+mn-ea"/>
              </a:rPr>
              <a:t>n</a:t>
            </a:r>
            <a:r>
              <a:rPr sz="1500" kern="1200" spc="-20" dirty="0">
                <a:solidFill>
                  <a:srgbClr val="1B2529"/>
                </a:solidFill>
                <a:ea typeface="+mn-ea"/>
              </a:rPr>
              <a:t>i</a:t>
            </a:r>
            <a:r>
              <a:rPr sz="1500" kern="1200" spc="130" dirty="0">
                <a:solidFill>
                  <a:srgbClr val="1B2529"/>
                </a:solidFill>
                <a:ea typeface="+mn-ea"/>
              </a:rPr>
              <a:t>t</a:t>
            </a:r>
            <a:r>
              <a:rPr sz="1500" kern="1200" spc="-102" dirty="0">
                <a:solidFill>
                  <a:srgbClr val="1B2529"/>
                </a:solidFill>
                <a:ea typeface="+mn-ea"/>
              </a:rPr>
              <a:t>y</a:t>
            </a:r>
            <a:r>
              <a:rPr sz="1500" kern="1200" spc="-13" dirty="0">
                <a:solidFill>
                  <a:srgbClr val="1B2529"/>
                </a:solidFill>
                <a:ea typeface="+mn-ea"/>
              </a:rPr>
              <a:t> </a:t>
            </a:r>
            <a:r>
              <a:rPr sz="1500" kern="1200" spc="130" dirty="0">
                <a:solidFill>
                  <a:srgbClr val="1B2529"/>
                </a:solidFill>
                <a:ea typeface="+mn-ea"/>
              </a:rPr>
              <a:t>t</a:t>
            </a:r>
            <a:r>
              <a:rPr sz="1500" kern="1200" spc="-130" dirty="0">
                <a:solidFill>
                  <a:srgbClr val="1B2529"/>
                </a:solidFill>
                <a:ea typeface="+mn-ea"/>
              </a:rPr>
              <a:t>o</a:t>
            </a:r>
            <a:r>
              <a:rPr sz="1500" kern="1200" spc="-13" dirty="0">
                <a:solidFill>
                  <a:srgbClr val="1B2529"/>
                </a:solidFill>
                <a:ea typeface="+mn-ea"/>
              </a:rPr>
              <a:t> </a:t>
            </a:r>
            <a:r>
              <a:rPr sz="1500" kern="1200" spc="-125" dirty="0">
                <a:solidFill>
                  <a:srgbClr val="1B2529"/>
                </a:solidFill>
                <a:ea typeface="+mn-ea"/>
              </a:rPr>
              <a:t>s</a:t>
            </a:r>
            <a:r>
              <a:rPr sz="1500" kern="1200" spc="-115" dirty="0">
                <a:solidFill>
                  <a:srgbClr val="1B2529"/>
                </a:solidFill>
                <a:ea typeface="+mn-ea"/>
              </a:rPr>
              <a:t>ho</a:t>
            </a:r>
            <a:r>
              <a:rPr sz="1500" kern="1200" spc="-95" dirty="0">
                <a:solidFill>
                  <a:srgbClr val="1B2529"/>
                </a:solidFill>
                <a:ea typeface="+mn-ea"/>
              </a:rPr>
              <a:t>w</a:t>
            </a:r>
            <a:r>
              <a:rPr sz="1500" kern="1200" spc="-110" dirty="0">
                <a:solidFill>
                  <a:srgbClr val="1B2529"/>
                </a:solidFill>
                <a:ea typeface="+mn-ea"/>
              </a:rPr>
              <a:t>c</a:t>
            </a:r>
            <a:r>
              <a:rPr sz="1500" kern="1200" spc="-155" dirty="0">
                <a:solidFill>
                  <a:srgbClr val="1B2529"/>
                </a:solidFill>
                <a:ea typeface="+mn-ea"/>
              </a:rPr>
              <a:t>a</a:t>
            </a:r>
            <a:r>
              <a:rPr sz="1500" kern="1200" spc="-125" dirty="0">
                <a:solidFill>
                  <a:srgbClr val="1B2529"/>
                </a:solidFill>
                <a:ea typeface="+mn-ea"/>
              </a:rPr>
              <a:t>s</a:t>
            </a:r>
            <a:r>
              <a:rPr sz="1500" kern="1200" spc="-150" dirty="0">
                <a:solidFill>
                  <a:srgbClr val="1B2529"/>
                </a:solidFill>
                <a:ea typeface="+mn-ea"/>
              </a:rPr>
              <a:t>e</a:t>
            </a:r>
            <a:r>
              <a:rPr sz="1500" kern="1200" spc="-13" dirty="0">
                <a:solidFill>
                  <a:srgbClr val="1B2529"/>
                </a:solidFill>
                <a:ea typeface="+mn-ea"/>
              </a:rPr>
              <a:t> </a:t>
            </a:r>
            <a:r>
              <a:rPr sz="1500" kern="1200" spc="130" dirty="0">
                <a:solidFill>
                  <a:srgbClr val="1B2529"/>
                </a:solidFill>
                <a:ea typeface="+mn-ea"/>
              </a:rPr>
              <a:t>t</a:t>
            </a:r>
            <a:r>
              <a:rPr sz="1500" kern="1200" spc="-115" dirty="0">
                <a:solidFill>
                  <a:srgbClr val="1B2529"/>
                </a:solidFill>
                <a:ea typeface="+mn-ea"/>
              </a:rPr>
              <a:t>h</a:t>
            </a:r>
            <a:r>
              <a:rPr sz="1500" kern="1200" spc="-150" dirty="0">
                <a:solidFill>
                  <a:srgbClr val="1B2529"/>
                </a:solidFill>
                <a:ea typeface="+mn-ea"/>
              </a:rPr>
              <a:t>e</a:t>
            </a:r>
            <a:r>
              <a:rPr sz="1500" kern="1200" spc="-13" dirty="0">
                <a:solidFill>
                  <a:srgbClr val="1B2529"/>
                </a:solidFill>
                <a:ea typeface="+mn-ea"/>
              </a:rPr>
              <a:t> </a:t>
            </a:r>
            <a:r>
              <a:rPr sz="1500" kern="1200" spc="125" dirty="0">
                <a:solidFill>
                  <a:srgbClr val="1B2529"/>
                </a:solidFill>
                <a:ea typeface="+mn-ea"/>
              </a:rPr>
              <a:t>f</a:t>
            </a:r>
            <a:r>
              <a:rPr sz="1500" kern="1200" spc="-155" dirty="0">
                <a:solidFill>
                  <a:srgbClr val="1B2529"/>
                </a:solidFill>
                <a:ea typeface="+mn-ea"/>
              </a:rPr>
              <a:t>a</a:t>
            </a:r>
            <a:r>
              <a:rPr sz="1500" kern="1200" spc="-110" dirty="0">
                <a:solidFill>
                  <a:srgbClr val="1B2529"/>
                </a:solidFill>
                <a:ea typeface="+mn-ea"/>
              </a:rPr>
              <a:t>c</a:t>
            </a:r>
            <a:r>
              <a:rPr sz="1500" kern="1200" spc="-20" dirty="0">
                <a:solidFill>
                  <a:srgbClr val="1B2529"/>
                </a:solidFill>
                <a:ea typeface="+mn-ea"/>
              </a:rPr>
              <a:t>ili</a:t>
            </a:r>
            <a:r>
              <a:rPr sz="1500" kern="1200" spc="130" dirty="0">
                <a:solidFill>
                  <a:srgbClr val="1B2529"/>
                </a:solidFill>
                <a:ea typeface="+mn-ea"/>
              </a:rPr>
              <a:t>t</a:t>
            </a:r>
            <a:r>
              <a:rPr sz="1500" kern="1200" spc="-102" dirty="0">
                <a:solidFill>
                  <a:srgbClr val="1B2529"/>
                </a:solidFill>
                <a:ea typeface="+mn-ea"/>
              </a:rPr>
              <a:t>y</a:t>
            </a:r>
            <a:r>
              <a:rPr sz="1500" kern="1200" spc="-13" dirty="0">
                <a:solidFill>
                  <a:srgbClr val="1B2529"/>
                </a:solidFill>
                <a:ea typeface="+mn-ea"/>
              </a:rPr>
              <a:t> </a:t>
            </a:r>
            <a:r>
              <a:rPr sz="1500" kern="1200" spc="130" dirty="0">
                <a:solidFill>
                  <a:srgbClr val="1B2529"/>
                </a:solidFill>
                <a:ea typeface="+mn-ea"/>
              </a:rPr>
              <a:t>t</a:t>
            </a:r>
            <a:r>
              <a:rPr sz="1500" kern="1200" spc="-130" dirty="0">
                <a:solidFill>
                  <a:srgbClr val="1B2529"/>
                </a:solidFill>
                <a:ea typeface="+mn-ea"/>
              </a:rPr>
              <a:t>o</a:t>
            </a:r>
            <a:r>
              <a:rPr sz="1500" kern="1200" spc="-13" dirty="0">
                <a:solidFill>
                  <a:srgbClr val="1B2529"/>
                </a:solidFill>
                <a:ea typeface="+mn-ea"/>
              </a:rPr>
              <a:t> </a:t>
            </a:r>
            <a:r>
              <a:rPr sz="1500" kern="1200" spc="130" dirty="0">
                <a:solidFill>
                  <a:srgbClr val="1B2529"/>
                </a:solidFill>
                <a:ea typeface="+mn-ea"/>
              </a:rPr>
              <a:t>t</a:t>
            </a:r>
            <a:r>
              <a:rPr sz="1500" kern="1200" spc="-115" dirty="0">
                <a:solidFill>
                  <a:srgbClr val="1B2529"/>
                </a:solidFill>
                <a:ea typeface="+mn-ea"/>
              </a:rPr>
              <a:t>h</a:t>
            </a:r>
            <a:r>
              <a:rPr sz="1500" kern="1200" spc="-150" dirty="0">
                <a:solidFill>
                  <a:srgbClr val="1B2529"/>
                </a:solidFill>
                <a:ea typeface="+mn-ea"/>
              </a:rPr>
              <a:t>e</a:t>
            </a:r>
            <a:r>
              <a:rPr sz="1500" kern="1200" spc="-13" dirty="0">
                <a:solidFill>
                  <a:srgbClr val="1B2529"/>
                </a:solidFill>
                <a:ea typeface="+mn-ea"/>
              </a:rPr>
              <a:t> </a:t>
            </a:r>
            <a:r>
              <a:rPr sz="1500" kern="1200" spc="-110" dirty="0">
                <a:solidFill>
                  <a:srgbClr val="1B2529"/>
                </a:solidFill>
                <a:ea typeface="+mn-ea"/>
              </a:rPr>
              <a:t>c</a:t>
            </a:r>
            <a:r>
              <a:rPr sz="1500" kern="1200" spc="-115" dirty="0">
                <a:solidFill>
                  <a:srgbClr val="1B2529"/>
                </a:solidFill>
                <a:ea typeface="+mn-ea"/>
              </a:rPr>
              <a:t>o</a:t>
            </a:r>
            <a:r>
              <a:rPr sz="1500" kern="1200" spc="-170" dirty="0">
                <a:solidFill>
                  <a:srgbClr val="1B2529"/>
                </a:solidFill>
                <a:ea typeface="+mn-ea"/>
              </a:rPr>
              <a:t>mm</a:t>
            </a:r>
            <a:r>
              <a:rPr sz="1500" kern="1200" spc="-130" dirty="0">
                <a:solidFill>
                  <a:srgbClr val="1B2529"/>
                </a:solidFill>
                <a:ea typeface="+mn-ea"/>
              </a:rPr>
              <a:t>u</a:t>
            </a:r>
            <a:r>
              <a:rPr sz="1500" kern="1200" spc="-115" dirty="0">
                <a:solidFill>
                  <a:srgbClr val="1B2529"/>
                </a:solidFill>
                <a:ea typeface="+mn-ea"/>
              </a:rPr>
              <a:t>n</a:t>
            </a:r>
            <a:r>
              <a:rPr sz="1500" kern="1200" spc="-20" dirty="0">
                <a:solidFill>
                  <a:srgbClr val="1B2529"/>
                </a:solidFill>
                <a:ea typeface="+mn-ea"/>
              </a:rPr>
              <a:t>i</a:t>
            </a:r>
            <a:r>
              <a:rPr sz="1500" kern="1200" spc="130" dirty="0">
                <a:solidFill>
                  <a:srgbClr val="1B2529"/>
                </a:solidFill>
                <a:ea typeface="+mn-ea"/>
              </a:rPr>
              <a:t>t</a:t>
            </a:r>
            <a:r>
              <a:rPr sz="1500" kern="1200" spc="-73" dirty="0">
                <a:solidFill>
                  <a:srgbClr val="1B2529"/>
                </a:solidFill>
                <a:ea typeface="+mn-ea"/>
              </a:rPr>
              <a:t>y  </a:t>
            </a:r>
            <a:r>
              <a:rPr sz="1500" kern="1200" spc="-155" dirty="0">
                <a:solidFill>
                  <a:srgbClr val="1B2529"/>
                </a:solidFill>
                <a:ea typeface="+mn-ea"/>
              </a:rPr>
              <a:t>a</a:t>
            </a:r>
            <a:r>
              <a:rPr sz="1500" kern="1200" spc="115" dirty="0">
                <a:solidFill>
                  <a:srgbClr val="1B2529"/>
                </a:solidFill>
                <a:ea typeface="+mn-ea"/>
              </a:rPr>
              <a:t>t</a:t>
            </a:r>
            <a:r>
              <a:rPr sz="1500" kern="1200" spc="-13" dirty="0">
                <a:solidFill>
                  <a:srgbClr val="1B2529"/>
                </a:solidFill>
                <a:ea typeface="+mn-ea"/>
              </a:rPr>
              <a:t> </a:t>
            </a:r>
            <a:r>
              <a:rPr sz="1500" kern="1200" spc="-20" dirty="0">
                <a:solidFill>
                  <a:srgbClr val="1B2529"/>
                </a:solidFill>
                <a:ea typeface="+mn-ea"/>
              </a:rPr>
              <a:t>l</a:t>
            </a:r>
            <a:r>
              <a:rPr sz="1500" kern="1200" spc="-155" dirty="0">
                <a:solidFill>
                  <a:srgbClr val="1B2529"/>
                </a:solidFill>
                <a:ea typeface="+mn-ea"/>
              </a:rPr>
              <a:t>a</a:t>
            </a:r>
            <a:r>
              <a:rPr sz="1500" kern="1200" spc="38" dirty="0">
                <a:solidFill>
                  <a:srgbClr val="1B2529"/>
                </a:solidFill>
                <a:ea typeface="+mn-ea"/>
              </a:rPr>
              <a:t>r</a:t>
            </a:r>
            <a:r>
              <a:rPr sz="1500" kern="1200" spc="-100" dirty="0">
                <a:solidFill>
                  <a:srgbClr val="1B2529"/>
                </a:solidFill>
                <a:ea typeface="+mn-ea"/>
              </a:rPr>
              <a:t>g</a:t>
            </a:r>
            <a:r>
              <a:rPr sz="1500" kern="1200" spc="-135" dirty="0">
                <a:solidFill>
                  <a:srgbClr val="1B2529"/>
                </a:solidFill>
                <a:ea typeface="+mn-ea"/>
              </a:rPr>
              <a:t>e</a:t>
            </a:r>
            <a:r>
              <a:rPr sz="1500" kern="1200" spc="-115" dirty="0">
                <a:solidFill>
                  <a:srgbClr val="1B2529"/>
                </a:solidFill>
                <a:ea typeface="+mn-ea"/>
              </a:rPr>
              <a:t>.</a:t>
            </a:r>
            <a:r>
              <a:rPr sz="1500" kern="1200" spc="-13" dirty="0">
                <a:solidFill>
                  <a:srgbClr val="1B2529"/>
                </a:solidFill>
                <a:ea typeface="+mn-ea"/>
              </a:rPr>
              <a:t> </a:t>
            </a:r>
            <a:r>
              <a:rPr sz="1500" kern="1200" spc="-68" dirty="0">
                <a:solidFill>
                  <a:srgbClr val="1B2529"/>
                </a:solidFill>
                <a:ea typeface="+mn-ea"/>
              </a:rPr>
              <a:t>I</a:t>
            </a:r>
            <a:r>
              <a:rPr sz="1500" kern="1200" spc="115" dirty="0">
                <a:solidFill>
                  <a:srgbClr val="1B2529"/>
                </a:solidFill>
                <a:ea typeface="+mn-ea"/>
              </a:rPr>
              <a:t>t</a:t>
            </a:r>
            <a:r>
              <a:rPr sz="1500" kern="1200" spc="-13" dirty="0">
                <a:solidFill>
                  <a:srgbClr val="1B2529"/>
                </a:solidFill>
                <a:ea typeface="+mn-ea"/>
              </a:rPr>
              <a:t> </a:t>
            </a:r>
            <a:r>
              <a:rPr sz="1500" kern="1200" spc="-115" dirty="0">
                <a:solidFill>
                  <a:srgbClr val="1B2529"/>
                </a:solidFill>
                <a:ea typeface="+mn-ea"/>
              </a:rPr>
              <a:t>h</a:t>
            </a:r>
            <a:r>
              <a:rPr sz="1500" kern="1200" spc="-155" dirty="0">
                <a:solidFill>
                  <a:srgbClr val="1B2529"/>
                </a:solidFill>
                <a:ea typeface="+mn-ea"/>
              </a:rPr>
              <a:t>a</a:t>
            </a:r>
            <a:r>
              <a:rPr sz="1500" kern="1200" spc="-140" dirty="0">
                <a:solidFill>
                  <a:srgbClr val="1B2529"/>
                </a:solidFill>
                <a:ea typeface="+mn-ea"/>
              </a:rPr>
              <a:t>s</a:t>
            </a:r>
            <a:r>
              <a:rPr sz="1500" kern="1200" spc="-13" dirty="0">
                <a:solidFill>
                  <a:srgbClr val="1B2529"/>
                </a:solidFill>
                <a:ea typeface="+mn-ea"/>
              </a:rPr>
              <a:t> </a:t>
            </a:r>
            <a:r>
              <a:rPr sz="1500" kern="1200" spc="-125" dirty="0">
                <a:solidFill>
                  <a:srgbClr val="1B2529"/>
                </a:solidFill>
                <a:ea typeface="+mn-ea"/>
              </a:rPr>
              <a:t>s</a:t>
            </a:r>
            <a:r>
              <a:rPr sz="1500" kern="1200" spc="-20" dirty="0">
                <a:solidFill>
                  <a:srgbClr val="1B2529"/>
                </a:solidFill>
                <a:ea typeface="+mn-ea"/>
              </a:rPr>
              <a:t>i</a:t>
            </a:r>
            <a:r>
              <a:rPr sz="1500" kern="1200" spc="-115" dirty="0">
                <a:solidFill>
                  <a:srgbClr val="1B2529"/>
                </a:solidFill>
                <a:ea typeface="+mn-ea"/>
              </a:rPr>
              <a:t>n</a:t>
            </a:r>
            <a:r>
              <a:rPr sz="1500" kern="1200" spc="-110" dirty="0">
                <a:solidFill>
                  <a:srgbClr val="1B2529"/>
                </a:solidFill>
                <a:ea typeface="+mn-ea"/>
              </a:rPr>
              <a:t>c</a:t>
            </a:r>
            <a:r>
              <a:rPr sz="1500" kern="1200" spc="-150" dirty="0">
                <a:solidFill>
                  <a:srgbClr val="1B2529"/>
                </a:solidFill>
                <a:ea typeface="+mn-ea"/>
              </a:rPr>
              <a:t>e</a:t>
            </a:r>
            <a:r>
              <a:rPr sz="1500" kern="1200" spc="-13" dirty="0">
                <a:solidFill>
                  <a:srgbClr val="1B2529"/>
                </a:solidFill>
                <a:ea typeface="+mn-ea"/>
              </a:rPr>
              <a:t> </a:t>
            </a:r>
            <a:r>
              <a:rPr sz="1500" kern="1200" spc="-100" dirty="0">
                <a:solidFill>
                  <a:srgbClr val="1B2529"/>
                </a:solidFill>
                <a:ea typeface="+mn-ea"/>
              </a:rPr>
              <a:t>b</a:t>
            </a:r>
            <a:r>
              <a:rPr sz="1500" kern="1200" spc="-135" dirty="0">
                <a:solidFill>
                  <a:srgbClr val="1B2529"/>
                </a:solidFill>
                <a:ea typeface="+mn-ea"/>
              </a:rPr>
              <a:t>e</a:t>
            </a:r>
            <a:r>
              <a:rPr sz="1500" kern="1200" spc="-110" dirty="0">
                <a:solidFill>
                  <a:srgbClr val="1B2529"/>
                </a:solidFill>
                <a:ea typeface="+mn-ea"/>
              </a:rPr>
              <a:t>c</a:t>
            </a:r>
            <a:r>
              <a:rPr sz="1500" kern="1200" spc="-115" dirty="0">
                <a:solidFill>
                  <a:srgbClr val="1B2529"/>
                </a:solidFill>
                <a:ea typeface="+mn-ea"/>
              </a:rPr>
              <a:t>o</a:t>
            </a:r>
            <a:r>
              <a:rPr sz="1500" kern="1200" spc="-170" dirty="0">
                <a:solidFill>
                  <a:srgbClr val="1B2529"/>
                </a:solidFill>
                <a:ea typeface="+mn-ea"/>
              </a:rPr>
              <a:t>m</a:t>
            </a:r>
            <a:r>
              <a:rPr sz="1500" kern="1200" spc="-150" dirty="0">
                <a:solidFill>
                  <a:srgbClr val="1B2529"/>
                </a:solidFill>
                <a:ea typeface="+mn-ea"/>
              </a:rPr>
              <a:t>e</a:t>
            </a:r>
            <a:r>
              <a:rPr sz="1500" kern="1200" spc="-13" dirty="0">
                <a:solidFill>
                  <a:srgbClr val="1B2529"/>
                </a:solidFill>
                <a:ea typeface="+mn-ea"/>
              </a:rPr>
              <a:t> </a:t>
            </a:r>
            <a:r>
              <a:rPr sz="1500" kern="1200" spc="-170" dirty="0">
                <a:solidFill>
                  <a:srgbClr val="1B2529"/>
                </a:solidFill>
                <a:ea typeface="+mn-ea"/>
              </a:rPr>
              <a:t>a</a:t>
            </a:r>
            <a:r>
              <a:rPr sz="1500" kern="1200" spc="-13" dirty="0">
                <a:solidFill>
                  <a:srgbClr val="1B2529"/>
                </a:solidFill>
                <a:ea typeface="+mn-ea"/>
              </a:rPr>
              <a:t> </a:t>
            </a:r>
            <a:r>
              <a:rPr sz="1500" kern="1200" spc="-125" dirty="0">
                <a:solidFill>
                  <a:srgbClr val="1B2529"/>
                </a:solidFill>
                <a:ea typeface="+mn-ea"/>
              </a:rPr>
              <a:t>s</a:t>
            </a:r>
            <a:r>
              <a:rPr sz="1500" kern="1200" spc="-20" dirty="0">
                <a:solidFill>
                  <a:srgbClr val="1B2529"/>
                </a:solidFill>
                <a:ea typeface="+mn-ea"/>
              </a:rPr>
              <a:t>i</a:t>
            </a:r>
            <a:r>
              <a:rPr sz="1500" kern="1200" spc="-100" dirty="0">
                <a:solidFill>
                  <a:srgbClr val="1B2529"/>
                </a:solidFill>
                <a:ea typeface="+mn-ea"/>
              </a:rPr>
              <a:t>g</a:t>
            </a:r>
            <a:r>
              <a:rPr sz="1500" kern="1200" spc="-115" dirty="0">
                <a:solidFill>
                  <a:srgbClr val="1B2529"/>
                </a:solidFill>
                <a:ea typeface="+mn-ea"/>
              </a:rPr>
              <a:t>n</a:t>
            </a:r>
            <a:r>
              <a:rPr sz="1500" kern="1200" spc="-155" dirty="0">
                <a:solidFill>
                  <a:srgbClr val="1B2529"/>
                </a:solidFill>
                <a:ea typeface="+mn-ea"/>
              </a:rPr>
              <a:t>a</a:t>
            </a:r>
            <a:r>
              <a:rPr sz="1500" kern="1200" spc="130" dirty="0">
                <a:solidFill>
                  <a:srgbClr val="1B2529"/>
                </a:solidFill>
                <a:ea typeface="+mn-ea"/>
              </a:rPr>
              <a:t>t</a:t>
            </a:r>
            <a:r>
              <a:rPr sz="1500" kern="1200" spc="-130" dirty="0">
                <a:solidFill>
                  <a:srgbClr val="1B2529"/>
                </a:solidFill>
                <a:ea typeface="+mn-ea"/>
              </a:rPr>
              <a:t>u</a:t>
            </a:r>
            <a:r>
              <a:rPr sz="1500" kern="1200" spc="38" dirty="0">
                <a:solidFill>
                  <a:srgbClr val="1B2529"/>
                </a:solidFill>
                <a:ea typeface="+mn-ea"/>
              </a:rPr>
              <a:t>r</a:t>
            </a:r>
            <a:r>
              <a:rPr sz="1500" kern="1200" spc="-150" dirty="0">
                <a:solidFill>
                  <a:srgbClr val="1B2529"/>
                </a:solidFill>
                <a:ea typeface="+mn-ea"/>
              </a:rPr>
              <a:t>e</a:t>
            </a:r>
            <a:r>
              <a:rPr sz="1500" kern="1200" spc="-13" dirty="0">
                <a:solidFill>
                  <a:srgbClr val="1B2529"/>
                </a:solidFill>
                <a:ea typeface="+mn-ea"/>
              </a:rPr>
              <a:t> </a:t>
            </a:r>
            <a:r>
              <a:rPr sz="1500" kern="1200" spc="-135" dirty="0">
                <a:solidFill>
                  <a:srgbClr val="1B2529"/>
                </a:solidFill>
                <a:ea typeface="+mn-ea"/>
              </a:rPr>
              <a:t>e</a:t>
            </a:r>
            <a:r>
              <a:rPr sz="1500" kern="1200" spc="-90" dirty="0">
                <a:solidFill>
                  <a:srgbClr val="1B2529"/>
                </a:solidFill>
                <a:ea typeface="+mn-ea"/>
              </a:rPr>
              <a:t>v</a:t>
            </a:r>
            <a:r>
              <a:rPr sz="1500" kern="1200" spc="-135" dirty="0">
                <a:solidFill>
                  <a:srgbClr val="1B2529"/>
                </a:solidFill>
                <a:ea typeface="+mn-ea"/>
              </a:rPr>
              <a:t>e</a:t>
            </a:r>
            <a:r>
              <a:rPr sz="1500" kern="1200" spc="-115" dirty="0">
                <a:solidFill>
                  <a:srgbClr val="1B2529"/>
                </a:solidFill>
                <a:ea typeface="+mn-ea"/>
              </a:rPr>
              <a:t>n</a:t>
            </a:r>
            <a:r>
              <a:rPr sz="1500" kern="1200" spc="130" dirty="0">
                <a:solidFill>
                  <a:srgbClr val="1B2529"/>
                </a:solidFill>
                <a:ea typeface="+mn-ea"/>
              </a:rPr>
              <a:t>t</a:t>
            </a:r>
            <a:r>
              <a:rPr sz="1500" kern="1200" spc="-115" dirty="0">
                <a:solidFill>
                  <a:srgbClr val="1B2529"/>
                </a:solidFill>
                <a:ea typeface="+mn-ea"/>
              </a:rPr>
              <a:t>,  </a:t>
            </a:r>
            <a:r>
              <a:rPr sz="1500" kern="1200" spc="-73" dirty="0">
                <a:solidFill>
                  <a:srgbClr val="1B2529"/>
                </a:solidFill>
                <a:ea typeface="+mn-ea"/>
              </a:rPr>
              <a:t>generating</a:t>
            </a:r>
            <a:r>
              <a:rPr sz="1500" kern="1200" spc="-13" dirty="0">
                <a:solidFill>
                  <a:srgbClr val="1B2529"/>
                </a:solidFill>
                <a:ea typeface="+mn-ea"/>
              </a:rPr>
              <a:t> </a:t>
            </a:r>
            <a:r>
              <a:rPr sz="1500" kern="1200" spc="-50" dirty="0">
                <a:solidFill>
                  <a:srgbClr val="1B2529"/>
                </a:solidFill>
                <a:ea typeface="+mn-ea"/>
              </a:rPr>
              <a:t>significant</a:t>
            </a:r>
            <a:r>
              <a:rPr sz="1500" kern="1200" spc="-13" dirty="0">
                <a:solidFill>
                  <a:srgbClr val="1B2529"/>
                </a:solidFill>
                <a:ea typeface="+mn-ea"/>
              </a:rPr>
              <a:t> </a:t>
            </a:r>
            <a:r>
              <a:rPr sz="1500" kern="1200" spc="-102" dirty="0">
                <a:solidFill>
                  <a:srgbClr val="1B2529"/>
                </a:solidFill>
                <a:ea typeface="+mn-ea"/>
              </a:rPr>
              <a:t>revenue</a:t>
            </a:r>
            <a:r>
              <a:rPr sz="1500" kern="1200" spc="-13" dirty="0">
                <a:solidFill>
                  <a:srgbClr val="1B2529"/>
                </a:solidFill>
                <a:ea typeface="+mn-ea"/>
              </a:rPr>
              <a:t> </a:t>
            </a:r>
            <a:r>
              <a:rPr sz="1500" kern="1200" spc="-130" dirty="0">
                <a:solidFill>
                  <a:srgbClr val="1B2529"/>
                </a:solidFill>
                <a:ea typeface="+mn-ea"/>
              </a:rPr>
              <a:t>and</a:t>
            </a:r>
            <a:r>
              <a:rPr sz="1500" kern="1200" spc="-10" dirty="0">
                <a:solidFill>
                  <a:srgbClr val="1B2529"/>
                </a:solidFill>
                <a:ea typeface="+mn-ea"/>
              </a:rPr>
              <a:t> </a:t>
            </a:r>
            <a:r>
              <a:rPr sz="1500" kern="1200" spc="-93" dirty="0">
                <a:solidFill>
                  <a:srgbClr val="1B2529"/>
                </a:solidFill>
                <a:ea typeface="+mn-ea"/>
              </a:rPr>
              <a:t>allowed</a:t>
            </a:r>
            <a:r>
              <a:rPr sz="1500" kern="1200" spc="-13" dirty="0">
                <a:solidFill>
                  <a:srgbClr val="1B2529"/>
                </a:solidFill>
                <a:ea typeface="+mn-ea"/>
              </a:rPr>
              <a:t> </a:t>
            </a:r>
            <a:r>
              <a:rPr sz="1500" kern="1200" spc="10" dirty="0">
                <a:solidFill>
                  <a:srgbClr val="1B2529"/>
                </a:solidFill>
                <a:ea typeface="+mn-ea"/>
              </a:rPr>
              <a:t>for</a:t>
            </a:r>
            <a:r>
              <a:rPr sz="1500" kern="1200" spc="-13" dirty="0">
                <a:solidFill>
                  <a:srgbClr val="1B2529"/>
                </a:solidFill>
                <a:ea typeface="+mn-ea"/>
              </a:rPr>
              <a:t> </a:t>
            </a:r>
            <a:r>
              <a:rPr sz="1500" kern="1200" spc="-108" dirty="0">
                <a:solidFill>
                  <a:srgbClr val="1B2529"/>
                </a:solidFill>
                <a:ea typeface="+mn-ea"/>
              </a:rPr>
              <a:t>unique </a:t>
            </a:r>
            <a:r>
              <a:rPr sz="1500" kern="1200" spc="-105" dirty="0">
                <a:solidFill>
                  <a:srgbClr val="1B2529"/>
                </a:solidFill>
                <a:ea typeface="+mn-ea"/>
              </a:rPr>
              <a:t> </a:t>
            </a:r>
            <a:r>
              <a:rPr sz="1500" kern="1200" spc="-100" dirty="0">
                <a:solidFill>
                  <a:srgbClr val="1B2529"/>
                </a:solidFill>
                <a:ea typeface="+mn-ea"/>
              </a:rPr>
              <a:t>d</a:t>
            </a:r>
            <a:r>
              <a:rPr sz="1500" kern="1200" spc="-135" dirty="0">
                <a:solidFill>
                  <a:srgbClr val="1B2529"/>
                </a:solidFill>
                <a:ea typeface="+mn-ea"/>
              </a:rPr>
              <a:t>e</a:t>
            </a:r>
            <a:r>
              <a:rPr sz="1500" kern="1200" spc="-90" dirty="0">
                <a:solidFill>
                  <a:srgbClr val="1B2529"/>
                </a:solidFill>
                <a:ea typeface="+mn-ea"/>
              </a:rPr>
              <a:t>v</a:t>
            </a:r>
            <a:r>
              <a:rPr sz="1500" kern="1200" spc="-135" dirty="0">
                <a:solidFill>
                  <a:srgbClr val="1B2529"/>
                </a:solidFill>
                <a:ea typeface="+mn-ea"/>
              </a:rPr>
              <a:t>e</a:t>
            </a:r>
            <a:r>
              <a:rPr sz="1500" kern="1200" spc="-20" dirty="0">
                <a:solidFill>
                  <a:srgbClr val="1B2529"/>
                </a:solidFill>
                <a:ea typeface="+mn-ea"/>
              </a:rPr>
              <a:t>l</a:t>
            </a:r>
            <a:r>
              <a:rPr sz="1500" kern="1200" spc="-115" dirty="0">
                <a:solidFill>
                  <a:srgbClr val="1B2529"/>
                </a:solidFill>
                <a:ea typeface="+mn-ea"/>
              </a:rPr>
              <a:t>o</a:t>
            </a:r>
            <a:r>
              <a:rPr sz="1500" kern="1200" spc="-100" dirty="0">
                <a:solidFill>
                  <a:srgbClr val="1B2529"/>
                </a:solidFill>
                <a:ea typeface="+mn-ea"/>
              </a:rPr>
              <a:t>p</a:t>
            </a:r>
            <a:r>
              <a:rPr sz="1500" kern="1200" spc="-170" dirty="0">
                <a:solidFill>
                  <a:srgbClr val="1B2529"/>
                </a:solidFill>
                <a:ea typeface="+mn-ea"/>
              </a:rPr>
              <a:t>m</a:t>
            </a:r>
            <a:r>
              <a:rPr sz="1500" kern="1200" spc="-135" dirty="0">
                <a:solidFill>
                  <a:srgbClr val="1B2529"/>
                </a:solidFill>
                <a:ea typeface="+mn-ea"/>
              </a:rPr>
              <a:t>e</a:t>
            </a:r>
            <a:r>
              <a:rPr sz="1500" kern="1200" spc="-115" dirty="0">
                <a:solidFill>
                  <a:srgbClr val="1B2529"/>
                </a:solidFill>
                <a:ea typeface="+mn-ea"/>
              </a:rPr>
              <a:t>n</a:t>
            </a:r>
            <a:r>
              <a:rPr sz="1500" kern="1200" spc="115" dirty="0">
                <a:solidFill>
                  <a:srgbClr val="1B2529"/>
                </a:solidFill>
                <a:ea typeface="+mn-ea"/>
              </a:rPr>
              <a:t>t</a:t>
            </a:r>
            <a:r>
              <a:rPr sz="1500" kern="1200" spc="-13" dirty="0">
                <a:solidFill>
                  <a:srgbClr val="1B2529"/>
                </a:solidFill>
                <a:ea typeface="+mn-ea"/>
              </a:rPr>
              <a:t> </a:t>
            </a:r>
            <a:r>
              <a:rPr sz="1500" kern="1200" spc="-155" dirty="0">
                <a:solidFill>
                  <a:srgbClr val="1B2529"/>
                </a:solidFill>
                <a:ea typeface="+mn-ea"/>
              </a:rPr>
              <a:t>a</a:t>
            </a:r>
            <a:r>
              <a:rPr sz="1500" kern="1200" spc="-115" dirty="0">
                <a:solidFill>
                  <a:srgbClr val="1B2529"/>
                </a:solidFill>
                <a:ea typeface="+mn-ea"/>
              </a:rPr>
              <a:t>nd</a:t>
            </a:r>
            <a:r>
              <a:rPr sz="1500" kern="1200" spc="-13" dirty="0">
                <a:solidFill>
                  <a:srgbClr val="1B2529"/>
                </a:solidFill>
                <a:ea typeface="+mn-ea"/>
              </a:rPr>
              <a:t> </a:t>
            </a:r>
            <a:r>
              <a:rPr sz="1500" kern="1200" spc="-170" dirty="0">
                <a:solidFill>
                  <a:srgbClr val="1B2529"/>
                </a:solidFill>
                <a:ea typeface="+mn-ea"/>
              </a:rPr>
              <a:t>m</a:t>
            </a:r>
            <a:r>
              <a:rPr sz="1500" kern="1200" spc="-155" dirty="0">
                <a:solidFill>
                  <a:srgbClr val="1B2529"/>
                </a:solidFill>
                <a:ea typeface="+mn-ea"/>
              </a:rPr>
              <a:t>a</a:t>
            </a:r>
            <a:r>
              <a:rPr sz="1500" kern="1200" spc="38" dirty="0">
                <a:solidFill>
                  <a:srgbClr val="1B2529"/>
                </a:solidFill>
                <a:ea typeface="+mn-ea"/>
              </a:rPr>
              <a:t>r</a:t>
            </a:r>
            <a:r>
              <a:rPr sz="1500" kern="1200" spc="-55" dirty="0">
                <a:solidFill>
                  <a:srgbClr val="1B2529"/>
                </a:solidFill>
                <a:ea typeface="+mn-ea"/>
              </a:rPr>
              <a:t>k</a:t>
            </a:r>
            <a:r>
              <a:rPr sz="1500" kern="1200" spc="-135" dirty="0">
                <a:solidFill>
                  <a:srgbClr val="1B2529"/>
                </a:solidFill>
                <a:ea typeface="+mn-ea"/>
              </a:rPr>
              <a:t>e</a:t>
            </a:r>
            <a:r>
              <a:rPr sz="1500" kern="1200" spc="130" dirty="0">
                <a:solidFill>
                  <a:srgbClr val="1B2529"/>
                </a:solidFill>
                <a:ea typeface="+mn-ea"/>
              </a:rPr>
              <a:t>t</a:t>
            </a:r>
            <a:r>
              <a:rPr sz="1500" kern="1200" spc="-20" dirty="0">
                <a:solidFill>
                  <a:srgbClr val="1B2529"/>
                </a:solidFill>
                <a:ea typeface="+mn-ea"/>
              </a:rPr>
              <a:t>i</a:t>
            </a:r>
            <a:r>
              <a:rPr sz="1500" kern="1200" spc="-115" dirty="0">
                <a:solidFill>
                  <a:srgbClr val="1B2529"/>
                </a:solidFill>
                <a:ea typeface="+mn-ea"/>
              </a:rPr>
              <a:t>ng</a:t>
            </a:r>
            <a:r>
              <a:rPr sz="1500" kern="1200" spc="-13" dirty="0">
                <a:solidFill>
                  <a:srgbClr val="1B2529"/>
                </a:solidFill>
                <a:ea typeface="+mn-ea"/>
              </a:rPr>
              <a:t> </a:t>
            </a:r>
            <a:r>
              <a:rPr sz="1500" kern="1200" spc="-115" dirty="0">
                <a:solidFill>
                  <a:srgbClr val="1B2529"/>
                </a:solidFill>
                <a:ea typeface="+mn-ea"/>
              </a:rPr>
              <a:t>o</a:t>
            </a:r>
            <a:r>
              <a:rPr sz="1500" kern="1200" spc="-100" dirty="0">
                <a:solidFill>
                  <a:srgbClr val="1B2529"/>
                </a:solidFill>
                <a:ea typeface="+mn-ea"/>
              </a:rPr>
              <a:t>pp</a:t>
            </a:r>
            <a:r>
              <a:rPr sz="1500" kern="1200" spc="-115" dirty="0">
                <a:solidFill>
                  <a:srgbClr val="1B2529"/>
                </a:solidFill>
                <a:ea typeface="+mn-ea"/>
              </a:rPr>
              <a:t>o</a:t>
            </a:r>
            <a:r>
              <a:rPr sz="1500" kern="1200" spc="38" dirty="0">
                <a:solidFill>
                  <a:srgbClr val="1B2529"/>
                </a:solidFill>
                <a:ea typeface="+mn-ea"/>
              </a:rPr>
              <a:t>r</a:t>
            </a:r>
            <a:r>
              <a:rPr sz="1500" kern="1200" spc="130" dirty="0">
                <a:solidFill>
                  <a:srgbClr val="1B2529"/>
                </a:solidFill>
                <a:ea typeface="+mn-ea"/>
              </a:rPr>
              <a:t>t</a:t>
            </a:r>
            <a:r>
              <a:rPr sz="1500" kern="1200" spc="-130" dirty="0">
                <a:solidFill>
                  <a:srgbClr val="1B2529"/>
                </a:solidFill>
                <a:ea typeface="+mn-ea"/>
              </a:rPr>
              <a:t>u</a:t>
            </a:r>
            <a:r>
              <a:rPr sz="1500" kern="1200" spc="-115" dirty="0">
                <a:solidFill>
                  <a:srgbClr val="1B2529"/>
                </a:solidFill>
                <a:ea typeface="+mn-ea"/>
              </a:rPr>
              <a:t>n</a:t>
            </a:r>
            <a:r>
              <a:rPr sz="1500" kern="1200" spc="-20" dirty="0">
                <a:solidFill>
                  <a:srgbClr val="1B2529"/>
                </a:solidFill>
                <a:ea typeface="+mn-ea"/>
              </a:rPr>
              <a:t>i</a:t>
            </a:r>
            <a:r>
              <a:rPr sz="1500" kern="1200" spc="130" dirty="0">
                <a:solidFill>
                  <a:srgbClr val="1B2529"/>
                </a:solidFill>
                <a:ea typeface="+mn-ea"/>
              </a:rPr>
              <a:t>t</a:t>
            </a:r>
            <a:r>
              <a:rPr sz="1500" kern="1200" spc="-20" dirty="0">
                <a:solidFill>
                  <a:srgbClr val="1B2529"/>
                </a:solidFill>
                <a:ea typeface="+mn-ea"/>
              </a:rPr>
              <a:t>i</a:t>
            </a:r>
            <a:r>
              <a:rPr sz="1500" kern="1200" spc="-135" dirty="0">
                <a:solidFill>
                  <a:srgbClr val="1B2529"/>
                </a:solidFill>
                <a:ea typeface="+mn-ea"/>
              </a:rPr>
              <a:t>e</a:t>
            </a:r>
            <a:r>
              <a:rPr sz="1500" kern="1200" spc="-140" dirty="0">
                <a:solidFill>
                  <a:srgbClr val="1B2529"/>
                </a:solidFill>
                <a:ea typeface="+mn-ea"/>
              </a:rPr>
              <a:t>s</a:t>
            </a:r>
            <a:r>
              <a:rPr sz="1500" kern="1200" spc="-13" dirty="0">
                <a:solidFill>
                  <a:srgbClr val="1B2529"/>
                </a:solidFill>
                <a:ea typeface="+mn-ea"/>
              </a:rPr>
              <a:t> </a:t>
            </a:r>
            <a:r>
              <a:rPr sz="1500" kern="1200" spc="125" dirty="0">
                <a:solidFill>
                  <a:srgbClr val="1B2529"/>
                </a:solidFill>
                <a:ea typeface="+mn-ea"/>
              </a:rPr>
              <a:t>f</a:t>
            </a:r>
            <a:r>
              <a:rPr sz="1500" kern="1200" spc="-115" dirty="0">
                <a:solidFill>
                  <a:srgbClr val="1B2529"/>
                </a:solidFill>
                <a:ea typeface="+mn-ea"/>
              </a:rPr>
              <a:t>o</a:t>
            </a:r>
            <a:r>
              <a:rPr sz="1500" kern="1200" spc="23" dirty="0">
                <a:solidFill>
                  <a:srgbClr val="1B2529"/>
                </a:solidFill>
                <a:ea typeface="+mn-ea"/>
              </a:rPr>
              <a:t>r</a:t>
            </a:r>
            <a:r>
              <a:rPr sz="1500" kern="1200" spc="-13" dirty="0">
                <a:solidFill>
                  <a:srgbClr val="1B2529"/>
                </a:solidFill>
                <a:ea typeface="+mn-ea"/>
              </a:rPr>
              <a:t> </a:t>
            </a:r>
            <a:r>
              <a:rPr sz="1500" kern="1200" spc="130" dirty="0">
                <a:solidFill>
                  <a:srgbClr val="1B2529"/>
                </a:solidFill>
                <a:ea typeface="+mn-ea"/>
              </a:rPr>
              <a:t>t</a:t>
            </a:r>
            <a:r>
              <a:rPr sz="1500" kern="1200" spc="-115" dirty="0">
                <a:solidFill>
                  <a:srgbClr val="1B2529"/>
                </a:solidFill>
                <a:ea typeface="+mn-ea"/>
              </a:rPr>
              <a:t>h</a:t>
            </a:r>
            <a:r>
              <a:rPr sz="1500" kern="1200" spc="-150" dirty="0">
                <a:solidFill>
                  <a:srgbClr val="1B2529"/>
                </a:solidFill>
                <a:ea typeface="+mn-ea"/>
              </a:rPr>
              <a:t>e</a:t>
            </a:r>
            <a:r>
              <a:rPr sz="1500" kern="1200" spc="-13" dirty="0">
                <a:solidFill>
                  <a:srgbClr val="1B2529"/>
                </a:solidFill>
                <a:ea typeface="+mn-ea"/>
              </a:rPr>
              <a:t> </a:t>
            </a:r>
            <a:r>
              <a:rPr sz="1500" kern="1200" spc="-110" dirty="0">
                <a:solidFill>
                  <a:srgbClr val="1B2529"/>
                </a:solidFill>
                <a:ea typeface="+mn-ea"/>
              </a:rPr>
              <a:t>c</a:t>
            </a:r>
            <a:r>
              <a:rPr sz="1500" kern="1200" spc="-135" dirty="0">
                <a:solidFill>
                  <a:srgbClr val="1B2529"/>
                </a:solidFill>
                <a:ea typeface="+mn-ea"/>
              </a:rPr>
              <a:t>e</a:t>
            </a:r>
            <a:r>
              <a:rPr sz="1500" kern="1200" spc="-115" dirty="0">
                <a:solidFill>
                  <a:srgbClr val="1B2529"/>
                </a:solidFill>
                <a:ea typeface="+mn-ea"/>
              </a:rPr>
              <a:t>n</a:t>
            </a:r>
            <a:r>
              <a:rPr sz="1500" kern="1200" spc="130" dirty="0">
                <a:solidFill>
                  <a:srgbClr val="1B2529"/>
                </a:solidFill>
                <a:ea typeface="+mn-ea"/>
              </a:rPr>
              <a:t>t</a:t>
            </a:r>
            <a:r>
              <a:rPr sz="1500" kern="1200" spc="-135" dirty="0">
                <a:solidFill>
                  <a:srgbClr val="1B2529"/>
                </a:solidFill>
                <a:ea typeface="+mn-ea"/>
              </a:rPr>
              <a:t>e</a:t>
            </a:r>
            <a:r>
              <a:rPr sz="1500" kern="1200" spc="38" dirty="0">
                <a:solidFill>
                  <a:srgbClr val="1B2529"/>
                </a:solidFill>
                <a:ea typeface="+mn-ea"/>
              </a:rPr>
              <a:t>r</a:t>
            </a:r>
            <a:r>
              <a:rPr sz="1500" kern="1200" spc="-115" dirty="0">
                <a:solidFill>
                  <a:srgbClr val="1B2529"/>
                </a:solidFill>
                <a:ea typeface="+mn-ea"/>
              </a:rPr>
              <a:t>.</a:t>
            </a:r>
            <a:endParaRPr sz="1500" kern="1200">
              <a:solidFill>
                <a:prstClr val="black"/>
              </a:solidFill>
              <a:ea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36977" y="715421"/>
            <a:ext cx="3561999" cy="452688"/>
          </a:xfrm>
          <a:prstGeom prst="rect">
            <a:avLst/>
          </a:prstGeom>
        </p:spPr>
        <p:txBody>
          <a:bodyPr vert="horz" wrap="square" lIns="0" tIns="6350" rIns="0" bIns="0" rtlCol="0">
            <a:spAutoFit/>
          </a:bodyPr>
          <a:lstStyle/>
          <a:p>
            <a:pPr marL="6350">
              <a:spcBef>
                <a:spcPts val="50"/>
              </a:spcBef>
            </a:pPr>
            <a:r>
              <a:rPr spc="365" dirty="0"/>
              <a:t>What</a:t>
            </a:r>
            <a:r>
              <a:rPr spc="113" dirty="0"/>
              <a:t> </a:t>
            </a:r>
            <a:r>
              <a:rPr spc="215" dirty="0"/>
              <a:t>Happens</a:t>
            </a:r>
          </a:p>
        </p:txBody>
      </p:sp>
      <p:sp>
        <p:nvSpPr>
          <p:cNvPr id="3" name="object 3"/>
          <p:cNvSpPr txBox="1"/>
          <p:nvPr/>
        </p:nvSpPr>
        <p:spPr>
          <a:xfrm>
            <a:off x="561975" y="1758950"/>
            <a:ext cx="1890713" cy="2669129"/>
          </a:xfrm>
          <a:prstGeom prst="rect">
            <a:avLst/>
          </a:prstGeom>
          <a:solidFill>
            <a:srgbClr val="FDD059"/>
          </a:solidFill>
        </p:spPr>
        <p:txBody>
          <a:bodyPr vert="horz" wrap="square" lIns="0" tIns="1905" rIns="0" bIns="0" rtlCol="0">
            <a:spAutoFit/>
          </a:bodyPr>
          <a:lstStyle/>
          <a:p>
            <a:pPr defTabSz="457200">
              <a:spcBef>
                <a:spcPts val="15"/>
              </a:spcBef>
              <a:buClrTx/>
            </a:pPr>
            <a:endParaRPr sz="1925" kern="1200">
              <a:solidFill>
                <a:prstClr val="black"/>
              </a:solidFill>
              <a:latin typeface="Times New Roman"/>
              <a:ea typeface="+mn-ea"/>
              <a:cs typeface="Times New Roman"/>
            </a:endParaRPr>
          </a:p>
          <a:p>
            <a:pPr marL="1270" algn="ctr" defTabSz="457200">
              <a:buClrTx/>
            </a:pPr>
            <a:r>
              <a:rPr sz="1650" kern="1200" spc="-173" dirty="0">
                <a:solidFill>
                  <a:srgbClr val="1B2529"/>
                </a:solidFill>
                <a:ea typeface="+mn-ea"/>
              </a:rPr>
              <a:t>VENDORS</a:t>
            </a:r>
            <a:endParaRPr sz="1650" kern="1200">
              <a:solidFill>
                <a:prstClr val="black"/>
              </a:solidFill>
              <a:ea typeface="+mn-ea"/>
            </a:endParaRPr>
          </a:p>
          <a:p>
            <a:pPr marL="254953" marR="204788" indent="-45085" defTabSz="457200">
              <a:lnSpc>
                <a:spcPct val="125000"/>
              </a:lnSpc>
              <a:spcBef>
                <a:spcPts val="1095"/>
              </a:spcBef>
              <a:buClrTx/>
            </a:pPr>
            <a:r>
              <a:rPr sz="1300" kern="1200" spc="-240" dirty="0">
                <a:solidFill>
                  <a:srgbClr val="1B2529"/>
                </a:solidFill>
                <a:ea typeface="+mn-ea"/>
              </a:rPr>
              <a:t>O</a:t>
            </a:r>
            <a:r>
              <a:rPr sz="1300" kern="1200" spc="-113" dirty="0">
                <a:solidFill>
                  <a:srgbClr val="1B2529"/>
                </a:solidFill>
                <a:ea typeface="+mn-ea"/>
              </a:rPr>
              <a:t>u</a:t>
            </a:r>
            <a:r>
              <a:rPr sz="1300" kern="1200" spc="18" dirty="0">
                <a:solidFill>
                  <a:srgbClr val="1B2529"/>
                </a:solidFill>
                <a:ea typeface="+mn-ea"/>
              </a:rPr>
              <a:t>r</a:t>
            </a:r>
            <a:r>
              <a:rPr sz="1300" kern="1200" spc="-13" dirty="0">
                <a:solidFill>
                  <a:srgbClr val="1B2529"/>
                </a:solidFill>
                <a:ea typeface="+mn-ea"/>
              </a:rPr>
              <a:t> </a:t>
            </a:r>
            <a:r>
              <a:rPr sz="1300" kern="1200" spc="-143" dirty="0">
                <a:solidFill>
                  <a:srgbClr val="1B2529"/>
                </a:solidFill>
                <a:ea typeface="+mn-ea"/>
              </a:rPr>
              <a:t>V</a:t>
            </a:r>
            <a:r>
              <a:rPr sz="1300" kern="1200" spc="-118" dirty="0">
                <a:solidFill>
                  <a:srgbClr val="1B2529"/>
                </a:solidFill>
                <a:ea typeface="+mn-ea"/>
              </a:rPr>
              <a:t>e</a:t>
            </a:r>
            <a:r>
              <a:rPr sz="1300" kern="1200" spc="-100" dirty="0">
                <a:solidFill>
                  <a:srgbClr val="1B2529"/>
                </a:solidFill>
                <a:ea typeface="+mn-ea"/>
              </a:rPr>
              <a:t>n</a:t>
            </a:r>
            <a:r>
              <a:rPr sz="1300" kern="1200" spc="-88" dirty="0">
                <a:solidFill>
                  <a:srgbClr val="1B2529"/>
                </a:solidFill>
                <a:ea typeface="+mn-ea"/>
              </a:rPr>
              <a:t>d</a:t>
            </a:r>
            <a:r>
              <a:rPr sz="1300" kern="1200" spc="-100" dirty="0">
                <a:solidFill>
                  <a:srgbClr val="1B2529"/>
                </a:solidFill>
                <a:ea typeface="+mn-ea"/>
              </a:rPr>
              <a:t>o</a:t>
            </a:r>
            <a:r>
              <a:rPr sz="1300" kern="1200" spc="18" dirty="0">
                <a:solidFill>
                  <a:srgbClr val="1B2529"/>
                </a:solidFill>
                <a:ea typeface="+mn-ea"/>
              </a:rPr>
              <a:t>r</a:t>
            </a:r>
            <a:r>
              <a:rPr sz="1300" kern="1200" spc="-13" dirty="0">
                <a:solidFill>
                  <a:srgbClr val="1B2529"/>
                </a:solidFill>
                <a:ea typeface="+mn-ea"/>
              </a:rPr>
              <a:t> </a:t>
            </a:r>
            <a:r>
              <a:rPr sz="1300" kern="1200" spc="-135" dirty="0">
                <a:solidFill>
                  <a:srgbClr val="1B2529"/>
                </a:solidFill>
                <a:ea typeface="+mn-ea"/>
              </a:rPr>
              <a:t>a</a:t>
            </a:r>
            <a:r>
              <a:rPr sz="1300" kern="1200" spc="30" dirty="0">
                <a:solidFill>
                  <a:srgbClr val="1B2529"/>
                </a:solidFill>
                <a:ea typeface="+mn-ea"/>
              </a:rPr>
              <a:t>r</a:t>
            </a:r>
            <a:r>
              <a:rPr sz="1300" kern="1200" spc="-118" dirty="0">
                <a:solidFill>
                  <a:srgbClr val="1B2529"/>
                </a:solidFill>
                <a:ea typeface="+mn-ea"/>
              </a:rPr>
              <a:t>e</a:t>
            </a:r>
            <a:r>
              <a:rPr sz="1300" kern="1200" spc="-148" dirty="0">
                <a:solidFill>
                  <a:srgbClr val="1B2529"/>
                </a:solidFill>
                <a:ea typeface="+mn-ea"/>
              </a:rPr>
              <a:t>a</a:t>
            </a:r>
            <a:r>
              <a:rPr sz="1300" kern="1200" spc="-13" dirty="0">
                <a:solidFill>
                  <a:srgbClr val="1B2529"/>
                </a:solidFill>
                <a:ea typeface="+mn-ea"/>
              </a:rPr>
              <a:t> </a:t>
            </a:r>
            <a:r>
              <a:rPr sz="1300" kern="1200" spc="-100" dirty="0">
                <a:solidFill>
                  <a:srgbClr val="1B2529"/>
                </a:solidFill>
                <a:ea typeface="+mn-ea"/>
              </a:rPr>
              <a:t>ho</a:t>
            </a:r>
            <a:r>
              <a:rPr sz="1300" kern="1200" spc="-108" dirty="0">
                <a:solidFill>
                  <a:srgbClr val="1B2529"/>
                </a:solidFill>
                <a:ea typeface="+mn-ea"/>
              </a:rPr>
              <a:t>s</a:t>
            </a:r>
            <a:r>
              <a:rPr sz="1300" kern="1200" spc="113" dirty="0">
                <a:solidFill>
                  <a:srgbClr val="1B2529"/>
                </a:solidFill>
                <a:ea typeface="+mn-ea"/>
              </a:rPr>
              <a:t>t</a:t>
            </a:r>
            <a:r>
              <a:rPr sz="1300" kern="1200" spc="-85" dirty="0">
                <a:solidFill>
                  <a:srgbClr val="1B2529"/>
                </a:solidFill>
                <a:ea typeface="+mn-ea"/>
              </a:rPr>
              <a:t>s  </a:t>
            </a:r>
            <a:r>
              <a:rPr sz="1300" kern="1200" spc="-135" dirty="0">
                <a:solidFill>
                  <a:srgbClr val="1B2529"/>
                </a:solidFill>
                <a:ea typeface="+mn-ea"/>
              </a:rPr>
              <a:t>a</a:t>
            </a:r>
            <a:r>
              <a:rPr sz="1300" kern="1200" spc="-100" dirty="0">
                <a:solidFill>
                  <a:srgbClr val="1B2529"/>
                </a:solidFill>
                <a:ea typeface="+mn-ea"/>
              </a:rPr>
              <a:t>n</a:t>
            </a:r>
            <a:r>
              <a:rPr sz="1300" kern="1200" spc="-78" dirty="0">
                <a:solidFill>
                  <a:srgbClr val="1B2529"/>
                </a:solidFill>
                <a:ea typeface="+mn-ea"/>
              </a:rPr>
              <a:t>y</a:t>
            </a:r>
            <a:r>
              <a:rPr sz="1300" kern="1200" spc="-83" dirty="0">
                <a:solidFill>
                  <a:srgbClr val="1B2529"/>
                </a:solidFill>
                <a:ea typeface="+mn-ea"/>
              </a:rPr>
              <a:t>w</a:t>
            </a:r>
            <a:r>
              <a:rPr sz="1300" kern="1200" spc="-100" dirty="0">
                <a:solidFill>
                  <a:srgbClr val="1B2529"/>
                </a:solidFill>
                <a:ea typeface="+mn-ea"/>
              </a:rPr>
              <a:t>h</a:t>
            </a:r>
            <a:r>
              <a:rPr sz="1300" kern="1200" spc="-118" dirty="0">
                <a:solidFill>
                  <a:srgbClr val="1B2529"/>
                </a:solidFill>
                <a:ea typeface="+mn-ea"/>
              </a:rPr>
              <a:t>e</a:t>
            </a:r>
            <a:r>
              <a:rPr sz="1300" kern="1200" spc="30" dirty="0">
                <a:solidFill>
                  <a:srgbClr val="1B2529"/>
                </a:solidFill>
                <a:ea typeface="+mn-ea"/>
              </a:rPr>
              <a:t>r</a:t>
            </a:r>
            <a:r>
              <a:rPr sz="1300" kern="1200" spc="-130" dirty="0">
                <a:solidFill>
                  <a:srgbClr val="1B2529"/>
                </a:solidFill>
                <a:ea typeface="+mn-ea"/>
              </a:rPr>
              <a:t>e</a:t>
            </a:r>
            <a:r>
              <a:rPr sz="1300" kern="1200" spc="-13" dirty="0">
                <a:solidFill>
                  <a:srgbClr val="1B2529"/>
                </a:solidFill>
                <a:ea typeface="+mn-ea"/>
              </a:rPr>
              <a:t> </a:t>
            </a:r>
            <a:r>
              <a:rPr sz="1300" kern="1200" spc="-88" dirty="0">
                <a:solidFill>
                  <a:srgbClr val="1B2529"/>
                </a:solidFill>
                <a:ea typeface="+mn-ea"/>
              </a:rPr>
              <a:t>b</a:t>
            </a:r>
            <a:r>
              <a:rPr sz="1300" kern="1200" spc="-118" dirty="0">
                <a:solidFill>
                  <a:srgbClr val="1B2529"/>
                </a:solidFill>
                <a:ea typeface="+mn-ea"/>
              </a:rPr>
              <a:t>e</a:t>
            </a:r>
            <a:r>
              <a:rPr sz="1300" kern="1200" spc="113" dirty="0">
                <a:solidFill>
                  <a:srgbClr val="1B2529"/>
                </a:solidFill>
                <a:ea typeface="+mn-ea"/>
              </a:rPr>
              <a:t>t</a:t>
            </a:r>
            <a:r>
              <a:rPr sz="1300" kern="1200" spc="-83" dirty="0">
                <a:solidFill>
                  <a:srgbClr val="1B2529"/>
                </a:solidFill>
                <a:ea typeface="+mn-ea"/>
              </a:rPr>
              <a:t>w</a:t>
            </a:r>
            <a:r>
              <a:rPr sz="1300" kern="1200" spc="-118" dirty="0">
                <a:solidFill>
                  <a:srgbClr val="1B2529"/>
                </a:solidFill>
                <a:ea typeface="+mn-ea"/>
              </a:rPr>
              <a:t>ee</a:t>
            </a:r>
            <a:r>
              <a:rPr sz="1300" kern="1200" spc="-75" dirty="0">
                <a:solidFill>
                  <a:srgbClr val="1B2529"/>
                </a:solidFill>
                <a:ea typeface="+mn-ea"/>
              </a:rPr>
              <a:t>n  </a:t>
            </a:r>
            <a:r>
              <a:rPr sz="1300" kern="1200" spc="-30" dirty="0">
                <a:solidFill>
                  <a:srgbClr val="1B2529"/>
                </a:solidFill>
                <a:ea typeface="+mn-ea"/>
              </a:rPr>
              <a:t>4</a:t>
            </a:r>
            <a:r>
              <a:rPr sz="1300" kern="1200" spc="-18" dirty="0">
                <a:solidFill>
                  <a:srgbClr val="1B2529"/>
                </a:solidFill>
                <a:ea typeface="+mn-ea"/>
              </a:rPr>
              <a:t>0</a:t>
            </a:r>
            <a:r>
              <a:rPr sz="1300" kern="1200" spc="60" dirty="0">
                <a:solidFill>
                  <a:srgbClr val="1B2529"/>
                </a:solidFill>
                <a:ea typeface="+mn-ea"/>
              </a:rPr>
              <a:t>-</a:t>
            </a:r>
            <a:r>
              <a:rPr sz="1300" kern="1200" spc="-63" dirty="0">
                <a:solidFill>
                  <a:srgbClr val="1B2529"/>
                </a:solidFill>
                <a:ea typeface="+mn-ea"/>
              </a:rPr>
              <a:t>6</a:t>
            </a:r>
            <a:r>
              <a:rPr sz="1300" kern="1200" spc="-85" dirty="0">
                <a:solidFill>
                  <a:srgbClr val="1B2529"/>
                </a:solidFill>
                <a:ea typeface="+mn-ea"/>
              </a:rPr>
              <a:t>5</a:t>
            </a:r>
            <a:r>
              <a:rPr sz="1300" kern="1200" spc="-13" dirty="0">
                <a:solidFill>
                  <a:srgbClr val="1B2529"/>
                </a:solidFill>
                <a:ea typeface="+mn-ea"/>
              </a:rPr>
              <a:t> </a:t>
            </a:r>
            <a:r>
              <a:rPr sz="1300" kern="1200" spc="-80" dirty="0">
                <a:solidFill>
                  <a:srgbClr val="1B2529"/>
                </a:solidFill>
                <a:ea typeface="+mn-ea"/>
              </a:rPr>
              <a:t>v</a:t>
            </a:r>
            <a:r>
              <a:rPr sz="1300" kern="1200" spc="-118" dirty="0">
                <a:solidFill>
                  <a:srgbClr val="1B2529"/>
                </a:solidFill>
                <a:ea typeface="+mn-ea"/>
              </a:rPr>
              <a:t>e</a:t>
            </a:r>
            <a:r>
              <a:rPr sz="1300" kern="1200" spc="-100" dirty="0">
                <a:solidFill>
                  <a:srgbClr val="1B2529"/>
                </a:solidFill>
                <a:ea typeface="+mn-ea"/>
              </a:rPr>
              <a:t>n</a:t>
            </a:r>
            <a:r>
              <a:rPr sz="1300" kern="1200" spc="-88" dirty="0">
                <a:solidFill>
                  <a:srgbClr val="1B2529"/>
                </a:solidFill>
                <a:ea typeface="+mn-ea"/>
              </a:rPr>
              <a:t>d</a:t>
            </a:r>
            <a:r>
              <a:rPr sz="1300" kern="1200" spc="-100" dirty="0">
                <a:solidFill>
                  <a:srgbClr val="1B2529"/>
                </a:solidFill>
                <a:ea typeface="+mn-ea"/>
              </a:rPr>
              <a:t>o</a:t>
            </a:r>
            <a:r>
              <a:rPr sz="1300" kern="1200" spc="30" dirty="0">
                <a:solidFill>
                  <a:srgbClr val="1B2529"/>
                </a:solidFill>
                <a:ea typeface="+mn-ea"/>
              </a:rPr>
              <a:t>r</a:t>
            </a:r>
            <a:r>
              <a:rPr sz="1300" kern="1200" spc="-120" dirty="0">
                <a:solidFill>
                  <a:srgbClr val="1B2529"/>
                </a:solidFill>
                <a:ea typeface="+mn-ea"/>
              </a:rPr>
              <a:t>s</a:t>
            </a:r>
            <a:r>
              <a:rPr sz="1300" kern="1200" spc="-13" dirty="0">
                <a:solidFill>
                  <a:srgbClr val="1B2529"/>
                </a:solidFill>
                <a:ea typeface="+mn-ea"/>
              </a:rPr>
              <a:t> </a:t>
            </a:r>
            <a:r>
              <a:rPr sz="1300" kern="1200" spc="-18" dirty="0">
                <a:solidFill>
                  <a:srgbClr val="1B2529"/>
                </a:solidFill>
                <a:ea typeface="+mn-ea"/>
              </a:rPr>
              <a:t>i</a:t>
            </a:r>
            <a:r>
              <a:rPr sz="1300" kern="1200" spc="-113" dirty="0">
                <a:solidFill>
                  <a:srgbClr val="1B2529"/>
                </a:solidFill>
                <a:ea typeface="+mn-ea"/>
              </a:rPr>
              <a:t>n</a:t>
            </a:r>
            <a:r>
              <a:rPr sz="1300" kern="1200" spc="-13" dirty="0">
                <a:solidFill>
                  <a:srgbClr val="1B2529"/>
                </a:solidFill>
                <a:ea typeface="+mn-ea"/>
              </a:rPr>
              <a:t> </a:t>
            </a:r>
            <a:r>
              <a:rPr sz="1300" kern="1200" spc="-100" dirty="0">
                <a:solidFill>
                  <a:srgbClr val="1B2529"/>
                </a:solidFill>
                <a:ea typeface="+mn-ea"/>
              </a:rPr>
              <a:t>o</a:t>
            </a:r>
            <a:r>
              <a:rPr sz="1300" kern="1200" spc="-113" dirty="0">
                <a:solidFill>
                  <a:srgbClr val="1B2529"/>
                </a:solidFill>
                <a:ea typeface="+mn-ea"/>
              </a:rPr>
              <a:t>u</a:t>
            </a:r>
            <a:r>
              <a:rPr sz="1300" kern="1200" spc="18" dirty="0">
                <a:solidFill>
                  <a:srgbClr val="1B2529"/>
                </a:solidFill>
                <a:ea typeface="+mn-ea"/>
              </a:rPr>
              <a:t>r</a:t>
            </a:r>
            <a:endParaRPr sz="1300" kern="1200">
              <a:solidFill>
                <a:prstClr val="black"/>
              </a:solidFill>
              <a:ea typeface="+mn-ea"/>
            </a:endParaRPr>
          </a:p>
          <a:p>
            <a:pPr marL="208915" marR="203517" algn="ctr" defTabSz="457200">
              <a:lnSpc>
                <a:spcPct val="125000"/>
              </a:lnSpc>
              <a:buClrTx/>
            </a:pPr>
            <a:r>
              <a:rPr sz="1300" kern="1200" spc="-88" dirty="0">
                <a:solidFill>
                  <a:srgbClr val="1B2529"/>
                </a:solidFill>
                <a:ea typeface="+mn-ea"/>
              </a:rPr>
              <a:t>g</a:t>
            </a:r>
            <a:r>
              <a:rPr sz="1300" kern="1200" spc="-78" dirty="0">
                <a:solidFill>
                  <a:srgbClr val="1B2529"/>
                </a:solidFill>
                <a:ea typeface="+mn-ea"/>
              </a:rPr>
              <a:t>y</a:t>
            </a:r>
            <a:r>
              <a:rPr sz="1300" kern="1200" spc="-148" dirty="0">
                <a:solidFill>
                  <a:srgbClr val="1B2529"/>
                </a:solidFill>
                <a:ea typeface="+mn-ea"/>
              </a:rPr>
              <a:t>m</a:t>
            </a:r>
            <a:r>
              <a:rPr sz="1300" kern="1200" spc="-100" dirty="0">
                <a:solidFill>
                  <a:srgbClr val="1B2529"/>
                </a:solidFill>
                <a:ea typeface="+mn-ea"/>
              </a:rPr>
              <a:t>n</a:t>
            </a:r>
            <a:r>
              <a:rPr sz="1300" kern="1200" spc="-135" dirty="0">
                <a:solidFill>
                  <a:srgbClr val="1B2529"/>
                </a:solidFill>
                <a:ea typeface="+mn-ea"/>
              </a:rPr>
              <a:t>a</a:t>
            </a:r>
            <a:r>
              <a:rPr sz="1300" kern="1200" spc="-108" dirty="0">
                <a:solidFill>
                  <a:srgbClr val="1B2529"/>
                </a:solidFill>
                <a:ea typeface="+mn-ea"/>
              </a:rPr>
              <a:t>s</a:t>
            </a:r>
            <a:r>
              <a:rPr sz="1300" kern="1200" spc="-18" dirty="0">
                <a:solidFill>
                  <a:srgbClr val="1B2529"/>
                </a:solidFill>
                <a:ea typeface="+mn-ea"/>
              </a:rPr>
              <a:t>i</a:t>
            </a:r>
            <a:r>
              <a:rPr sz="1300" kern="1200" spc="-113" dirty="0">
                <a:solidFill>
                  <a:srgbClr val="1B2529"/>
                </a:solidFill>
                <a:ea typeface="+mn-ea"/>
              </a:rPr>
              <a:t>u</a:t>
            </a:r>
            <a:r>
              <a:rPr sz="1300" kern="1200" spc="-148" dirty="0">
                <a:solidFill>
                  <a:srgbClr val="1B2529"/>
                </a:solidFill>
                <a:ea typeface="+mn-ea"/>
              </a:rPr>
              <a:t>m</a:t>
            </a:r>
            <a:r>
              <a:rPr sz="1300" kern="1200" spc="-100" dirty="0">
                <a:solidFill>
                  <a:srgbClr val="1B2529"/>
                </a:solidFill>
                <a:ea typeface="+mn-ea"/>
              </a:rPr>
              <a:t>.</a:t>
            </a:r>
            <a:r>
              <a:rPr sz="1300" kern="1200" spc="-13" dirty="0">
                <a:solidFill>
                  <a:srgbClr val="1B2529"/>
                </a:solidFill>
                <a:ea typeface="+mn-ea"/>
              </a:rPr>
              <a:t> </a:t>
            </a:r>
            <a:r>
              <a:rPr sz="1300" kern="1200" spc="-193" dirty="0">
                <a:solidFill>
                  <a:srgbClr val="1B2529"/>
                </a:solidFill>
                <a:ea typeface="+mn-ea"/>
              </a:rPr>
              <a:t>E</a:t>
            </a:r>
            <a:r>
              <a:rPr sz="1300" kern="1200" spc="-135" dirty="0">
                <a:solidFill>
                  <a:srgbClr val="1B2529"/>
                </a:solidFill>
                <a:ea typeface="+mn-ea"/>
              </a:rPr>
              <a:t>a</a:t>
            </a:r>
            <a:r>
              <a:rPr sz="1300" kern="1200" spc="-95" dirty="0">
                <a:solidFill>
                  <a:srgbClr val="1B2529"/>
                </a:solidFill>
                <a:ea typeface="+mn-ea"/>
              </a:rPr>
              <a:t>c</a:t>
            </a:r>
            <a:r>
              <a:rPr sz="1300" kern="1200" spc="-75" dirty="0">
                <a:solidFill>
                  <a:srgbClr val="1B2529"/>
                </a:solidFill>
                <a:ea typeface="+mn-ea"/>
              </a:rPr>
              <a:t>h  </a:t>
            </a:r>
            <a:r>
              <a:rPr sz="1300" kern="1200" spc="-80" dirty="0">
                <a:solidFill>
                  <a:srgbClr val="1B2529"/>
                </a:solidFill>
                <a:ea typeface="+mn-ea"/>
              </a:rPr>
              <a:t>v</a:t>
            </a:r>
            <a:r>
              <a:rPr sz="1300" kern="1200" spc="-118" dirty="0">
                <a:solidFill>
                  <a:srgbClr val="1B2529"/>
                </a:solidFill>
                <a:ea typeface="+mn-ea"/>
              </a:rPr>
              <a:t>e</a:t>
            </a:r>
            <a:r>
              <a:rPr sz="1300" kern="1200" spc="-100" dirty="0">
                <a:solidFill>
                  <a:srgbClr val="1B2529"/>
                </a:solidFill>
                <a:ea typeface="+mn-ea"/>
              </a:rPr>
              <a:t>n</a:t>
            </a:r>
            <a:r>
              <a:rPr sz="1300" kern="1200" spc="-88" dirty="0">
                <a:solidFill>
                  <a:srgbClr val="1B2529"/>
                </a:solidFill>
                <a:ea typeface="+mn-ea"/>
              </a:rPr>
              <a:t>d</a:t>
            </a:r>
            <a:r>
              <a:rPr sz="1300" kern="1200" spc="-100" dirty="0">
                <a:solidFill>
                  <a:srgbClr val="1B2529"/>
                </a:solidFill>
                <a:ea typeface="+mn-ea"/>
              </a:rPr>
              <a:t>o</a:t>
            </a:r>
            <a:r>
              <a:rPr sz="1300" kern="1200" spc="18" dirty="0">
                <a:solidFill>
                  <a:srgbClr val="1B2529"/>
                </a:solidFill>
                <a:ea typeface="+mn-ea"/>
              </a:rPr>
              <a:t>r</a:t>
            </a:r>
            <a:r>
              <a:rPr sz="1300" kern="1200" spc="-13" dirty="0">
                <a:solidFill>
                  <a:srgbClr val="1B2529"/>
                </a:solidFill>
                <a:ea typeface="+mn-ea"/>
              </a:rPr>
              <a:t> </a:t>
            </a:r>
            <a:r>
              <a:rPr sz="1300" kern="1200" spc="-88" dirty="0">
                <a:solidFill>
                  <a:srgbClr val="1B2529"/>
                </a:solidFill>
                <a:ea typeface="+mn-ea"/>
              </a:rPr>
              <a:t>p</a:t>
            </a:r>
            <a:r>
              <a:rPr sz="1300" kern="1200" spc="-135" dirty="0">
                <a:solidFill>
                  <a:srgbClr val="1B2529"/>
                </a:solidFill>
                <a:ea typeface="+mn-ea"/>
              </a:rPr>
              <a:t>a</a:t>
            </a:r>
            <a:r>
              <a:rPr sz="1300" kern="1200" spc="-78" dirty="0">
                <a:solidFill>
                  <a:srgbClr val="1B2529"/>
                </a:solidFill>
                <a:ea typeface="+mn-ea"/>
              </a:rPr>
              <a:t>y</a:t>
            </a:r>
            <a:r>
              <a:rPr sz="1300" kern="1200" spc="-120" dirty="0">
                <a:solidFill>
                  <a:srgbClr val="1B2529"/>
                </a:solidFill>
                <a:ea typeface="+mn-ea"/>
              </a:rPr>
              <a:t>s</a:t>
            </a:r>
            <a:r>
              <a:rPr sz="1300" kern="1200" spc="-13" dirty="0">
                <a:solidFill>
                  <a:srgbClr val="1B2529"/>
                </a:solidFill>
                <a:ea typeface="+mn-ea"/>
              </a:rPr>
              <a:t> </a:t>
            </a:r>
            <a:r>
              <a:rPr sz="1300" kern="1200" spc="113" dirty="0">
                <a:solidFill>
                  <a:srgbClr val="1B2529"/>
                </a:solidFill>
                <a:ea typeface="+mn-ea"/>
              </a:rPr>
              <a:t>t</a:t>
            </a:r>
            <a:r>
              <a:rPr sz="1300" kern="1200" spc="-75" dirty="0">
                <a:solidFill>
                  <a:srgbClr val="1B2529"/>
                </a:solidFill>
                <a:ea typeface="+mn-ea"/>
              </a:rPr>
              <a:t>o  </a:t>
            </a:r>
            <a:r>
              <a:rPr sz="1300" kern="1200" spc="-40" dirty="0">
                <a:solidFill>
                  <a:srgbClr val="1B2529"/>
                </a:solidFill>
                <a:ea typeface="+mn-ea"/>
              </a:rPr>
              <a:t>participate</a:t>
            </a:r>
            <a:r>
              <a:rPr sz="1300" kern="1200" spc="-18" dirty="0">
                <a:solidFill>
                  <a:srgbClr val="1B2529"/>
                </a:solidFill>
                <a:ea typeface="+mn-ea"/>
              </a:rPr>
              <a:t> </a:t>
            </a:r>
            <a:r>
              <a:rPr sz="1300" kern="1200" spc="-113" dirty="0">
                <a:solidFill>
                  <a:srgbClr val="1B2529"/>
                </a:solidFill>
                <a:ea typeface="+mn-ea"/>
              </a:rPr>
              <a:t>and </a:t>
            </a:r>
            <a:r>
              <a:rPr sz="1300" kern="1200" spc="-110" dirty="0">
                <a:solidFill>
                  <a:srgbClr val="1B2529"/>
                </a:solidFill>
                <a:ea typeface="+mn-ea"/>
              </a:rPr>
              <a:t> </a:t>
            </a:r>
            <a:r>
              <a:rPr sz="1300" kern="1200" spc="-53" dirty="0">
                <a:solidFill>
                  <a:srgbClr val="1B2529"/>
                </a:solidFill>
                <a:ea typeface="+mn-ea"/>
              </a:rPr>
              <a:t>support</a:t>
            </a:r>
            <a:r>
              <a:rPr sz="1300" kern="1200" spc="-23" dirty="0">
                <a:solidFill>
                  <a:srgbClr val="1B2529"/>
                </a:solidFill>
                <a:ea typeface="+mn-ea"/>
              </a:rPr>
              <a:t> </a:t>
            </a:r>
            <a:r>
              <a:rPr sz="1300" kern="1200" spc="-65" dirty="0">
                <a:solidFill>
                  <a:srgbClr val="1B2529"/>
                </a:solidFill>
                <a:ea typeface="+mn-ea"/>
              </a:rPr>
              <a:t>our</a:t>
            </a:r>
            <a:r>
              <a:rPr sz="1300" kern="1200" spc="-20" dirty="0">
                <a:solidFill>
                  <a:srgbClr val="1B2529"/>
                </a:solidFill>
                <a:ea typeface="+mn-ea"/>
              </a:rPr>
              <a:t> </a:t>
            </a:r>
            <a:r>
              <a:rPr sz="1300" kern="1200" spc="-68" dirty="0">
                <a:solidFill>
                  <a:srgbClr val="1B2529"/>
                </a:solidFill>
                <a:ea typeface="+mn-ea"/>
              </a:rPr>
              <a:t>door</a:t>
            </a:r>
            <a:r>
              <a:rPr sz="1300" kern="1200" spc="-23" dirty="0">
                <a:solidFill>
                  <a:srgbClr val="1B2529"/>
                </a:solidFill>
                <a:ea typeface="+mn-ea"/>
              </a:rPr>
              <a:t> </a:t>
            </a:r>
            <a:r>
              <a:rPr sz="1300" kern="1200" spc="-55" dirty="0">
                <a:solidFill>
                  <a:srgbClr val="1B2529"/>
                </a:solidFill>
                <a:ea typeface="+mn-ea"/>
              </a:rPr>
              <a:t>prize </a:t>
            </a:r>
            <a:r>
              <a:rPr sz="1300" kern="1200" spc="-353" dirty="0">
                <a:solidFill>
                  <a:srgbClr val="1B2529"/>
                </a:solidFill>
                <a:ea typeface="+mn-ea"/>
              </a:rPr>
              <a:t> </a:t>
            </a:r>
            <a:r>
              <a:rPr sz="1300" kern="1200" spc="-8" dirty="0">
                <a:solidFill>
                  <a:srgbClr val="1B2529"/>
                </a:solidFill>
                <a:ea typeface="+mn-ea"/>
              </a:rPr>
              <a:t>efforts.</a:t>
            </a:r>
            <a:endParaRPr sz="1300" kern="1200">
              <a:solidFill>
                <a:prstClr val="black"/>
              </a:solidFill>
              <a:ea typeface="+mn-ea"/>
            </a:endParaRPr>
          </a:p>
        </p:txBody>
      </p:sp>
      <p:sp>
        <p:nvSpPr>
          <p:cNvPr id="4" name="object 4"/>
          <p:cNvSpPr txBox="1"/>
          <p:nvPr/>
        </p:nvSpPr>
        <p:spPr>
          <a:xfrm>
            <a:off x="6689724" y="1758950"/>
            <a:ext cx="1890713" cy="2419060"/>
          </a:xfrm>
          <a:prstGeom prst="rect">
            <a:avLst/>
          </a:prstGeom>
          <a:solidFill>
            <a:srgbClr val="E6DBCA"/>
          </a:solidFill>
        </p:spPr>
        <p:txBody>
          <a:bodyPr vert="horz" wrap="square" lIns="0" tIns="1905" rIns="0" bIns="0" rtlCol="0">
            <a:spAutoFit/>
          </a:bodyPr>
          <a:lstStyle/>
          <a:p>
            <a:pPr defTabSz="457200">
              <a:spcBef>
                <a:spcPts val="15"/>
              </a:spcBef>
              <a:buClrTx/>
            </a:pPr>
            <a:endParaRPr sz="1925" kern="1200">
              <a:solidFill>
                <a:prstClr val="black"/>
              </a:solidFill>
              <a:latin typeface="Times New Roman"/>
              <a:ea typeface="+mn-ea"/>
              <a:cs typeface="Times New Roman"/>
            </a:endParaRPr>
          </a:p>
          <a:p>
            <a:pPr marL="1588" algn="ctr" defTabSz="457200">
              <a:buClrTx/>
            </a:pPr>
            <a:r>
              <a:rPr sz="1650" kern="1200" spc="-153" dirty="0">
                <a:solidFill>
                  <a:srgbClr val="1B2529"/>
                </a:solidFill>
                <a:ea typeface="+mn-ea"/>
              </a:rPr>
              <a:t>SPEAKERS</a:t>
            </a:r>
            <a:endParaRPr sz="1650" kern="1200">
              <a:solidFill>
                <a:prstClr val="black"/>
              </a:solidFill>
              <a:ea typeface="+mn-ea"/>
            </a:endParaRPr>
          </a:p>
          <a:p>
            <a:pPr marL="243523" marR="238125" algn="ctr" defTabSz="457200">
              <a:lnSpc>
                <a:spcPct val="125000"/>
              </a:lnSpc>
              <a:spcBef>
                <a:spcPts val="1095"/>
              </a:spcBef>
              <a:buClrTx/>
            </a:pPr>
            <a:r>
              <a:rPr sz="1300" kern="1200" spc="-293" dirty="0">
                <a:solidFill>
                  <a:srgbClr val="1B2529"/>
                </a:solidFill>
                <a:ea typeface="+mn-ea"/>
              </a:rPr>
              <a:t>W</a:t>
            </a:r>
            <a:r>
              <a:rPr sz="1300" kern="1200" spc="-130" dirty="0">
                <a:solidFill>
                  <a:srgbClr val="1B2529"/>
                </a:solidFill>
                <a:ea typeface="+mn-ea"/>
              </a:rPr>
              <a:t>e</a:t>
            </a:r>
            <a:r>
              <a:rPr sz="1300" kern="1200" spc="-13" dirty="0">
                <a:solidFill>
                  <a:srgbClr val="1B2529"/>
                </a:solidFill>
                <a:ea typeface="+mn-ea"/>
              </a:rPr>
              <a:t> </a:t>
            </a:r>
            <a:r>
              <a:rPr sz="1300" kern="1200" spc="-100" dirty="0">
                <a:solidFill>
                  <a:srgbClr val="1B2529"/>
                </a:solidFill>
                <a:ea typeface="+mn-ea"/>
              </a:rPr>
              <a:t>o</a:t>
            </a:r>
            <a:r>
              <a:rPr sz="1300" kern="1200" spc="-88" dirty="0">
                <a:solidFill>
                  <a:srgbClr val="1B2529"/>
                </a:solidFill>
                <a:ea typeface="+mn-ea"/>
              </a:rPr>
              <a:t>p</a:t>
            </a:r>
            <a:r>
              <a:rPr sz="1300" kern="1200" spc="-118" dirty="0">
                <a:solidFill>
                  <a:srgbClr val="1B2529"/>
                </a:solidFill>
                <a:ea typeface="+mn-ea"/>
              </a:rPr>
              <a:t>e</a:t>
            </a:r>
            <a:r>
              <a:rPr sz="1300" kern="1200" spc="-113" dirty="0">
                <a:solidFill>
                  <a:srgbClr val="1B2529"/>
                </a:solidFill>
                <a:ea typeface="+mn-ea"/>
              </a:rPr>
              <a:t>n</a:t>
            </a:r>
            <a:r>
              <a:rPr sz="1300" kern="1200" spc="-13" dirty="0">
                <a:solidFill>
                  <a:srgbClr val="1B2529"/>
                </a:solidFill>
                <a:ea typeface="+mn-ea"/>
              </a:rPr>
              <a:t> </a:t>
            </a:r>
            <a:r>
              <a:rPr sz="1300" kern="1200" spc="-100" dirty="0">
                <a:solidFill>
                  <a:srgbClr val="1B2529"/>
                </a:solidFill>
                <a:ea typeface="+mn-ea"/>
              </a:rPr>
              <a:t>o</a:t>
            </a:r>
            <a:r>
              <a:rPr sz="1300" kern="1200" spc="-113" dirty="0">
                <a:solidFill>
                  <a:srgbClr val="1B2529"/>
                </a:solidFill>
                <a:ea typeface="+mn-ea"/>
              </a:rPr>
              <a:t>u</a:t>
            </a:r>
            <a:r>
              <a:rPr sz="1300" kern="1200" spc="18" dirty="0">
                <a:solidFill>
                  <a:srgbClr val="1B2529"/>
                </a:solidFill>
                <a:ea typeface="+mn-ea"/>
              </a:rPr>
              <a:t>r</a:t>
            </a:r>
            <a:r>
              <a:rPr sz="1300" kern="1200" spc="-13" dirty="0">
                <a:solidFill>
                  <a:srgbClr val="1B2529"/>
                </a:solidFill>
                <a:ea typeface="+mn-ea"/>
              </a:rPr>
              <a:t> </a:t>
            </a:r>
            <a:r>
              <a:rPr sz="1300" kern="1200" spc="-88" dirty="0">
                <a:solidFill>
                  <a:srgbClr val="1B2529"/>
                </a:solidFill>
                <a:ea typeface="+mn-ea"/>
              </a:rPr>
              <a:t>d</a:t>
            </a:r>
            <a:r>
              <a:rPr sz="1300" kern="1200" spc="-100" dirty="0">
                <a:solidFill>
                  <a:srgbClr val="1B2529"/>
                </a:solidFill>
                <a:ea typeface="+mn-ea"/>
              </a:rPr>
              <a:t>oo</a:t>
            </a:r>
            <a:r>
              <a:rPr sz="1300" kern="1200" spc="30" dirty="0">
                <a:solidFill>
                  <a:srgbClr val="1B2529"/>
                </a:solidFill>
                <a:ea typeface="+mn-ea"/>
              </a:rPr>
              <a:t>r</a:t>
            </a:r>
            <a:r>
              <a:rPr sz="1300" kern="1200" spc="-120" dirty="0">
                <a:solidFill>
                  <a:srgbClr val="1B2529"/>
                </a:solidFill>
                <a:ea typeface="+mn-ea"/>
              </a:rPr>
              <a:t>s</a:t>
            </a:r>
            <a:r>
              <a:rPr sz="1300" kern="1200" spc="-13" dirty="0">
                <a:solidFill>
                  <a:srgbClr val="1B2529"/>
                </a:solidFill>
                <a:ea typeface="+mn-ea"/>
              </a:rPr>
              <a:t> </a:t>
            </a:r>
            <a:r>
              <a:rPr sz="1300" kern="1200" spc="113" dirty="0">
                <a:solidFill>
                  <a:srgbClr val="1B2529"/>
                </a:solidFill>
                <a:ea typeface="+mn-ea"/>
              </a:rPr>
              <a:t>t</a:t>
            </a:r>
            <a:r>
              <a:rPr sz="1300" kern="1200" spc="-75" dirty="0">
                <a:solidFill>
                  <a:srgbClr val="1B2529"/>
                </a:solidFill>
                <a:ea typeface="+mn-ea"/>
              </a:rPr>
              <a:t>o  </a:t>
            </a:r>
            <a:r>
              <a:rPr sz="1300" kern="1200" spc="-135" dirty="0">
                <a:solidFill>
                  <a:srgbClr val="1B2529"/>
                </a:solidFill>
                <a:ea typeface="+mn-ea"/>
              </a:rPr>
              <a:t>a</a:t>
            </a:r>
            <a:r>
              <a:rPr sz="1300" kern="1200" spc="30" dirty="0">
                <a:solidFill>
                  <a:srgbClr val="1B2529"/>
                </a:solidFill>
                <a:ea typeface="+mn-ea"/>
              </a:rPr>
              <a:t>r</a:t>
            </a:r>
            <a:r>
              <a:rPr sz="1300" kern="1200" spc="-118" dirty="0">
                <a:solidFill>
                  <a:srgbClr val="1B2529"/>
                </a:solidFill>
                <a:ea typeface="+mn-ea"/>
              </a:rPr>
              <a:t>e</a:t>
            </a:r>
            <a:r>
              <a:rPr sz="1300" kern="1200" spc="-148" dirty="0">
                <a:solidFill>
                  <a:srgbClr val="1B2529"/>
                </a:solidFill>
                <a:ea typeface="+mn-ea"/>
              </a:rPr>
              <a:t>a</a:t>
            </a:r>
            <a:r>
              <a:rPr sz="1300" kern="1200" spc="-13" dirty="0">
                <a:solidFill>
                  <a:srgbClr val="1B2529"/>
                </a:solidFill>
                <a:ea typeface="+mn-ea"/>
              </a:rPr>
              <a:t> </a:t>
            </a:r>
            <a:r>
              <a:rPr sz="1300" kern="1200" spc="-88" dirty="0">
                <a:solidFill>
                  <a:srgbClr val="1B2529"/>
                </a:solidFill>
                <a:ea typeface="+mn-ea"/>
              </a:rPr>
              <a:t>b</a:t>
            </a:r>
            <a:r>
              <a:rPr sz="1300" kern="1200" spc="-113" dirty="0">
                <a:solidFill>
                  <a:srgbClr val="1B2529"/>
                </a:solidFill>
                <a:ea typeface="+mn-ea"/>
              </a:rPr>
              <a:t>u</a:t>
            </a:r>
            <a:r>
              <a:rPr sz="1300" kern="1200" spc="-108" dirty="0">
                <a:solidFill>
                  <a:srgbClr val="1B2529"/>
                </a:solidFill>
                <a:ea typeface="+mn-ea"/>
              </a:rPr>
              <a:t>s</a:t>
            </a:r>
            <a:r>
              <a:rPr sz="1300" kern="1200" spc="-18" dirty="0">
                <a:solidFill>
                  <a:srgbClr val="1B2529"/>
                </a:solidFill>
                <a:ea typeface="+mn-ea"/>
              </a:rPr>
              <a:t>i</a:t>
            </a:r>
            <a:r>
              <a:rPr sz="1300" kern="1200" spc="-100" dirty="0">
                <a:solidFill>
                  <a:srgbClr val="1B2529"/>
                </a:solidFill>
                <a:ea typeface="+mn-ea"/>
              </a:rPr>
              <a:t>n</a:t>
            </a:r>
            <a:r>
              <a:rPr sz="1300" kern="1200" spc="-118" dirty="0">
                <a:solidFill>
                  <a:srgbClr val="1B2529"/>
                </a:solidFill>
                <a:ea typeface="+mn-ea"/>
              </a:rPr>
              <a:t>e</a:t>
            </a:r>
            <a:r>
              <a:rPr sz="1300" kern="1200" spc="-108" dirty="0">
                <a:solidFill>
                  <a:srgbClr val="1B2529"/>
                </a:solidFill>
                <a:ea typeface="+mn-ea"/>
              </a:rPr>
              <a:t>ss</a:t>
            </a:r>
            <a:r>
              <a:rPr sz="1300" kern="1200" spc="-118" dirty="0">
                <a:solidFill>
                  <a:srgbClr val="1B2529"/>
                </a:solidFill>
                <a:ea typeface="+mn-ea"/>
              </a:rPr>
              <a:t>e</a:t>
            </a:r>
            <a:r>
              <a:rPr sz="1300" kern="1200" spc="-120" dirty="0">
                <a:solidFill>
                  <a:srgbClr val="1B2529"/>
                </a:solidFill>
                <a:ea typeface="+mn-ea"/>
              </a:rPr>
              <a:t>s</a:t>
            </a:r>
            <a:r>
              <a:rPr sz="1300" kern="1200" spc="-13" dirty="0">
                <a:solidFill>
                  <a:srgbClr val="1B2529"/>
                </a:solidFill>
                <a:ea typeface="+mn-ea"/>
              </a:rPr>
              <a:t> </a:t>
            </a:r>
            <a:r>
              <a:rPr sz="1300" kern="1200" spc="113" dirty="0">
                <a:solidFill>
                  <a:srgbClr val="1B2529"/>
                </a:solidFill>
                <a:ea typeface="+mn-ea"/>
              </a:rPr>
              <a:t>t</a:t>
            </a:r>
            <a:r>
              <a:rPr sz="1300" kern="1200" spc="-75" dirty="0">
                <a:solidFill>
                  <a:srgbClr val="1B2529"/>
                </a:solidFill>
                <a:ea typeface="+mn-ea"/>
              </a:rPr>
              <a:t>o  </a:t>
            </a:r>
            <a:r>
              <a:rPr sz="1300" kern="1200" spc="-135" dirty="0">
                <a:solidFill>
                  <a:srgbClr val="1B2529"/>
                </a:solidFill>
                <a:ea typeface="+mn-ea"/>
              </a:rPr>
              <a:t>a</a:t>
            </a:r>
            <a:r>
              <a:rPr sz="1300" kern="1200" spc="-18" dirty="0">
                <a:solidFill>
                  <a:srgbClr val="1B2529"/>
                </a:solidFill>
                <a:ea typeface="+mn-ea"/>
              </a:rPr>
              <a:t>l</a:t>
            </a:r>
            <a:r>
              <a:rPr sz="1300" kern="1200" spc="-108" dirty="0">
                <a:solidFill>
                  <a:srgbClr val="1B2529"/>
                </a:solidFill>
                <a:ea typeface="+mn-ea"/>
              </a:rPr>
              <a:t>s</a:t>
            </a:r>
            <a:r>
              <a:rPr sz="1300" kern="1200" spc="-113" dirty="0">
                <a:solidFill>
                  <a:srgbClr val="1B2529"/>
                </a:solidFill>
                <a:ea typeface="+mn-ea"/>
              </a:rPr>
              <a:t>o</a:t>
            </a:r>
            <a:r>
              <a:rPr sz="1300" kern="1200" spc="-13" dirty="0">
                <a:solidFill>
                  <a:srgbClr val="1B2529"/>
                </a:solidFill>
                <a:ea typeface="+mn-ea"/>
              </a:rPr>
              <a:t> </a:t>
            </a:r>
            <a:r>
              <a:rPr sz="1300" kern="1200" spc="-88" dirty="0">
                <a:solidFill>
                  <a:srgbClr val="1B2529"/>
                </a:solidFill>
                <a:ea typeface="+mn-ea"/>
              </a:rPr>
              <a:t>p</a:t>
            </a:r>
            <a:r>
              <a:rPr sz="1300" kern="1200" spc="30" dirty="0">
                <a:solidFill>
                  <a:srgbClr val="1B2529"/>
                </a:solidFill>
                <a:ea typeface="+mn-ea"/>
              </a:rPr>
              <a:t>r</a:t>
            </a:r>
            <a:r>
              <a:rPr sz="1300" kern="1200" spc="-118" dirty="0">
                <a:solidFill>
                  <a:srgbClr val="1B2529"/>
                </a:solidFill>
                <a:ea typeface="+mn-ea"/>
              </a:rPr>
              <a:t>e</a:t>
            </a:r>
            <a:r>
              <a:rPr sz="1300" kern="1200" spc="-108" dirty="0">
                <a:solidFill>
                  <a:srgbClr val="1B2529"/>
                </a:solidFill>
                <a:ea typeface="+mn-ea"/>
              </a:rPr>
              <a:t>s</a:t>
            </a:r>
            <a:r>
              <a:rPr sz="1300" kern="1200" spc="-118" dirty="0">
                <a:solidFill>
                  <a:srgbClr val="1B2529"/>
                </a:solidFill>
                <a:ea typeface="+mn-ea"/>
              </a:rPr>
              <a:t>e</a:t>
            </a:r>
            <a:r>
              <a:rPr sz="1300" kern="1200" spc="-100" dirty="0">
                <a:solidFill>
                  <a:srgbClr val="1B2529"/>
                </a:solidFill>
                <a:ea typeface="+mn-ea"/>
              </a:rPr>
              <a:t>n</a:t>
            </a:r>
            <a:r>
              <a:rPr sz="1300" kern="1200" spc="100" dirty="0">
                <a:solidFill>
                  <a:srgbClr val="1B2529"/>
                </a:solidFill>
                <a:ea typeface="+mn-ea"/>
              </a:rPr>
              <a:t>t</a:t>
            </a:r>
            <a:r>
              <a:rPr sz="1300" kern="1200" spc="-13" dirty="0">
                <a:solidFill>
                  <a:srgbClr val="1B2529"/>
                </a:solidFill>
                <a:ea typeface="+mn-ea"/>
              </a:rPr>
              <a:t> </a:t>
            </a:r>
            <a:r>
              <a:rPr sz="1300" kern="1200" spc="-100" dirty="0">
                <a:solidFill>
                  <a:srgbClr val="1B2529"/>
                </a:solidFill>
                <a:ea typeface="+mn-ea"/>
              </a:rPr>
              <a:t>o</a:t>
            </a:r>
            <a:r>
              <a:rPr sz="1300" kern="1200" spc="-75" dirty="0">
                <a:solidFill>
                  <a:srgbClr val="1B2529"/>
                </a:solidFill>
                <a:ea typeface="+mn-ea"/>
              </a:rPr>
              <a:t>n  </a:t>
            </a:r>
            <a:r>
              <a:rPr sz="1300" kern="1200" spc="-80" dirty="0">
                <a:solidFill>
                  <a:srgbClr val="1B2529"/>
                </a:solidFill>
                <a:ea typeface="+mn-ea"/>
              </a:rPr>
              <a:t>v</a:t>
            </a:r>
            <a:r>
              <a:rPr sz="1300" kern="1200" spc="-135" dirty="0">
                <a:solidFill>
                  <a:srgbClr val="1B2529"/>
                </a:solidFill>
                <a:ea typeface="+mn-ea"/>
              </a:rPr>
              <a:t>a</a:t>
            </a:r>
            <a:r>
              <a:rPr sz="1300" kern="1200" spc="30" dirty="0">
                <a:solidFill>
                  <a:srgbClr val="1B2529"/>
                </a:solidFill>
                <a:ea typeface="+mn-ea"/>
              </a:rPr>
              <a:t>r</a:t>
            </a:r>
            <a:r>
              <a:rPr sz="1300" kern="1200" spc="-18" dirty="0">
                <a:solidFill>
                  <a:srgbClr val="1B2529"/>
                </a:solidFill>
                <a:ea typeface="+mn-ea"/>
              </a:rPr>
              <a:t>i</a:t>
            </a:r>
            <a:r>
              <a:rPr sz="1300" kern="1200" spc="-100" dirty="0">
                <a:solidFill>
                  <a:srgbClr val="1B2529"/>
                </a:solidFill>
                <a:ea typeface="+mn-ea"/>
              </a:rPr>
              <a:t>o</a:t>
            </a:r>
            <a:r>
              <a:rPr sz="1300" kern="1200" spc="-113" dirty="0">
                <a:solidFill>
                  <a:srgbClr val="1B2529"/>
                </a:solidFill>
                <a:ea typeface="+mn-ea"/>
              </a:rPr>
              <a:t>u</a:t>
            </a:r>
            <a:r>
              <a:rPr sz="1300" kern="1200" spc="-120" dirty="0">
                <a:solidFill>
                  <a:srgbClr val="1B2529"/>
                </a:solidFill>
                <a:ea typeface="+mn-ea"/>
              </a:rPr>
              <a:t>s</a:t>
            </a:r>
            <a:r>
              <a:rPr sz="1300" kern="1200" spc="-13" dirty="0">
                <a:solidFill>
                  <a:srgbClr val="1B2529"/>
                </a:solidFill>
                <a:ea typeface="+mn-ea"/>
              </a:rPr>
              <a:t> </a:t>
            </a:r>
            <a:r>
              <a:rPr sz="1300" kern="1200" spc="113" dirty="0">
                <a:solidFill>
                  <a:srgbClr val="1B2529"/>
                </a:solidFill>
                <a:ea typeface="+mn-ea"/>
              </a:rPr>
              <a:t>t</a:t>
            </a:r>
            <a:r>
              <a:rPr sz="1300" kern="1200" spc="-100" dirty="0">
                <a:solidFill>
                  <a:srgbClr val="1B2529"/>
                </a:solidFill>
                <a:ea typeface="+mn-ea"/>
              </a:rPr>
              <a:t>o</a:t>
            </a:r>
            <a:r>
              <a:rPr sz="1300" kern="1200" spc="-88" dirty="0">
                <a:solidFill>
                  <a:srgbClr val="1B2529"/>
                </a:solidFill>
                <a:ea typeface="+mn-ea"/>
              </a:rPr>
              <a:t>p</a:t>
            </a:r>
            <a:r>
              <a:rPr sz="1300" kern="1200" spc="-18" dirty="0">
                <a:solidFill>
                  <a:srgbClr val="1B2529"/>
                </a:solidFill>
                <a:ea typeface="+mn-ea"/>
              </a:rPr>
              <a:t>i</a:t>
            </a:r>
            <a:r>
              <a:rPr sz="1300" kern="1200" spc="-95" dirty="0">
                <a:solidFill>
                  <a:srgbClr val="1B2529"/>
                </a:solidFill>
                <a:ea typeface="+mn-ea"/>
              </a:rPr>
              <a:t>c</a:t>
            </a:r>
            <a:r>
              <a:rPr sz="1300" kern="1200" spc="-108" dirty="0">
                <a:solidFill>
                  <a:srgbClr val="1B2529"/>
                </a:solidFill>
                <a:ea typeface="+mn-ea"/>
              </a:rPr>
              <a:t>s</a:t>
            </a:r>
            <a:r>
              <a:rPr sz="1300" kern="1200" spc="-100" dirty="0">
                <a:solidFill>
                  <a:srgbClr val="1B2529"/>
                </a:solidFill>
                <a:ea typeface="+mn-ea"/>
              </a:rPr>
              <a:t>.</a:t>
            </a:r>
            <a:r>
              <a:rPr sz="1300" kern="1200" spc="-13" dirty="0">
                <a:solidFill>
                  <a:srgbClr val="1B2529"/>
                </a:solidFill>
                <a:ea typeface="+mn-ea"/>
              </a:rPr>
              <a:t> </a:t>
            </a:r>
            <a:r>
              <a:rPr sz="1300" kern="1200" spc="-95" dirty="0">
                <a:solidFill>
                  <a:srgbClr val="1B2529"/>
                </a:solidFill>
                <a:ea typeface="+mn-ea"/>
              </a:rPr>
              <a:t>T</a:t>
            </a:r>
            <a:r>
              <a:rPr sz="1300" kern="1200" spc="-100" dirty="0">
                <a:solidFill>
                  <a:srgbClr val="1B2529"/>
                </a:solidFill>
                <a:ea typeface="+mn-ea"/>
              </a:rPr>
              <a:t>h</a:t>
            </a:r>
            <a:r>
              <a:rPr sz="1300" kern="1200" spc="-18" dirty="0">
                <a:solidFill>
                  <a:srgbClr val="1B2529"/>
                </a:solidFill>
                <a:ea typeface="+mn-ea"/>
              </a:rPr>
              <a:t>i</a:t>
            </a:r>
            <a:r>
              <a:rPr sz="1300" kern="1200" spc="-85" dirty="0">
                <a:solidFill>
                  <a:srgbClr val="1B2529"/>
                </a:solidFill>
                <a:ea typeface="+mn-ea"/>
              </a:rPr>
              <a:t>s  </a:t>
            </a:r>
            <a:r>
              <a:rPr sz="1300" kern="1200" spc="-18" dirty="0">
                <a:solidFill>
                  <a:srgbClr val="1B2529"/>
                </a:solidFill>
                <a:ea typeface="+mn-ea"/>
              </a:rPr>
              <a:t>i</a:t>
            </a:r>
            <a:r>
              <a:rPr sz="1300" kern="1200" spc="-100" dirty="0">
                <a:solidFill>
                  <a:srgbClr val="1B2529"/>
                </a:solidFill>
                <a:ea typeface="+mn-ea"/>
              </a:rPr>
              <a:t>n</a:t>
            </a:r>
            <a:r>
              <a:rPr sz="1300" kern="1200" spc="-95" dirty="0">
                <a:solidFill>
                  <a:srgbClr val="1B2529"/>
                </a:solidFill>
                <a:ea typeface="+mn-ea"/>
              </a:rPr>
              <a:t>c</a:t>
            </a:r>
            <a:r>
              <a:rPr sz="1300" kern="1200" spc="-18" dirty="0">
                <a:solidFill>
                  <a:srgbClr val="1B2529"/>
                </a:solidFill>
                <a:ea typeface="+mn-ea"/>
              </a:rPr>
              <a:t>l</a:t>
            </a:r>
            <a:r>
              <a:rPr sz="1300" kern="1200" spc="-113" dirty="0">
                <a:solidFill>
                  <a:srgbClr val="1B2529"/>
                </a:solidFill>
                <a:ea typeface="+mn-ea"/>
              </a:rPr>
              <a:t>u</a:t>
            </a:r>
            <a:r>
              <a:rPr sz="1300" kern="1200" spc="-88" dirty="0">
                <a:solidFill>
                  <a:srgbClr val="1B2529"/>
                </a:solidFill>
                <a:ea typeface="+mn-ea"/>
              </a:rPr>
              <a:t>d</a:t>
            </a:r>
            <a:r>
              <a:rPr sz="1300" kern="1200" spc="-118" dirty="0">
                <a:solidFill>
                  <a:srgbClr val="1B2529"/>
                </a:solidFill>
                <a:ea typeface="+mn-ea"/>
              </a:rPr>
              <a:t>e</a:t>
            </a:r>
            <a:r>
              <a:rPr sz="1300" kern="1200" spc="-120" dirty="0">
                <a:solidFill>
                  <a:srgbClr val="1B2529"/>
                </a:solidFill>
                <a:ea typeface="+mn-ea"/>
              </a:rPr>
              <a:t>s</a:t>
            </a:r>
            <a:r>
              <a:rPr sz="1300" kern="1200" spc="-13" dirty="0">
                <a:solidFill>
                  <a:srgbClr val="1B2529"/>
                </a:solidFill>
                <a:ea typeface="+mn-ea"/>
              </a:rPr>
              <a:t> </a:t>
            </a:r>
            <a:r>
              <a:rPr sz="1300" kern="1200" spc="108" dirty="0">
                <a:solidFill>
                  <a:srgbClr val="1B2529"/>
                </a:solidFill>
                <a:ea typeface="+mn-ea"/>
              </a:rPr>
              <a:t>f</a:t>
            </a:r>
            <a:r>
              <a:rPr sz="1300" kern="1200" spc="-113" dirty="0">
                <a:solidFill>
                  <a:srgbClr val="1B2529"/>
                </a:solidFill>
                <a:ea typeface="+mn-ea"/>
              </a:rPr>
              <a:t>u</a:t>
            </a:r>
            <a:r>
              <a:rPr sz="1300" kern="1200" spc="30" dirty="0">
                <a:solidFill>
                  <a:srgbClr val="1B2529"/>
                </a:solidFill>
                <a:ea typeface="+mn-ea"/>
              </a:rPr>
              <a:t>r</a:t>
            </a:r>
            <a:r>
              <a:rPr sz="1300" kern="1200" spc="113" dirty="0">
                <a:solidFill>
                  <a:srgbClr val="1B2529"/>
                </a:solidFill>
                <a:ea typeface="+mn-ea"/>
              </a:rPr>
              <a:t>t</a:t>
            </a:r>
            <a:r>
              <a:rPr sz="1300" kern="1200" spc="-100" dirty="0">
                <a:solidFill>
                  <a:srgbClr val="1B2529"/>
                </a:solidFill>
                <a:ea typeface="+mn-ea"/>
              </a:rPr>
              <a:t>h</a:t>
            </a:r>
            <a:r>
              <a:rPr sz="1300" kern="1200" spc="-118" dirty="0">
                <a:solidFill>
                  <a:srgbClr val="1B2529"/>
                </a:solidFill>
                <a:ea typeface="+mn-ea"/>
              </a:rPr>
              <a:t>e</a:t>
            </a:r>
            <a:r>
              <a:rPr sz="1300" kern="1200" spc="15" dirty="0">
                <a:solidFill>
                  <a:srgbClr val="1B2529"/>
                </a:solidFill>
                <a:ea typeface="+mn-ea"/>
              </a:rPr>
              <a:t>r  </a:t>
            </a:r>
            <a:r>
              <a:rPr sz="1300" kern="1200" spc="-28" dirty="0">
                <a:solidFill>
                  <a:srgbClr val="1B2529"/>
                </a:solidFill>
                <a:ea typeface="+mn-ea"/>
              </a:rPr>
              <a:t>activity</a:t>
            </a:r>
            <a:r>
              <a:rPr sz="1300" kern="1200" spc="-18" dirty="0">
                <a:solidFill>
                  <a:srgbClr val="1B2529"/>
                </a:solidFill>
                <a:ea typeface="+mn-ea"/>
              </a:rPr>
              <a:t> </a:t>
            </a:r>
            <a:r>
              <a:rPr sz="1300" kern="1200" spc="-53" dirty="0">
                <a:solidFill>
                  <a:srgbClr val="1B2529"/>
                </a:solidFill>
                <a:ea typeface="+mn-ea"/>
              </a:rPr>
              <a:t>like</a:t>
            </a:r>
            <a:r>
              <a:rPr sz="1300" kern="1200" spc="-15" dirty="0">
                <a:solidFill>
                  <a:srgbClr val="1B2529"/>
                </a:solidFill>
                <a:ea typeface="+mn-ea"/>
              </a:rPr>
              <a:t> </a:t>
            </a:r>
            <a:r>
              <a:rPr sz="1300" kern="1200" spc="-13" dirty="0">
                <a:solidFill>
                  <a:srgbClr val="1B2529"/>
                </a:solidFill>
                <a:ea typeface="+mn-ea"/>
              </a:rPr>
              <a:t>flu</a:t>
            </a:r>
            <a:r>
              <a:rPr sz="1300" kern="1200" spc="-15" dirty="0">
                <a:solidFill>
                  <a:srgbClr val="1B2529"/>
                </a:solidFill>
                <a:ea typeface="+mn-ea"/>
              </a:rPr>
              <a:t> </a:t>
            </a:r>
            <a:r>
              <a:rPr sz="1300" kern="1200" spc="-68" dirty="0">
                <a:solidFill>
                  <a:srgbClr val="1B2529"/>
                </a:solidFill>
                <a:ea typeface="+mn-ea"/>
              </a:rPr>
              <a:t>clinics </a:t>
            </a:r>
            <a:r>
              <a:rPr sz="1300" kern="1200" spc="-355" dirty="0">
                <a:solidFill>
                  <a:srgbClr val="1B2529"/>
                </a:solidFill>
                <a:ea typeface="+mn-ea"/>
              </a:rPr>
              <a:t> </a:t>
            </a:r>
            <a:r>
              <a:rPr sz="1300" kern="1200" spc="-135" dirty="0">
                <a:solidFill>
                  <a:srgbClr val="1B2529"/>
                </a:solidFill>
                <a:ea typeface="+mn-ea"/>
              </a:rPr>
              <a:t>a</a:t>
            </a:r>
            <a:r>
              <a:rPr sz="1300" kern="1200" spc="-100" dirty="0">
                <a:solidFill>
                  <a:srgbClr val="1B2529"/>
                </a:solidFill>
                <a:ea typeface="+mn-ea"/>
              </a:rPr>
              <a:t>nd</a:t>
            </a:r>
            <a:r>
              <a:rPr sz="1300" kern="1200" spc="-13" dirty="0">
                <a:solidFill>
                  <a:srgbClr val="1B2529"/>
                </a:solidFill>
                <a:ea typeface="+mn-ea"/>
              </a:rPr>
              <a:t> </a:t>
            </a:r>
            <a:r>
              <a:rPr sz="1300" kern="1200" spc="-88" dirty="0">
                <a:solidFill>
                  <a:srgbClr val="1B2529"/>
                </a:solidFill>
                <a:ea typeface="+mn-ea"/>
              </a:rPr>
              <a:t>b</a:t>
            </a:r>
            <a:r>
              <a:rPr sz="1300" kern="1200" spc="-100" dirty="0">
                <a:solidFill>
                  <a:srgbClr val="1B2529"/>
                </a:solidFill>
                <a:ea typeface="+mn-ea"/>
              </a:rPr>
              <a:t>o</a:t>
            </a:r>
            <a:r>
              <a:rPr sz="1300" kern="1200" spc="-88" dirty="0">
                <a:solidFill>
                  <a:srgbClr val="1B2529"/>
                </a:solidFill>
                <a:ea typeface="+mn-ea"/>
              </a:rPr>
              <a:t>d</a:t>
            </a:r>
            <a:r>
              <a:rPr sz="1300" kern="1200" spc="-90" dirty="0">
                <a:solidFill>
                  <a:srgbClr val="1B2529"/>
                </a:solidFill>
                <a:ea typeface="+mn-ea"/>
              </a:rPr>
              <a:t>y</a:t>
            </a:r>
            <a:r>
              <a:rPr sz="1300" kern="1200" spc="-13" dirty="0">
                <a:solidFill>
                  <a:srgbClr val="1B2529"/>
                </a:solidFill>
                <a:ea typeface="+mn-ea"/>
              </a:rPr>
              <a:t> </a:t>
            </a:r>
            <a:r>
              <a:rPr sz="1300" kern="1200" spc="-108" dirty="0">
                <a:solidFill>
                  <a:srgbClr val="1B2529"/>
                </a:solidFill>
                <a:ea typeface="+mn-ea"/>
              </a:rPr>
              <a:t>s</a:t>
            </a:r>
            <a:r>
              <a:rPr sz="1300" kern="1200" spc="-95" dirty="0">
                <a:solidFill>
                  <a:srgbClr val="1B2529"/>
                </a:solidFill>
                <a:ea typeface="+mn-ea"/>
              </a:rPr>
              <a:t>c</a:t>
            </a:r>
            <a:r>
              <a:rPr sz="1300" kern="1200" spc="30" dirty="0">
                <a:solidFill>
                  <a:srgbClr val="1B2529"/>
                </a:solidFill>
                <a:ea typeface="+mn-ea"/>
              </a:rPr>
              <a:t>r</a:t>
            </a:r>
            <a:r>
              <a:rPr sz="1300" kern="1200" spc="-118" dirty="0">
                <a:solidFill>
                  <a:srgbClr val="1B2529"/>
                </a:solidFill>
                <a:ea typeface="+mn-ea"/>
              </a:rPr>
              <a:t>ee</a:t>
            </a:r>
            <a:r>
              <a:rPr sz="1300" kern="1200" spc="-100" dirty="0">
                <a:solidFill>
                  <a:srgbClr val="1B2529"/>
                </a:solidFill>
                <a:ea typeface="+mn-ea"/>
              </a:rPr>
              <a:t>n</a:t>
            </a:r>
            <a:r>
              <a:rPr sz="1300" kern="1200" spc="-18" dirty="0">
                <a:solidFill>
                  <a:srgbClr val="1B2529"/>
                </a:solidFill>
                <a:ea typeface="+mn-ea"/>
              </a:rPr>
              <a:t>i</a:t>
            </a:r>
            <a:r>
              <a:rPr sz="1300" kern="1200" spc="-100" dirty="0">
                <a:solidFill>
                  <a:srgbClr val="1B2529"/>
                </a:solidFill>
                <a:ea typeface="+mn-ea"/>
              </a:rPr>
              <a:t>n</a:t>
            </a:r>
            <a:r>
              <a:rPr sz="1300" kern="1200" spc="-88" dirty="0">
                <a:solidFill>
                  <a:srgbClr val="1B2529"/>
                </a:solidFill>
                <a:ea typeface="+mn-ea"/>
              </a:rPr>
              <a:t>g</a:t>
            </a:r>
            <a:r>
              <a:rPr sz="1300" kern="1200" spc="-100" dirty="0">
                <a:solidFill>
                  <a:srgbClr val="1B2529"/>
                </a:solidFill>
                <a:ea typeface="+mn-ea"/>
              </a:rPr>
              <a:t>.</a:t>
            </a:r>
            <a:endParaRPr sz="1300" kern="1200">
              <a:solidFill>
                <a:prstClr val="black"/>
              </a:solidFill>
              <a:ea typeface="+mn-ea"/>
            </a:endParaRPr>
          </a:p>
        </p:txBody>
      </p:sp>
      <p:sp>
        <p:nvSpPr>
          <p:cNvPr id="5" name="object 5"/>
          <p:cNvSpPr txBox="1"/>
          <p:nvPr/>
        </p:nvSpPr>
        <p:spPr>
          <a:xfrm>
            <a:off x="4651375" y="1758950"/>
            <a:ext cx="1890713" cy="2419060"/>
          </a:xfrm>
          <a:prstGeom prst="rect">
            <a:avLst/>
          </a:prstGeom>
          <a:solidFill>
            <a:srgbClr val="FDD059"/>
          </a:solidFill>
        </p:spPr>
        <p:txBody>
          <a:bodyPr vert="horz" wrap="square" lIns="0" tIns="1905" rIns="0" bIns="0" rtlCol="0">
            <a:spAutoFit/>
          </a:bodyPr>
          <a:lstStyle/>
          <a:p>
            <a:pPr defTabSz="457200">
              <a:spcBef>
                <a:spcPts val="15"/>
              </a:spcBef>
              <a:buClrTx/>
            </a:pPr>
            <a:endParaRPr sz="1925" kern="1200">
              <a:solidFill>
                <a:prstClr val="black"/>
              </a:solidFill>
              <a:latin typeface="Times New Roman"/>
              <a:ea typeface="+mn-ea"/>
              <a:cs typeface="Times New Roman"/>
            </a:endParaRPr>
          </a:p>
          <a:p>
            <a:pPr marL="1270" algn="ctr" defTabSz="457200">
              <a:buClrTx/>
            </a:pPr>
            <a:r>
              <a:rPr sz="1650" kern="1200" spc="-148" dirty="0">
                <a:solidFill>
                  <a:srgbClr val="1B2529"/>
                </a:solidFill>
                <a:ea typeface="+mn-ea"/>
              </a:rPr>
              <a:t>MUSIC</a:t>
            </a:r>
            <a:endParaRPr sz="1650" kern="1200">
              <a:solidFill>
                <a:prstClr val="black"/>
              </a:solidFill>
              <a:ea typeface="+mn-ea"/>
            </a:endParaRPr>
          </a:p>
          <a:p>
            <a:pPr marL="196533" marR="191135" algn="ctr" defTabSz="457200">
              <a:lnSpc>
                <a:spcPct val="125000"/>
              </a:lnSpc>
              <a:spcBef>
                <a:spcPts val="1095"/>
              </a:spcBef>
              <a:buClrTx/>
            </a:pPr>
            <a:r>
              <a:rPr sz="1300" kern="1200" spc="-293" dirty="0">
                <a:solidFill>
                  <a:srgbClr val="1B2529"/>
                </a:solidFill>
                <a:ea typeface="+mn-ea"/>
              </a:rPr>
              <a:t>W</a:t>
            </a:r>
            <a:r>
              <a:rPr sz="1300" kern="1200" spc="-130" dirty="0">
                <a:solidFill>
                  <a:srgbClr val="1B2529"/>
                </a:solidFill>
                <a:ea typeface="+mn-ea"/>
              </a:rPr>
              <a:t>e</a:t>
            </a:r>
            <a:r>
              <a:rPr sz="1300" kern="1200" spc="-13" dirty="0">
                <a:solidFill>
                  <a:srgbClr val="1B2529"/>
                </a:solidFill>
                <a:ea typeface="+mn-ea"/>
              </a:rPr>
              <a:t> </a:t>
            </a:r>
            <a:r>
              <a:rPr sz="1300" kern="1200" spc="-100" dirty="0">
                <a:solidFill>
                  <a:srgbClr val="1B2529"/>
                </a:solidFill>
                <a:ea typeface="+mn-ea"/>
              </a:rPr>
              <a:t>h</a:t>
            </a:r>
            <a:r>
              <a:rPr sz="1300" kern="1200" spc="-135" dirty="0">
                <a:solidFill>
                  <a:srgbClr val="1B2529"/>
                </a:solidFill>
                <a:ea typeface="+mn-ea"/>
              </a:rPr>
              <a:t>a</a:t>
            </a:r>
            <a:r>
              <a:rPr sz="1300" kern="1200" spc="-80" dirty="0">
                <a:solidFill>
                  <a:srgbClr val="1B2529"/>
                </a:solidFill>
                <a:ea typeface="+mn-ea"/>
              </a:rPr>
              <a:t>v</a:t>
            </a:r>
            <a:r>
              <a:rPr sz="1300" kern="1200" spc="-130" dirty="0">
                <a:solidFill>
                  <a:srgbClr val="1B2529"/>
                </a:solidFill>
                <a:ea typeface="+mn-ea"/>
              </a:rPr>
              <a:t>e</a:t>
            </a:r>
            <a:r>
              <a:rPr sz="1300" kern="1200" spc="-13" dirty="0">
                <a:solidFill>
                  <a:srgbClr val="1B2529"/>
                </a:solidFill>
                <a:ea typeface="+mn-ea"/>
              </a:rPr>
              <a:t> </a:t>
            </a:r>
            <a:r>
              <a:rPr sz="1300" kern="1200" spc="108" dirty="0">
                <a:solidFill>
                  <a:srgbClr val="1B2529"/>
                </a:solidFill>
                <a:ea typeface="+mn-ea"/>
              </a:rPr>
              <a:t>f</a:t>
            </a:r>
            <a:r>
              <a:rPr sz="1300" kern="1200" spc="-100" dirty="0">
                <a:solidFill>
                  <a:srgbClr val="1B2529"/>
                </a:solidFill>
                <a:ea typeface="+mn-ea"/>
              </a:rPr>
              <a:t>o</a:t>
            </a:r>
            <a:r>
              <a:rPr sz="1300" kern="1200" spc="-113" dirty="0">
                <a:solidFill>
                  <a:srgbClr val="1B2529"/>
                </a:solidFill>
                <a:ea typeface="+mn-ea"/>
              </a:rPr>
              <a:t>u</a:t>
            </a:r>
            <a:r>
              <a:rPr sz="1300" kern="1200" spc="-100" dirty="0">
                <a:solidFill>
                  <a:srgbClr val="1B2529"/>
                </a:solidFill>
                <a:ea typeface="+mn-ea"/>
              </a:rPr>
              <a:t>nd</a:t>
            </a:r>
            <a:r>
              <a:rPr sz="1300" kern="1200" spc="-13" dirty="0">
                <a:solidFill>
                  <a:srgbClr val="1B2529"/>
                </a:solidFill>
                <a:ea typeface="+mn-ea"/>
              </a:rPr>
              <a:t> </a:t>
            </a:r>
            <a:r>
              <a:rPr sz="1300" kern="1200" spc="-148" dirty="0">
                <a:solidFill>
                  <a:srgbClr val="1B2529"/>
                </a:solidFill>
                <a:ea typeface="+mn-ea"/>
              </a:rPr>
              <a:t>a</a:t>
            </a:r>
            <a:r>
              <a:rPr sz="1300" kern="1200" spc="-13" dirty="0">
                <a:solidFill>
                  <a:srgbClr val="1B2529"/>
                </a:solidFill>
                <a:ea typeface="+mn-ea"/>
              </a:rPr>
              <a:t> </a:t>
            </a:r>
            <a:r>
              <a:rPr sz="1300" kern="1200" spc="-88" dirty="0">
                <a:solidFill>
                  <a:srgbClr val="1B2529"/>
                </a:solidFill>
                <a:ea typeface="+mn-ea"/>
              </a:rPr>
              <a:t>g</a:t>
            </a:r>
            <a:r>
              <a:rPr sz="1300" kern="1200" spc="30" dirty="0">
                <a:solidFill>
                  <a:srgbClr val="1B2529"/>
                </a:solidFill>
                <a:ea typeface="+mn-ea"/>
              </a:rPr>
              <a:t>r</a:t>
            </a:r>
            <a:r>
              <a:rPr sz="1300" kern="1200" spc="-100" dirty="0">
                <a:solidFill>
                  <a:srgbClr val="1B2529"/>
                </a:solidFill>
                <a:ea typeface="+mn-ea"/>
              </a:rPr>
              <a:t>o</a:t>
            </a:r>
            <a:r>
              <a:rPr sz="1300" kern="1200" spc="-113" dirty="0">
                <a:solidFill>
                  <a:srgbClr val="1B2529"/>
                </a:solidFill>
                <a:ea typeface="+mn-ea"/>
              </a:rPr>
              <a:t>u</a:t>
            </a:r>
            <a:r>
              <a:rPr sz="1300" kern="1200" spc="-68" dirty="0">
                <a:solidFill>
                  <a:srgbClr val="1B2529"/>
                </a:solidFill>
                <a:ea typeface="+mn-ea"/>
              </a:rPr>
              <a:t>p  </a:t>
            </a:r>
            <a:r>
              <a:rPr sz="1300" kern="1200" spc="-100" dirty="0">
                <a:solidFill>
                  <a:srgbClr val="1B2529"/>
                </a:solidFill>
                <a:ea typeface="+mn-ea"/>
              </a:rPr>
              <a:t>o</a:t>
            </a:r>
            <a:r>
              <a:rPr sz="1300" kern="1200" spc="95" dirty="0">
                <a:solidFill>
                  <a:srgbClr val="1B2529"/>
                </a:solidFill>
                <a:ea typeface="+mn-ea"/>
              </a:rPr>
              <a:t>f</a:t>
            </a:r>
            <a:r>
              <a:rPr sz="1300" kern="1200" spc="-13" dirty="0">
                <a:solidFill>
                  <a:srgbClr val="1B2529"/>
                </a:solidFill>
                <a:ea typeface="+mn-ea"/>
              </a:rPr>
              <a:t> </a:t>
            </a:r>
            <a:r>
              <a:rPr sz="1300" kern="1200" spc="-18" dirty="0">
                <a:solidFill>
                  <a:srgbClr val="1B2529"/>
                </a:solidFill>
                <a:ea typeface="+mn-ea"/>
              </a:rPr>
              <a:t>l</a:t>
            </a:r>
            <a:r>
              <a:rPr sz="1300" kern="1200" spc="-100" dirty="0">
                <a:solidFill>
                  <a:srgbClr val="1B2529"/>
                </a:solidFill>
                <a:ea typeface="+mn-ea"/>
              </a:rPr>
              <a:t>o</a:t>
            </a:r>
            <a:r>
              <a:rPr sz="1300" kern="1200" spc="-95" dirty="0">
                <a:solidFill>
                  <a:srgbClr val="1B2529"/>
                </a:solidFill>
                <a:ea typeface="+mn-ea"/>
              </a:rPr>
              <a:t>c</a:t>
            </a:r>
            <a:r>
              <a:rPr sz="1300" kern="1200" spc="-135" dirty="0">
                <a:solidFill>
                  <a:srgbClr val="1B2529"/>
                </a:solidFill>
                <a:ea typeface="+mn-ea"/>
              </a:rPr>
              <a:t>a</a:t>
            </a:r>
            <a:r>
              <a:rPr sz="1300" kern="1200" spc="-30" dirty="0">
                <a:solidFill>
                  <a:srgbClr val="1B2529"/>
                </a:solidFill>
                <a:ea typeface="+mn-ea"/>
              </a:rPr>
              <a:t>l</a:t>
            </a:r>
            <a:r>
              <a:rPr sz="1300" kern="1200" spc="-13" dirty="0">
                <a:solidFill>
                  <a:srgbClr val="1B2529"/>
                </a:solidFill>
                <a:ea typeface="+mn-ea"/>
              </a:rPr>
              <a:t> </a:t>
            </a:r>
            <a:r>
              <a:rPr sz="1300" kern="1200" spc="-88" dirty="0">
                <a:solidFill>
                  <a:srgbClr val="1B2529"/>
                </a:solidFill>
                <a:ea typeface="+mn-ea"/>
              </a:rPr>
              <a:t>p</a:t>
            </a:r>
            <a:r>
              <a:rPr sz="1300" kern="1200" spc="-118" dirty="0">
                <a:solidFill>
                  <a:srgbClr val="1B2529"/>
                </a:solidFill>
                <a:ea typeface="+mn-ea"/>
              </a:rPr>
              <a:t>e</a:t>
            </a:r>
            <a:r>
              <a:rPr sz="1300" kern="1200" spc="30" dirty="0">
                <a:solidFill>
                  <a:srgbClr val="1B2529"/>
                </a:solidFill>
                <a:ea typeface="+mn-ea"/>
              </a:rPr>
              <a:t>r</a:t>
            </a:r>
            <a:r>
              <a:rPr sz="1300" kern="1200" spc="108" dirty="0">
                <a:solidFill>
                  <a:srgbClr val="1B2529"/>
                </a:solidFill>
                <a:ea typeface="+mn-ea"/>
              </a:rPr>
              <a:t>f</a:t>
            </a:r>
            <a:r>
              <a:rPr sz="1300" kern="1200" spc="-100" dirty="0">
                <a:solidFill>
                  <a:srgbClr val="1B2529"/>
                </a:solidFill>
                <a:ea typeface="+mn-ea"/>
              </a:rPr>
              <a:t>o</a:t>
            </a:r>
            <a:r>
              <a:rPr sz="1300" kern="1200" spc="30" dirty="0">
                <a:solidFill>
                  <a:srgbClr val="1B2529"/>
                </a:solidFill>
                <a:ea typeface="+mn-ea"/>
              </a:rPr>
              <a:t>r</a:t>
            </a:r>
            <a:r>
              <a:rPr sz="1300" kern="1200" spc="-148" dirty="0">
                <a:solidFill>
                  <a:srgbClr val="1B2529"/>
                </a:solidFill>
                <a:ea typeface="+mn-ea"/>
              </a:rPr>
              <a:t>m</a:t>
            </a:r>
            <a:r>
              <a:rPr sz="1300" kern="1200" spc="-118" dirty="0">
                <a:solidFill>
                  <a:srgbClr val="1B2529"/>
                </a:solidFill>
                <a:ea typeface="+mn-ea"/>
              </a:rPr>
              <a:t>e</a:t>
            </a:r>
            <a:r>
              <a:rPr sz="1300" kern="1200" spc="30" dirty="0">
                <a:solidFill>
                  <a:srgbClr val="1B2529"/>
                </a:solidFill>
                <a:ea typeface="+mn-ea"/>
              </a:rPr>
              <a:t>r</a:t>
            </a:r>
            <a:r>
              <a:rPr sz="1300" kern="1200" spc="-85" dirty="0">
                <a:solidFill>
                  <a:srgbClr val="1B2529"/>
                </a:solidFill>
                <a:ea typeface="+mn-ea"/>
              </a:rPr>
              <a:t>s  </a:t>
            </a:r>
            <a:r>
              <a:rPr sz="1300" kern="1200" spc="113" dirty="0">
                <a:solidFill>
                  <a:srgbClr val="1B2529"/>
                </a:solidFill>
                <a:ea typeface="+mn-ea"/>
              </a:rPr>
              <a:t>t</a:t>
            </a:r>
            <a:r>
              <a:rPr sz="1300" kern="1200" spc="-100" dirty="0">
                <a:solidFill>
                  <a:srgbClr val="1B2529"/>
                </a:solidFill>
                <a:ea typeface="+mn-ea"/>
              </a:rPr>
              <a:t>h</a:t>
            </a:r>
            <a:r>
              <a:rPr sz="1300" kern="1200" spc="-135" dirty="0">
                <a:solidFill>
                  <a:srgbClr val="1B2529"/>
                </a:solidFill>
                <a:ea typeface="+mn-ea"/>
              </a:rPr>
              <a:t>a</a:t>
            </a:r>
            <a:r>
              <a:rPr sz="1300" kern="1200" spc="100" dirty="0">
                <a:solidFill>
                  <a:srgbClr val="1B2529"/>
                </a:solidFill>
                <a:ea typeface="+mn-ea"/>
              </a:rPr>
              <a:t>t</a:t>
            </a:r>
            <a:r>
              <a:rPr sz="1300" kern="1200" spc="-13" dirty="0">
                <a:solidFill>
                  <a:srgbClr val="1B2529"/>
                </a:solidFill>
                <a:ea typeface="+mn-ea"/>
              </a:rPr>
              <a:t> </a:t>
            </a:r>
            <a:r>
              <a:rPr sz="1300" kern="1200" spc="-95" dirty="0">
                <a:solidFill>
                  <a:srgbClr val="1B2529"/>
                </a:solidFill>
                <a:ea typeface="+mn-ea"/>
              </a:rPr>
              <a:t>c</a:t>
            </a:r>
            <a:r>
              <a:rPr sz="1300" kern="1200" spc="-135" dirty="0">
                <a:solidFill>
                  <a:srgbClr val="1B2529"/>
                </a:solidFill>
                <a:ea typeface="+mn-ea"/>
              </a:rPr>
              <a:t>a</a:t>
            </a:r>
            <a:r>
              <a:rPr sz="1300" kern="1200" spc="-113" dirty="0">
                <a:solidFill>
                  <a:srgbClr val="1B2529"/>
                </a:solidFill>
                <a:ea typeface="+mn-ea"/>
              </a:rPr>
              <a:t>n</a:t>
            </a:r>
            <a:r>
              <a:rPr sz="1300" kern="1200" spc="-13" dirty="0">
                <a:solidFill>
                  <a:srgbClr val="1B2529"/>
                </a:solidFill>
                <a:ea typeface="+mn-ea"/>
              </a:rPr>
              <a:t> </a:t>
            </a:r>
            <a:r>
              <a:rPr sz="1300" kern="1200" spc="-88" dirty="0">
                <a:solidFill>
                  <a:srgbClr val="1B2529"/>
                </a:solidFill>
                <a:ea typeface="+mn-ea"/>
              </a:rPr>
              <a:t>d</a:t>
            </a:r>
            <a:r>
              <a:rPr sz="1300" kern="1200" spc="30" dirty="0">
                <a:solidFill>
                  <a:srgbClr val="1B2529"/>
                </a:solidFill>
                <a:ea typeface="+mn-ea"/>
              </a:rPr>
              <a:t>r</a:t>
            </a:r>
            <a:r>
              <a:rPr sz="1300" kern="1200" spc="-135" dirty="0">
                <a:solidFill>
                  <a:srgbClr val="1B2529"/>
                </a:solidFill>
                <a:ea typeface="+mn-ea"/>
              </a:rPr>
              <a:t>a</a:t>
            </a:r>
            <a:r>
              <a:rPr sz="1300" kern="1200" spc="-95" dirty="0">
                <a:solidFill>
                  <a:srgbClr val="1B2529"/>
                </a:solidFill>
                <a:ea typeface="+mn-ea"/>
              </a:rPr>
              <a:t>w</a:t>
            </a:r>
            <a:r>
              <a:rPr sz="1300" kern="1200" spc="-13" dirty="0">
                <a:solidFill>
                  <a:srgbClr val="1B2529"/>
                </a:solidFill>
                <a:ea typeface="+mn-ea"/>
              </a:rPr>
              <a:t> </a:t>
            </a:r>
            <a:r>
              <a:rPr sz="1300" kern="1200" spc="-18" dirty="0">
                <a:solidFill>
                  <a:srgbClr val="1B2529"/>
                </a:solidFill>
                <a:ea typeface="+mn-ea"/>
              </a:rPr>
              <a:t>i</a:t>
            </a:r>
            <a:r>
              <a:rPr sz="1300" kern="1200" spc="-113" dirty="0">
                <a:solidFill>
                  <a:srgbClr val="1B2529"/>
                </a:solidFill>
                <a:ea typeface="+mn-ea"/>
              </a:rPr>
              <a:t>n</a:t>
            </a:r>
            <a:r>
              <a:rPr sz="1300" kern="1200" spc="-13" dirty="0">
                <a:solidFill>
                  <a:srgbClr val="1B2529"/>
                </a:solidFill>
                <a:ea typeface="+mn-ea"/>
              </a:rPr>
              <a:t> </a:t>
            </a:r>
            <a:r>
              <a:rPr sz="1300" kern="1200" spc="-100" dirty="0">
                <a:solidFill>
                  <a:srgbClr val="1B2529"/>
                </a:solidFill>
                <a:ea typeface="+mn-ea"/>
              </a:rPr>
              <a:t>a  </a:t>
            </a:r>
            <a:r>
              <a:rPr sz="1300" kern="1200" spc="-95" dirty="0">
                <a:solidFill>
                  <a:srgbClr val="1B2529"/>
                </a:solidFill>
                <a:ea typeface="+mn-ea"/>
              </a:rPr>
              <a:t>c</a:t>
            </a:r>
            <a:r>
              <a:rPr sz="1300" kern="1200" spc="30" dirty="0">
                <a:solidFill>
                  <a:srgbClr val="1B2529"/>
                </a:solidFill>
                <a:ea typeface="+mn-ea"/>
              </a:rPr>
              <a:t>r</a:t>
            </a:r>
            <a:r>
              <a:rPr sz="1300" kern="1200" spc="-100" dirty="0">
                <a:solidFill>
                  <a:srgbClr val="1B2529"/>
                </a:solidFill>
                <a:ea typeface="+mn-ea"/>
              </a:rPr>
              <a:t>o</a:t>
            </a:r>
            <a:r>
              <a:rPr sz="1300" kern="1200" spc="-83" dirty="0">
                <a:solidFill>
                  <a:srgbClr val="1B2529"/>
                </a:solidFill>
                <a:ea typeface="+mn-ea"/>
              </a:rPr>
              <a:t>w</a:t>
            </a:r>
            <a:r>
              <a:rPr sz="1300" kern="1200" spc="-100" dirty="0">
                <a:solidFill>
                  <a:srgbClr val="1B2529"/>
                </a:solidFill>
                <a:ea typeface="+mn-ea"/>
              </a:rPr>
              <a:t>d</a:t>
            </a:r>
            <a:r>
              <a:rPr sz="1300" kern="1200" spc="-13" dirty="0">
                <a:solidFill>
                  <a:srgbClr val="1B2529"/>
                </a:solidFill>
                <a:ea typeface="+mn-ea"/>
              </a:rPr>
              <a:t> </a:t>
            </a:r>
            <a:r>
              <a:rPr sz="1300" kern="1200" spc="-135" dirty="0">
                <a:solidFill>
                  <a:srgbClr val="1B2529"/>
                </a:solidFill>
                <a:ea typeface="+mn-ea"/>
              </a:rPr>
              <a:t>a</a:t>
            </a:r>
            <a:r>
              <a:rPr sz="1300" kern="1200" spc="-100" dirty="0">
                <a:solidFill>
                  <a:srgbClr val="1B2529"/>
                </a:solidFill>
                <a:ea typeface="+mn-ea"/>
              </a:rPr>
              <a:t>nd</a:t>
            </a:r>
            <a:r>
              <a:rPr sz="1300" kern="1200" spc="-13" dirty="0">
                <a:solidFill>
                  <a:srgbClr val="1B2529"/>
                </a:solidFill>
                <a:ea typeface="+mn-ea"/>
              </a:rPr>
              <a:t> </a:t>
            </a:r>
            <a:r>
              <a:rPr sz="1300" kern="1200" spc="-88" dirty="0">
                <a:solidFill>
                  <a:srgbClr val="1B2529"/>
                </a:solidFill>
                <a:ea typeface="+mn-ea"/>
              </a:rPr>
              <a:t>p</a:t>
            </a:r>
            <a:r>
              <a:rPr sz="1300" kern="1200" spc="30" dirty="0">
                <a:solidFill>
                  <a:srgbClr val="1B2529"/>
                </a:solidFill>
                <a:ea typeface="+mn-ea"/>
              </a:rPr>
              <a:t>r</a:t>
            </a:r>
            <a:r>
              <a:rPr sz="1300" kern="1200" spc="-100" dirty="0">
                <a:solidFill>
                  <a:srgbClr val="1B2529"/>
                </a:solidFill>
                <a:ea typeface="+mn-ea"/>
              </a:rPr>
              <a:t>o</a:t>
            </a:r>
            <a:r>
              <a:rPr sz="1300" kern="1200" spc="-80" dirty="0">
                <a:solidFill>
                  <a:srgbClr val="1B2529"/>
                </a:solidFill>
                <a:ea typeface="+mn-ea"/>
              </a:rPr>
              <a:t>v</a:t>
            </a:r>
            <a:r>
              <a:rPr sz="1300" kern="1200" spc="-18" dirty="0">
                <a:solidFill>
                  <a:srgbClr val="1B2529"/>
                </a:solidFill>
                <a:ea typeface="+mn-ea"/>
              </a:rPr>
              <a:t>i</a:t>
            </a:r>
            <a:r>
              <a:rPr sz="1300" kern="1200" spc="-88" dirty="0">
                <a:solidFill>
                  <a:srgbClr val="1B2529"/>
                </a:solidFill>
                <a:ea typeface="+mn-ea"/>
              </a:rPr>
              <a:t>d</a:t>
            </a:r>
            <a:r>
              <a:rPr sz="1300" kern="1200" spc="-130" dirty="0">
                <a:solidFill>
                  <a:srgbClr val="1B2529"/>
                </a:solidFill>
                <a:ea typeface="+mn-ea"/>
              </a:rPr>
              <a:t>e</a:t>
            </a:r>
            <a:r>
              <a:rPr sz="1300" kern="1200" spc="-13" dirty="0">
                <a:solidFill>
                  <a:srgbClr val="1B2529"/>
                </a:solidFill>
                <a:ea typeface="+mn-ea"/>
              </a:rPr>
              <a:t> </a:t>
            </a:r>
            <a:r>
              <a:rPr sz="1300" kern="1200" spc="-135" dirty="0">
                <a:solidFill>
                  <a:srgbClr val="1B2529"/>
                </a:solidFill>
                <a:ea typeface="+mn-ea"/>
              </a:rPr>
              <a:t>a</a:t>
            </a:r>
            <a:r>
              <a:rPr sz="1300" kern="1200" spc="-75" dirty="0">
                <a:solidFill>
                  <a:srgbClr val="1B2529"/>
                </a:solidFill>
                <a:ea typeface="+mn-ea"/>
              </a:rPr>
              <a:t>n  </a:t>
            </a:r>
            <a:r>
              <a:rPr sz="1300" kern="1200" spc="-40" dirty="0">
                <a:solidFill>
                  <a:srgbClr val="1B2529"/>
                </a:solidFill>
                <a:ea typeface="+mn-ea"/>
              </a:rPr>
              <a:t>opportunity </a:t>
            </a:r>
            <a:r>
              <a:rPr sz="1300" kern="1200" spc="8" dirty="0">
                <a:solidFill>
                  <a:srgbClr val="1B2529"/>
                </a:solidFill>
                <a:ea typeface="+mn-ea"/>
              </a:rPr>
              <a:t>for </a:t>
            </a:r>
            <a:r>
              <a:rPr sz="1300" kern="1200" spc="-65" dirty="0">
                <a:solidFill>
                  <a:srgbClr val="1B2529"/>
                </a:solidFill>
                <a:ea typeface="+mn-ea"/>
              </a:rPr>
              <a:t>our </a:t>
            </a:r>
            <a:r>
              <a:rPr sz="1300" kern="1200" spc="-63" dirty="0">
                <a:solidFill>
                  <a:srgbClr val="1B2529"/>
                </a:solidFill>
                <a:ea typeface="+mn-ea"/>
              </a:rPr>
              <a:t> </a:t>
            </a:r>
            <a:r>
              <a:rPr sz="1300" kern="1200" spc="-73" dirty="0">
                <a:solidFill>
                  <a:srgbClr val="1B2529"/>
                </a:solidFill>
                <a:ea typeface="+mn-ea"/>
              </a:rPr>
              <a:t>guests</a:t>
            </a:r>
            <a:r>
              <a:rPr sz="1300" kern="1200" spc="-18" dirty="0">
                <a:solidFill>
                  <a:srgbClr val="1B2529"/>
                </a:solidFill>
                <a:ea typeface="+mn-ea"/>
              </a:rPr>
              <a:t> </a:t>
            </a:r>
            <a:r>
              <a:rPr sz="1300" kern="1200" dirty="0">
                <a:solidFill>
                  <a:srgbClr val="1B2529"/>
                </a:solidFill>
                <a:ea typeface="+mn-ea"/>
              </a:rPr>
              <a:t>to</a:t>
            </a:r>
            <a:r>
              <a:rPr sz="1300" kern="1200" spc="-18" dirty="0">
                <a:solidFill>
                  <a:srgbClr val="1B2529"/>
                </a:solidFill>
                <a:ea typeface="+mn-ea"/>
              </a:rPr>
              <a:t> </a:t>
            </a:r>
            <a:r>
              <a:rPr sz="1300" kern="1200" spc="-60" dirty="0">
                <a:solidFill>
                  <a:srgbClr val="1B2529"/>
                </a:solidFill>
                <a:ea typeface="+mn-ea"/>
              </a:rPr>
              <a:t>relax</a:t>
            </a:r>
            <a:r>
              <a:rPr sz="1300" kern="1200" spc="-18" dirty="0">
                <a:solidFill>
                  <a:srgbClr val="1B2529"/>
                </a:solidFill>
                <a:ea typeface="+mn-ea"/>
              </a:rPr>
              <a:t> </a:t>
            </a:r>
            <a:r>
              <a:rPr sz="1300" kern="1200" spc="-113" dirty="0">
                <a:solidFill>
                  <a:srgbClr val="1B2529"/>
                </a:solidFill>
                <a:ea typeface="+mn-ea"/>
              </a:rPr>
              <a:t>and </a:t>
            </a:r>
            <a:r>
              <a:rPr sz="1300" kern="1200" spc="-110" dirty="0">
                <a:solidFill>
                  <a:srgbClr val="1B2529"/>
                </a:solidFill>
                <a:ea typeface="+mn-ea"/>
              </a:rPr>
              <a:t> </a:t>
            </a:r>
            <a:r>
              <a:rPr sz="1300" kern="1200" spc="-113" dirty="0">
                <a:solidFill>
                  <a:srgbClr val="1B2529"/>
                </a:solidFill>
                <a:ea typeface="+mn-ea"/>
              </a:rPr>
              <a:t>u</a:t>
            </a:r>
            <a:r>
              <a:rPr sz="1300" kern="1200" spc="-100" dirty="0">
                <a:solidFill>
                  <a:srgbClr val="1B2529"/>
                </a:solidFill>
                <a:ea typeface="+mn-ea"/>
              </a:rPr>
              <a:t>n</a:t>
            </a:r>
            <a:r>
              <a:rPr sz="1300" kern="1200" spc="-83" dirty="0">
                <a:solidFill>
                  <a:srgbClr val="1B2529"/>
                </a:solidFill>
                <a:ea typeface="+mn-ea"/>
              </a:rPr>
              <a:t>w</a:t>
            </a:r>
            <a:r>
              <a:rPr sz="1300" kern="1200" spc="-18" dirty="0">
                <a:solidFill>
                  <a:srgbClr val="1B2529"/>
                </a:solidFill>
                <a:ea typeface="+mn-ea"/>
              </a:rPr>
              <a:t>i</a:t>
            </a:r>
            <a:r>
              <a:rPr sz="1300" kern="1200" spc="-100" dirty="0">
                <a:solidFill>
                  <a:srgbClr val="1B2529"/>
                </a:solidFill>
                <a:ea typeface="+mn-ea"/>
              </a:rPr>
              <a:t>nd</a:t>
            </a:r>
            <a:r>
              <a:rPr sz="1300" kern="1200" spc="-13" dirty="0">
                <a:solidFill>
                  <a:srgbClr val="1B2529"/>
                </a:solidFill>
                <a:ea typeface="+mn-ea"/>
              </a:rPr>
              <a:t> </a:t>
            </a:r>
            <a:r>
              <a:rPr sz="1300" kern="1200" spc="-83" dirty="0">
                <a:solidFill>
                  <a:srgbClr val="1B2529"/>
                </a:solidFill>
                <a:ea typeface="+mn-ea"/>
              </a:rPr>
              <a:t>w</a:t>
            </a:r>
            <a:r>
              <a:rPr sz="1300" kern="1200" spc="-18" dirty="0">
                <a:solidFill>
                  <a:srgbClr val="1B2529"/>
                </a:solidFill>
                <a:ea typeface="+mn-ea"/>
              </a:rPr>
              <a:t>i</a:t>
            </a:r>
            <a:r>
              <a:rPr sz="1300" kern="1200" spc="113" dirty="0">
                <a:solidFill>
                  <a:srgbClr val="1B2529"/>
                </a:solidFill>
                <a:ea typeface="+mn-ea"/>
              </a:rPr>
              <a:t>t</a:t>
            </a:r>
            <a:r>
              <a:rPr sz="1300" kern="1200" spc="-113" dirty="0">
                <a:solidFill>
                  <a:srgbClr val="1B2529"/>
                </a:solidFill>
                <a:ea typeface="+mn-ea"/>
              </a:rPr>
              <a:t>h</a:t>
            </a:r>
            <a:r>
              <a:rPr sz="1300" kern="1200" spc="-13" dirty="0">
                <a:solidFill>
                  <a:srgbClr val="1B2529"/>
                </a:solidFill>
                <a:ea typeface="+mn-ea"/>
              </a:rPr>
              <a:t> </a:t>
            </a:r>
            <a:r>
              <a:rPr sz="1300" kern="1200" spc="-100" dirty="0">
                <a:solidFill>
                  <a:srgbClr val="1B2529"/>
                </a:solidFill>
                <a:ea typeface="+mn-ea"/>
              </a:rPr>
              <a:t>o</a:t>
            </a:r>
            <a:r>
              <a:rPr sz="1300" kern="1200" spc="113" dirty="0">
                <a:solidFill>
                  <a:srgbClr val="1B2529"/>
                </a:solidFill>
                <a:ea typeface="+mn-ea"/>
              </a:rPr>
              <a:t>t</a:t>
            </a:r>
            <a:r>
              <a:rPr sz="1300" kern="1200" spc="-100" dirty="0">
                <a:solidFill>
                  <a:srgbClr val="1B2529"/>
                </a:solidFill>
                <a:ea typeface="+mn-ea"/>
              </a:rPr>
              <a:t>h</a:t>
            </a:r>
            <a:r>
              <a:rPr sz="1300" kern="1200" spc="-118" dirty="0">
                <a:solidFill>
                  <a:srgbClr val="1B2529"/>
                </a:solidFill>
                <a:ea typeface="+mn-ea"/>
              </a:rPr>
              <a:t>e</a:t>
            </a:r>
            <a:r>
              <a:rPr sz="1300" kern="1200" spc="30" dirty="0">
                <a:solidFill>
                  <a:srgbClr val="1B2529"/>
                </a:solidFill>
                <a:ea typeface="+mn-ea"/>
              </a:rPr>
              <a:t>r</a:t>
            </a:r>
            <a:r>
              <a:rPr sz="1300" kern="1200" spc="-108" dirty="0">
                <a:solidFill>
                  <a:srgbClr val="1B2529"/>
                </a:solidFill>
                <a:ea typeface="+mn-ea"/>
              </a:rPr>
              <a:t>s</a:t>
            </a:r>
            <a:r>
              <a:rPr sz="1300" kern="1200" spc="-100" dirty="0">
                <a:solidFill>
                  <a:srgbClr val="1B2529"/>
                </a:solidFill>
                <a:ea typeface="+mn-ea"/>
              </a:rPr>
              <a:t>.</a:t>
            </a:r>
            <a:endParaRPr sz="1300" kern="1200">
              <a:solidFill>
                <a:prstClr val="black"/>
              </a:solidFill>
              <a:ea typeface="+mn-ea"/>
            </a:endParaRPr>
          </a:p>
        </p:txBody>
      </p:sp>
      <p:sp>
        <p:nvSpPr>
          <p:cNvPr id="6" name="object 6"/>
          <p:cNvSpPr txBox="1"/>
          <p:nvPr/>
        </p:nvSpPr>
        <p:spPr>
          <a:xfrm>
            <a:off x="2608263" y="1758950"/>
            <a:ext cx="1890713" cy="2669129"/>
          </a:xfrm>
          <a:prstGeom prst="rect">
            <a:avLst/>
          </a:prstGeom>
          <a:solidFill>
            <a:srgbClr val="E6DBCA"/>
          </a:solidFill>
        </p:spPr>
        <p:txBody>
          <a:bodyPr vert="horz" wrap="square" lIns="0" tIns="1905" rIns="0" bIns="0" rtlCol="0">
            <a:spAutoFit/>
          </a:bodyPr>
          <a:lstStyle/>
          <a:p>
            <a:pPr defTabSz="457200">
              <a:spcBef>
                <a:spcPts val="15"/>
              </a:spcBef>
              <a:buClrTx/>
            </a:pPr>
            <a:endParaRPr sz="1925" kern="1200">
              <a:solidFill>
                <a:prstClr val="black"/>
              </a:solidFill>
              <a:latin typeface="Times New Roman"/>
              <a:ea typeface="+mn-ea"/>
              <a:cs typeface="Times New Roman"/>
            </a:endParaRPr>
          </a:p>
          <a:p>
            <a:pPr marL="1270" algn="ctr" defTabSz="457200">
              <a:buClrTx/>
            </a:pPr>
            <a:r>
              <a:rPr sz="1650" kern="1200" spc="-183" dirty="0">
                <a:solidFill>
                  <a:srgbClr val="1B2529"/>
                </a:solidFill>
                <a:ea typeface="+mn-ea"/>
              </a:rPr>
              <a:t>DEMOS</a:t>
            </a:r>
            <a:endParaRPr sz="1650" kern="1200">
              <a:solidFill>
                <a:prstClr val="black"/>
              </a:solidFill>
              <a:ea typeface="+mn-ea"/>
            </a:endParaRPr>
          </a:p>
          <a:p>
            <a:pPr marL="204153" marR="199073" algn="ctr" defTabSz="457200">
              <a:lnSpc>
                <a:spcPct val="125000"/>
              </a:lnSpc>
              <a:spcBef>
                <a:spcPts val="1095"/>
              </a:spcBef>
              <a:buClrTx/>
            </a:pPr>
            <a:r>
              <a:rPr sz="1300" kern="1200" spc="-293" dirty="0">
                <a:solidFill>
                  <a:srgbClr val="1B2529"/>
                </a:solidFill>
                <a:ea typeface="+mn-ea"/>
              </a:rPr>
              <a:t>W</a:t>
            </a:r>
            <a:r>
              <a:rPr sz="1300" kern="1200" spc="-130" dirty="0">
                <a:solidFill>
                  <a:srgbClr val="1B2529"/>
                </a:solidFill>
                <a:ea typeface="+mn-ea"/>
              </a:rPr>
              <a:t>e</a:t>
            </a:r>
            <a:r>
              <a:rPr sz="1300" kern="1200" spc="-13" dirty="0">
                <a:solidFill>
                  <a:srgbClr val="1B2529"/>
                </a:solidFill>
                <a:ea typeface="+mn-ea"/>
              </a:rPr>
              <a:t> </a:t>
            </a:r>
            <a:r>
              <a:rPr sz="1300" kern="1200" spc="-108" dirty="0">
                <a:solidFill>
                  <a:srgbClr val="1B2529"/>
                </a:solidFill>
                <a:ea typeface="+mn-ea"/>
              </a:rPr>
              <a:t>s</a:t>
            </a:r>
            <a:r>
              <a:rPr sz="1300" kern="1200" spc="-100" dirty="0">
                <a:solidFill>
                  <a:srgbClr val="1B2529"/>
                </a:solidFill>
                <a:ea typeface="+mn-ea"/>
              </a:rPr>
              <a:t>ho</a:t>
            </a:r>
            <a:r>
              <a:rPr sz="1300" kern="1200" spc="-83" dirty="0">
                <a:solidFill>
                  <a:srgbClr val="1B2529"/>
                </a:solidFill>
                <a:ea typeface="+mn-ea"/>
              </a:rPr>
              <a:t>w</a:t>
            </a:r>
            <a:r>
              <a:rPr sz="1300" kern="1200" spc="-95" dirty="0">
                <a:solidFill>
                  <a:srgbClr val="1B2529"/>
                </a:solidFill>
                <a:ea typeface="+mn-ea"/>
              </a:rPr>
              <a:t>c</a:t>
            </a:r>
            <a:r>
              <a:rPr sz="1300" kern="1200" spc="-135" dirty="0">
                <a:solidFill>
                  <a:srgbClr val="1B2529"/>
                </a:solidFill>
                <a:ea typeface="+mn-ea"/>
              </a:rPr>
              <a:t>a</a:t>
            </a:r>
            <a:r>
              <a:rPr sz="1300" kern="1200" spc="-108" dirty="0">
                <a:solidFill>
                  <a:srgbClr val="1B2529"/>
                </a:solidFill>
                <a:ea typeface="+mn-ea"/>
              </a:rPr>
              <a:t>s</a:t>
            </a:r>
            <a:r>
              <a:rPr sz="1300" kern="1200" spc="-130" dirty="0">
                <a:solidFill>
                  <a:srgbClr val="1B2529"/>
                </a:solidFill>
                <a:ea typeface="+mn-ea"/>
              </a:rPr>
              <a:t>e</a:t>
            </a:r>
            <a:r>
              <a:rPr sz="1300" kern="1200" spc="-13" dirty="0">
                <a:solidFill>
                  <a:srgbClr val="1B2529"/>
                </a:solidFill>
                <a:ea typeface="+mn-ea"/>
              </a:rPr>
              <a:t> </a:t>
            </a:r>
            <a:r>
              <a:rPr sz="1300" kern="1200" spc="-100" dirty="0">
                <a:solidFill>
                  <a:srgbClr val="1B2529"/>
                </a:solidFill>
                <a:ea typeface="+mn-ea"/>
              </a:rPr>
              <a:t>o</a:t>
            </a:r>
            <a:r>
              <a:rPr sz="1300" kern="1200" spc="-113" dirty="0">
                <a:solidFill>
                  <a:srgbClr val="1B2529"/>
                </a:solidFill>
                <a:ea typeface="+mn-ea"/>
              </a:rPr>
              <a:t>u</a:t>
            </a:r>
            <a:r>
              <a:rPr sz="1300" kern="1200" spc="18" dirty="0">
                <a:solidFill>
                  <a:srgbClr val="1B2529"/>
                </a:solidFill>
                <a:ea typeface="+mn-ea"/>
              </a:rPr>
              <a:t>r</a:t>
            </a:r>
            <a:r>
              <a:rPr sz="1300" kern="1200" spc="-13" dirty="0">
                <a:solidFill>
                  <a:srgbClr val="1B2529"/>
                </a:solidFill>
                <a:ea typeface="+mn-ea"/>
              </a:rPr>
              <a:t> </a:t>
            </a:r>
            <a:r>
              <a:rPr sz="1300" kern="1200" spc="-83" dirty="0">
                <a:solidFill>
                  <a:srgbClr val="1B2529"/>
                </a:solidFill>
                <a:ea typeface="+mn-ea"/>
              </a:rPr>
              <a:t>w</a:t>
            </a:r>
            <a:r>
              <a:rPr sz="1300" kern="1200" spc="-18" dirty="0">
                <a:solidFill>
                  <a:srgbClr val="1B2529"/>
                </a:solidFill>
                <a:ea typeface="+mn-ea"/>
              </a:rPr>
              <a:t>i</a:t>
            </a:r>
            <a:r>
              <a:rPr sz="1300" kern="1200" spc="-88" dirty="0">
                <a:solidFill>
                  <a:srgbClr val="1B2529"/>
                </a:solidFill>
                <a:ea typeface="+mn-ea"/>
              </a:rPr>
              <a:t>de  </a:t>
            </a:r>
            <a:r>
              <a:rPr sz="1300" kern="1200" spc="-60" dirty="0">
                <a:solidFill>
                  <a:srgbClr val="1B2529"/>
                </a:solidFill>
                <a:ea typeface="+mn-ea"/>
              </a:rPr>
              <a:t>array</a:t>
            </a:r>
            <a:r>
              <a:rPr sz="1300" kern="1200" spc="-18" dirty="0">
                <a:solidFill>
                  <a:srgbClr val="1B2529"/>
                </a:solidFill>
                <a:ea typeface="+mn-ea"/>
              </a:rPr>
              <a:t> </a:t>
            </a:r>
            <a:r>
              <a:rPr sz="1300" kern="1200" spc="-3" dirty="0">
                <a:solidFill>
                  <a:srgbClr val="1B2529"/>
                </a:solidFill>
                <a:ea typeface="+mn-ea"/>
              </a:rPr>
              <a:t>of</a:t>
            </a:r>
            <a:r>
              <a:rPr sz="1300" kern="1200" spc="-18" dirty="0">
                <a:solidFill>
                  <a:srgbClr val="1B2529"/>
                </a:solidFill>
                <a:ea typeface="+mn-ea"/>
              </a:rPr>
              <a:t> </a:t>
            </a:r>
            <a:r>
              <a:rPr sz="1300" kern="1200" spc="-43" dirty="0">
                <a:solidFill>
                  <a:srgbClr val="1B2529"/>
                </a:solidFill>
                <a:ea typeface="+mn-ea"/>
              </a:rPr>
              <a:t>fitness,</a:t>
            </a:r>
            <a:r>
              <a:rPr sz="1300" kern="1200" spc="-15" dirty="0">
                <a:solidFill>
                  <a:srgbClr val="1B2529"/>
                </a:solidFill>
                <a:ea typeface="+mn-ea"/>
              </a:rPr>
              <a:t> </a:t>
            </a:r>
            <a:r>
              <a:rPr sz="1300" kern="1200" spc="-40" dirty="0">
                <a:solidFill>
                  <a:srgbClr val="1B2529"/>
                </a:solidFill>
                <a:ea typeface="+mn-ea"/>
              </a:rPr>
              <a:t>arts, </a:t>
            </a:r>
            <a:r>
              <a:rPr sz="1300" kern="1200" spc="-38" dirty="0">
                <a:solidFill>
                  <a:srgbClr val="1B2529"/>
                </a:solidFill>
                <a:ea typeface="+mn-ea"/>
              </a:rPr>
              <a:t> </a:t>
            </a:r>
            <a:r>
              <a:rPr sz="1300" kern="1200" spc="-135" dirty="0">
                <a:solidFill>
                  <a:srgbClr val="1B2529"/>
                </a:solidFill>
                <a:ea typeface="+mn-ea"/>
              </a:rPr>
              <a:t>a</a:t>
            </a:r>
            <a:r>
              <a:rPr sz="1300" kern="1200" spc="-100" dirty="0">
                <a:solidFill>
                  <a:srgbClr val="1B2529"/>
                </a:solidFill>
                <a:ea typeface="+mn-ea"/>
              </a:rPr>
              <a:t>nd</a:t>
            </a:r>
            <a:r>
              <a:rPr sz="1300" kern="1200" spc="-13" dirty="0">
                <a:solidFill>
                  <a:srgbClr val="1B2529"/>
                </a:solidFill>
                <a:ea typeface="+mn-ea"/>
              </a:rPr>
              <a:t> </a:t>
            </a:r>
            <a:r>
              <a:rPr sz="1300" kern="1200" spc="-135" dirty="0">
                <a:solidFill>
                  <a:srgbClr val="1B2529"/>
                </a:solidFill>
                <a:ea typeface="+mn-ea"/>
              </a:rPr>
              <a:t>a</a:t>
            </a:r>
            <a:r>
              <a:rPr sz="1300" kern="1200" spc="-88" dirty="0">
                <a:solidFill>
                  <a:srgbClr val="1B2529"/>
                </a:solidFill>
                <a:ea typeface="+mn-ea"/>
              </a:rPr>
              <a:t>q</a:t>
            </a:r>
            <a:r>
              <a:rPr sz="1300" kern="1200" spc="-113" dirty="0">
                <a:solidFill>
                  <a:srgbClr val="1B2529"/>
                </a:solidFill>
                <a:ea typeface="+mn-ea"/>
              </a:rPr>
              <a:t>u</a:t>
            </a:r>
            <a:r>
              <a:rPr sz="1300" kern="1200" spc="-135" dirty="0">
                <a:solidFill>
                  <a:srgbClr val="1B2529"/>
                </a:solidFill>
                <a:ea typeface="+mn-ea"/>
              </a:rPr>
              <a:t>a</a:t>
            </a:r>
            <a:r>
              <a:rPr sz="1300" kern="1200" spc="113" dirty="0">
                <a:solidFill>
                  <a:srgbClr val="1B2529"/>
                </a:solidFill>
                <a:ea typeface="+mn-ea"/>
              </a:rPr>
              <a:t>t</a:t>
            </a:r>
            <a:r>
              <a:rPr sz="1300" kern="1200" spc="-18" dirty="0">
                <a:solidFill>
                  <a:srgbClr val="1B2529"/>
                </a:solidFill>
                <a:ea typeface="+mn-ea"/>
              </a:rPr>
              <a:t>i</a:t>
            </a:r>
            <a:r>
              <a:rPr sz="1300" kern="1200" spc="-95" dirty="0">
                <a:solidFill>
                  <a:srgbClr val="1B2529"/>
                </a:solidFill>
                <a:ea typeface="+mn-ea"/>
              </a:rPr>
              <a:t>c</a:t>
            </a:r>
            <a:r>
              <a:rPr sz="1300" kern="1200" spc="-120" dirty="0">
                <a:solidFill>
                  <a:srgbClr val="1B2529"/>
                </a:solidFill>
                <a:ea typeface="+mn-ea"/>
              </a:rPr>
              <a:t>s</a:t>
            </a:r>
            <a:r>
              <a:rPr sz="1300" kern="1200" spc="-13" dirty="0">
                <a:solidFill>
                  <a:srgbClr val="1B2529"/>
                </a:solidFill>
                <a:ea typeface="+mn-ea"/>
              </a:rPr>
              <a:t> </a:t>
            </a:r>
            <a:r>
              <a:rPr sz="1300" kern="1200" spc="-88" dirty="0">
                <a:solidFill>
                  <a:srgbClr val="1B2529"/>
                </a:solidFill>
                <a:ea typeface="+mn-ea"/>
              </a:rPr>
              <a:t>p</a:t>
            </a:r>
            <a:r>
              <a:rPr sz="1300" kern="1200" spc="30" dirty="0">
                <a:solidFill>
                  <a:srgbClr val="1B2529"/>
                </a:solidFill>
                <a:ea typeface="+mn-ea"/>
              </a:rPr>
              <a:t>r</a:t>
            </a:r>
            <a:r>
              <a:rPr sz="1300" kern="1200" spc="-100" dirty="0">
                <a:solidFill>
                  <a:srgbClr val="1B2529"/>
                </a:solidFill>
                <a:ea typeface="+mn-ea"/>
              </a:rPr>
              <a:t>o</a:t>
            </a:r>
            <a:r>
              <a:rPr sz="1300" kern="1200" spc="-88" dirty="0">
                <a:solidFill>
                  <a:srgbClr val="1B2529"/>
                </a:solidFill>
                <a:ea typeface="+mn-ea"/>
              </a:rPr>
              <a:t>g</a:t>
            </a:r>
            <a:r>
              <a:rPr sz="1300" kern="1200" spc="30" dirty="0">
                <a:solidFill>
                  <a:srgbClr val="1B2529"/>
                </a:solidFill>
                <a:ea typeface="+mn-ea"/>
              </a:rPr>
              <a:t>r</a:t>
            </a:r>
            <a:r>
              <a:rPr sz="1300" kern="1200" spc="-135" dirty="0">
                <a:solidFill>
                  <a:srgbClr val="1B2529"/>
                </a:solidFill>
                <a:ea typeface="+mn-ea"/>
              </a:rPr>
              <a:t>a</a:t>
            </a:r>
            <a:r>
              <a:rPr sz="1300" kern="1200" spc="-148" dirty="0">
                <a:solidFill>
                  <a:srgbClr val="1B2529"/>
                </a:solidFill>
                <a:ea typeface="+mn-ea"/>
              </a:rPr>
              <a:t>m</a:t>
            </a:r>
            <a:r>
              <a:rPr sz="1300" kern="1200" spc="-85" dirty="0">
                <a:solidFill>
                  <a:srgbClr val="1B2529"/>
                </a:solidFill>
                <a:ea typeface="+mn-ea"/>
              </a:rPr>
              <a:t>s  </a:t>
            </a:r>
            <a:r>
              <a:rPr sz="1300" kern="1200" spc="113" dirty="0">
                <a:solidFill>
                  <a:srgbClr val="1B2529"/>
                </a:solidFill>
                <a:ea typeface="+mn-ea"/>
              </a:rPr>
              <a:t>t</a:t>
            </a:r>
            <a:r>
              <a:rPr sz="1300" kern="1200" spc="-100" dirty="0">
                <a:solidFill>
                  <a:srgbClr val="1B2529"/>
                </a:solidFill>
                <a:ea typeface="+mn-ea"/>
              </a:rPr>
              <a:t>h</a:t>
            </a:r>
            <a:r>
              <a:rPr sz="1300" kern="1200" spc="30" dirty="0">
                <a:solidFill>
                  <a:srgbClr val="1B2529"/>
                </a:solidFill>
                <a:ea typeface="+mn-ea"/>
              </a:rPr>
              <a:t>r</a:t>
            </a:r>
            <a:r>
              <a:rPr sz="1300" kern="1200" spc="-100" dirty="0">
                <a:solidFill>
                  <a:srgbClr val="1B2529"/>
                </a:solidFill>
                <a:ea typeface="+mn-ea"/>
              </a:rPr>
              <a:t>o</a:t>
            </a:r>
            <a:r>
              <a:rPr sz="1300" kern="1200" spc="-113" dirty="0">
                <a:solidFill>
                  <a:srgbClr val="1B2529"/>
                </a:solidFill>
                <a:ea typeface="+mn-ea"/>
              </a:rPr>
              <a:t>u</a:t>
            </a:r>
            <a:r>
              <a:rPr sz="1300" kern="1200" spc="-88" dirty="0">
                <a:solidFill>
                  <a:srgbClr val="1B2529"/>
                </a:solidFill>
                <a:ea typeface="+mn-ea"/>
              </a:rPr>
              <a:t>g</a:t>
            </a:r>
            <a:r>
              <a:rPr sz="1300" kern="1200" spc="-113" dirty="0">
                <a:solidFill>
                  <a:srgbClr val="1B2529"/>
                </a:solidFill>
                <a:ea typeface="+mn-ea"/>
              </a:rPr>
              <a:t>h</a:t>
            </a:r>
            <a:r>
              <a:rPr sz="1300" kern="1200" spc="-13" dirty="0">
                <a:solidFill>
                  <a:srgbClr val="1B2529"/>
                </a:solidFill>
                <a:ea typeface="+mn-ea"/>
              </a:rPr>
              <a:t> </a:t>
            </a:r>
            <a:r>
              <a:rPr sz="1300" kern="1200" spc="-148" dirty="0">
                <a:solidFill>
                  <a:srgbClr val="1B2529"/>
                </a:solidFill>
                <a:ea typeface="+mn-ea"/>
              </a:rPr>
              <a:t>a</a:t>
            </a:r>
            <a:r>
              <a:rPr sz="1300" kern="1200" spc="-13" dirty="0">
                <a:solidFill>
                  <a:srgbClr val="1B2529"/>
                </a:solidFill>
                <a:ea typeface="+mn-ea"/>
              </a:rPr>
              <a:t> </a:t>
            </a:r>
            <a:r>
              <a:rPr sz="1300" kern="1200" spc="-148" dirty="0">
                <a:solidFill>
                  <a:srgbClr val="1B2529"/>
                </a:solidFill>
                <a:ea typeface="+mn-ea"/>
              </a:rPr>
              <a:t>m</a:t>
            </a:r>
            <a:r>
              <a:rPr sz="1300" kern="1200" spc="-18" dirty="0">
                <a:solidFill>
                  <a:srgbClr val="1B2529"/>
                </a:solidFill>
                <a:ea typeface="+mn-ea"/>
              </a:rPr>
              <a:t>i</a:t>
            </a:r>
            <a:r>
              <a:rPr sz="1300" kern="1200" spc="-50" dirty="0">
                <a:solidFill>
                  <a:srgbClr val="1B2529"/>
                </a:solidFill>
                <a:ea typeface="+mn-ea"/>
              </a:rPr>
              <a:t>x</a:t>
            </a:r>
            <a:r>
              <a:rPr sz="1300" kern="1200" spc="113" dirty="0">
                <a:solidFill>
                  <a:srgbClr val="1B2529"/>
                </a:solidFill>
                <a:ea typeface="+mn-ea"/>
              </a:rPr>
              <a:t>t</a:t>
            </a:r>
            <a:r>
              <a:rPr sz="1300" kern="1200" spc="-113" dirty="0">
                <a:solidFill>
                  <a:srgbClr val="1B2529"/>
                </a:solidFill>
                <a:ea typeface="+mn-ea"/>
              </a:rPr>
              <a:t>u</a:t>
            </a:r>
            <a:r>
              <a:rPr sz="1300" kern="1200" spc="30" dirty="0">
                <a:solidFill>
                  <a:srgbClr val="1B2529"/>
                </a:solidFill>
                <a:ea typeface="+mn-ea"/>
              </a:rPr>
              <a:t>r</a:t>
            </a:r>
            <a:r>
              <a:rPr sz="1300" kern="1200" spc="-130" dirty="0">
                <a:solidFill>
                  <a:srgbClr val="1B2529"/>
                </a:solidFill>
                <a:ea typeface="+mn-ea"/>
              </a:rPr>
              <a:t>e</a:t>
            </a:r>
            <a:r>
              <a:rPr sz="1300" kern="1200" spc="-13" dirty="0">
                <a:solidFill>
                  <a:srgbClr val="1B2529"/>
                </a:solidFill>
                <a:ea typeface="+mn-ea"/>
              </a:rPr>
              <a:t> </a:t>
            </a:r>
            <a:r>
              <a:rPr sz="1300" kern="1200" spc="-100" dirty="0">
                <a:solidFill>
                  <a:srgbClr val="1B2529"/>
                </a:solidFill>
                <a:ea typeface="+mn-ea"/>
              </a:rPr>
              <a:t>o</a:t>
            </a:r>
            <a:r>
              <a:rPr sz="1300" kern="1200" spc="95" dirty="0">
                <a:solidFill>
                  <a:srgbClr val="1B2529"/>
                </a:solidFill>
                <a:ea typeface="+mn-ea"/>
              </a:rPr>
              <a:t>f  </a:t>
            </a:r>
            <a:r>
              <a:rPr sz="1300" kern="1200" spc="-60" dirty="0">
                <a:solidFill>
                  <a:srgbClr val="1B2529"/>
                </a:solidFill>
                <a:ea typeface="+mn-ea"/>
              </a:rPr>
              <a:t>modified</a:t>
            </a:r>
            <a:r>
              <a:rPr sz="1300" kern="1200" spc="-15" dirty="0">
                <a:solidFill>
                  <a:srgbClr val="1B2529"/>
                </a:solidFill>
                <a:ea typeface="+mn-ea"/>
              </a:rPr>
              <a:t> </a:t>
            </a:r>
            <a:r>
              <a:rPr sz="1300" kern="1200" spc="-100" dirty="0">
                <a:solidFill>
                  <a:srgbClr val="1B2529"/>
                </a:solidFill>
                <a:ea typeface="+mn-ea"/>
              </a:rPr>
              <a:t>classes, </a:t>
            </a:r>
            <a:r>
              <a:rPr sz="1300" kern="1200" spc="-98" dirty="0">
                <a:solidFill>
                  <a:srgbClr val="1B2529"/>
                </a:solidFill>
                <a:ea typeface="+mn-ea"/>
              </a:rPr>
              <a:t> </a:t>
            </a:r>
            <a:r>
              <a:rPr sz="1300" kern="1200" spc="-60" dirty="0">
                <a:solidFill>
                  <a:srgbClr val="1B2529"/>
                </a:solidFill>
                <a:ea typeface="+mn-ea"/>
              </a:rPr>
              <a:t>regular</a:t>
            </a:r>
            <a:r>
              <a:rPr sz="1300" kern="1200" spc="-23" dirty="0">
                <a:solidFill>
                  <a:srgbClr val="1B2529"/>
                </a:solidFill>
                <a:ea typeface="+mn-ea"/>
              </a:rPr>
              <a:t> </a:t>
            </a:r>
            <a:r>
              <a:rPr sz="1300" kern="1200" spc="-80" dirty="0">
                <a:solidFill>
                  <a:srgbClr val="1B2529"/>
                </a:solidFill>
                <a:ea typeface="+mn-ea"/>
              </a:rPr>
              <a:t>programming, </a:t>
            </a:r>
            <a:r>
              <a:rPr sz="1300" kern="1200" spc="-78" dirty="0">
                <a:solidFill>
                  <a:srgbClr val="1B2529"/>
                </a:solidFill>
                <a:ea typeface="+mn-ea"/>
              </a:rPr>
              <a:t> </a:t>
            </a:r>
            <a:r>
              <a:rPr sz="1300" kern="1200" spc="-135" dirty="0">
                <a:solidFill>
                  <a:srgbClr val="1B2529"/>
                </a:solidFill>
                <a:ea typeface="+mn-ea"/>
              </a:rPr>
              <a:t>a</a:t>
            </a:r>
            <a:r>
              <a:rPr sz="1300" kern="1200" spc="-100" dirty="0">
                <a:solidFill>
                  <a:srgbClr val="1B2529"/>
                </a:solidFill>
                <a:ea typeface="+mn-ea"/>
              </a:rPr>
              <a:t>nd</a:t>
            </a:r>
            <a:r>
              <a:rPr sz="1300" kern="1200" spc="-13" dirty="0">
                <a:solidFill>
                  <a:srgbClr val="1B2529"/>
                </a:solidFill>
                <a:ea typeface="+mn-ea"/>
              </a:rPr>
              <a:t> </a:t>
            </a:r>
            <a:r>
              <a:rPr sz="1300" kern="1200" spc="-108" dirty="0">
                <a:solidFill>
                  <a:srgbClr val="1B2529"/>
                </a:solidFill>
                <a:ea typeface="+mn-ea"/>
              </a:rPr>
              <a:t>s</a:t>
            </a:r>
            <a:r>
              <a:rPr sz="1300" kern="1200" spc="-135" dirty="0">
                <a:solidFill>
                  <a:srgbClr val="1B2529"/>
                </a:solidFill>
                <a:ea typeface="+mn-ea"/>
              </a:rPr>
              <a:t>a</a:t>
            </a:r>
            <a:r>
              <a:rPr sz="1300" kern="1200" spc="-148" dirty="0">
                <a:solidFill>
                  <a:srgbClr val="1B2529"/>
                </a:solidFill>
                <a:ea typeface="+mn-ea"/>
              </a:rPr>
              <a:t>m</a:t>
            </a:r>
            <a:r>
              <a:rPr sz="1300" kern="1200" spc="-88" dirty="0">
                <a:solidFill>
                  <a:srgbClr val="1B2529"/>
                </a:solidFill>
                <a:ea typeface="+mn-ea"/>
              </a:rPr>
              <a:t>p</a:t>
            </a:r>
            <a:r>
              <a:rPr sz="1300" kern="1200" spc="-18" dirty="0">
                <a:solidFill>
                  <a:srgbClr val="1B2529"/>
                </a:solidFill>
                <a:ea typeface="+mn-ea"/>
              </a:rPr>
              <a:t>l</a:t>
            </a:r>
            <a:r>
              <a:rPr sz="1300" kern="1200" spc="-118" dirty="0">
                <a:solidFill>
                  <a:srgbClr val="1B2529"/>
                </a:solidFill>
                <a:ea typeface="+mn-ea"/>
              </a:rPr>
              <a:t>e</a:t>
            </a:r>
            <a:r>
              <a:rPr sz="1300" kern="1200" spc="18" dirty="0">
                <a:solidFill>
                  <a:srgbClr val="1B2529"/>
                </a:solidFill>
                <a:ea typeface="+mn-ea"/>
              </a:rPr>
              <a:t>r</a:t>
            </a:r>
            <a:r>
              <a:rPr sz="1300" kern="1200" spc="-13" dirty="0">
                <a:solidFill>
                  <a:srgbClr val="1B2529"/>
                </a:solidFill>
                <a:ea typeface="+mn-ea"/>
              </a:rPr>
              <a:t> </a:t>
            </a:r>
            <a:r>
              <a:rPr sz="1300" kern="1200" spc="-95" dirty="0">
                <a:solidFill>
                  <a:srgbClr val="1B2529"/>
                </a:solidFill>
                <a:ea typeface="+mn-ea"/>
              </a:rPr>
              <a:t>c</a:t>
            </a:r>
            <a:r>
              <a:rPr sz="1300" kern="1200" spc="-18" dirty="0">
                <a:solidFill>
                  <a:srgbClr val="1B2529"/>
                </a:solidFill>
                <a:ea typeface="+mn-ea"/>
              </a:rPr>
              <a:t>l</a:t>
            </a:r>
            <a:r>
              <a:rPr sz="1300" kern="1200" spc="-135" dirty="0">
                <a:solidFill>
                  <a:srgbClr val="1B2529"/>
                </a:solidFill>
                <a:ea typeface="+mn-ea"/>
              </a:rPr>
              <a:t>a</a:t>
            </a:r>
            <a:r>
              <a:rPr sz="1300" kern="1200" spc="-108" dirty="0">
                <a:solidFill>
                  <a:srgbClr val="1B2529"/>
                </a:solidFill>
                <a:ea typeface="+mn-ea"/>
              </a:rPr>
              <a:t>ss</a:t>
            </a:r>
            <a:r>
              <a:rPr sz="1300" kern="1200" spc="-118" dirty="0">
                <a:solidFill>
                  <a:srgbClr val="1B2529"/>
                </a:solidFill>
                <a:ea typeface="+mn-ea"/>
              </a:rPr>
              <a:t>e</a:t>
            </a:r>
            <a:r>
              <a:rPr sz="1300" kern="1200" spc="-108" dirty="0">
                <a:solidFill>
                  <a:srgbClr val="1B2529"/>
                </a:solidFill>
                <a:ea typeface="+mn-ea"/>
              </a:rPr>
              <a:t>s</a:t>
            </a:r>
            <a:r>
              <a:rPr sz="1300" kern="1200" spc="-100" dirty="0">
                <a:solidFill>
                  <a:srgbClr val="1B2529"/>
                </a:solidFill>
                <a:ea typeface="+mn-ea"/>
              </a:rPr>
              <a:t>.</a:t>
            </a:r>
            <a:endParaRPr sz="1300" kern="1200">
              <a:solidFill>
                <a:prstClr val="black"/>
              </a:solidFill>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1435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002056"/>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3" name="object 3"/>
          <p:cNvPicPr/>
          <p:nvPr/>
        </p:nvPicPr>
        <p:blipFill>
          <a:blip r:embed="rId2" cstate="print"/>
          <a:stretch>
            <a:fillRect/>
          </a:stretch>
        </p:blipFill>
        <p:spPr>
          <a:xfrm>
            <a:off x="0" y="0"/>
            <a:ext cx="9144000" cy="3534352"/>
          </a:xfrm>
          <a:prstGeom prst="rect">
            <a:avLst/>
          </a:prstGeom>
        </p:spPr>
      </p:pic>
      <p:sp>
        <p:nvSpPr>
          <p:cNvPr id="4" name="object 4"/>
          <p:cNvSpPr txBox="1"/>
          <p:nvPr/>
        </p:nvSpPr>
        <p:spPr>
          <a:xfrm>
            <a:off x="2485445" y="3623672"/>
            <a:ext cx="3849688" cy="1266885"/>
          </a:xfrm>
          <a:prstGeom prst="rect">
            <a:avLst/>
          </a:prstGeom>
        </p:spPr>
        <p:txBody>
          <a:bodyPr vert="horz" wrap="square" lIns="0" tIns="6350" rIns="0" bIns="0" rtlCol="0">
            <a:spAutoFit/>
          </a:bodyPr>
          <a:lstStyle/>
          <a:p>
            <a:pPr marL="27940" algn="ctr" defTabSz="457200">
              <a:spcBef>
                <a:spcPts val="50"/>
              </a:spcBef>
              <a:buClrTx/>
            </a:pPr>
            <a:r>
              <a:rPr sz="1750" b="1" kern="1200" spc="78" dirty="0">
                <a:solidFill>
                  <a:srgbClr val="EF3D41"/>
                </a:solidFill>
                <a:ea typeface="+mn-ea"/>
              </a:rPr>
              <a:t>EVENT</a:t>
            </a:r>
            <a:r>
              <a:rPr sz="1750" b="1" kern="1200" spc="148" dirty="0">
                <a:solidFill>
                  <a:srgbClr val="EF3D41"/>
                </a:solidFill>
                <a:ea typeface="+mn-ea"/>
              </a:rPr>
              <a:t> </a:t>
            </a:r>
            <a:r>
              <a:rPr sz="1750" b="1" kern="1200" spc="125" dirty="0">
                <a:solidFill>
                  <a:srgbClr val="EF3D41"/>
                </a:solidFill>
                <a:ea typeface="+mn-ea"/>
              </a:rPr>
              <a:t>LAYOUT</a:t>
            </a:r>
            <a:endParaRPr sz="1750" kern="1200">
              <a:solidFill>
                <a:prstClr val="black"/>
              </a:solidFill>
              <a:ea typeface="+mn-ea"/>
            </a:endParaRPr>
          </a:p>
          <a:p>
            <a:pPr marL="6350" marR="2540" algn="ctr" defTabSz="457200">
              <a:lnSpc>
                <a:spcPct val="125000"/>
              </a:lnSpc>
              <a:spcBef>
                <a:spcPts val="1173"/>
              </a:spcBef>
              <a:buClrTx/>
            </a:pPr>
            <a:r>
              <a:rPr sz="1500" kern="1200" spc="-278" dirty="0">
                <a:solidFill>
                  <a:srgbClr val="E6DBCA"/>
                </a:solidFill>
                <a:ea typeface="+mn-ea"/>
              </a:rPr>
              <a:t>O</a:t>
            </a:r>
            <a:r>
              <a:rPr sz="1500" kern="1200" spc="-130" dirty="0">
                <a:solidFill>
                  <a:srgbClr val="E6DBCA"/>
                </a:solidFill>
                <a:ea typeface="+mn-ea"/>
              </a:rPr>
              <a:t>u</a:t>
            </a:r>
            <a:r>
              <a:rPr sz="1500" kern="1200" spc="23" dirty="0">
                <a:solidFill>
                  <a:srgbClr val="E6DBCA"/>
                </a:solidFill>
                <a:ea typeface="+mn-ea"/>
              </a:rPr>
              <a:t>r</a:t>
            </a:r>
            <a:r>
              <a:rPr sz="1500" kern="1200" spc="-13" dirty="0">
                <a:solidFill>
                  <a:srgbClr val="E6DBCA"/>
                </a:solidFill>
                <a:ea typeface="+mn-ea"/>
              </a:rPr>
              <a:t> </a:t>
            </a:r>
            <a:r>
              <a:rPr sz="1500" kern="1200" spc="-135" dirty="0">
                <a:solidFill>
                  <a:srgbClr val="E6DBCA"/>
                </a:solidFill>
                <a:ea typeface="+mn-ea"/>
              </a:rPr>
              <a:t>e</a:t>
            </a:r>
            <a:r>
              <a:rPr sz="1500" kern="1200" spc="-90" dirty="0">
                <a:solidFill>
                  <a:srgbClr val="E6DBCA"/>
                </a:solidFill>
                <a:ea typeface="+mn-ea"/>
              </a:rPr>
              <a:t>v</a:t>
            </a:r>
            <a:r>
              <a:rPr sz="1500" kern="1200" spc="-135" dirty="0">
                <a:solidFill>
                  <a:srgbClr val="E6DBCA"/>
                </a:solidFill>
                <a:ea typeface="+mn-ea"/>
              </a:rPr>
              <a:t>e</a:t>
            </a:r>
            <a:r>
              <a:rPr sz="1500" kern="1200" spc="-115" dirty="0">
                <a:solidFill>
                  <a:srgbClr val="E6DBCA"/>
                </a:solidFill>
                <a:ea typeface="+mn-ea"/>
              </a:rPr>
              <a:t>n</a:t>
            </a:r>
            <a:r>
              <a:rPr sz="1500" kern="1200" spc="115" dirty="0">
                <a:solidFill>
                  <a:srgbClr val="E6DBCA"/>
                </a:solidFill>
                <a:ea typeface="+mn-ea"/>
              </a:rPr>
              <a:t>t</a:t>
            </a:r>
            <a:r>
              <a:rPr sz="1500" kern="1200" spc="-13" dirty="0">
                <a:solidFill>
                  <a:srgbClr val="E6DBCA"/>
                </a:solidFill>
                <a:ea typeface="+mn-ea"/>
              </a:rPr>
              <a:t> </a:t>
            </a:r>
            <a:r>
              <a:rPr sz="1500" kern="1200" spc="-130" dirty="0">
                <a:solidFill>
                  <a:srgbClr val="E6DBCA"/>
                </a:solidFill>
                <a:ea typeface="+mn-ea"/>
              </a:rPr>
              <a:t>u</a:t>
            </a:r>
            <a:r>
              <a:rPr sz="1500" kern="1200" spc="130" dirty="0">
                <a:solidFill>
                  <a:srgbClr val="E6DBCA"/>
                </a:solidFill>
                <a:ea typeface="+mn-ea"/>
              </a:rPr>
              <a:t>t</a:t>
            </a:r>
            <a:r>
              <a:rPr sz="1500" kern="1200" spc="-20" dirty="0">
                <a:solidFill>
                  <a:srgbClr val="E6DBCA"/>
                </a:solidFill>
                <a:ea typeface="+mn-ea"/>
              </a:rPr>
              <a:t>ili</a:t>
            </a:r>
            <a:r>
              <a:rPr sz="1500" kern="1200" spc="-75" dirty="0">
                <a:solidFill>
                  <a:srgbClr val="E6DBCA"/>
                </a:solidFill>
                <a:ea typeface="+mn-ea"/>
              </a:rPr>
              <a:t>z</a:t>
            </a:r>
            <a:r>
              <a:rPr sz="1500" kern="1200" spc="-135" dirty="0">
                <a:solidFill>
                  <a:srgbClr val="E6DBCA"/>
                </a:solidFill>
                <a:ea typeface="+mn-ea"/>
              </a:rPr>
              <a:t>e</a:t>
            </a:r>
            <a:r>
              <a:rPr sz="1500" kern="1200" spc="-140" dirty="0">
                <a:solidFill>
                  <a:srgbClr val="E6DBCA"/>
                </a:solidFill>
                <a:ea typeface="+mn-ea"/>
              </a:rPr>
              <a:t>s</a:t>
            </a:r>
            <a:r>
              <a:rPr sz="1500" kern="1200" spc="-13" dirty="0">
                <a:solidFill>
                  <a:srgbClr val="E6DBCA"/>
                </a:solidFill>
                <a:ea typeface="+mn-ea"/>
              </a:rPr>
              <a:t> </a:t>
            </a:r>
            <a:r>
              <a:rPr sz="1500" kern="1200" spc="130" dirty="0">
                <a:solidFill>
                  <a:srgbClr val="E6DBCA"/>
                </a:solidFill>
                <a:ea typeface="+mn-ea"/>
              </a:rPr>
              <a:t>t</a:t>
            </a:r>
            <a:r>
              <a:rPr sz="1500" kern="1200" spc="-115" dirty="0">
                <a:solidFill>
                  <a:srgbClr val="E6DBCA"/>
                </a:solidFill>
                <a:ea typeface="+mn-ea"/>
              </a:rPr>
              <a:t>h</a:t>
            </a:r>
            <a:r>
              <a:rPr sz="1500" kern="1200" spc="-150" dirty="0">
                <a:solidFill>
                  <a:srgbClr val="E6DBCA"/>
                </a:solidFill>
                <a:ea typeface="+mn-ea"/>
              </a:rPr>
              <a:t>e</a:t>
            </a:r>
            <a:r>
              <a:rPr sz="1500" kern="1200" spc="-13" dirty="0">
                <a:solidFill>
                  <a:srgbClr val="E6DBCA"/>
                </a:solidFill>
                <a:ea typeface="+mn-ea"/>
              </a:rPr>
              <a:t> </a:t>
            </a:r>
            <a:r>
              <a:rPr sz="1500" kern="1200" spc="125" dirty="0">
                <a:solidFill>
                  <a:srgbClr val="E6DBCA"/>
                </a:solidFill>
                <a:ea typeface="+mn-ea"/>
              </a:rPr>
              <a:t>f</a:t>
            </a:r>
            <a:r>
              <a:rPr sz="1500" kern="1200" spc="-130" dirty="0">
                <a:solidFill>
                  <a:srgbClr val="E6DBCA"/>
                </a:solidFill>
                <a:ea typeface="+mn-ea"/>
              </a:rPr>
              <a:t>u</a:t>
            </a:r>
            <a:r>
              <a:rPr sz="1500" kern="1200" spc="-20" dirty="0">
                <a:solidFill>
                  <a:srgbClr val="E6DBCA"/>
                </a:solidFill>
                <a:ea typeface="+mn-ea"/>
              </a:rPr>
              <a:t>l</a:t>
            </a:r>
            <a:r>
              <a:rPr sz="1500" kern="1200" spc="-35" dirty="0">
                <a:solidFill>
                  <a:srgbClr val="E6DBCA"/>
                </a:solidFill>
                <a:ea typeface="+mn-ea"/>
              </a:rPr>
              <a:t>l</a:t>
            </a:r>
            <a:r>
              <a:rPr sz="1500" kern="1200" spc="-13" dirty="0">
                <a:solidFill>
                  <a:srgbClr val="E6DBCA"/>
                </a:solidFill>
                <a:ea typeface="+mn-ea"/>
              </a:rPr>
              <a:t> </a:t>
            </a:r>
            <a:r>
              <a:rPr sz="1500" kern="1200" spc="125" dirty="0">
                <a:solidFill>
                  <a:srgbClr val="E6DBCA"/>
                </a:solidFill>
                <a:ea typeface="+mn-ea"/>
              </a:rPr>
              <a:t>f</a:t>
            </a:r>
            <a:r>
              <a:rPr sz="1500" kern="1200" spc="-155" dirty="0">
                <a:solidFill>
                  <a:srgbClr val="E6DBCA"/>
                </a:solidFill>
                <a:ea typeface="+mn-ea"/>
              </a:rPr>
              <a:t>a</a:t>
            </a:r>
            <a:r>
              <a:rPr sz="1500" kern="1200" spc="-110" dirty="0">
                <a:solidFill>
                  <a:srgbClr val="E6DBCA"/>
                </a:solidFill>
                <a:ea typeface="+mn-ea"/>
              </a:rPr>
              <a:t>c</a:t>
            </a:r>
            <a:r>
              <a:rPr sz="1500" kern="1200" spc="-20" dirty="0">
                <a:solidFill>
                  <a:srgbClr val="E6DBCA"/>
                </a:solidFill>
                <a:ea typeface="+mn-ea"/>
              </a:rPr>
              <a:t>ili</a:t>
            </a:r>
            <a:r>
              <a:rPr sz="1500" kern="1200" spc="130" dirty="0">
                <a:solidFill>
                  <a:srgbClr val="E6DBCA"/>
                </a:solidFill>
                <a:ea typeface="+mn-ea"/>
              </a:rPr>
              <a:t>t</a:t>
            </a:r>
            <a:r>
              <a:rPr sz="1500" kern="1200" spc="-88" dirty="0">
                <a:solidFill>
                  <a:srgbClr val="E6DBCA"/>
                </a:solidFill>
                <a:ea typeface="+mn-ea"/>
              </a:rPr>
              <a:t>y</a:t>
            </a:r>
            <a:r>
              <a:rPr sz="1500" kern="1200" spc="-115" dirty="0">
                <a:solidFill>
                  <a:srgbClr val="E6DBCA"/>
                </a:solidFill>
                <a:ea typeface="+mn-ea"/>
              </a:rPr>
              <a:t>,</a:t>
            </a:r>
            <a:r>
              <a:rPr sz="1500" kern="1200" spc="-13" dirty="0">
                <a:solidFill>
                  <a:srgbClr val="E6DBCA"/>
                </a:solidFill>
                <a:ea typeface="+mn-ea"/>
              </a:rPr>
              <a:t> </a:t>
            </a:r>
            <a:r>
              <a:rPr sz="1500" kern="1200" spc="130" dirty="0">
                <a:solidFill>
                  <a:srgbClr val="E6DBCA"/>
                </a:solidFill>
                <a:ea typeface="+mn-ea"/>
              </a:rPr>
              <a:t>t</a:t>
            </a:r>
            <a:r>
              <a:rPr sz="1500" kern="1200" spc="-130" dirty="0">
                <a:solidFill>
                  <a:srgbClr val="E6DBCA"/>
                </a:solidFill>
                <a:ea typeface="+mn-ea"/>
              </a:rPr>
              <a:t>o</a:t>
            </a:r>
            <a:r>
              <a:rPr sz="1500" kern="1200" spc="-13" dirty="0">
                <a:solidFill>
                  <a:srgbClr val="E6DBCA"/>
                </a:solidFill>
                <a:ea typeface="+mn-ea"/>
              </a:rPr>
              <a:t> </a:t>
            </a:r>
            <a:r>
              <a:rPr sz="1500" kern="1200" spc="-100" dirty="0">
                <a:solidFill>
                  <a:srgbClr val="E6DBCA"/>
                </a:solidFill>
                <a:ea typeface="+mn-ea"/>
              </a:rPr>
              <a:t>p</a:t>
            </a:r>
            <a:r>
              <a:rPr sz="1500" kern="1200" spc="-130" dirty="0">
                <a:solidFill>
                  <a:srgbClr val="E6DBCA"/>
                </a:solidFill>
                <a:ea typeface="+mn-ea"/>
              </a:rPr>
              <a:t>u</a:t>
            </a:r>
            <a:r>
              <a:rPr sz="1500" kern="1200" spc="-20" dirty="0">
                <a:solidFill>
                  <a:srgbClr val="E6DBCA"/>
                </a:solidFill>
                <a:ea typeface="+mn-ea"/>
              </a:rPr>
              <a:t>l</a:t>
            </a:r>
            <a:r>
              <a:rPr sz="1500" kern="1200" spc="-35" dirty="0">
                <a:solidFill>
                  <a:srgbClr val="E6DBCA"/>
                </a:solidFill>
                <a:ea typeface="+mn-ea"/>
              </a:rPr>
              <a:t>l</a:t>
            </a:r>
            <a:r>
              <a:rPr sz="1500" kern="1200" spc="-13" dirty="0">
                <a:solidFill>
                  <a:srgbClr val="E6DBCA"/>
                </a:solidFill>
                <a:ea typeface="+mn-ea"/>
              </a:rPr>
              <a:t> </a:t>
            </a:r>
            <a:r>
              <a:rPr sz="1500" kern="1200" spc="-115" dirty="0">
                <a:solidFill>
                  <a:srgbClr val="E6DBCA"/>
                </a:solidFill>
                <a:ea typeface="+mn-ea"/>
              </a:rPr>
              <a:t>o</a:t>
            </a:r>
            <a:r>
              <a:rPr sz="1500" kern="1200" spc="125" dirty="0">
                <a:solidFill>
                  <a:srgbClr val="E6DBCA"/>
                </a:solidFill>
                <a:ea typeface="+mn-ea"/>
              </a:rPr>
              <a:t>f</a:t>
            </a:r>
            <a:r>
              <a:rPr sz="1500" kern="1200" spc="110" dirty="0">
                <a:solidFill>
                  <a:srgbClr val="E6DBCA"/>
                </a:solidFill>
                <a:ea typeface="+mn-ea"/>
              </a:rPr>
              <a:t>f</a:t>
            </a:r>
            <a:r>
              <a:rPr sz="1500" kern="1200" spc="-13" dirty="0">
                <a:solidFill>
                  <a:srgbClr val="E6DBCA"/>
                </a:solidFill>
                <a:ea typeface="+mn-ea"/>
              </a:rPr>
              <a:t> </a:t>
            </a:r>
            <a:r>
              <a:rPr sz="1500" kern="1200" spc="130" dirty="0">
                <a:solidFill>
                  <a:srgbClr val="E6DBCA"/>
                </a:solidFill>
                <a:ea typeface="+mn-ea"/>
              </a:rPr>
              <a:t>t</a:t>
            </a:r>
            <a:r>
              <a:rPr sz="1500" kern="1200" spc="-115" dirty="0">
                <a:solidFill>
                  <a:srgbClr val="E6DBCA"/>
                </a:solidFill>
                <a:ea typeface="+mn-ea"/>
              </a:rPr>
              <a:t>h</a:t>
            </a:r>
            <a:r>
              <a:rPr sz="1500" kern="1200" spc="-100" dirty="0">
                <a:solidFill>
                  <a:srgbClr val="E6DBCA"/>
                </a:solidFill>
                <a:ea typeface="+mn-ea"/>
              </a:rPr>
              <a:t>e  </a:t>
            </a:r>
            <a:r>
              <a:rPr sz="1500" kern="1200" spc="-53" dirty="0">
                <a:solidFill>
                  <a:srgbClr val="E6DBCA"/>
                </a:solidFill>
                <a:ea typeface="+mn-ea"/>
              </a:rPr>
              <a:t>mixture</a:t>
            </a:r>
            <a:r>
              <a:rPr sz="1500" kern="1200" spc="-13" dirty="0">
                <a:solidFill>
                  <a:srgbClr val="E6DBCA"/>
                </a:solidFill>
                <a:ea typeface="+mn-ea"/>
              </a:rPr>
              <a:t> </a:t>
            </a:r>
            <a:r>
              <a:rPr sz="1500" kern="1200" spc="-3" dirty="0">
                <a:solidFill>
                  <a:srgbClr val="E6DBCA"/>
                </a:solidFill>
                <a:ea typeface="+mn-ea"/>
              </a:rPr>
              <a:t>of</a:t>
            </a:r>
            <a:r>
              <a:rPr sz="1500" kern="1200" spc="-13" dirty="0">
                <a:solidFill>
                  <a:srgbClr val="E6DBCA"/>
                </a:solidFill>
                <a:ea typeface="+mn-ea"/>
              </a:rPr>
              <a:t> </a:t>
            </a:r>
            <a:r>
              <a:rPr sz="1500" kern="1200" spc="-170" dirty="0">
                <a:solidFill>
                  <a:srgbClr val="E6DBCA"/>
                </a:solidFill>
                <a:ea typeface="+mn-ea"/>
              </a:rPr>
              <a:t>a</a:t>
            </a:r>
            <a:r>
              <a:rPr sz="1500" kern="1200" spc="-13" dirty="0">
                <a:solidFill>
                  <a:srgbClr val="E6DBCA"/>
                </a:solidFill>
                <a:ea typeface="+mn-ea"/>
              </a:rPr>
              <a:t> </a:t>
            </a:r>
            <a:r>
              <a:rPr sz="1500" kern="1200" spc="-90" dirty="0">
                <a:solidFill>
                  <a:srgbClr val="E6DBCA"/>
                </a:solidFill>
                <a:ea typeface="+mn-ea"/>
              </a:rPr>
              <a:t>vendor</a:t>
            </a:r>
            <a:r>
              <a:rPr sz="1500" kern="1200" spc="-13" dirty="0">
                <a:solidFill>
                  <a:srgbClr val="E6DBCA"/>
                </a:solidFill>
                <a:ea typeface="+mn-ea"/>
              </a:rPr>
              <a:t> </a:t>
            </a:r>
            <a:r>
              <a:rPr sz="1500" kern="1200" spc="-48" dirty="0">
                <a:solidFill>
                  <a:srgbClr val="E6DBCA"/>
                </a:solidFill>
                <a:ea typeface="+mn-ea"/>
              </a:rPr>
              <a:t>exhibit</a:t>
            </a:r>
            <a:r>
              <a:rPr sz="1500" kern="1200" spc="-10" dirty="0">
                <a:solidFill>
                  <a:srgbClr val="E6DBCA"/>
                </a:solidFill>
                <a:ea typeface="+mn-ea"/>
              </a:rPr>
              <a:t> </a:t>
            </a:r>
            <a:r>
              <a:rPr sz="1500" kern="1200" spc="-85" dirty="0">
                <a:solidFill>
                  <a:srgbClr val="E6DBCA"/>
                </a:solidFill>
                <a:ea typeface="+mn-ea"/>
              </a:rPr>
              <a:t>hall,</a:t>
            </a:r>
            <a:r>
              <a:rPr sz="1500" kern="1200" spc="-13" dirty="0">
                <a:solidFill>
                  <a:srgbClr val="E6DBCA"/>
                </a:solidFill>
                <a:ea typeface="+mn-ea"/>
              </a:rPr>
              <a:t> </a:t>
            </a:r>
            <a:r>
              <a:rPr sz="1500" kern="1200" spc="-70" dirty="0">
                <a:solidFill>
                  <a:srgbClr val="E6DBCA"/>
                </a:solidFill>
                <a:ea typeface="+mn-ea"/>
              </a:rPr>
              <a:t>live</a:t>
            </a:r>
            <a:r>
              <a:rPr sz="1500" kern="1200" spc="-13" dirty="0">
                <a:solidFill>
                  <a:srgbClr val="E6DBCA"/>
                </a:solidFill>
                <a:ea typeface="+mn-ea"/>
              </a:rPr>
              <a:t> </a:t>
            </a:r>
            <a:r>
              <a:rPr sz="1500" kern="1200" spc="-83" dirty="0">
                <a:solidFill>
                  <a:srgbClr val="E6DBCA"/>
                </a:solidFill>
                <a:ea typeface="+mn-ea"/>
              </a:rPr>
              <a:t>performances, </a:t>
            </a:r>
            <a:r>
              <a:rPr sz="1500" kern="1200" spc="-410" dirty="0">
                <a:solidFill>
                  <a:srgbClr val="E6DBCA"/>
                </a:solidFill>
                <a:ea typeface="+mn-ea"/>
              </a:rPr>
              <a:t> </a:t>
            </a:r>
            <a:r>
              <a:rPr sz="1500" kern="1200" spc="-100" dirty="0">
                <a:solidFill>
                  <a:srgbClr val="E6DBCA"/>
                </a:solidFill>
                <a:ea typeface="+mn-ea"/>
              </a:rPr>
              <a:t>p</a:t>
            </a:r>
            <a:r>
              <a:rPr sz="1500" kern="1200" spc="38" dirty="0">
                <a:solidFill>
                  <a:srgbClr val="E6DBCA"/>
                </a:solidFill>
                <a:ea typeface="+mn-ea"/>
              </a:rPr>
              <a:t>r</a:t>
            </a:r>
            <a:r>
              <a:rPr sz="1500" kern="1200" spc="-135" dirty="0">
                <a:solidFill>
                  <a:srgbClr val="E6DBCA"/>
                </a:solidFill>
                <a:ea typeface="+mn-ea"/>
              </a:rPr>
              <a:t>e</a:t>
            </a:r>
            <a:r>
              <a:rPr sz="1500" kern="1200" spc="-125" dirty="0">
                <a:solidFill>
                  <a:srgbClr val="E6DBCA"/>
                </a:solidFill>
                <a:ea typeface="+mn-ea"/>
              </a:rPr>
              <a:t>s</a:t>
            </a:r>
            <a:r>
              <a:rPr sz="1500" kern="1200" spc="-135" dirty="0">
                <a:solidFill>
                  <a:srgbClr val="E6DBCA"/>
                </a:solidFill>
                <a:ea typeface="+mn-ea"/>
              </a:rPr>
              <a:t>e</a:t>
            </a:r>
            <a:r>
              <a:rPr sz="1500" kern="1200" spc="-115" dirty="0">
                <a:solidFill>
                  <a:srgbClr val="E6DBCA"/>
                </a:solidFill>
                <a:ea typeface="+mn-ea"/>
              </a:rPr>
              <a:t>n</a:t>
            </a:r>
            <a:r>
              <a:rPr sz="1500" kern="1200" spc="130" dirty="0">
                <a:solidFill>
                  <a:srgbClr val="E6DBCA"/>
                </a:solidFill>
                <a:ea typeface="+mn-ea"/>
              </a:rPr>
              <a:t>t</a:t>
            </a:r>
            <a:r>
              <a:rPr sz="1500" kern="1200" spc="-155" dirty="0">
                <a:solidFill>
                  <a:srgbClr val="E6DBCA"/>
                </a:solidFill>
                <a:ea typeface="+mn-ea"/>
              </a:rPr>
              <a:t>a</a:t>
            </a:r>
            <a:r>
              <a:rPr sz="1500" kern="1200" spc="130" dirty="0">
                <a:solidFill>
                  <a:srgbClr val="E6DBCA"/>
                </a:solidFill>
                <a:ea typeface="+mn-ea"/>
              </a:rPr>
              <a:t>t</a:t>
            </a:r>
            <a:r>
              <a:rPr sz="1500" kern="1200" spc="-20" dirty="0">
                <a:solidFill>
                  <a:srgbClr val="E6DBCA"/>
                </a:solidFill>
                <a:ea typeface="+mn-ea"/>
              </a:rPr>
              <a:t>i</a:t>
            </a:r>
            <a:r>
              <a:rPr sz="1500" kern="1200" spc="-115" dirty="0">
                <a:solidFill>
                  <a:srgbClr val="E6DBCA"/>
                </a:solidFill>
                <a:ea typeface="+mn-ea"/>
              </a:rPr>
              <a:t>on</a:t>
            </a:r>
            <a:r>
              <a:rPr sz="1500" kern="1200" spc="-125" dirty="0">
                <a:solidFill>
                  <a:srgbClr val="E6DBCA"/>
                </a:solidFill>
                <a:ea typeface="+mn-ea"/>
              </a:rPr>
              <a:t>s</a:t>
            </a:r>
            <a:r>
              <a:rPr sz="1500" kern="1200" spc="-115" dirty="0">
                <a:solidFill>
                  <a:srgbClr val="E6DBCA"/>
                </a:solidFill>
                <a:ea typeface="+mn-ea"/>
              </a:rPr>
              <a:t>,</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nd</a:t>
            </a:r>
            <a:r>
              <a:rPr sz="1500" kern="1200" spc="-13" dirty="0">
                <a:solidFill>
                  <a:srgbClr val="E6DBCA"/>
                </a:solidFill>
                <a:ea typeface="+mn-ea"/>
              </a:rPr>
              <a:t> </a:t>
            </a:r>
            <a:r>
              <a:rPr sz="1500" kern="1200" spc="125" dirty="0">
                <a:solidFill>
                  <a:srgbClr val="E6DBCA"/>
                </a:solidFill>
                <a:ea typeface="+mn-ea"/>
              </a:rPr>
              <a:t>f</a:t>
            </a:r>
            <a:r>
              <a:rPr sz="1500" kern="1200" spc="-20" dirty="0">
                <a:solidFill>
                  <a:srgbClr val="E6DBCA"/>
                </a:solidFill>
                <a:ea typeface="+mn-ea"/>
              </a:rPr>
              <a:t>i</a:t>
            </a:r>
            <a:r>
              <a:rPr sz="1500" kern="1200" spc="130" dirty="0">
                <a:solidFill>
                  <a:srgbClr val="E6DBCA"/>
                </a:solidFill>
                <a:ea typeface="+mn-ea"/>
              </a:rPr>
              <a:t>t</a:t>
            </a:r>
            <a:r>
              <a:rPr sz="1500" kern="1200" spc="-115" dirty="0">
                <a:solidFill>
                  <a:srgbClr val="E6DBCA"/>
                </a:solidFill>
                <a:ea typeface="+mn-ea"/>
              </a:rPr>
              <a:t>n</a:t>
            </a:r>
            <a:r>
              <a:rPr sz="1500" kern="1200" spc="-135" dirty="0">
                <a:solidFill>
                  <a:srgbClr val="E6DBCA"/>
                </a:solidFill>
                <a:ea typeface="+mn-ea"/>
              </a:rPr>
              <a:t>e</a:t>
            </a:r>
            <a:r>
              <a:rPr sz="1500" kern="1200" spc="-125" dirty="0">
                <a:solidFill>
                  <a:srgbClr val="E6DBCA"/>
                </a:solidFill>
                <a:ea typeface="+mn-ea"/>
              </a:rPr>
              <a:t>s</a:t>
            </a:r>
            <a:r>
              <a:rPr sz="1500" kern="1200" spc="-140" dirty="0">
                <a:solidFill>
                  <a:srgbClr val="E6DBCA"/>
                </a:solidFill>
                <a:ea typeface="+mn-ea"/>
              </a:rPr>
              <a:t>s</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nd</a:t>
            </a:r>
            <a:r>
              <a:rPr sz="1500" kern="1200" spc="-13" dirty="0">
                <a:solidFill>
                  <a:srgbClr val="E6DBCA"/>
                </a:solidFill>
                <a:ea typeface="+mn-ea"/>
              </a:rPr>
              <a:t> </a:t>
            </a:r>
            <a:r>
              <a:rPr sz="1500" kern="1200" spc="-155" dirty="0">
                <a:solidFill>
                  <a:srgbClr val="E6DBCA"/>
                </a:solidFill>
                <a:ea typeface="+mn-ea"/>
              </a:rPr>
              <a:t>a</a:t>
            </a:r>
            <a:r>
              <a:rPr sz="1500" kern="1200" spc="38" dirty="0">
                <a:solidFill>
                  <a:srgbClr val="E6DBCA"/>
                </a:solidFill>
                <a:ea typeface="+mn-ea"/>
              </a:rPr>
              <a:t>r</a:t>
            </a:r>
            <a:r>
              <a:rPr sz="1500" kern="1200" spc="130" dirty="0">
                <a:solidFill>
                  <a:srgbClr val="E6DBCA"/>
                </a:solidFill>
                <a:ea typeface="+mn-ea"/>
              </a:rPr>
              <a:t>t</a:t>
            </a:r>
            <a:r>
              <a:rPr sz="1500" kern="1200" spc="-140" dirty="0">
                <a:solidFill>
                  <a:srgbClr val="E6DBCA"/>
                </a:solidFill>
                <a:ea typeface="+mn-ea"/>
              </a:rPr>
              <a:t>s</a:t>
            </a:r>
            <a:r>
              <a:rPr sz="1500" kern="1200" spc="-13" dirty="0">
                <a:solidFill>
                  <a:srgbClr val="E6DBCA"/>
                </a:solidFill>
                <a:ea typeface="+mn-ea"/>
              </a:rPr>
              <a:t> </a:t>
            </a:r>
            <a:r>
              <a:rPr sz="1500" kern="1200" spc="-100" dirty="0">
                <a:solidFill>
                  <a:srgbClr val="E6DBCA"/>
                </a:solidFill>
                <a:ea typeface="+mn-ea"/>
              </a:rPr>
              <a:t>p</a:t>
            </a:r>
            <a:r>
              <a:rPr sz="1500" kern="1200" spc="38" dirty="0">
                <a:solidFill>
                  <a:srgbClr val="E6DBCA"/>
                </a:solidFill>
                <a:ea typeface="+mn-ea"/>
              </a:rPr>
              <a:t>r</a:t>
            </a:r>
            <a:r>
              <a:rPr sz="1500" kern="1200" spc="-115" dirty="0">
                <a:solidFill>
                  <a:srgbClr val="E6DBCA"/>
                </a:solidFill>
                <a:ea typeface="+mn-ea"/>
              </a:rPr>
              <a:t>o</a:t>
            </a:r>
            <a:r>
              <a:rPr sz="1500" kern="1200" spc="-100" dirty="0">
                <a:solidFill>
                  <a:srgbClr val="E6DBCA"/>
                </a:solidFill>
                <a:ea typeface="+mn-ea"/>
              </a:rPr>
              <a:t>g</a:t>
            </a:r>
            <a:r>
              <a:rPr sz="1500" kern="1200" spc="38" dirty="0">
                <a:solidFill>
                  <a:srgbClr val="E6DBCA"/>
                </a:solidFill>
                <a:ea typeface="+mn-ea"/>
              </a:rPr>
              <a:t>r</a:t>
            </a:r>
            <a:r>
              <a:rPr sz="1500" kern="1200" spc="-155" dirty="0">
                <a:solidFill>
                  <a:srgbClr val="E6DBCA"/>
                </a:solidFill>
                <a:ea typeface="+mn-ea"/>
              </a:rPr>
              <a:t>a</a:t>
            </a:r>
            <a:r>
              <a:rPr sz="1500" kern="1200" spc="-170" dirty="0">
                <a:solidFill>
                  <a:srgbClr val="E6DBCA"/>
                </a:solidFill>
                <a:ea typeface="+mn-ea"/>
              </a:rPr>
              <a:t>mm</a:t>
            </a:r>
            <a:r>
              <a:rPr sz="1500" kern="1200" spc="-20" dirty="0">
                <a:solidFill>
                  <a:srgbClr val="E6DBCA"/>
                </a:solidFill>
                <a:ea typeface="+mn-ea"/>
              </a:rPr>
              <a:t>i</a:t>
            </a:r>
            <a:r>
              <a:rPr sz="1500" kern="1200" spc="-115" dirty="0">
                <a:solidFill>
                  <a:srgbClr val="E6DBCA"/>
                </a:solidFill>
                <a:ea typeface="+mn-ea"/>
              </a:rPr>
              <a:t>n</a:t>
            </a:r>
            <a:r>
              <a:rPr sz="1500" kern="1200" spc="-100" dirty="0">
                <a:solidFill>
                  <a:srgbClr val="E6DBCA"/>
                </a:solidFill>
                <a:ea typeface="+mn-ea"/>
              </a:rPr>
              <a:t>g</a:t>
            </a:r>
            <a:r>
              <a:rPr sz="1500" kern="1200" spc="-115" dirty="0">
                <a:solidFill>
                  <a:srgbClr val="E6DBCA"/>
                </a:solidFill>
                <a:ea typeface="+mn-ea"/>
              </a:rPr>
              <a:t>.</a:t>
            </a:r>
            <a:endParaRPr sz="1500" kern="1200">
              <a:solidFill>
                <a:prstClr val="black"/>
              </a:solidFill>
              <a:ea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object 2"/>
          <p:cNvGrpSpPr/>
          <p:nvPr/>
        </p:nvGrpSpPr>
        <p:grpSpPr>
          <a:xfrm>
            <a:off x="0" y="2"/>
            <a:ext cx="9144000" cy="5143500"/>
            <a:chOff x="0" y="3"/>
            <a:chExt cx="18288000" cy="10287000"/>
          </a:xfrm>
        </p:grpSpPr>
        <p:pic>
          <p:nvPicPr>
            <p:cNvPr id="3" name="object 3"/>
            <p:cNvPicPr/>
            <p:nvPr/>
          </p:nvPicPr>
          <p:blipFill>
            <a:blip r:embed="rId2" cstate="print"/>
            <a:stretch>
              <a:fillRect/>
            </a:stretch>
          </p:blipFill>
          <p:spPr>
            <a:xfrm>
              <a:off x="0" y="3"/>
              <a:ext cx="18287999" cy="10286999"/>
            </a:xfrm>
            <a:prstGeom prst="rect">
              <a:avLst/>
            </a:prstGeom>
          </p:spPr>
        </p:pic>
        <p:sp>
          <p:nvSpPr>
            <p:cNvPr id="4" name="object 4"/>
            <p:cNvSpPr/>
            <p:nvPr/>
          </p:nvSpPr>
          <p:spPr>
            <a:xfrm>
              <a:off x="1028700" y="3"/>
              <a:ext cx="4752975" cy="10287000"/>
            </a:xfrm>
            <a:custGeom>
              <a:avLst/>
              <a:gdLst/>
              <a:ahLst/>
              <a:cxnLst/>
              <a:rect l="l" t="t" r="r" b="b"/>
              <a:pathLst>
                <a:path w="4752975" h="10287000">
                  <a:moveTo>
                    <a:pt x="4752974" y="10286996"/>
                  </a:moveTo>
                  <a:lnTo>
                    <a:pt x="0" y="10286996"/>
                  </a:lnTo>
                  <a:lnTo>
                    <a:pt x="0" y="0"/>
                  </a:lnTo>
                  <a:lnTo>
                    <a:pt x="4752974" y="0"/>
                  </a:lnTo>
                  <a:lnTo>
                    <a:pt x="4752974" y="10286996"/>
                  </a:lnTo>
                  <a:close/>
                </a:path>
              </a:pathLst>
            </a:custGeom>
            <a:solidFill>
              <a:srgbClr val="1B537B"/>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 name="object 5"/>
            <p:cNvSpPr/>
            <p:nvPr/>
          </p:nvSpPr>
          <p:spPr>
            <a:xfrm>
              <a:off x="5668764" y="4470790"/>
              <a:ext cx="653415" cy="1306830"/>
            </a:xfrm>
            <a:custGeom>
              <a:avLst/>
              <a:gdLst/>
              <a:ahLst/>
              <a:cxnLst/>
              <a:rect l="l" t="t" r="r" b="b"/>
              <a:pathLst>
                <a:path w="653414" h="1306829">
                  <a:moveTo>
                    <a:pt x="0" y="0"/>
                  </a:moveTo>
                  <a:lnTo>
                    <a:pt x="653313" y="653313"/>
                  </a:lnTo>
                  <a:lnTo>
                    <a:pt x="0" y="1306627"/>
                  </a:lnTo>
                  <a:lnTo>
                    <a:pt x="0" y="0"/>
                  </a:lnTo>
                  <a:close/>
                </a:path>
              </a:pathLst>
            </a:custGeom>
            <a:solidFill>
              <a:srgbClr val="EF3D41"/>
            </a:solidFill>
          </p:spPr>
          <p:txBody>
            <a:bodyPr wrap="square" lIns="0" tIns="0" rIns="0" bIns="0" rtlCol="0"/>
            <a:lstStyle/>
            <a:p>
              <a:pPr defTabSz="457200">
                <a:buClrTx/>
              </a:pPr>
              <a:endParaRPr sz="900" kern="1200">
                <a:solidFill>
                  <a:prstClr val="black"/>
                </a:solidFill>
                <a:latin typeface="Calibri"/>
                <a:ea typeface="+mn-ea"/>
                <a:cs typeface="+mn-cs"/>
              </a:endParaRPr>
            </a:p>
          </p:txBody>
        </p:sp>
      </p:grpSp>
      <p:sp>
        <p:nvSpPr>
          <p:cNvPr id="6" name="object 6"/>
          <p:cNvSpPr txBox="1"/>
          <p:nvPr/>
        </p:nvSpPr>
        <p:spPr>
          <a:xfrm>
            <a:off x="822036" y="655655"/>
            <a:ext cx="1758950" cy="3452099"/>
          </a:xfrm>
          <a:prstGeom prst="rect">
            <a:avLst/>
          </a:prstGeom>
        </p:spPr>
        <p:txBody>
          <a:bodyPr vert="horz" wrap="square" lIns="0" tIns="6350" rIns="0" bIns="0" rtlCol="0">
            <a:spAutoFit/>
          </a:bodyPr>
          <a:lstStyle/>
          <a:p>
            <a:pPr marL="6350" marR="2540" defTabSz="457200">
              <a:lnSpc>
                <a:spcPct val="125000"/>
              </a:lnSpc>
              <a:spcBef>
                <a:spcPts val="50"/>
              </a:spcBef>
              <a:buClrTx/>
            </a:pPr>
            <a:r>
              <a:rPr sz="1500" kern="1200" spc="-185" dirty="0">
                <a:solidFill>
                  <a:srgbClr val="E6DBCA"/>
                </a:solidFill>
                <a:ea typeface="+mn-ea"/>
              </a:rPr>
              <a:t>A</a:t>
            </a:r>
            <a:r>
              <a:rPr sz="1500" kern="1200" spc="-13" dirty="0">
                <a:solidFill>
                  <a:srgbClr val="E6DBCA"/>
                </a:solidFill>
                <a:ea typeface="+mn-ea"/>
              </a:rPr>
              <a:t> </a:t>
            </a:r>
            <a:r>
              <a:rPr sz="1500" kern="1200" spc="-20" dirty="0">
                <a:solidFill>
                  <a:srgbClr val="E6DBCA"/>
                </a:solidFill>
                <a:ea typeface="+mn-ea"/>
              </a:rPr>
              <a:t>l</a:t>
            </a:r>
            <a:r>
              <a:rPr sz="1500" kern="1200" spc="-115" dirty="0">
                <a:solidFill>
                  <a:srgbClr val="E6DBCA"/>
                </a:solidFill>
                <a:ea typeface="+mn-ea"/>
              </a:rPr>
              <a:t>oo</a:t>
            </a:r>
            <a:r>
              <a:rPr sz="1500" kern="1200" spc="-70" dirty="0">
                <a:solidFill>
                  <a:srgbClr val="E6DBCA"/>
                </a:solidFill>
                <a:ea typeface="+mn-ea"/>
              </a:rPr>
              <a:t>k</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t</a:t>
            </a:r>
            <a:r>
              <a:rPr sz="1500" kern="1200" spc="-13" dirty="0">
                <a:solidFill>
                  <a:srgbClr val="E6DBCA"/>
                </a:solidFill>
                <a:ea typeface="+mn-ea"/>
              </a:rPr>
              <a:t> </a:t>
            </a:r>
            <a:r>
              <a:rPr sz="1500" kern="1200" spc="-115" dirty="0">
                <a:solidFill>
                  <a:srgbClr val="E6DBCA"/>
                </a:solidFill>
                <a:ea typeface="+mn-ea"/>
              </a:rPr>
              <a:t>o</a:t>
            </a:r>
            <a:r>
              <a:rPr sz="1500" kern="1200" spc="-130" dirty="0">
                <a:solidFill>
                  <a:srgbClr val="E6DBCA"/>
                </a:solidFill>
                <a:ea typeface="+mn-ea"/>
              </a:rPr>
              <a:t>u</a:t>
            </a:r>
            <a:r>
              <a:rPr sz="1500" kern="1200" spc="23" dirty="0">
                <a:solidFill>
                  <a:srgbClr val="E6DBCA"/>
                </a:solidFill>
                <a:ea typeface="+mn-ea"/>
              </a:rPr>
              <a:t>r</a:t>
            </a:r>
            <a:r>
              <a:rPr sz="1500" kern="1200" spc="-13" dirty="0">
                <a:solidFill>
                  <a:srgbClr val="E6DBCA"/>
                </a:solidFill>
                <a:ea typeface="+mn-ea"/>
              </a:rPr>
              <a:t> </a:t>
            </a:r>
            <a:r>
              <a:rPr sz="1500" kern="1200" spc="-90" dirty="0">
                <a:solidFill>
                  <a:srgbClr val="E6DBCA"/>
                </a:solidFill>
                <a:ea typeface="+mn-ea"/>
              </a:rPr>
              <a:t>v</a:t>
            </a:r>
            <a:r>
              <a:rPr sz="1500" kern="1200" spc="-135" dirty="0">
                <a:solidFill>
                  <a:srgbClr val="E6DBCA"/>
                </a:solidFill>
                <a:ea typeface="+mn-ea"/>
              </a:rPr>
              <a:t>e</a:t>
            </a:r>
            <a:r>
              <a:rPr sz="1500" kern="1200" spc="-115" dirty="0">
                <a:solidFill>
                  <a:srgbClr val="E6DBCA"/>
                </a:solidFill>
                <a:ea typeface="+mn-ea"/>
              </a:rPr>
              <a:t>n</a:t>
            </a:r>
            <a:r>
              <a:rPr sz="1500" kern="1200" spc="-100" dirty="0">
                <a:solidFill>
                  <a:srgbClr val="E6DBCA"/>
                </a:solidFill>
                <a:ea typeface="+mn-ea"/>
              </a:rPr>
              <a:t>d</a:t>
            </a:r>
            <a:r>
              <a:rPr sz="1500" kern="1200" spc="-115" dirty="0">
                <a:solidFill>
                  <a:srgbClr val="E6DBCA"/>
                </a:solidFill>
                <a:ea typeface="+mn-ea"/>
              </a:rPr>
              <a:t>o</a:t>
            </a:r>
            <a:r>
              <a:rPr sz="1500" kern="1200" spc="20" dirty="0">
                <a:solidFill>
                  <a:srgbClr val="E6DBCA"/>
                </a:solidFill>
                <a:ea typeface="+mn-ea"/>
              </a:rPr>
              <a:t>r  </a:t>
            </a:r>
            <a:r>
              <a:rPr sz="1500" kern="1200" spc="-155" dirty="0">
                <a:solidFill>
                  <a:srgbClr val="E6DBCA"/>
                </a:solidFill>
                <a:ea typeface="+mn-ea"/>
              </a:rPr>
              <a:t>a</a:t>
            </a:r>
            <a:r>
              <a:rPr sz="1500" kern="1200" spc="38" dirty="0">
                <a:solidFill>
                  <a:srgbClr val="E6DBCA"/>
                </a:solidFill>
                <a:ea typeface="+mn-ea"/>
              </a:rPr>
              <a:t>r</a:t>
            </a:r>
            <a:r>
              <a:rPr sz="1500" kern="1200" spc="-135" dirty="0">
                <a:solidFill>
                  <a:srgbClr val="E6DBCA"/>
                </a:solidFill>
                <a:ea typeface="+mn-ea"/>
              </a:rPr>
              <a:t>e</a:t>
            </a:r>
            <a:r>
              <a:rPr sz="1500" kern="1200" spc="-170" dirty="0">
                <a:solidFill>
                  <a:srgbClr val="E6DBCA"/>
                </a:solidFill>
                <a:ea typeface="+mn-ea"/>
              </a:rPr>
              <a:t>a</a:t>
            </a:r>
            <a:r>
              <a:rPr sz="1500" kern="1200" spc="-13" dirty="0">
                <a:solidFill>
                  <a:srgbClr val="E6DBCA"/>
                </a:solidFill>
                <a:ea typeface="+mn-ea"/>
              </a:rPr>
              <a:t> </a:t>
            </a:r>
            <a:r>
              <a:rPr sz="1500" kern="1200" spc="-20" dirty="0">
                <a:solidFill>
                  <a:srgbClr val="E6DBCA"/>
                </a:solidFill>
                <a:ea typeface="+mn-ea"/>
              </a:rPr>
              <a:t>i</a:t>
            </a:r>
            <a:r>
              <a:rPr sz="1500" kern="1200" spc="-130" dirty="0">
                <a:solidFill>
                  <a:srgbClr val="E6DBCA"/>
                </a:solidFill>
                <a:ea typeface="+mn-ea"/>
              </a:rPr>
              <a:t>n</a:t>
            </a:r>
            <a:r>
              <a:rPr sz="1500" kern="1200" spc="-13" dirty="0">
                <a:solidFill>
                  <a:srgbClr val="E6DBCA"/>
                </a:solidFill>
                <a:ea typeface="+mn-ea"/>
              </a:rPr>
              <a:t> </a:t>
            </a:r>
            <a:r>
              <a:rPr sz="1500" kern="1200" spc="-115" dirty="0">
                <a:solidFill>
                  <a:srgbClr val="E6DBCA"/>
                </a:solidFill>
                <a:ea typeface="+mn-ea"/>
              </a:rPr>
              <a:t>o</a:t>
            </a:r>
            <a:r>
              <a:rPr sz="1500" kern="1200" spc="-130" dirty="0">
                <a:solidFill>
                  <a:srgbClr val="E6DBCA"/>
                </a:solidFill>
                <a:ea typeface="+mn-ea"/>
              </a:rPr>
              <a:t>u</a:t>
            </a:r>
            <a:r>
              <a:rPr sz="1500" kern="1200" spc="23" dirty="0">
                <a:solidFill>
                  <a:srgbClr val="E6DBCA"/>
                </a:solidFill>
                <a:ea typeface="+mn-ea"/>
              </a:rPr>
              <a:t>r</a:t>
            </a:r>
            <a:r>
              <a:rPr sz="1500" kern="1200" spc="-13" dirty="0">
                <a:solidFill>
                  <a:srgbClr val="E6DBCA"/>
                </a:solidFill>
                <a:ea typeface="+mn-ea"/>
              </a:rPr>
              <a:t> </a:t>
            </a:r>
            <a:r>
              <a:rPr sz="1500" kern="1200" spc="-100" dirty="0">
                <a:solidFill>
                  <a:srgbClr val="E6DBCA"/>
                </a:solidFill>
                <a:ea typeface="+mn-ea"/>
              </a:rPr>
              <a:t>g</a:t>
            </a:r>
            <a:r>
              <a:rPr sz="1500" kern="1200" spc="-88" dirty="0">
                <a:solidFill>
                  <a:srgbClr val="E6DBCA"/>
                </a:solidFill>
                <a:ea typeface="+mn-ea"/>
              </a:rPr>
              <a:t>y</a:t>
            </a:r>
            <a:r>
              <a:rPr sz="1500" kern="1200" spc="-170" dirty="0">
                <a:solidFill>
                  <a:srgbClr val="E6DBCA"/>
                </a:solidFill>
                <a:ea typeface="+mn-ea"/>
              </a:rPr>
              <a:t>m</a:t>
            </a:r>
            <a:r>
              <a:rPr sz="1500" kern="1200" spc="-115" dirty="0">
                <a:solidFill>
                  <a:srgbClr val="E6DBCA"/>
                </a:solidFill>
                <a:ea typeface="+mn-ea"/>
              </a:rPr>
              <a:t>.</a:t>
            </a:r>
            <a:r>
              <a:rPr sz="1500" kern="1200" spc="-13" dirty="0">
                <a:solidFill>
                  <a:srgbClr val="E6DBCA"/>
                </a:solidFill>
                <a:ea typeface="+mn-ea"/>
              </a:rPr>
              <a:t> </a:t>
            </a:r>
            <a:r>
              <a:rPr sz="1500" kern="1200" spc="-108" dirty="0">
                <a:solidFill>
                  <a:srgbClr val="E6DBCA"/>
                </a:solidFill>
                <a:ea typeface="+mn-ea"/>
              </a:rPr>
              <a:t>T</a:t>
            </a:r>
            <a:r>
              <a:rPr sz="1500" kern="1200" spc="-115" dirty="0">
                <a:solidFill>
                  <a:srgbClr val="E6DBCA"/>
                </a:solidFill>
                <a:ea typeface="+mn-ea"/>
              </a:rPr>
              <a:t>h</a:t>
            </a:r>
            <a:r>
              <a:rPr sz="1500" kern="1200" spc="-20" dirty="0">
                <a:solidFill>
                  <a:srgbClr val="E6DBCA"/>
                </a:solidFill>
                <a:ea typeface="+mn-ea"/>
              </a:rPr>
              <a:t>i</a:t>
            </a:r>
            <a:r>
              <a:rPr sz="1500" kern="1200" spc="-98" dirty="0">
                <a:solidFill>
                  <a:srgbClr val="E6DBCA"/>
                </a:solidFill>
                <a:ea typeface="+mn-ea"/>
              </a:rPr>
              <a:t>s  </a:t>
            </a:r>
            <a:r>
              <a:rPr sz="1500" kern="1200" spc="-95" dirty="0">
                <a:solidFill>
                  <a:srgbClr val="E6DBCA"/>
                </a:solidFill>
                <a:ea typeface="+mn-ea"/>
              </a:rPr>
              <a:t>w</a:t>
            </a:r>
            <a:r>
              <a:rPr sz="1500" kern="1200" spc="-155" dirty="0">
                <a:solidFill>
                  <a:srgbClr val="E6DBCA"/>
                </a:solidFill>
                <a:ea typeface="+mn-ea"/>
              </a:rPr>
              <a:t>a</a:t>
            </a:r>
            <a:r>
              <a:rPr sz="1500" kern="1200" spc="-140" dirty="0">
                <a:solidFill>
                  <a:srgbClr val="E6DBCA"/>
                </a:solidFill>
                <a:ea typeface="+mn-ea"/>
              </a:rPr>
              <a:t>s</a:t>
            </a:r>
            <a:r>
              <a:rPr sz="1500" kern="1200" spc="-13" dirty="0">
                <a:solidFill>
                  <a:srgbClr val="E6DBCA"/>
                </a:solidFill>
                <a:ea typeface="+mn-ea"/>
              </a:rPr>
              <a:t> </a:t>
            </a:r>
            <a:r>
              <a:rPr sz="1500" kern="1200" spc="-115" dirty="0">
                <a:solidFill>
                  <a:srgbClr val="E6DBCA"/>
                </a:solidFill>
                <a:ea typeface="+mn-ea"/>
              </a:rPr>
              <a:t>o</a:t>
            </a:r>
            <a:r>
              <a:rPr sz="1500" kern="1200" spc="-130" dirty="0">
                <a:solidFill>
                  <a:srgbClr val="E6DBCA"/>
                </a:solidFill>
                <a:ea typeface="+mn-ea"/>
              </a:rPr>
              <a:t>u</a:t>
            </a:r>
            <a:r>
              <a:rPr sz="1500" kern="1200" spc="23" dirty="0">
                <a:solidFill>
                  <a:srgbClr val="E6DBCA"/>
                </a:solidFill>
                <a:ea typeface="+mn-ea"/>
              </a:rPr>
              <a:t>r</a:t>
            </a:r>
            <a:r>
              <a:rPr sz="1500" kern="1200" spc="-13" dirty="0">
                <a:solidFill>
                  <a:srgbClr val="E6DBCA"/>
                </a:solidFill>
                <a:ea typeface="+mn-ea"/>
              </a:rPr>
              <a:t> </a:t>
            </a:r>
            <a:r>
              <a:rPr sz="1500" kern="1200" spc="-125" dirty="0">
                <a:solidFill>
                  <a:srgbClr val="E6DBCA"/>
                </a:solidFill>
                <a:ea typeface="+mn-ea"/>
              </a:rPr>
              <a:t>s</a:t>
            </a:r>
            <a:r>
              <a:rPr sz="1500" kern="1200" spc="-115" dirty="0">
                <a:solidFill>
                  <a:srgbClr val="E6DBCA"/>
                </a:solidFill>
                <a:ea typeface="+mn-ea"/>
              </a:rPr>
              <a:t>o</a:t>
            </a:r>
            <a:r>
              <a:rPr sz="1500" kern="1200" spc="-110" dirty="0">
                <a:solidFill>
                  <a:srgbClr val="E6DBCA"/>
                </a:solidFill>
                <a:ea typeface="+mn-ea"/>
              </a:rPr>
              <a:t>c</a:t>
            </a:r>
            <a:r>
              <a:rPr sz="1500" kern="1200" spc="-20" dirty="0">
                <a:solidFill>
                  <a:srgbClr val="E6DBCA"/>
                </a:solidFill>
                <a:ea typeface="+mn-ea"/>
              </a:rPr>
              <a:t>i</a:t>
            </a:r>
            <a:r>
              <a:rPr sz="1500" kern="1200" spc="-155" dirty="0">
                <a:solidFill>
                  <a:srgbClr val="E6DBCA"/>
                </a:solidFill>
                <a:ea typeface="+mn-ea"/>
              </a:rPr>
              <a:t>a</a:t>
            </a:r>
            <a:r>
              <a:rPr sz="1500" kern="1200" spc="-20" dirty="0">
                <a:solidFill>
                  <a:srgbClr val="E6DBCA"/>
                </a:solidFill>
                <a:ea typeface="+mn-ea"/>
              </a:rPr>
              <a:t>ll</a:t>
            </a:r>
            <a:r>
              <a:rPr sz="1500" kern="1200" spc="-73" dirty="0">
                <a:solidFill>
                  <a:srgbClr val="E6DBCA"/>
                </a:solidFill>
                <a:ea typeface="+mn-ea"/>
              </a:rPr>
              <a:t>y  </a:t>
            </a:r>
            <a:r>
              <a:rPr sz="1500" kern="1200" spc="-100" dirty="0">
                <a:solidFill>
                  <a:srgbClr val="E6DBCA"/>
                </a:solidFill>
                <a:ea typeface="+mn-ea"/>
              </a:rPr>
              <a:t>d</a:t>
            </a:r>
            <a:r>
              <a:rPr sz="1500" kern="1200" spc="-20" dirty="0">
                <a:solidFill>
                  <a:srgbClr val="E6DBCA"/>
                </a:solidFill>
                <a:ea typeface="+mn-ea"/>
              </a:rPr>
              <a:t>i</a:t>
            </a:r>
            <a:r>
              <a:rPr sz="1500" kern="1200" spc="-125" dirty="0">
                <a:solidFill>
                  <a:srgbClr val="E6DBCA"/>
                </a:solidFill>
                <a:ea typeface="+mn-ea"/>
              </a:rPr>
              <a:t>s</a:t>
            </a:r>
            <a:r>
              <a:rPr sz="1500" kern="1200" spc="130" dirty="0">
                <a:solidFill>
                  <a:srgbClr val="E6DBCA"/>
                </a:solidFill>
                <a:ea typeface="+mn-ea"/>
              </a:rPr>
              <a:t>t</a:t>
            </a:r>
            <a:r>
              <a:rPr sz="1500" kern="1200" spc="-155" dirty="0">
                <a:solidFill>
                  <a:srgbClr val="E6DBCA"/>
                </a:solidFill>
                <a:ea typeface="+mn-ea"/>
              </a:rPr>
              <a:t>a</a:t>
            </a:r>
            <a:r>
              <a:rPr sz="1500" kern="1200" spc="-115" dirty="0">
                <a:solidFill>
                  <a:srgbClr val="E6DBCA"/>
                </a:solidFill>
                <a:ea typeface="+mn-ea"/>
              </a:rPr>
              <a:t>n</a:t>
            </a:r>
            <a:r>
              <a:rPr sz="1500" kern="1200" spc="-110" dirty="0">
                <a:solidFill>
                  <a:srgbClr val="E6DBCA"/>
                </a:solidFill>
                <a:ea typeface="+mn-ea"/>
              </a:rPr>
              <a:t>c</a:t>
            </a:r>
            <a:r>
              <a:rPr sz="1500" kern="1200" spc="-135" dirty="0">
                <a:solidFill>
                  <a:srgbClr val="E6DBCA"/>
                </a:solidFill>
                <a:ea typeface="+mn-ea"/>
              </a:rPr>
              <a:t>e</a:t>
            </a:r>
            <a:r>
              <a:rPr sz="1500" kern="1200" spc="-115" dirty="0">
                <a:solidFill>
                  <a:srgbClr val="E6DBCA"/>
                </a:solidFill>
                <a:ea typeface="+mn-ea"/>
              </a:rPr>
              <a:t>d</a:t>
            </a:r>
            <a:r>
              <a:rPr sz="1500" kern="1200" spc="-13" dirty="0">
                <a:solidFill>
                  <a:srgbClr val="E6DBCA"/>
                </a:solidFill>
                <a:ea typeface="+mn-ea"/>
              </a:rPr>
              <a:t> </a:t>
            </a:r>
            <a:r>
              <a:rPr sz="1500" kern="1200" spc="-170" dirty="0">
                <a:solidFill>
                  <a:srgbClr val="E6DBCA"/>
                </a:solidFill>
                <a:ea typeface="+mn-ea"/>
              </a:rPr>
              <a:t>m</a:t>
            </a:r>
            <a:r>
              <a:rPr sz="1500" kern="1200" spc="-155" dirty="0">
                <a:solidFill>
                  <a:srgbClr val="E6DBCA"/>
                </a:solidFill>
                <a:ea typeface="+mn-ea"/>
              </a:rPr>
              <a:t>a</a:t>
            </a:r>
            <a:r>
              <a:rPr sz="1500" kern="1200" spc="-115" dirty="0">
                <a:solidFill>
                  <a:srgbClr val="E6DBCA"/>
                </a:solidFill>
                <a:ea typeface="+mn-ea"/>
              </a:rPr>
              <a:t>p</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t</a:t>
            </a:r>
            <a:r>
              <a:rPr sz="1500" kern="1200" spc="-13" dirty="0">
                <a:solidFill>
                  <a:srgbClr val="E6DBCA"/>
                </a:solidFill>
                <a:ea typeface="+mn-ea"/>
              </a:rPr>
              <a:t> </a:t>
            </a:r>
            <a:r>
              <a:rPr sz="1500" kern="1200" spc="-115" dirty="0">
                <a:solidFill>
                  <a:srgbClr val="E6DBCA"/>
                </a:solidFill>
                <a:ea typeface="+mn-ea"/>
              </a:rPr>
              <a:t>o</a:t>
            </a:r>
            <a:r>
              <a:rPr sz="1500" kern="1200" spc="-130" dirty="0">
                <a:solidFill>
                  <a:srgbClr val="E6DBCA"/>
                </a:solidFill>
                <a:ea typeface="+mn-ea"/>
              </a:rPr>
              <a:t>u</a:t>
            </a:r>
            <a:r>
              <a:rPr sz="1500" kern="1200" spc="20" dirty="0">
                <a:solidFill>
                  <a:srgbClr val="E6DBCA"/>
                </a:solidFill>
                <a:ea typeface="+mn-ea"/>
              </a:rPr>
              <a:t>r  </a:t>
            </a:r>
            <a:r>
              <a:rPr sz="1500" kern="1200" spc="28" dirty="0">
                <a:solidFill>
                  <a:srgbClr val="E6DBCA"/>
                </a:solidFill>
                <a:ea typeface="+mn-ea"/>
              </a:rPr>
              <a:t>first </a:t>
            </a:r>
            <a:r>
              <a:rPr sz="1500" kern="1200" spc="-57" dirty="0">
                <a:solidFill>
                  <a:srgbClr val="E6DBCA"/>
                </a:solidFill>
                <a:ea typeface="+mn-ea"/>
              </a:rPr>
              <a:t>post </a:t>
            </a:r>
            <a:r>
              <a:rPr sz="1500" kern="1200" spc="-115" dirty="0">
                <a:solidFill>
                  <a:srgbClr val="E6DBCA"/>
                </a:solidFill>
                <a:ea typeface="+mn-ea"/>
              </a:rPr>
              <a:t>pandemic </a:t>
            </a:r>
            <a:r>
              <a:rPr sz="1500" kern="1200" spc="-113" dirty="0">
                <a:solidFill>
                  <a:srgbClr val="E6DBCA"/>
                </a:solidFill>
                <a:ea typeface="+mn-ea"/>
              </a:rPr>
              <a:t> </a:t>
            </a:r>
            <a:r>
              <a:rPr sz="1500" kern="1200" spc="-125" dirty="0">
                <a:solidFill>
                  <a:srgbClr val="E6DBCA"/>
                </a:solidFill>
                <a:ea typeface="+mn-ea"/>
              </a:rPr>
              <a:t>s</a:t>
            </a:r>
            <a:r>
              <a:rPr sz="1500" kern="1200" spc="-130" dirty="0">
                <a:solidFill>
                  <a:srgbClr val="E6DBCA"/>
                </a:solidFill>
                <a:ea typeface="+mn-ea"/>
              </a:rPr>
              <a:t>u</a:t>
            </a:r>
            <a:r>
              <a:rPr sz="1500" kern="1200" spc="38" dirty="0">
                <a:solidFill>
                  <a:srgbClr val="E6DBCA"/>
                </a:solidFill>
                <a:ea typeface="+mn-ea"/>
              </a:rPr>
              <a:t>r</a:t>
            </a:r>
            <a:r>
              <a:rPr sz="1500" kern="1200" spc="-100" dirty="0">
                <a:solidFill>
                  <a:srgbClr val="E6DBCA"/>
                </a:solidFill>
                <a:ea typeface="+mn-ea"/>
              </a:rPr>
              <a:t>g</a:t>
            </a:r>
            <a:r>
              <a:rPr sz="1500" kern="1200" spc="-150" dirty="0">
                <a:solidFill>
                  <a:srgbClr val="E6DBCA"/>
                </a:solidFill>
                <a:ea typeface="+mn-ea"/>
              </a:rPr>
              <a:t>e</a:t>
            </a:r>
            <a:r>
              <a:rPr sz="1500" kern="1200" spc="-13" dirty="0">
                <a:solidFill>
                  <a:srgbClr val="E6DBCA"/>
                </a:solidFill>
                <a:ea typeface="+mn-ea"/>
              </a:rPr>
              <a:t> </a:t>
            </a:r>
            <a:r>
              <a:rPr sz="1500" kern="1200" spc="-135" dirty="0">
                <a:solidFill>
                  <a:srgbClr val="E6DBCA"/>
                </a:solidFill>
                <a:ea typeface="+mn-ea"/>
              </a:rPr>
              <a:t>e</a:t>
            </a:r>
            <a:r>
              <a:rPr sz="1500" kern="1200" spc="-90" dirty="0">
                <a:solidFill>
                  <a:srgbClr val="E6DBCA"/>
                </a:solidFill>
                <a:ea typeface="+mn-ea"/>
              </a:rPr>
              <a:t>v</a:t>
            </a:r>
            <a:r>
              <a:rPr sz="1500" kern="1200" spc="-135" dirty="0">
                <a:solidFill>
                  <a:srgbClr val="E6DBCA"/>
                </a:solidFill>
                <a:ea typeface="+mn-ea"/>
              </a:rPr>
              <a:t>e</a:t>
            </a:r>
            <a:r>
              <a:rPr sz="1500" kern="1200" spc="-115" dirty="0">
                <a:solidFill>
                  <a:srgbClr val="E6DBCA"/>
                </a:solidFill>
                <a:ea typeface="+mn-ea"/>
              </a:rPr>
              <a:t>n</a:t>
            </a:r>
            <a:r>
              <a:rPr sz="1500" kern="1200" spc="115" dirty="0">
                <a:solidFill>
                  <a:srgbClr val="E6DBCA"/>
                </a:solidFill>
                <a:ea typeface="+mn-ea"/>
              </a:rPr>
              <a:t>t</a:t>
            </a:r>
            <a:r>
              <a:rPr sz="1500" kern="1200" spc="-13" dirty="0">
                <a:solidFill>
                  <a:srgbClr val="E6DBCA"/>
                </a:solidFill>
                <a:ea typeface="+mn-ea"/>
              </a:rPr>
              <a:t> </a:t>
            </a:r>
            <a:r>
              <a:rPr sz="1500" kern="1200" spc="130" dirty="0">
                <a:solidFill>
                  <a:srgbClr val="E6DBCA"/>
                </a:solidFill>
                <a:ea typeface="+mn-ea"/>
              </a:rPr>
              <a:t>t</a:t>
            </a:r>
            <a:r>
              <a:rPr sz="1500" kern="1200" spc="-130" dirty="0">
                <a:solidFill>
                  <a:srgbClr val="E6DBCA"/>
                </a:solidFill>
                <a:ea typeface="+mn-ea"/>
              </a:rPr>
              <a:t>o</a:t>
            </a:r>
            <a:r>
              <a:rPr sz="1500" kern="1200" spc="-13" dirty="0">
                <a:solidFill>
                  <a:srgbClr val="E6DBCA"/>
                </a:solidFill>
                <a:ea typeface="+mn-ea"/>
              </a:rPr>
              <a:t> </a:t>
            </a:r>
            <a:r>
              <a:rPr sz="1500" kern="1200" spc="-100" dirty="0">
                <a:solidFill>
                  <a:srgbClr val="E6DBCA"/>
                </a:solidFill>
                <a:ea typeface="+mn-ea"/>
              </a:rPr>
              <a:t>p</a:t>
            </a:r>
            <a:r>
              <a:rPr sz="1500" kern="1200" spc="38" dirty="0">
                <a:solidFill>
                  <a:srgbClr val="E6DBCA"/>
                </a:solidFill>
                <a:ea typeface="+mn-ea"/>
              </a:rPr>
              <a:t>r</a:t>
            </a:r>
            <a:r>
              <a:rPr sz="1500" kern="1200" spc="-115" dirty="0">
                <a:solidFill>
                  <a:srgbClr val="E6DBCA"/>
                </a:solidFill>
                <a:ea typeface="+mn-ea"/>
              </a:rPr>
              <a:t>o</a:t>
            </a:r>
            <a:r>
              <a:rPr sz="1500" kern="1200" spc="-90" dirty="0">
                <a:solidFill>
                  <a:srgbClr val="E6DBCA"/>
                </a:solidFill>
                <a:ea typeface="+mn-ea"/>
              </a:rPr>
              <a:t>v</a:t>
            </a:r>
            <a:r>
              <a:rPr sz="1500" kern="1200" spc="-20" dirty="0">
                <a:solidFill>
                  <a:srgbClr val="E6DBCA"/>
                </a:solidFill>
                <a:ea typeface="+mn-ea"/>
              </a:rPr>
              <a:t>i</a:t>
            </a:r>
            <a:r>
              <a:rPr sz="1500" kern="1200" spc="-100" dirty="0">
                <a:solidFill>
                  <a:srgbClr val="E6DBCA"/>
                </a:solidFill>
                <a:ea typeface="+mn-ea"/>
              </a:rPr>
              <a:t>de  </a:t>
            </a:r>
            <a:r>
              <a:rPr sz="1500" kern="1200" spc="-135" dirty="0">
                <a:solidFill>
                  <a:srgbClr val="E6DBCA"/>
                </a:solidFill>
                <a:ea typeface="+mn-ea"/>
              </a:rPr>
              <a:t>e</a:t>
            </a:r>
            <a:r>
              <a:rPr sz="1500" kern="1200" spc="-57" dirty="0">
                <a:solidFill>
                  <a:srgbClr val="E6DBCA"/>
                </a:solidFill>
                <a:ea typeface="+mn-ea"/>
              </a:rPr>
              <a:t>x</a:t>
            </a:r>
            <a:r>
              <a:rPr sz="1500" kern="1200" spc="130" dirty="0">
                <a:solidFill>
                  <a:srgbClr val="E6DBCA"/>
                </a:solidFill>
                <a:ea typeface="+mn-ea"/>
              </a:rPr>
              <a:t>t</a:t>
            </a:r>
            <a:r>
              <a:rPr sz="1500" kern="1200" spc="38" dirty="0">
                <a:solidFill>
                  <a:srgbClr val="E6DBCA"/>
                </a:solidFill>
                <a:ea typeface="+mn-ea"/>
              </a:rPr>
              <a:t>r</a:t>
            </a:r>
            <a:r>
              <a:rPr sz="1500" kern="1200" spc="-170" dirty="0">
                <a:solidFill>
                  <a:srgbClr val="E6DBCA"/>
                </a:solidFill>
                <a:ea typeface="+mn-ea"/>
              </a:rPr>
              <a:t>a</a:t>
            </a:r>
            <a:r>
              <a:rPr sz="1500" kern="1200" spc="-13" dirty="0">
                <a:solidFill>
                  <a:srgbClr val="E6DBCA"/>
                </a:solidFill>
                <a:ea typeface="+mn-ea"/>
              </a:rPr>
              <a:t> </a:t>
            </a:r>
            <a:r>
              <a:rPr sz="1500" kern="1200" spc="-20" dirty="0">
                <a:solidFill>
                  <a:srgbClr val="E6DBCA"/>
                </a:solidFill>
                <a:ea typeface="+mn-ea"/>
              </a:rPr>
              <a:t>l</a:t>
            </a:r>
            <a:r>
              <a:rPr sz="1500" kern="1200" spc="-155" dirty="0">
                <a:solidFill>
                  <a:srgbClr val="E6DBCA"/>
                </a:solidFill>
                <a:ea typeface="+mn-ea"/>
              </a:rPr>
              <a:t>a</a:t>
            </a:r>
            <a:r>
              <a:rPr sz="1500" kern="1200" spc="-115" dirty="0">
                <a:solidFill>
                  <a:srgbClr val="E6DBCA"/>
                </a:solidFill>
                <a:ea typeface="+mn-ea"/>
              </a:rPr>
              <a:t>n</a:t>
            </a:r>
            <a:r>
              <a:rPr sz="1500" kern="1200" spc="-150" dirty="0">
                <a:solidFill>
                  <a:srgbClr val="E6DBCA"/>
                </a:solidFill>
                <a:ea typeface="+mn-ea"/>
              </a:rPr>
              <a:t>e</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nd</a:t>
            </a:r>
            <a:r>
              <a:rPr sz="1500" kern="1200" spc="-13" dirty="0">
                <a:solidFill>
                  <a:srgbClr val="E6DBCA"/>
                </a:solidFill>
                <a:ea typeface="+mn-ea"/>
              </a:rPr>
              <a:t> </a:t>
            </a:r>
            <a:r>
              <a:rPr sz="1500" kern="1200" spc="-20" dirty="0">
                <a:solidFill>
                  <a:srgbClr val="E6DBCA"/>
                </a:solidFill>
                <a:ea typeface="+mn-ea"/>
              </a:rPr>
              <a:t>l</a:t>
            </a:r>
            <a:r>
              <a:rPr sz="1500" kern="1200" spc="-155" dirty="0">
                <a:solidFill>
                  <a:srgbClr val="E6DBCA"/>
                </a:solidFill>
                <a:ea typeface="+mn-ea"/>
              </a:rPr>
              <a:t>a</a:t>
            </a:r>
            <a:r>
              <a:rPr sz="1500" kern="1200" spc="38" dirty="0">
                <a:solidFill>
                  <a:srgbClr val="E6DBCA"/>
                </a:solidFill>
                <a:ea typeface="+mn-ea"/>
              </a:rPr>
              <a:t>r</a:t>
            </a:r>
            <a:r>
              <a:rPr sz="1500" kern="1200" spc="-100" dirty="0">
                <a:solidFill>
                  <a:srgbClr val="E6DBCA"/>
                </a:solidFill>
                <a:ea typeface="+mn-ea"/>
              </a:rPr>
              <a:t>g</a:t>
            </a:r>
            <a:r>
              <a:rPr sz="1500" kern="1200" spc="-135" dirty="0">
                <a:solidFill>
                  <a:srgbClr val="E6DBCA"/>
                </a:solidFill>
                <a:ea typeface="+mn-ea"/>
              </a:rPr>
              <a:t>e</a:t>
            </a:r>
            <a:r>
              <a:rPr sz="1500" kern="1200" spc="20" dirty="0">
                <a:solidFill>
                  <a:srgbClr val="E6DBCA"/>
                </a:solidFill>
                <a:ea typeface="+mn-ea"/>
              </a:rPr>
              <a:t>r  </a:t>
            </a:r>
            <a:r>
              <a:rPr sz="1500" kern="1200" spc="130" dirty="0">
                <a:solidFill>
                  <a:srgbClr val="E6DBCA"/>
                </a:solidFill>
                <a:ea typeface="+mn-ea"/>
              </a:rPr>
              <a:t>t</a:t>
            </a:r>
            <a:r>
              <a:rPr sz="1500" kern="1200" spc="-130" dirty="0">
                <a:solidFill>
                  <a:srgbClr val="E6DBCA"/>
                </a:solidFill>
                <a:ea typeface="+mn-ea"/>
              </a:rPr>
              <a:t>u</a:t>
            </a:r>
            <a:r>
              <a:rPr sz="1500" kern="1200" spc="38" dirty="0">
                <a:solidFill>
                  <a:srgbClr val="E6DBCA"/>
                </a:solidFill>
                <a:ea typeface="+mn-ea"/>
              </a:rPr>
              <a:t>r</a:t>
            </a:r>
            <a:r>
              <a:rPr sz="1500" kern="1200" spc="-130" dirty="0">
                <a:solidFill>
                  <a:srgbClr val="E6DBCA"/>
                </a:solidFill>
                <a:ea typeface="+mn-ea"/>
              </a:rPr>
              <a:t>n</a:t>
            </a:r>
            <a:r>
              <a:rPr sz="1500" kern="1200" spc="-13" dirty="0">
                <a:solidFill>
                  <a:srgbClr val="E6DBCA"/>
                </a:solidFill>
                <a:ea typeface="+mn-ea"/>
              </a:rPr>
              <a:t> </a:t>
            </a:r>
            <a:r>
              <a:rPr sz="1500" kern="1200" spc="-125" dirty="0">
                <a:solidFill>
                  <a:srgbClr val="E6DBCA"/>
                </a:solidFill>
                <a:ea typeface="+mn-ea"/>
              </a:rPr>
              <a:t>s</a:t>
            </a:r>
            <a:r>
              <a:rPr sz="1500" kern="1200" spc="-100" dirty="0">
                <a:solidFill>
                  <a:srgbClr val="E6DBCA"/>
                </a:solidFill>
                <a:ea typeface="+mn-ea"/>
              </a:rPr>
              <a:t>p</a:t>
            </a:r>
            <a:r>
              <a:rPr sz="1500" kern="1200" spc="-155" dirty="0">
                <a:solidFill>
                  <a:srgbClr val="E6DBCA"/>
                </a:solidFill>
                <a:ea typeface="+mn-ea"/>
              </a:rPr>
              <a:t>a</a:t>
            </a:r>
            <a:r>
              <a:rPr sz="1500" kern="1200" spc="-110" dirty="0">
                <a:solidFill>
                  <a:srgbClr val="E6DBCA"/>
                </a:solidFill>
                <a:ea typeface="+mn-ea"/>
              </a:rPr>
              <a:t>c</a:t>
            </a:r>
            <a:r>
              <a:rPr sz="1500" kern="1200" spc="-150" dirty="0">
                <a:solidFill>
                  <a:srgbClr val="E6DBCA"/>
                </a:solidFill>
                <a:ea typeface="+mn-ea"/>
              </a:rPr>
              <a:t>e</a:t>
            </a:r>
            <a:r>
              <a:rPr sz="1500" kern="1200" spc="-13" dirty="0">
                <a:solidFill>
                  <a:srgbClr val="E6DBCA"/>
                </a:solidFill>
                <a:ea typeface="+mn-ea"/>
              </a:rPr>
              <a:t> </a:t>
            </a:r>
            <a:r>
              <a:rPr sz="1500" kern="1200" spc="130" dirty="0">
                <a:solidFill>
                  <a:srgbClr val="E6DBCA"/>
                </a:solidFill>
                <a:ea typeface="+mn-ea"/>
              </a:rPr>
              <a:t>t</a:t>
            </a:r>
            <a:r>
              <a:rPr sz="1500" kern="1200" spc="-130" dirty="0">
                <a:solidFill>
                  <a:srgbClr val="E6DBCA"/>
                </a:solidFill>
                <a:ea typeface="+mn-ea"/>
              </a:rPr>
              <a:t>o</a:t>
            </a:r>
            <a:r>
              <a:rPr sz="1500" kern="1200" spc="-13" dirty="0">
                <a:solidFill>
                  <a:srgbClr val="E6DBCA"/>
                </a:solidFill>
                <a:ea typeface="+mn-ea"/>
              </a:rPr>
              <a:t> </a:t>
            </a:r>
            <a:r>
              <a:rPr sz="1500" kern="1200" spc="-115" dirty="0">
                <a:solidFill>
                  <a:srgbClr val="E6DBCA"/>
                </a:solidFill>
                <a:ea typeface="+mn-ea"/>
              </a:rPr>
              <a:t>h</a:t>
            </a:r>
            <a:r>
              <a:rPr sz="1500" kern="1200" spc="-135" dirty="0">
                <a:solidFill>
                  <a:srgbClr val="E6DBCA"/>
                </a:solidFill>
                <a:ea typeface="+mn-ea"/>
              </a:rPr>
              <a:t>e</a:t>
            </a:r>
            <a:r>
              <a:rPr sz="1500" kern="1200" spc="-20" dirty="0">
                <a:solidFill>
                  <a:srgbClr val="E6DBCA"/>
                </a:solidFill>
                <a:ea typeface="+mn-ea"/>
              </a:rPr>
              <a:t>l</a:t>
            </a:r>
            <a:r>
              <a:rPr sz="1500" kern="1200" spc="-115" dirty="0">
                <a:solidFill>
                  <a:srgbClr val="E6DBCA"/>
                </a:solidFill>
                <a:ea typeface="+mn-ea"/>
              </a:rPr>
              <a:t>p</a:t>
            </a:r>
            <a:r>
              <a:rPr sz="1500" kern="1200" spc="-13" dirty="0">
                <a:solidFill>
                  <a:srgbClr val="E6DBCA"/>
                </a:solidFill>
                <a:ea typeface="+mn-ea"/>
              </a:rPr>
              <a:t> </a:t>
            </a:r>
            <a:r>
              <a:rPr sz="1500" kern="1200" spc="-95" dirty="0">
                <a:solidFill>
                  <a:srgbClr val="E6DBCA"/>
                </a:solidFill>
                <a:ea typeface="+mn-ea"/>
              </a:rPr>
              <a:t>w</a:t>
            </a:r>
            <a:r>
              <a:rPr sz="1500" kern="1200" spc="-20" dirty="0">
                <a:solidFill>
                  <a:srgbClr val="E6DBCA"/>
                </a:solidFill>
                <a:ea typeface="+mn-ea"/>
              </a:rPr>
              <a:t>i</a:t>
            </a:r>
            <a:r>
              <a:rPr sz="1500" kern="1200" spc="130" dirty="0">
                <a:solidFill>
                  <a:srgbClr val="E6DBCA"/>
                </a:solidFill>
                <a:ea typeface="+mn-ea"/>
              </a:rPr>
              <a:t>t</a:t>
            </a:r>
            <a:r>
              <a:rPr sz="1500" kern="1200" spc="-88" dirty="0">
                <a:solidFill>
                  <a:srgbClr val="E6DBCA"/>
                </a:solidFill>
                <a:ea typeface="+mn-ea"/>
              </a:rPr>
              <a:t>h  </a:t>
            </a:r>
            <a:r>
              <a:rPr sz="1500" kern="1200" spc="-75" dirty="0">
                <a:solidFill>
                  <a:srgbClr val="E6DBCA"/>
                </a:solidFill>
                <a:ea typeface="+mn-ea"/>
              </a:rPr>
              <a:t>guest</a:t>
            </a:r>
            <a:r>
              <a:rPr sz="1500" kern="1200" spc="-15" dirty="0">
                <a:solidFill>
                  <a:srgbClr val="E6DBCA"/>
                </a:solidFill>
                <a:ea typeface="+mn-ea"/>
              </a:rPr>
              <a:t> </a:t>
            </a:r>
            <a:r>
              <a:rPr sz="1500" kern="1200" spc="-43" dirty="0">
                <a:solidFill>
                  <a:srgbClr val="E6DBCA"/>
                </a:solidFill>
                <a:ea typeface="+mn-ea"/>
              </a:rPr>
              <a:t>comfort.</a:t>
            </a:r>
            <a:endParaRPr sz="1500" kern="1200">
              <a:solidFill>
                <a:prstClr val="black"/>
              </a:solidFill>
              <a:ea typeface="+mn-ea"/>
            </a:endParaRPr>
          </a:p>
          <a:p>
            <a:pPr defTabSz="457200">
              <a:spcBef>
                <a:spcPts val="8"/>
              </a:spcBef>
              <a:buClrTx/>
            </a:pPr>
            <a:endParaRPr sz="1950" kern="1200">
              <a:solidFill>
                <a:prstClr val="black"/>
              </a:solidFill>
              <a:ea typeface="+mn-ea"/>
            </a:endParaRPr>
          </a:p>
          <a:p>
            <a:pPr marL="6350" marR="164465" defTabSz="457200">
              <a:lnSpc>
                <a:spcPct val="125000"/>
              </a:lnSpc>
              <a:buClrTx/>
            </a:pPr>
            <a:r>
              <a:rPr sz="1500" kern="1200" spc="-338" dirty="0">
                <a:solidFill>
                  <a:srgbClr val="E6DBCA"/>
                </a:solidFill>
                <a:ea typeface="+mn-ea"/>
              </a:rPr>
              <a:t>W</a:t>
            </a:r>
            <a:r>
              <a:rPr sz="1500" kern="1200" spc="-150" dirty="0">
                <a:solidFill>
                  <a:srgbClr val="E6DBCA"/>
                </a:solidFill>
                <a:ea typeface="+mn-ea"/>
              </a:rPr>
              <a:t>e</a:t>
            </a:r>
            <a:r>
              <a:rPr sz="1500" kern="1200" spc="-13" dirty="0">
                <a:solidFill>
                  <a:srgbClr val="E6DBCA"/>
                </a:solidFill>
                <a:ea typeface="+mn-ea"/>
              </a:rPr>
              <a:t> </a:t>
            </a:r>
            <a:r>
              <a:rPr sz="1500" kern="1200" spc="-110" dirty="0">
                <a:solidFill>
                  <a:srgbClr val="E6DBCA"/>
                </a:solidFill>
                <a:ea typeface="+mn-ea"/>
              </a:rPr>
              <a:t>c</a:t>
            </a:r>
            <a:r>
              <a:rPr sz="1500" kern="1200" spc="-155" dirty="0">
                <a:solidFill>
                  <a:srgbClr val="E6DBCA"/>
                </a:solidFill>
                <a:ea typeface="+mn-ea"/>
              </a:rPr>
              <a:t>a</a:t>
            </a:r>
            <a:r>
              <a:rPr sz="1500" kern="1200" spc="-130" dirty="0">
                <a:solidFill>
                  <a:srgbClr val="E6DBCA"/>
                </a:solidFill>
                <a:ea typeface="+mn-ea"/>
              </a:rPr>
              <a:t>n</a:t>
            </a:r>
            <a:r>
              <a:rPr sz="1500" kern="1200" spc="-13" dirty="0">
                <a:solidFill>
                  <a:srgbClr val="E6DBCA"/>
                </a:solidFill>
                <a:ea typeface="+mn-ea"/>
              </a:rPr>
              <a:t> </a:t>
            </a:r>
            <a:r>
              <a:rPr sz="1500" kern="1200" spc="-115" dirty="0">
                <a:solidFill>
                  <a:srgbClr val="E6DBCA"/>
                </a:solidFill>
                <a:ea typeface="+mn-ea"/>
              </a:rPr>
              <a:t>ho</a:t>
            </a:r>
            <a:r>
              <a:rPr sz="1500" kern="1200" spc="-20" dirty="0">
                <a:solidFill>
                  <a:srgbClr val="E6DBCA"/>
                </a:solidFill>
                <a:ea typeface="+mn-ea"/>
              </a:rPr>
              <a:t>l</a:t>
            </a:r>
            <a:r>
              <a:rPr sz="1500" kern="1200" spc="-115" dirty="0">
                <a:solidFill>
                  <a:srgbClr val="E6DBCA"/>
                </a:solidFill>
                <a:ea typeface="+mn-ea"/>
              </a:rPr>
              <a:t>d</a:t>
            </a:r>
            <a:r>
              <a:rPr sz="1500" kern="1200" spc="-13" dirty="0">
                <a:solidFill>
                  <a:srgbClr val="E6DBCA"/>
                </a:solidFill>
                <a:ea typeface="+mn-ea"/>
              </a:rPr>
              <a:t> </a:t>
            </a:r>
            <a:r>
              <a:rPr sz="1500" kern="1200" spc="-130" dirty="0">
                <a:solidFill>
                  <a:srgbClr val="E6DBCA"/>
                </a:solidFill>
                <a:ea typeface="+mn-ea"/>
              </a:rPr>
              <a:t>u</a:t>
            </a:r>
            <a:r>
              <a:rPr sz="1500" kern="1200" spc="-115" dirty="0">
                <a:solidFill>
                  <a:srgbClr val="E6DBCA"/>
                </a:solidFill>
                <a:ea typeface="+mn-ea"/>
              </a:rPr>
              <a:t>p</a:t>
            </a:r>
            <a:r>
              <a:rPr sz="1500" kern="1200" spc="-13" dirty="0">
                <a:solidFill>
                  <a:srgbClr val="E6DBCA"/>
                </a:solidFill>
                <a:ea typeface="+mn-ea"/>
              </a:rPr>
              <a:t> </a:t>
            </a:r>
            <a:r>
              <a:rPr sz="1500" kern="1200" spc="130" dirty="0">
                <a:solidFill>
                  <a:srgbClr val="E6DBCA"/>
                </a:solidFill>
                <a:ea typeface="+mn-ea"/>
              </a:rPr>
              <a:t>t</a:t>
            </a:r>
            <a:r>
              <a:rPr sz="1500" kern="1200" spc="-130" dirty="0">
                <a:solidFill>
                  <a:srgbClr val="E6DBCA"/>
                </a:solidFill>
                <a:ea typeface="+mn-ea"/>
              </a:rPr>
              <a:t>o</a:t>
            </a:r>
            <a:r>
              <a:rPr sz="1500" kern="1200" spc="-13" dirty="0">
                <a:solidFill>
                  <a:srgbClr val="E6DBCA"/>
                </a:solidFill>
                <a:ea typeface="+mn-ea"/>
              </a:rPr>
              <a:t> </a:t>
            </a:r>
            <a:r>
              <a:rPr sz="1500" kern="1200" spc="-70" dirty="0">
                <a:solidFill>
                  <a:srgbClr val="E6DBCA"/>
                </a:solidFill>
                <a:ea typeface="+mn-ea"/>
              </a:rPr>
              <a:t>6</a:t>
            </a:r>
            <a:r>
              <a:rPr sz="1500" kern="1200" spc="-65" dirty="0">
                <a:solidFill>
                  <a:srgbClr val="E6DBCA"/>
                </a:solidFill>
                <a:ea typeface="+mn-ea"/>
              </a:rPr>
              <a:t>5  </a:t>
            </a:r>
            <a:r>
              <a:rPr sz="1500" kern="1200" spc="-70" dirty="0">
                <a:solidFill>
                  <a:srgbClr val="E6DBCA"/>
                </a:solidFill>
                <a:ea typeface="+mn-ea"/>
              </a:rPr>
              <a:t>tables</a:t>
            </a:r>
            <a:r>
              <a:rPr sz="1500" kern="1200" spc="-18" dirty="0">
                <a:solidFill>
                  <a:srgbClr val="E6DBCA"/>
                </a:solidFill>
                <a:ea typeface="+mn-ea"/>
              </a:rPr>
              <a:t> </a:t>
            </a:r>
            <a:r>
              <a:rPr sz="1500" kern="1200" spc="-75" dirty="0">
                <a:solidFill>
                  <a:srgbClr val="E6DBCA"/>
                </a:solidFill>
                <a:ea typeface="+mn-ea"/>
              </a:rPr>
              <a:t>in</a:t>
            </a:r>
            <a:r>
              <a:rPr sz="1500" kern="1200" spc="-18" dirty="0">
                <a:solidFill>
                  <a:srgbClr val="E6DBCA"/>
                </a:solidFill>
                <a:ea typeface="+mn-ea"/>
              </a:rPr>
              <a:t> </a:t>
            </a:r>
            <a:r>
              <a:rPr sz="1500" kern="1200" spc="-75" dirty="0">
                <a:solidFill>
                  <a:srgbClr val="E6DBCA"/>
                </a:solidFill>
                <a:ea typeface="+mn-ea"/>
              </a:rPr>
              <a:t>our</a:t>
            </a:r>
            <a:r>
              <a:rPr sz="1500" kern="1200" spc="-18" dirty="0">
                <a:solidFill>
                  <a:srgbClr val="E6DBCA"/>
                </a:solidFill>
                <a:ea typeface="+mn-ea"/>
              </a:rPr>
              <a:t> </a:t>
            </a:r>
            <a:r>
              <a:rPr sz="1500" kern="1200" spc="-118" dirty="0">
                <a:solidFill>
                  <a:srgbClr val="E6DBCA"/>
                </a:solidFill>
                <a:ea typeface="+mn-ea"/>
              </a:rPr>
              <a:t>gym.</a:t>
            </a:r>
            <a:endParaRPr sz="1500" kern="1200">
              <a:solidFill>
                <a:prstClr val="black"/>
              </a:solidFill>
              <a:ea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03472" y="766514"/>
            <a:ext cx="4741545" cy="491160"/>
          </a:xfrm>
          <a:prstGeom prst="rect">
            <a:avLst/>
          </a:prstGeom>
        </p:spPr>
        <p:txBody>
          <a:bodyPr vert="horz" wrap="square" lIns="0" tIns="6350" rIns="0" bIns="0" rtlCol="0">
            <a:spAutoFit/>
          </a:bodyPr>
          <a:lstStyle/>
          <a:p>
            <a:pPr marL="6350">
              <a:spcBef>
                <a:spcPts val="50"/>
              </a:spcBef>
            </a:pPr>
            <a:r>
              <a:rPr sz="3150" spc="435" dirty="0">
                <a:solidFill>
                  <a:srgbClr val="EF3D41"/>
                </a:solidFill>
              </a:rPr>
              <a:t>HOW</a:t>
            </a:r>
            <a:r>
              <a:rPr sz="3150" spc="285" dirty="0">
                <a:solidFill>
                  <a:srgbClr val="EF3D41"/>
                </a:solidFill>
              </a:rPr>
              <a:t> </a:t>
            </a:r>
            <a:r>
              <a:rPr sz="3150" spc="102" dirty="0">
                <a:solidFill>
                  <a:srgbClr val="EF3D41"/>
                </a:solidFill>
              </a:rPr>
              <a:t>IT</a:t>
            </a:r>
            <a:r>
              <a:rPr sz="3150" spc="288" dirty="0">
                <a:solidFill>
                  <a:srgbClr val="EF3D41"/>
                </a:solidFill>
              </a:rPr>
              <a:t> </a:t>
            </a:r>
            <a:r>
              <a:rPr sz="3150" spc="215" dirty="0">
                <a:solidFill>
                  <a:srgbClr val="EF3D41"/>
                </a:solidFill>
              </a:rPr>
              <a:t>HAS</a:t>
            </a:r>
            <a:r>
              <a:rPr sz="3150" spc="288" dirty="0">
                <a:solidFill>
                  <a:srgbClr val="EF3D41"/>
                </a:solidFill>
              </a:rPr>
              <a:t> </a:t>
            </a:r>
            <a:r>
              <a:rPr sz="3150" spc="393" dirty="0">
                <a:solidFill>
                  <a:srgbClr val="EF3D41"/>
                </a:solidFill>
              </a:rPr>
              <a:t>GROWN</a:t>
            </a:r>
            <a:endParaRPr sz="3150"/>
          </a:p>
        </p:txBody>
      </p:sp>
      <p:sp>
        <p:nvSpPr>
          <p:cNvPr id="3" name="object 3"/>
          <p:cNvSpPr txBox="1"/>
          <p:nvPr/>
        </p:nvSpPr>
        <p:spPr>
          <a:xfrm>
            <a:off x="514350" y="2015285"/>
            <a:ext cx="4838700" cy="2292807"/>
          </a:xfrm>
          <a:prstGeom prst="rect">
            <a:avLst/>
          </a:prstGeom>
          <a:solidFill>
            <a:srgbClr val="E6DBCA"/>
          </a:solidFill>
        </p:spPr>
        <p:txBody>
          <a:bodyPr vert="horz" wrap="square" lIns="0" tIns="0" rIns="0" bIns="0" rtlCol="0">
            <a:spAutoFit/>
          </a:bodyPr>
          <a:lstStyle/>
          <a:p>
            <a:pPr defTabSz="457200">
              <a:buClrTx/>
            </a:pPr>
            <a:endParaRPr sz="2625" kern="1200">
              <a:solidFill>
                <a:prstClr val="black"/>
              </a:solidFill>
              <a:latin typeface="Times New Roman"/>
              <a:ea typeface="+mn-ea"/>
              <a:cs typeface="Times New Roman"/>
            </a:endParaRPr>
          </a:p>
          <a:p>
            <a:pPr marL="340043" algn="just" defTabSz="457200">
              <a:buClrTx/>
            </a:pPr>
            <a:r>
              <a:rPr sz="1750" b="1" kern="1200" spc="217" dirty="0">
                <a:solidFill>
                  <a:srgbClr val="EF3D41"/>
                </a:solidFill>
                <a:ea typeface="+mn-ea"/>
              </a:rPr>
              <a:t>2017</a:t>
            </a:r>
            <a:r>
              <a:rPr sz="1750" b="1" kern="1200" spc="153" dirty="0">
                <a:solidFill>
                  <a:srgbClr val="EF3D41"/>
                </a:solidFill>
                <a:ea typeface="+mn-ea"/>
              </a:rPr>
              <a:t> </a:t>
            </a:r>
            <a:r>
              <a:rPr sz="1750" b="1" kern="1200" spc="190" dirty="0">
                <a:solidFill>
                  <a:srgbClr val="EF3D41"/>
                </a:solidFill>
                <a:ea typeface="+mn-ea"/>
              </a:rPr>
              <a:t>-</a:t>
            </a:r>
            <a:r>
              <a:rPr sz="1750" b="1" kern="1200" spc="153" dirty="0">
                <a:solidFill>
                  <a:srgbClr val="EF3D41"/>
                </a:solidFill>
                <a:ea typeface="+mn-ea"/>
              </a:rPr>
              <a:t> </a:t>
            </a:r>
            <a:r>
              <a:rPr sz="1750" b="1" kern="1200" spc="148" dirty="0">
                <a:solidFill>
                  <a:srgbClr val="EF3D41"/>
                </a:solidFill>
                <a:ea typeface="+mn-ea"/>
              </a:rPr>
              <a:t>TODAY</a:t>
            </a:r>
            <a:endParaRPr sz="1750" kern="1200">
              <a:solidFill>
                <a:prstClr val="black"/>
              </a:solidFill>
              <a:ea typeface="+mn-ea"/>
            </a:endParaRPr>
          </a:p>
          <a:p>
            <a:pPr marL="340043" marR="531813" algn="just" defTabSz="457200">
              <a:lnSpc>
                <a:spcPct val="125000"/>
              </a:lnSpc>
              <a:spcBef>
                <a:spcPts val="1643"/>
              </a:spcBef>
              <a:buClrTx/>
            </a:pPr>
            <a:r>
              <a:rPr sz="1500" kern="1200" spc="-278" dirty="0">
                <a:solidFill>
                  <a:srgbClr val="1B2529"/>
                </a:solidFill>
                <a:ea typeface="+mn-ea"/>
              </a:rPr>
              <a:t>O</a:t>
            </a:r>
            <a:r>
              <a:rPr sz="1500" kern="1200" spc="-130" dirty="0">
                <a:solidFill>
                  <a:srgbClr val="1B2529"/>
                </a:solidFill>
                <a:ea typeface="+mn-ea"/>
              </a:rPr>
              <a:t>u</a:t>
            </a:r>
            <a:r>
              <a:rPr sz="1500" kern="1200" spc="23" dirty="0">
                <a:solidFill>
                  <a:srgbClr val="1B2529"/>
                </a:solidFill>
                <a:ea typeface="+mn-ea"/>
              </a:rPr>
              <a:t>r</a:t>
            </a:r>
            <a:r>
              <a:rPr sz="1500" kern="1200" spc="-13" dirty="0">
                <a:solidFill>
                  <a:srgbClr val="1B2529"/>
                </a:solidFill>
                <a:ea typeface="+mn-ea"/>
              </a:rPr>
              <a:t> </a:t>
            </a:r>
            <a:r>
              <a:rPr sz="1500" kern="1200" spc="125" dirty="0">
                <a:solidFill>
                  <a:srgbClr val="1B2529"/>
                </a:solidFill>
                <a:ea typeface="+mn-ea"/>
              </a:rPr>
              <a:t>f</a:t>
            </a:r>
            <a:r>
              <a:rPr sz="1500" kern="1200" spc="-20" dirty="0">
                <a:solidFill>
                  <a:srgbClr val="1B2529"/>
                </a:solidFill>
                <a:ea typeface="+mn-ea"/>
              </a:rPr>
              <a:t>i</a:t>
            </a:r>
            <a:r>
              <a:rPr sz="1500" kern="1200" spc="38" dirty="0">
                <a:solidFill>
                  <a:srgbClr val="1B2529"/>
                </a:solidFill>
                <a:ea typeface="+mn-ea"/>
              </a:rPr>
              <a:t>r</a:t>
            </a:r>
            <a:r>
              <a:rPr sz="1500" kern="1200" spc="-125" dirty="0">
                <a:solidFill>
                  <a:srgbClr val="1B2529"/>
                </a:solidFill>
                <a:ea typeface="+mn-ea"/>
              </a:rPr>
              <a:t>s</a:t>
            </a:r>
            <a:r>
              <a:rPr sz="1500" kern="1200" spc="115" dirty="0">
                <a:solidFill>
                  <a:srgbClr val="1B2529"/>
                </a:solidFill>
                <a:ea typeface="+mn-ea"/>
              </a:rPr>
              <a:t>t</a:t>
            </a:r>
            <a:r>
              <a:rPr sz="1500" kern="1200" spc="-13" dirty="0">
                <a:solidFill>
                  <a:srgbClr val="1B2529"/>
                </a:solidFill>
                <a:ea typeface="+mn-ea"/>
              </a:rPr>
              <a:t> </a:t>
            </a:r>
            <a:r>
              <a:rPr sz="1500" kern="1200" spc="-223" dirty="0">
                <a:solidFill>
                  <a:srgbClr val="1B2529"/>
                </a:solidFill>
                <a:ea typeface="+mn-ea"/>
              </a:rPr>
              <a:t>S</a:t>
            </a:r>
            <a:r>
              <a:rPr sz="1500" kern="1200" spc="-135" dirty="0">
                <a:solidFill>
                  <a:srgbClr val="1B2529"/>
                </a:solidFill>
                <a:ea typeface="+mn-ea"/>
              </a:rPr>
              <a:t>e</a:t>
            </a:r>
            <a:r>
              <a:rPr sz="1500" kern="1200" spc="-115" dirty="0">
                <a:solidFill>
                  <a:srgbClr val="1B2529"/>
                </a:solidFill>
                <a:ea typeface="+mn-ea"/>
              </a:rPr>
              <a:t>n</a:t>
            </a:r>
            <a:r>
              <a:rPr sz="1500" kern="1200" spc="-20" dirty="0">
                <a:solidFill>
                  <a:srgbClr val="1B2529"/>
                </a:solidFill>
                <a:ea typeface="+mn-ea"/>
              </a:rPr>
              <a:t>i</a:t>
            </a:r>
            <a:r>
              <a:rPr sz="1500" kern="1200" spc="-115" dirty="0">
                <a:solidFill>
                  <a:srgbClr val="1B2529"/>
                </a:solidFill>
                <a:ea typeface="+mn-ea"/>
              </a:rPr>
              <a:t>o</a:t>
            </a:r>
            <a:r>
              <a:rPr sz="1500" kern="1200" spc="23" dirty="0">
                <a:solidFill>
                  <a:srgbClr val="1B2529"/>
                </a:solidFill>
                <a:ea typeface="+mn-ea"/>
              </a:rPr>
              <a:t>r</a:t>
            </a:r>
            <a:r>
              <a:rPr sz="1500" kern="1200" spc="-13" dirty="0">
                <a:solidFill>
                  <a:srgbClr val="1B2529"/>
                </a:solidFill>
                <a:ea typeface="+mn-ea"/>
              </a:rPr>
              <a:t> </a:t>
            </a:r>
            <a:r>
              <a:rPr sz="1500" kern="1200" spc="-100" dirty="0">
                <a:solidFill>
                  <a:srgbClr val="1B2529"/>
                </a:solidFill>
                <a:ea typeface="+mn-ea"/>
              </a:rPr>
              <a:t>L</a:t>
            </a:r>
            <a:r>
              <a:rPr sz="1500" kern="1200" spc="-20" dirty="0">
                <a:solidFill>
                  <a:srgbClr val="1B2529"/>
                </a:solidFill>
                <a:ea typeface="+mn-ea"/>
              </a:rPr>
              <a:t>i</a:t>
            </a:r>
            <a:r>
              <a:rPr sz="1500" kern="1200" spc="125" dirty="0">
                <a:solidFill>
                  <a:srgbClr val="1B2529"/>
                </a:solidFill>
                <a:ea typeface="+mn-ea"/>
              </a:rPr>
              <a:t>f</a:t>
            </a:r>
            <a:r>
              <a:rPr sz="1500" kern="1200" spc="-150" dirty="0">
                <a:solidFill>
                  <a:srgbClr val="1B2529"/>
                </a:solidFill>
                <a:ea typeface="+mn-ea"/>
              </a:rPr>
              <a:t>e</a:t>
            </a:r>
            <a:r>
              <a:rPr sz="1500" kern="1200" spc="-13" dirty="0">
                <a:solidFill>
                  <a:srgbClr val="1B2529"/>
                </a:solidFill>
                <a:ea typeface="+mn-ea"/>
              </a:rPr>
              <a:t> </a:t>
            </a:r>
            <a:r>
              <a:rPr sz="1500" kern="1200" spc="-223" dirty="0">
                <a:solidFill>
                  <a:srgbClr val="1B2529"/>
                </a:solidFill>
                <a:ea typeface="+mn-ea"/>
              </a:rPr>
              <a:t>E</a:t>
            </a:r>
            <a:r>
              <a:rPr sz="1500" kern="1200" spc="-57" dirty="0">
                <a:solidFill>
                  <a:srgbClr val="1B2529"/>
                </a:solidFill>
                <a:ea typeface="+mn-ea"/>
              </a:rPr>
              <a:t>x</a:t>
            </a:r>
            <a:r>
              <a:rPr sz="1500" kern="1200" spc="-100" dirty="0">
                <a:solidFill>
                  <a:srgbClr val="1B2529"/>
                </a:solidFill>
                <a:ea typeface="+mn-ea"/>
              </a:rPr>
              <a:t>p</a:t>
            </a:r>
            <a:r>
              <a:rPr sz="1500" kern="1200" spc="-130" dirty="0">
                <a:solidFill>
                  <a:srgbClr val="1B2529"/>
                </a:solidFill>
                <a:ea typeface="+mn-ea"/>
              </a:rPr>
              <a:t>o</a:t>
            </a:r>
            <a:r>
              <a:rPr sz="1500" kern="1200" spc="-13" dirty="0">
                <a:solidFill>
                  <a:srgbClr val="1B2529"/>
                </a:solidFill>
                <a:ea typeface="+mn-ea"/>
              </a:rPr>
              <a:t> </a:t>
            </a:r>
            <a:r>
              <a:rPr sz="1500" kern="1200" spc="-115" dirty="0">
                <a:solidFill>
                  <a:srgbClr val="1B2529"/>
                </a:solidFill>
                <a:ea typeface="+mn-ea"/>
              </a:rPr>
              <a:t>h</a:t>
            </a:r>
            <a:r>
              <a:rPr sz="1500" kern="1200" spc="-155" dirty="0">
                <a:solidFill>
                  <a:srgbClr val="1B2529"/>
                </a:solidFill>
                <a:ea typeface="+mn-ea"/>
              </a:rPr>
              <a:t>a</a:t>
            </a:r>
            <a:r>
              <a:rPr sz="1500" kern="1200" spc="-115" dirty="0">
                <a:solidFill>
                  <a:srgbClr val="1B2529"/>
                </a:solidFill>
                <a:ea typeface="+mn-ea"/>
              </a:rPr>
              <a:t>d</a:t>
            </a:r>
            <a:r>
              <a:rPr sz="1500" kern="1200" spc="-13" dirty="0">
                <a:solidFill>
                  <a:srgbClr val="1B2529"/>
                </a:solidFill>
                <a:ea typeface="+mn-ea"/>
              </a:rPr>
              <a:t> </a:t>
            </a:r>
            <a:r>
              <a:rPr sz="1500" kern="1200" spc="-170" dirty="0">
                <a:solidFill>
                  <a:srgbClr val="1B2529"/>
                </a:solidFill>
                <a:ea typeface="+mn-ea"/>
              </a:rPr>
              <a:t>a</a:t>
            </a:r>
            <a:r>
              <a:rPr sz="1500" kern="1200" spc="-13" dirty="0">
                <a:solidFill>
                  <a:srgbClr val="1B2529"/>
                </a:solidFill>
                <a:ea typeface="+mn-ea"/>
              </a:rPr>
              <a:t> </a:t>
            </a:r>
            <a:r>
              <a:rPr sz="1500" kern="1200" spc="-170" dirty="0">
                <a:solidFill>
                  <a:srgbClr val="1B2529"/>
                </a:solidFill>
                <a:ea typeface="+mn-ea"/>
              </a:rPr>
              <a:t>m</a:t>
            </a:r>
            <a:r>
              <a:rPr sz="1500" kern="1200" spc="-115" dirty="0">
                <a:solidFill>
                  <a:srgbClr val="1B2529"/>
                </a:solidFill>
                <a:ea typeface="+mn-ea"/>
              </a:rPr>
              <a:t>o</a:t>
            </a:r>
            <a:r>
              <a:rPr sz="1500" kern="1200" spc="-100" dirty="0">
                <a:solidFill>
                  <a:srgbClr val="1B2529"/>
                </a:solidFill>
                <a:ea typeface="+mn-ea"/>
              </a:rPr>
              <a:t>d</a:t>
            </a:r>
            <a:r>
              <a:rPr sz="1500" kern="1200" spc="-135" dirty="0">
                <a:solidFill>
                  <a:srgbClr val="1B2529"/>
                </a:solidFill>
                <a:ea typeface="+mn-ea"/>
              </a:rPr>
              <a:t>e</a:t>
            </a:r>
            <a:r>
              <a:rPr sz="1500" kern="1200" spc="-125" dirty="0">
                <a:solidFill>
                  <a:srgbClr val="1B2529"/>
                </a:solidFill>
                <a:ea typeface="+mn-ea"/>
              </a:rPr>
              <a:t>s</a:t>
            </a:r>
            <a:r>
              <a:rPr sz="1500" kern="1200" spc="115" dirty="0">
                <a:solidFill>
                  <a:srgbClr val="1B2529"/>
                </a:solidFill>
                <a:ea typeface="+mn-ea"/>
              </a:rPr>
              <a:t>t</a:t>
            </a:r>
            <a:r>
              <a:rPr sz="1500" kern="1200" spc="-13" dirty="0">
                <a:solidFill>
                  <a:srgbClr val="1B2529"/>
                </a:solidFill>
                <a:ea typeface="+mn-ea"/>
              </a:rPr>
              <a:t> </a:t>
            </a:r>
            <a:r>
              <a:rPr sz="1500" kern="1200" spc="130" dirty="0">
                <a:solidFill>
                  <a:srgbClr val="1B2529"/>
                </a:solidFill>
                <a:ea typeface="+mn-ea"/>
              </a:rPr>
              <a:t>t</a:t>
            </a:r>
            <a:r>
              <a:rPr sz="1500" kern="1200" spc="-130" dirty="0">
                <a:solidFill>
                  <a:srgbClr val="1B2529"/>
                </a:solidFill>
                <a:ea typeface="+mn-ea"/>
              </a:rPr>
              <a:t>u</a:t>
            </a:r>
            <a:r>
              <a:rPr sz="1500" kern="1200" spc="38" dirty="0">
                <a:solidFill>
                  <a:srgbClr val="1B2529"/>
                </a:solidFill>
                <a:ea typeface="+mn-ea"/>
              </a:rPr>
              <a:t>r</a:t>
            </a:r>
            <a:r>
              <a:rPr sz="1500" kern="1200" spc="-115" dirty="0">
                <a:solidFill>
                  <a:srgbClr val="1B2529"/>
                </a:solidFill>
                <a:ea typeface="+mn-ea"/>
              </a:rPr>
              <a:t>no</a:t>
            </a:r>
            <a:r>
              <a:rPr sz="1500" kern="1200" spc="-130" dirty="0">
                <a:solidFill>
                  <a:srgbClr val="1B2529"/>
                </a:solidFill>
                <a:ea typeface="+mn-ea"/>
              </a:rPr>
              <a:t>u</a:t>
            </a:r>
            <a:r>
              <a:rPr sz="1500" kern="1200" spc="130" dirty="0">
                <a:solidFill>
                  <a:srgbClr val="1B2529"/>
                </a:solidFill>
                <a:ea typeface="+mn-ea"/>
              </a:rPr>
              <a:t>t</a:t>
            </a:r>
            <a:r>
              <a:rPr sz="1500" kern="1200" spc="-115" dirty="0">
                <a:solidFill>
                  <a:srgbClr val="1B2529"/>
                </a:solidFill>
                <a:ea typeface="+mn-ea"/>
              </a:rPr>
              <a:t>,</a:t>
            </a:r>
            <a:r>
              <a:rPr sz="1500" kern="1200" spc="-13" dirty="0">
                <a:solidFill>
                  <a:srgbClr val="1B2529"/>
                </a:solidFill>
                <a:ea typeface="+mn-ea"/>
              </a:rPr>
              <a:t> </a:t>
            </a:r>
            <a:r>
              <a:rPr sz="1500" kern="1200" spc="-100" dirty="0">
                <a:solidFill>
                  <a:srgbClr val="1B2529"/>
                </a:solidFill>
                <a:ea typeface="+mn-ea"/>
              </a:rPr>
              <a:t>b</a:t>
            </a:r>
            <a:r>
              <a:rPr sz="1500" kern="1200" spc="-130" dirty="0">
                <a:solidFill>
                  <a:srgbClr val="1B2529"/>
                </a:solidFill>
                <a:ea typeface="+mn-ea"/>
              </a:rPr>
              <a:t>u</a:t>
            </a:r>
            <a:r>
              <a:rPr sz="1500" kern="1200" spc="115" dirty="0">
                <a:solidFill>
                  <a:srgbClr val="1B2529"/>
                </a:solidFill>
                <a:ea typeface="+mn-ea"/>
              </a:rPr>
              <a:t>t  </a:t>
            </a:r>
            <a:r>
              <a:rPr sz="1500" kern="1200" spc="-40" dirty="0">
                <a:solidFill>
                  <a:srgbClr val="1B2529"/>
                </a:solidFill>
                <a:ea typeface="+mn-ea"/>
              </a:rPr>
              <a:t>not </a:t>
            </a:r>
            <a:r>
              <a:rPr sz="1500" kern="1200" spc="-110" dirty="0">
                <a:solidFill>
                  <a:srgbClr val="1B2529"/>
                </a:solidFill>
                <a:ea typeface="+mn-ea"/>
              </a:rPr>
              <a:t>averages </a:t>
            </a:r>
            <a:r>
              <a:rPr sz="1500" kern="1200" spc="-80" dirty="0">
                <a:solidFill>
                  <a:srgbClr val="1B2529"/>
                </a:solidFill>
                <a:ea typeface="+mn-ea"/>
              </a:rPr>
              <a:t>over </a:t>
            </a:r>
            <a:r>
              <a:rPr sz="1500" kern="1200" spc="-93" dirty="0">
                <a:solidFill>
                  <a:srgbClr val="1B2529"/>
                </a:solidFill>
                <a:ea typeface="+mn-ea"/>
              </a:rPr>
              <a:t>several </a:t>
            </a:r>
            <a:r>
              <a:rPr sz="1500" kern="1200" spc="-98" dirty="0">
                <a:solidFill>
                  <a:srgbClr val="1B2529"/>
                </a:solidFill>
                <a:ea typeface="+mn-ea"/>
              </a:rPr>
              <a:t>hundred </a:t>
            </a:r>
            <a:r>
              <a:rPr sz="1500" kern="1200" spc="-50" dirty="0">
                <a:solidFill>
                  <a:srgbClr val="1B2529"/>
                </a:solidFill>
                <a:ea typeface="+mn-ea"/>
              </a:rPr>
              <a:t>visitors. </a:t>
            </a:r>
            <a:r>
              <a:rPr sz="1500" kern="1200" spc="-113" dirty="0">
                <a:solidFill>
                  <a:srgbClr val="1B2529"/>
                </a:solidFill>
                <a:ea typeface="+mn-ea"/>
              </a:rPr>
              <a:t>2019 </a:t>
            </a:r>
            <a:r>
              <a:rPr sz="1500" kern="1200" spc="-123" dirty="0">
                <a:solidFill>
                  <a:srgbClr val="1B2529"/>
                </a:solidFill>
                <a:ea typeface="+mn-ea"/>
              </a:rPr>
              <a:t>we </a:t>
            </a:r>
            <a:r>
              <a:rPr sz="1500" kern="1200" spc="-120" dirty="0">
                <a:solidFill>
                  <a:srgbClr val="1B2529"/>
                </a:solidFill>
                <a:ea typeface="+mn-ea"/>
              </a:rPr>
              <a:t> </a:t>
            </a:r>
            <a:r>
              <a:rPr sz="1500" kern="1200" spc="-130" dirty="0">
                <a:solidFill>
                  <a:srgbClr val="1B2529"/>
                </a:solidFill>
                <a:ea typeface="+mn-ea"/>
              </a:rPr>
              <a:t>had</a:t>
            </a:r>
            <a:r>
              <a:rPr sz="1500" kern="1200" spc="-13" dirty="0">
                <a:solidFill>
                  <a:srgbClr val="1B2529"/>
                </a:solidFill>
                <a:ea typeface="+mn-ea"/>
              </a:rPr>
              <a:t> </a:t>
            </a:r>
            <a:r>
              <a:rPr sz="1500" kern="1200" spc="-80" dirty="0">
                <a:solidFill>
                  <a:srgbClr val="1B2529"/>
                </a:solidFill>
                <a:ea typeface="+mn-ea"/>
              </a:rPr>
              <a:t>over</a:t>
            </a:r>
            <a:r>
              <a:rPr sz="1500" kern="1200" spc="-13" dirty="0">
                <a:solidFill>
                  <a:srgbClr val="1B2529"/>
                </a:solidFill>
                <a:ea typeface="+mn-ea"/>
              </a:rPr>
              <a:t> </a:t>
            </a:r>
            <a:r>
              <a:rPr sz="1500" kern="1200" spc="-63" dirty="0">
                <a:solidFill>
                  <a:srgbClr val="1B2529"/>
                </a:solidFill>
                <a:ea typeface="+mn-ea"/>
              </a:rPr>
              <a:t>750</a:t>
            </a:r>
            <a:r>
              <a:rPr sz="1500" kern="1200" spc="-13" dirty="0">
                <a:solidFill>
                  <a:srgbClr val="1B2529"/>
                </a:solidFill>
                <a:ea typeface="+mn-ea"/>
              </a:rPr>
              <a:t> </a:t>
            </a:r>
            <a:r>
              <a:rPr sz="1500" kern="1200" spc="-88" dirty="0">
                <a:solidFill>
                  <a:srgbClr val="1B2529"/>
                </a:solidFill>
                <a:ea typeface="+mn-ea"/>
              </a:rPr>
              <a:t>seniors</a:t>
            </a:r>
            <a:r>
              <a:rPr sz="1500" kern="1200" spc="-10" dirty="0">
                <a:solidFill>
                  <a:srgbClr val="1B2529"/>
                </a:solidFill>
                <a:ea typeface="+mn-ea"/>
              </a:rPr>
              <a:t> </a:t>
            </a:r>
            <a:r>
              <a:rPr sz="1500" kern="1200" spc="-28" dirty="0">
                <a:solidFill>
                  <a:srgbClr val="1B2529"/>
                </a:solidFill>
                <a:ea typeface="+mn-ea"/>
              </a:rPr>
              <a:t>visit</a:t>
            </a:r>
            <a:r>
              <a:rPr sz="1500" kern="1200" spc="-13" dirty="0">
                <a:solidFill>
                  <a:srgbClr val="1B2529"/>
                </a:solidFill>
                <a:ea typeface="+mn-ea"/>
              </a:rPr>
              <a:t> </a:t>
            </a:r>
            <a:r>
              <a:rPr sz="1500" kern="1200" spc="-75" dirty="0">
                <a:solidFill>
                  <a:srgbClr val="1B2529"/>
                </a:solidFill>
                <a:ea typeface="+mn-ea"/>
              </a:rPr>
              <a:t>during</a:t>
            </a:r>
            <a:r>
              <a:rPr sz="1500" kern="1200" spc="-13" dirty="0">
                <a:solidFill>
                  <a:srgbClr val="1B2529"/>
                </a:solidFill>
                <a:ea typeface="+mn-ea"/>
              </a:rPr>
              <a:t> </a:t>
            </a:r>
            <a:r>
              <a:rPr sz="1500" kern="1200" spc="-45" dirty="0">
                <a:solidFill>
                  <a:srgbClr val="1B2529"/>
                </a:solidFill>
                <a:ea typeface="+mn-ea"/>
              </a:rPr>
              <a:t>the</a:t>
            </a:r>
            <a:r>
              <a:rPr sz="1500" kern="1200" spc="-10" dirty="0">
                <a:solidFill>
                  <a:srgbClr val="1B2529"/>
                </a:solidFill>
                <a:ea typeface="+mn-ea"/>
              </a:rPr>
              <a:t> </a:t>
            </a:r>
            <a:r>
              <a:rPr sz="1500" kern="1200" spc="-98" dirty="0">
                <a:solidFill>
                  <a:srgbClr val="1B2529"/>
                </a:solidFill>
                <a:ea typeface="+mn-ea"/>
              </a:rPr>
              <a:t>5</a:t>
            </a:r>
            <a:r>
              <a:rPr sz="1500" kern="1200" spc="-13" dirty="0">
                <a:solidFill>
                  <a:srgbClr val="1B2529"/>
                </a:solidFill>
                <a:ea typeface="+mn-ea"/>
              </a:rPr>
              <a:t> </a:t>
            </a:r>
            <a:r>
              <a:rPr sz="1500" kern="1200" spc="-85" dirty="0">
                <a:solidFill>
                  <a:srgbClr val="1B2529"/>
                </a:solidFill>
                <a:ea typeface="+mn-ea"/>
              </a:rPr>
              <a:t>hour</a:t>
            </a:r>
            <a:r>
              <a:rPr sz="1500" kern="1200" spc="-13" dirty="0">
                <a:solidFill>
                  <a:srgbClr val="1B2529"/>
                </a:solidFill>
                <a:ea typeface="+mn-ea"/>
              </a:rPr>
              <a:t> </a:t>
            </a:r>
            <a:r>
              <a:rPr sz="1500" kern="1200" spc="-78" dirty="0">
                <a:solidFill>
                  <a:srgbClr val="1B2529"/>
                </a:solidFill>
                <a:ea typeface="+mn-ea"/>
              </a:rPr>
              <a:t>event.</a:t>
            </a:r>
            <a:endParaRPr sz="1500" kern="1200">
              <a:solidFill>
                <a:prstClr val="black"/>
              </a:solidFill>
              <a:ea typeface="+mn-ea"/>
            </a:endParaRPr>
          </a:p>
          <a:p>
            <a:pPr marL="340043" marR="467360" algn="just" defTabSz="457200">
              <a:lnSpc>
                <a:spcPct val="125000"/>
              </a:lnSpc>
              <a:buClrTx/>
            </a:pPr>
            <a:r>
              <a:rPr sz="1500" kern="1200" spc="-127" dirty="0">
                <a:solidFill>
                  <a:srgbClr val="1B2529"/>
                </a:solidFill>
                <a:ea typeface="+mn-ea"/>
              </a:rPr>
              <a:t>Our </a:t>
            </a:r>
            <a:r>
              <a:rPr sz="1500" kern="1200" spc="-57" dirty="0">
                <a:solidFill>
                  <a:srgbClr val="1B2529"/>
                </a:solidFill>
                <a:ea typeface="+mn-ea"/>
              </a:rPr>
              <a:t>April </a:t>
            </a:r>
            <a:r>
              <a:rPr sz="1500" kern="1200" spc="-110" dirty="0">
                <a:solidFill>
                  <a:srgbClr val="1B2529"/>
                </a:solidFill>
                <a:ea typeface="+mn-ea"/>
              </a:rPr>
              <a:t>2021 </a:t>
            </a:r>
            <a:r>
              <a:rPr sz="1500" kern="1200" spc="-130" dirty="0">
                <a:solidFill>
                  <a:srgbClr val="1B2529"/>
                </a:solidFill>
                <a:ea typeface="+mn-ea"/>
              </a:rPr>
              <a:t>and </a:t>
            </a:r>
            <a:r>
              <a:rPr sz="1500" kern="1200" spc="-85" dirty="0">
                <a:solidFill>
                  <a:srgbClr val="1B2529"/>
                </a:solidFill>
                <a:ea typeface="+mn-ea"/>
              </a:rPr>
              <a:t>October </a:t>
            </a:r>
            <a:r>
              <a:rPr sz="1500" kern="1200" spc="-110" dirty="0">
                <a:solidFill>
                  <a:srgbClr val="1B2529"/>
                </a:solidFill>
                <a:ea typeface="+mn-ea"/>
              </a:rPr>
              <a:t>2021 </a:t>
            </a:r>
            <a:r>
              <a:rPr sz="1500" kern="1200" spc="-13" dirty="0">
                <a:solidFill>
                  <a:srgbClr val="1B2529"/>
                </a:solidFill>
                <a:ea typeface="+mn-ea"/>
              </a:rPr>
              <a:t>still </a:t>
            </a:r>
            <a:r>
              <a:rPr sz="1500" kern="1200" spc="-135" dirty="0">
                <a:solidFill>
                  <a:srgbClr val="1B2529"/>
                </a:solidFill>
                <a:ea typeface="+mn-ea"/>
              </a:rPr>
              <a:t>managed </a:t>
            </a:r>
            <a:r>
              <a:rPr sz="1500" kern="1200" spc="-80" dirty="0">
                <a:solidFill>
                  <a:srgbClr val="1B2529"/>
                </a:solidFill>
                <a:ea typeface="+mn-ea"/>
              </a:rPr>
              <a:t>over </a:t>
            </a:r>
            <a:r>
              <a:rPr sz="1500" kern="1200" spc="-78" dirty="0">
                <a:solidFill>
                  <a:srgbClr val="1B2529"/>
                </a:solidFill>
                <a:ea typeface="+mn-ea"/>
              </a:rPr>
              <a:t> </a:t>
            </a:r>
            <a:r>
              <a:rPr sz="1500" kern="1200" spc="-83" dirty="0">
                <a:solidFill>
                  <a:srgbClr val="1B2529"/>
                </a:solidFill>
                <a:ea typeface="+mn-ea"/>
              </a:rPr>
              <a:t>5</a:t>
            </a:r>
            <a:r>
              <a:rPr sz="1500" kern="1200" spc="-20" dirty="0">
                <a:solidFill>
                  <a:srgbClr val="1B2529"/>
                </a:solidFill>
                <a:ea typeface="+mn-ea"/>
              </a:rPr>
              <a:t>0</a:t>
            </a:r>
            <a:r>
              <a:rPr sz="1500" kern="1200" spc="-35" dirty="0">
                <a:solidFill>
                  <a:srgbClr val="1B2529"/>
                </a:solidFill>
                <a:ea typeface="+mn-ea"/>
              </a:rPr>
              <a:t>0</a:t>
            </a:r>
            <a:r>
              <a:rPr sz="1500" kern="1200" spc="-13" dirty="0">
                <a:solidFill>
                  <a:srgbClr val="1B2529"/>
                </a:solidFill>
                <a:ea typeface="+mn-ea"/>
              </a:rPr>
              <a:t> </a:t>
            </a:r>
            <a:r>
              <a:rPr sz="1500" kern="1200" spc="-125" dirty="0">
                <a:solidFill>
                  <a:srgbClr val="1B2529"/>
                </a:solidFill>
                <a:ea typeface="+mn-ea"/>
              </a:rPr>
              <a:t>s</a:t>
            </a:r>
            <a:r>
              <a:rPr sz="1500" kern="1200" spc="-135" dirty="0">
                <a:solidFill>
                  <a:srgbClr val="1B2529"/>
                </a:solidFill>
                <a:ea typeface="+mn-ea"/>
              </a:rPr>
              <a:t>e</a:t>
            </a:r>
            <a:r>
              <a:rPr sz="1500" kern="1200" spc="-115" dirty="0">
                <a:solidFill>
                  <a:srgbClr val="1B2529"/>
                </a:solidFill>
                <a:ea typeface="+mn-ea"/>
              </a:rPr>
              <a:t>n</a:t>
            </a:r>
            <a:r>
              <a:rPr sz="1500" kern="1200" spc="-20" dirty="0">
                <a:solidFill>
                  <a:srgbClr val="1B2529"/>
                </a:solidFill>
                <a:ea typeface="+mn-ea"/>
              </a:rPr>
              <a:t>i</a:t>
            </a:r>
            <a:r>
              <a:rPr sz="1500" kern="1200" spc="-115" dirty="0">
                <a:solidFill>
                  <a:srgbClr val="1B2529"/>
                </a:solidFill>
                <a:ea typeface="+mn-ea"/>
              </a:rPr>
              <a:t>o</a:t>
            </a:r>
            <a:r>
              <a:rPr sz="1500" kern="1200" spc="38" dirty="0">
                <a:solidFill>
                  <a:srgbClr val="1B2529"/>
                </a:solidFill>
                <a:ea typeface="+mn-ea"/>
              </a:rPr>
              <a:t>r</a:t>
            </a:r>
            <a:r>
              <a:rPr sz="1500" kern="1200" spc="-125" dirty="0">
                <a:solidFill>
                  <a:srgbClr val="1B2529"/>
                </a:solidFill>
                <a:ea typeface="+mn-ea"/>
              </a:rPr>
              <a:t>s</a:t>
            </a:r>
            <a:r>
              <a:rPr sz="1500" kern="1200" spc="-115" dirty="0">
                <a:solidFill>
                  <a:srgbClr val="1B2529"/>
                </a:solidFill>
                <a:ea typeface="+mn-ea"/>
              </a:rPr>
              <a:t>,</a:t>
            </a:r>
            <a:r>
              <a:rPr sz="1500" kern="1200" spc="-13" dirty="0">
                <a:solidFill>
                  <a:srgbClr val="1B2529"/>
                </a:solidFill>
                <a:ea typeface="+mn-ea"/>
              </a:rPr>
              <a:t> </a:t>
            </a:r>
            <a:r>
              <a:rPr sz="1500" kern="1200" spc="-135" dirty="0">
                <a:solidFill>
                  <a:srgbClr val="1B2529"/>
                </a:solidFill>
                <a:ea typeface="+mn-ea"/>
              </a:rPr>
              <a:t>e</a:t>
            </a:r>
            <a:r>
              <a:rPr sz="1500" kern="1200" spc="-90" dirty="0">
                <a:solidFill>
                  <a:srgbClr val="1B2529"/>
                </a:solidFill>
                <a:ea typeface="+mn-ea"/>
              </a:rPr>
              <a:t>v</a:t>
            </a:r>
            <a:r>
              <a:rPr sz="1500" kern="1200" spc="-135" dirty="0">
                <a:solidFill>
                  <a:srgbClr val="1B2529"/>
                </a:solidFill>
                <a:ea typeface="+mn-ea"/>
              </a:rPr>
              <a:t>e</a:t>
            </a:r>
            <a:r>
              <a:rPr sz="1500" kern="1200" spc="-130" dirty="0">
                <a:solidFill>
                  <a:srgbClr val="1B2529"/>
                </a:solidFill>
                <a:ea typeface="+mn-ea"/>
              </a:rPr>
              <a:t>n</a:t>
            </a:r>
            <a:r>
              <a:rPr sz="1500" kern="1200" spc="-13" dirty="0">
                <a:solidFill>
                  <a:srgbClr val="1B2529"/>
                </a:solidFill>
                <a:ea typeface="+mn-ea"/>
              </a:rPr>
              <a:t> </a:t>
            </a:r>
            <a:r>
              <a:rPr sz="1500" kern="1200" spc="-95" dirty="0">
                <a:solidFill>
                  <a:srgbClr val="1B2529"/>
                </a:solidFill>
                <a:ea typeface="+mn-ea"/>
              </a:rPr>
              <a:t>w</a:t>
            </a:r>
            <a:r>
              <a:rPr sz="1500" kern="1200" spc="-20" dirty="0">
                <a:solidFill>
                  <a:srgbClr val="1B2529"/>
                </a:solidFill>
                <a:ea typeface="+mn-ea"/>
              </a:rPr>
              <a:t>i</a:t>
            </a:r>
            <a:r>
              <a:rPr sz="1500" kern="1200" spc="130" dirty="0">
                <a:solidFill>
                  <a:srgbClr val="1B2529"/>
                </a:solidFill>
                <a:ea typeface="+mn-ea"/>
              </a:rPr>
              <a:t>t</a:t>
            </a:r>
            <a:r>
              <a:rPr sz="1500" kern="1200" spc="-130" dirty="0">
                <a:solidFill>
                  <a:srgbClr val="1B2529"/>
                </a:solidFill>
                <a:ea typeface="+mn-ea"/>
              </a:rPr>
              <a:t>h</a:t>
            </a:r>
            <a:r>
              <a:rPr sz="1500" kern="1200" spc="-13" dirty="0">
                <a:solidFill>
                  <a:srgbClr val="1B2529"/>
                </a:solidFill>
                <a:ea typeface="+mn-ea"/>
              </a:rPr>
              <a:t> </a:t>
            </a:r>
            <a:r>
              <a:rPr sz="1500" kern="1200" spc="-100" dirty="0">
                <a:solidFill>
                  <a:srgbClr val="1B2529"/>
                </a:solidFill>
                <a:ea typeface="+mn-ea"/>
              </a:rPr>
              <a:t>p</a:t>
            </a:r>
            <a:r>
              <a:rPr sz="1500" kern="1200" spc="-155" dirty="0">
                <a:solidFill>
                  <a:srgbClr val="1B2529"/>
                </a:solidFill>
                <a:ea typeface="+mn-ea"/>
              </a:rPr>
              <a:t>a</a:t>
            </a:r>
            <a:r>
              <a:rPr sz="1500" kern="1200" spc="-115" dirty="0">
                <a:solidFill>
                  <a:srgbClr val="1B2529"/>
                </a:solidFill>
                <a:ea typeface="+mn-ea"/>
              </a:rPr>
              <a:t>n</a:t>
            </a:r>
            <a:r>
              <a:rPr sz="1500" kern="1200" spc="-100" dirty="0">
                <a:solidFill>
                  <a:srgbClr val="1B2529"/>
                </a:solidFill>
                <a:ea typeface="+mn-ea"/>
              </a:rPr>
              <a:t>d</a:t>
            </a:r>
            <a:r>
              <a:rPr sz="1500" kern="1200" spc="-135" dirty="0">
                <a:solidFill>
                  <a:srgbClr val="1B2529"/>
                </a:solidFill>
                <a:ea typeface="+mn-ea"/>
              </a:rPr>
              <a:t>e</a:t>
            </a:r>
            <a:r>
              <a:rPr sz="1500" kern="1200" spc="-170" dirty="0">
                <a:solidFill>
                  <a:srgbClr val="1B2529"/>
                </a:solidFill>
                <a:ea typeface="+mn-ea"/>
              </a:rPr>
              <a:t>m</a:t>
            </a:r>
            <a:r>
              <a:rPr sz="1500" kern="1200" spc="-20" dirty="0">
                <a:solidFill>
                  <a:srgbClr val="1B2529"/>
                </a:solidFill>
                <a:ea typeface="+mn-ea"/>
              </a:rPr>
              <a:t>i</a:t>
            </a:r>
            <a:r>
              <a:rPr sz="1500" kern="1200" spc="-125" dirty="0">
                <a:solidFill>
                  <a:srgbClr val="1B2529"/>
                </a:solidFill>
                <a:ea typeface="+mn-ea"/>
              </a:rPr>
              <a:t>c</a:t>
            </a:r>
            <a:r>
              <a:rPr sz="1500" kern="1200" spc="-13" dirty="0">
                <a:solidFill>
                  <a:srgbClr val="1B2529"/>
                </a:solidFill>
                <a:ea typeface="+mn-ea"/>
              </a:rPr>
              <a:t> </a:t>
            </a:r>
            <a:r>
              <a:rPr sz="1500" kern="1200" spc="-115" dirty="0">
                <a:solidFill>
                  <a:srgbClr val="1B2529"/>
                </a:solidFill>
                <a:ea typeface="+mn-ea"/>
              </a:rPr>
              <a:t>n</a:t>
            </a:r>
            <a:r>
              <a:rPr sz="1500" kern="1200" spc="-130" dirty="0">
                <a:solidFill>
                  <a:srgbClr val="1B2529"/>
                </a:solidFill>
                <a:ea typeface="+mn-ea"/>
              </a:rPr>
              <a:t>u</a:t>
            </a:r>
            <a:r>
              <a:rPr sz="1500" kern="1200" spc="-170" dirty="0">
                <a:solidFill>
                  <a:srgbClr val="1B2529"/>
                </a:solidFill>
                <a:ea typeface="+mn-ea"/>
              </a:rPr>
              <a:t>m</a:t>
            </a:r>
            <a:r>
              <a:rPr sz="1500" kern="1200" spc="-100" dirty="0">
                <a:solidFill>
                  <a:srgbClr val="1B2529"/>
                </a:solidFill>
                <a:ea typeface="+mn-ea"/>
              </a:rPr>
              <a:t>b</a:t>
            </a:r>
            <a:r>
              <a:rPr sz="1500" kern="1200" spc="-135" dirty="0">
                <a:solidFill>
                  <a:srgbClr val="1B2529"/>
                </a:solidFill>
                <a:ea typeface="+mn-ea"/>
              </a:rPr>
              <a:t>e</a:t>
            </a:r>
            <a:r>
              <a:rPr sz="1500" kern="1200" spc="38" dirty="0">
                <a:solidFill>
                  <a:srgbClr val="1B2529"/>
                </a:solidFill>
                <a:ea typeface="+mn-ea"/>
              </a:rPr>
              <a:t>r</a:t>
            </a:r>
            <a:r>
              <a:rPr sz="1500" kern="1200" spc="-140" dirty="0">
                <a:solidFill>
                  <a:srgbClr val="1B2529"/>
                </a:solidFill>
                <a:ea typeface="+mn-ea"/>
              </a:rPr>
              <a:t>s</a:t>
            </a:r>
            <a:r>
              <a:rPr sz="1500" kern="1200" spc="-13" dirty="0">
                <a:solidFill>
                  <a:srgbClr val="1B2529"/>
                </a:solidFill>
                <a:ea typeface="+mn-ea"/>
              </a:rPr>
              <a:t> </a:t>
            </a:r>
            <a:r>
              <a:rPr sz="1500" kern="1200" spc="-125" dirty="0">
                <a:solidFill>
                  <a:srgbClr val="1B2529"/>
                </a:solidFill>
                <a:ea typeface="+mn-ea"/>
              </a:rPr>
              <a:t>s</a:t>
            </a:r>
            <a:r>
              <a:rPr sz="1500" kern="1200" spc="130" dirty="0">
                <a:solidFill>
                  <a:srgbClr val="1B2529"/>
                </a:solidFill>
                <a:ea typeface="+mn-ea"/>
              </a:rPr>
              <a:t>t</a:t>
            </a:r>
            <a:r>
              <a:rPr sz="1500" kern="1200" spc="-20" dirty="0">
                <a:solidFill>
                  <a:srgbClr val="1B2529"/>
                </a:solidFill>
                <a:ea typeface="+mn-ea"/>
              </a:rPr>
              <a:t>il</a:t>
            </a:r>
            <a:r>
              <a:rPr sz="1500" kern="1200" spc="-35" dirty="0">
                <a:solidFill>
                  <a:srgbClr val="1B2529"/>
                </a:solidFill>
                <a:ea typeface="+mn-ea"/>
              </a:rPr>
              <a:t>l</a:t>
            </a:r>
            <a:r>
              <a:rPr sz="1500" kern="1200" spc="-13" dirty="0">
                <a:solidFill>
                  <a:srgbClr val="1B2529"/>
                </a:solidFill>
                <a:ea typeface="+mn-ea"/>
              </a:rPr>
              <a:t> </a:t>
            </a:r>
            <a:r>
              <a:rPr sz="1500" kern="1200" spc="-155" dirty="0">
                <a:solidFill>
                  <a:srgbClr val="1B2529"/>
                </a:solidFill>
                <a:ea typeface="+mn-ea"/>
              </a:rPr>
              <a:t>a</a:t>
            </a:r>
            <a:r>
              <a:rPr sz="1500" kern="1200" spc="-110" dirty="0">
                <a:solidFill>
                  <a:srgbClr val="1B2529"/>
                </a:solidFill>
                <a:ea typeface="+mn-ea"/>
              </a:rPr>
              <a:t>c</a:t>
            </a:r>
            <a:r>
              <a:rPr sz="1500" kern="1200" spc="130" dirty="0">
                <a:solidFill>
                  <a:srgbClr val="1B2529"/>
                </a:solidFill>
                <a:ea typeface="+mn-ea"/>
              </a:rPr>
              <a:t>t</a:t>
            </a:r>
            <a:r>
              <a:rPr sz="1500" kern="1200" spc="-20" dirty="0">
                <a:solidFill>
                  <a:srgbClr val="1B2529"/>
                </a:solidFill>
                <a:ea typeface="+mn-ea"/>
              </a:rPr>
              <a:t>i</a:t>
            </a:r>
            <a:r>
              <a:rPr sz="1500" kern="1200" spc="-90" dirty="0">
                <a:solidFill>
                  <a:srgbClr val="1B2529"/>
                </a:solidFill>
                <a:ea typeface="+mn-ea"/>
              </a:rPr>
              <a:t>v</a:t>
            </a:r>
            <a:r>
              <a:rPr sz="1500" kern="1200" spc="-135" dirty="0">
                <a:solidFill>
                  <a:srgbClr val="1B2529"/>
                </a:solidFill>
                <a:ea typeface="+mn-ea"/>
              </a:rPr>
              <a:t>e</a:t>
            </a:r>
            <a:r>
              <a:rPr sz="1500" kern="1200" spc="-115" dirty="0">
                <a:solidFill>
                  <a:srgbClr val="1B2529"/>
                </a:solidFill>
                <a:ea typeface="+mn-ea"/>
              </a:rPr>
              <a:t>.</a:t>
            </a:r>
            <a:endParaRPr sz="1500" kern="1200">
              <a:solidFill>
                <a:prstClr val="black"/>
              </a:solidFill>
              <a:ea typeface="+mn-ea"/>
            </a:endParaRPr>
          </a:p>
        </p:txBody>
      </p:sp>
      <p:pic>
        <p:nvPicPr>
          <p:cNvPr id="4" name="object 4"/>
          <p:cNvPicPr/>
          <p:nvPr/>
        </p:nvPicPr>
        <p:blipFill>
          <a:blip r:embed="rId2" cstate="print"/>
          <a:stretch>
            <a:fillRect/>
          </a:stretch>
        </p:blipFill>
        <p:spPr>
          <a:xfrm>
            <a:off x="5866649" y="0"/>
            <a:ext cx="3277350" cy="51435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51435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EF3D41"/>
          </a:solidFill>
        </p:spPr>
        <p:txBody>
          <a:bodyPr wrap="square" lIns="0" tIns="0" rIns="0" bIns="0" rtlCol="0"/>
          <a:lstStyle/>
          <a:p>
            <a:pPr defTabSz="457200">
              <a:buClrTx/>
            </a:pPr>
            <a:endParaRPr sz="900" kern="1200">
              <a:solidFill>
                <a:prstClr val="black"/>
              </a:solidFill>
              <a:latin typeface="Calibri"/>
              <a:ea typeface="+mn-ea"/>
              <a:cs typeface="+mn-cs"/>
            </a:endParaRPr>
          </a:p>
        </p:txBody>
      </p:sp>
      <p:grpSp>
        <p:nvGrpSpPr>
          <p:cNvPr id="3" name="object 3"/>
          <p:cNvGrpSpPr/>
          <p:nvPr/>
        </p:nvGrpSpPr>
        <p:grpSpPr>
          <a:xfrm>
            <a:off x="514350" y="0"/>
            <a:ext cx="8115935" cy="4631373"/>
            <a:chOff x="1028700" y="0"/>
            <a:chExt cx="16231869" cy="9262745"/>
          </a:xfrm>
        </p:grpSpPr>
        <p:sp>
          <p:nvSpPr>
            <p:cNvPr id="4" name="object 4"/>
            <p:cNvSpPr/>
            <p:nvPr/>
          </p:nvSpPr>
          <p:spPr>
            <a:xfrm>
              <a:off x="1028700" y="0"/>
              <a:ext cx="10334625" cy="9258300"/>
            </a:xfrm>
            <a:custGeom>
              <a:avLst/>
              <a:gdLst/>
              <a:ahLst/>
              <a:cxnLst/>
              <a:rect l="l" t="t" r="r" b="b"/>
              <a:pathLst>
                <a:path w="10334625" h="9258300">
                  <a:moveTo>
                    <a:pt x="0" y="0"/>
                  </a:moveTo>
                  <a:lnTo>
                    <a:pt x="10334624" y="0"/>
                  </a:lnTo>
                  <a:lnTo>
                    <a:pt x="10334624" y="9257960"/>
                  </a:lnTo>
                  <a:lnTo>
                    <a:pt x="0" y="9257960"/>
                  </a:lnTo>
                  <a:lnTo>
                    <a:pt x="0" y="0"/>
                  </a:lnTo>
                  <a:close/>
                </a:path>
              </a:pathLst>
            </a:custGeom>
            <a:solidFill>
              <a:srgbClr val="002056"/>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5" name="object 5"/>
            <p:cNvPicPr/>
            <p:nvPr/>
          </p:nvPicPr>
          <p:blipFill>
            <a:blip r:embed="rId2" cstate="print"/>
            <a:stretch>
              <a:fillRect/>
            </a:stretch>
          </p:blipFill>
          <p:spPr>
            <a:xfrm>
              <a:off x="11106970" y="0"/>
              <a:ext cx="6153150" cy="9262603"/>
            </a:xfrm>
            <a:prstGeom prst="rect">
              <a:avLst/>
            </a:prstGeom>
          </p:spPr>
        </p:pic>
      </p:grpSp>
      <p:sp>
        <p:nvSpPr>
          <p:cNvPr id="6" name="object 6"/>
          <p:cNvSpPr txBox="1">
            <a:spLocks noGrp="1"/>
          </p:cNvSpPr>
          <p:nvPr>
            <p:ph type="title"/>
          </p:nvPr>
        </p:nvSpPr>
        <p:spPr>
          <a:xfrm>
            <a:off x="869390" y="459422"/>
            <a:ext cx="2750503" cy="491160"/>
          </a:xfrm>
          <a:prstGeom prst="rect">
            <a:avLst/>
          </a:prstGeom>
        </p:spPr>
        <p:txBody>
          <a:bodyPr vert="horz" wrap="square" lIns="0" tIns="6350" rIns="0" bIns="0" rtlCol="0">
            <a:spAutoFit/>
          </a:bodyPr>
          <a:lstStyle/>
          <a:p>
            <a:pPr marL="6350">
              <a:spcBef>
                <a:spcPts val="50"/>
              </a:spcBef>
            </a:pPr>
            <a:r>
              <a:rPr sz="3150" spc="283" dirty="0">
                <a:solidFill>
                  <a:srgbClr val="EF3D41"/>
                </a:solidFill>
              </a:rPr>
              <a:t>H</a:t>
            </a:r>
            <a:r>
              <a:rPr sz="3150" spc="253" dirty="0">
                <a:solidFill>
                  <a:srgbClr val="EF3D41"/>
                </a:solidFill>
              </a:rPr>
              <a:t>I</a:t>
            </a:r>
            <a:r>
              <a:rPr sz="3150" spc="318" dirty="0">
                <a:solidFill>
                  <a:srgbClr val="EF3D41"/>
                </a:solidFill>
              </a:rPr>
              <a:t>G</a:t>
            </a:r>
            <a:r>
              <a:rPr sz="3150" spc="283" dirty="0">
                <a:solidFill>
                  <a:srgbClr val="EF3D41"/>
                </a:solidFill>
              </a:rPr>
              <a:t>H</a:t>
            </a:r>
            <a:r>
              <a:rPr sz="3150" spc="13" dirty="0">
                <a:solidFill>
                  <a:srgbClr val="EF3D41"/>
                </a:solidFill>
              </a:rPr>
              <a:t>L</a:t>
            </a:r>
            <a:r>
              <a:rPr sz="3150" spc="253" dirty="0">
                <a:solidFill>
                  <a:srgbClr val="EF3D41"/>
                </a:solidFill>
              </a:rPr>
              <a:t>I</a:t>
            </a:r>
            <a:r>
              <a:rPr sz="3150" spc="318" dirty="0">
                <a:solidFill>
                  <a:srgbClr val="EF3D41"/>
                </a:solidFill>
              </a:rPr>
              <a:t>G</a:t>
            </a:r>
            <a:r>
              <a:rPr sz="3150" spc="283" dirty="0">
                <a:solidFill>
                  <a:srgbClr val="EF3D41"/>
                </a:solidFill>
              </a:rPr>
              <a:t>H</a:t>
            </a:r>
            <a:r>
              <a:rPr sz="3150" spc="110" dirty="0">
                <a:solidFill>
                  <a:srgbClr val="EF3D41"/>
                </a:solidFill>
              </a:rPr>
              <a:t>T</a:t>
            </a:r>
            <a:r>
              <a:rPr sz="3150" spc="15" dirty="0">
                <a:solidFill>
                  <a:srgbClr val="EF3D41"/>
                </a:solidFill>
              </a:rPr>
              <a:t>S</a:t>
            </a:r>
            <a:endParaRPr sz="3150"/>
          </a:p>
        </p:txBody>
      </p:sp>
      <p:sp>
        <p:nvSpPr>
          <p:cNvPr id="7" name="object 7"/>
          <p:cNvSpPr txBox="1"/>
          <p:nvPr/>
        </p:nvSpPr>
        <p:spPr>
          <a:xfrm>
            <a:off x="869390" y="1785528"/>
            <a:ext cx="4163695" cy="2472665"/>
          </a:xfrm>
          <a:prstGeom prst="rect">
            <a:avLst/>
          </a:prstGeom>
        </p:spPr>
        <p:txBody>
          <a:bodyPr vert="horz" wrap="square" lIns="0" tIns="146368" rIns="0" bIns="0" rtlCol="0">
            <a:spAutoFit/>
          </a:bodyPr>
          <a:lstStyle/>
          <a:p>
            <a:pPr marL="6350" defTabSz="457200">
              <a:spcBef>
                <a:spcPts val="1153"/>
              </a:spcBef>
              <a:buClrTx/>
            </a:pPr>
            <a:r>
              <a:rPr sz="1650" kern="1200" spc="-148" dirty="0">
                <a:solidFill>
                  <a:srgbClr val="EF3D41"/>
                </a:solidFill>
                <a:ea typeface="+mn-ea"/>
              </a:rPr>
              <a:t>INCREASED</a:t>
            </a:r>
            <a:r>
              <a:rPr sz="1650" kern="1200" spc="158" dirty="0">
                <a:solidFill>
                  <a:srgbClr val="EF3D41"/>
                </a:solidFill>
                <a:ea typeface="+mn-ea"/>
              </a:rPr>
              <a:t> </a:t>
            </a:r>
            <a:r>
              <a:rPr sz="1650" kern="1200" spc="-170" dirty="0">
                <a:solidFill>
                  <a:srgbClr val="EF3D41"/>
                </a:solidFill>
                <a:ea typeface="+mn-ea"/>
              </a:rPr>
              <a:t>CUSTOMER</a:t>
            </a:r>
            <a:r>
              <a:rPr sz="1650" kern="1200" spc="-130" dirty="0">
                <a:solidFill>
                  <a:srgbClr val="EF3D41"/>
                </a:solidFill>
                <a:ea typeface="+mn-ea"/>
              </a:rPr>
              <a:t> </a:t>
            </a:r>
            <a:r>
              <a:rPr sz="1650" kern="1200" spc="-155" dirty="0">
                <a:solidFill>
                  <a:srgbClr val="EF3D41"/>
                </a:solidFill>
                <a:ea typeface="+mn-ea"/>
              </a:rPr>
              <a:t>BASE</a:t>
            </a:r>
            <a:endParaRPr sz="1650" kern="1200">
              <a:solidFill>
                <a:prstClr val="black"/>
              </a:solidFill>
              <a:ea typeface="+mn-ea"/>
            </a:endParaRPr>
          </a:p>
          <a:p>
            <a:pPr marL="6350" marR="285750" defTabSz="457200">
              <a:lnSpc>
                <a:spcPct val="125000"/>
              </a:lnSpc>
              <a:spcBef>
                <a:spcPts val="553"/>
              </a:spcBef>
              <a:buClrTx/>
            </a:pPr>
            <a:r>
              <a:rPr sz="1500" kern="1200" spc="-108" dirty="0">
                <a:solidFill>
                  <a:srgbClr val="E6DBCA"/>
                </a:solidFill>
                <a:ea typeface="+mn-ea"/>
              </a:rPr>
              <a:t>T</a:t>
            </a:r>
            <a:r>
              <a:rPr sz="1500" kern="1200" spc="-115" dirty="0">
                <a:solidFill>
                  <a:srgbClr val="E6DBCA"/>
                </a:solidFill>
                <a:ea typeface="+mn-ea"/>
              </a:rPr>
              <a:t>h</a:t>
            </a:r>
            <a:r>
              <a:rPr sz="1500" kern="1200" spc="-20" dirty="0">
                <a:solidFill>
                  <a:srgbClr val="E6DBCA"/>
                </a:solidFill>
                <a:ea typeface="+mn-ea"/>
              </a:rPr>
              <a:t>i</a:t>
            </a:r>
            <a:r>
              <a:rPr sz="1500" kern="1200" spc="-140" dirty="0">
                <a:solidFill>
                  <a:srgbClr val="E6DBCA"/>
                </a:solidFill>
                <a:ea typeface="+mn-ea"/>
              </a:rPr>
              <a:t>s</a:t>
            </a:r>
            <a:r>
              <a:rPr sz="1500" kern="1200" spc="-13" dirty="0">
                <a:solidFill>
                  <a:srgbClr val="E6DBCA"/>
                </a:solidFill>
                <a:ea typeface="+mn-ea"/>
              </a:rPr>
              <a:t> </a:t>
            </a:r>
            <a:r>
              <a:rPr sz="1500" kern="1200" spc="-20" dirty="0">
                <a:solidFill>
                  <a:srgbClr val="E6DBCA"/>
                </a:solidFill>
                <a:ea typeface="+mn-ea"/>
              </a:rPr>
              <a:t>i</a:t>
            </a:r>
            <a:r>
              <a:rPr sz="1500" kern="1200" spc="-140" dirty="0">
                <a:solidFill>
                  <a:srgbClr val="E6DBCA"/>
                </a:solidFill>
                <a:ea typeface="+mn-ea"/>
              </a:rPr>
              <a:t>s</a:t>
            </a:r>
            <a:r>
              <a:rPr sz="1500" kern="1200" spc="-13" dirty="0">
                <a:solidFill>
                  <a:srgbClr val="E6DBCA"/>
                </a:solidFill>
                <a:ea typeface="+mn-ea"/>
              </a:rPr>
              <a:t> </a:t>
            </a:r>
            <a:r>
              <a:rPr sz="1500" kern="1200" spc="-170" dirty="0">
                <a:solidFill>
                  <a:srgbClr val="E6DBCA"/>
                </a:solidFill>
                <a:ea typeface="+mn-ea"/>
              </a:rPr>
              <a:t>a</a:t>
            </a:r>
            <a:r>
              <a:rPr sz="1500" kern="1200" spc="-13" dirty="0">
                <a:solidFill>
                  <a:srgbClr val="E6DBCA"/>
                </a:solidFill>
                <a:ea typeface="+mn-ea"/>
              </a:rPr>
              <a:t> </a:t>
            </a:r>
            <a:r>
              <a:rPr sz="1500" kern="1200" spc="-100" dirty="0">
                <a:solidFill>
                  <a:srgbClr val="E6DBCA"/>
                </a:solidFill>
                <a:ea typeface="+mn-ea"/>
              </a:rPr>
              <a:t>g</a:t>
            </a:r>
            <a:r>
              <a:rPr sz="1500" kern="1200" spc="38" dirty="0">
                <a:solidFill>
                  <a:srgbClr val="E6DBCA"/>
                </a:solidFill>
                <a:ea typeface="+mn-ea"/>
              </a:rPr>
              <a:t>r</a:t>
            </a:r>
            <a:r>
              <a:rPr sz="1500" kern="1200" spc="-135" dirty="0">
                <a:solidFill>
                  <a:srgbClr val="E6DBCA"/>
                </a:solidFill>
                <a:ea typeface="+mn-ea"/>
              </a:rPr>
              <a:t>e</a:t>
            </a:r>
            <a:r>
              <a:rPr sz="1500" kern="1200" spc="-155" dirty="0">
                <a:solidFill>
                  <a:srgbClr val="E6DBCA"/>
                </a:solidFill>
                <a:ea typeface="+mn-ea"/>
              </a:rPr>
              <a:t>a</a:t>
            </a:r>
            <a:r>
              <a:rPr sz="1500" kern="1200" spc="115" dirty="0">
                <a:solidFill>
                  <a:srgbClr val="E6DBCA"/>
                </a:solidFill>
                <a:ea typeface="+mn-ea"/>
              </a:rPr>
              <a:t>t</a:t>
            </a:r>
            <a:r>
              <a:rPr sz="1500" kern="1200" spc="-13" dirty="0">
                <a:solidFill>
                  <a:srgbClr val="E6DBCA"/>
                </a:solidFill>
                <a:ea typeface="+mn-ea"/>
              </a:rPr>
              <a:t> </a:t>
            </a:r>
            <a:r>
              <a:rPr sz="1500" kern="1200" spc="-95" dirty="0">
                <a:solidFill>
                  <a:srgbClr val="E6DBCA"/>
                </a:solidFill>
                <a:ea typeface="+mn-ea"/>
              </a:rPr>
              <a:t>w</a:t>
            </a:r>
            <a:r>
              <a:rPr sz="1500" kern="1200" spc="-155" dirty="0">
                <a:solidFill>
                  <a:srgbClr val="E6DBCA"/>
                </a:solidFill>
                <a:ea typeface="+mn-ea"/>
              </a:rPr>
              <a:t>a</a:t>
            </a:r>
            <a:r>
              <a:rPr sz="1500" kern="1200" spc="-102" dirty="0">
                <a:solidFill>
                  <a:srgbClr val="E6DBCA"/>
                </a:solidFill>
                <a:ea typeface="+mn-ea"/>
              </a:rPr>
              <a:t>y</a:t>
            </a:r>
            <a:r>
              <a:rPr sz="1500" kern="1200" spc="-13" dirty="0">
                <a:solidFill>
                  <a:srgbClr val="E6DBCA"/>
                </a:solidFill>
                <a:ea typeface="+mn-ea"/>
              </a:rPr>
              <a:t> </a:t>
            </a:r>
            <a:r>
              <a:rPr sz="1500" kern="1200" spc="130" dirty="0">
                <a:solidFill>
                  <a:srgbClr val="E6DBCA"/>
                </a:solidFill>
                <a:ea typeface="+mn-ea"/>
              </a:rPr>
              <a:t>t</a:t>
            </a:r>
            <a:r>
              <a:rPr sz="1500" kern="1200" spc="-130" dirty="0">
                <a:solidFill>
                  <a:srgbClr val="E6DBCA"/>
                </a:solidFill>
                <a:ea typeface="+mn-ea"/>
              </a:rPr>
              <a:t>o</a:t>
            </a:r>
            <a:r>
              <a:rPr sz="1500" kern="1200" spc="-13" dirty="0">
                <a:solidFill>
                  <a:srgbClr val="E6DBCA"/>
                </a:solidFill>
                <a:ea typeface="+mn-ea"/>
              </a:rPr>
              <a:t> </a:t>
            </a:r>
            <a:r>
              <a:rPr sz="1500" kern="1200" spc="-20" dirty="0">
                <a:solidFill>
                  <a:srgbClr val="E6DBCA"/>
                </a:solidFill>
                <a:ea typeface="+mn-ea"/>
              </a:rPr>
              <a:t>i</a:t>
            </a:r>
            <a:r>
              <a:rPr sz="1500" kern="1200" spc="-115" dirty="0">
                <a:solidFill>
                  <a:srgbClr val="E6DBCA"/>
                </a:solidFill>
                <a:ea typeface="+mn-ea"/>
              </a:rPr>
              <a:t>n</a:t>
            </a:r>
            <a:r>
              <a:rPr sz="1500" kern="1200" spc="-110" dirty="0">
                <a:solidFill>
                  <a:srgbClr val="E6DBCA"/>
                </a:solidFill>
                <a:ea typeface="+mn-ea"/>
              </a:rPr>
              <a:t>c</a:t>
            </a:r>
            <a:r>
              <a:rPr sz="1500" kern="1200" spc="38" dirty="0">
                <a:solidFill>
                  <a:srgbClr val="E6DBCA"/>
                </a:solidFill>
                <a:ea typeface="+mn-ea"/>
              </a:rPr>
              <a:t>r</a:t>
            </a:r>
            <a:r>
              <a:rPr sz="1500" kern="1200" spc="-135" dirty="0">
                <a:solidFill>
                  <a:srgbClr val="E6DBCA"/>
                </a:solidFill>
                <a:ea typeface="+mn-ea"/>
              </a:rPr>
              <a:t>e</a:t>
            </a:r>
            <a:r>
              <a:rPr sz="1500" kern="1200" spc="-155" dirty="0">
                <a:solidFill>
                  <a:srgbClr val="E6DBCA"/>
                </a:solidFill>
                <a:ea typeface="+mn-ea"/>
              </a:rPr>
              <a:t>a</a:t>
            </a:r>
            <a:r>
              <a:rPr sz="1500" kern="1200" spc="-125" dirty="0">
                <a:solidFill>
                  <a:srgbClr val="E6DBCA"/>
                </a:solidFill>
                <a:ea typeface="+mn-ea"/>
              </a:rPr>
              <a:t>s</a:t>
            </a:r>
            <a:r>
              <a:rPr sz="1500" kern="1200" spc="-150" dirty="0">
                <a:solidFill>
                  <a:srgbClr val="E6DBCA"/>
                </a:solidFill>
                <a:ea typeface="+mn-ea"/>
              </a:rPr>
              <a:t>e</a:t>
            </a:r>
            <a:r>
              <a:rPr sz="1500" kern="1200" spc="-13" dirty="0">
                <a:solidFill>
                  <a:srgbClr val="E6DBCA"/>
                </a:solidFill>
                <a:ea typeface="+mn-ea"/>
              </a:rPr>
              <a:t> </a:t>
            </a:r>
            <a:r>
              <a:rPr sz="1500" kern="1200" spc="-20" dirty="0">
                <a:solidFill>
                  <a:srgbClr val="E6DBCA"/>
                </a:solidFill>
                <a:ea typeface="+mn-ea"/>
              </a:rPr>
              <a:t>i</a:t>
            </a:r>
            <a:r>
              <a:rPr sz="1500" kern="1200" spc="-115" dirty="0">
                <a:solidFill>
                  <a:srgbClr val="E6DBCA"/>
                </a:solidFill>
                <a:ea typeface="+mn-ea"/>
              </a:rPr>
              <a:t>n</a:t>
            </a:r>
            <a:r>
              <a:rPr sz="1500" kern="1200" spc="-125" dirty="0">
                <a:solidFill>
                  <a:srgbClr val="E6DBCA"/>
                </a:solidFill>
                <a:ea typeface="+mn-ea"/>
              </a:rPr>
              <a:t>s</a:t>
            </a:r>
            <a:r>
              <a:rPr sz="1500" kern="1200" spc="-130" dirty="0">
                <a:solidFill>
                  <a:srgbClr val="E6DBCA"/>
                </a:solidFill>
                <a:ea typeface="+mn-ea"/>
              </a:rPr>
              <a:t>u</a:t>
            </a:r>
            <a:r>
              <a:rPr sz="1500" kern="1200" spc="38" dirty="0">
                <a:solidFill>
                  <a:srgbClr val="E6DBCA"/>
                </a:solidFill>
                <a:ea typeface="+mn-ea"/>
              </a:rPr>
              <a:t>r</a:t>
            </a:r>
            <a:r>
              <a:rPr sz="1500" kern="1200" spc="-155" dirty="0">
                <a:solidFill>
                  <a:srgbClr val="E6DBCA"/>
                </a:solidFill>
                <a:ea typeface="+mn-ea"/>
              </a:rPr>
              <a:t>a</a:t>
            </a:r>
            <a:r>
              <a:rPr sz="1500" kern="1200" spc="-115" dirty="0">
                <a:solidFill>
                  <a:srgbClr val="E6DBCA"/>
                </a:solidFill>
                <a:ea typeface="+mn-ea"/>
              </a:rPr>
              <a:t>n</a:t>
            </a:r>
            <a:r>
              <a:rPr sz="1500" kern="1200" spc="-110" dirty="0">
                <a:solidFill>
                  <a:srgbClr val="E6DBCA"/>
                </a:solidFill>
                <a:ea typeface="+mn-ea"/>
              </a:rPr>
              <a:t>c</a:t>
            </a:r>
            <a:r>
              <a:rPr sz="1500" kern="1200" spc="-150" dirty="0">
                <a:solidFill>
                  <a:srgbClr val="E6DBCA"/>
                </a:solidFill>
                <a:ea typeface="+mn-ea"/>
              </a:rPr>
              <a:t>e</a:t>
            </a:r>
            <a:r>
              <a:rPr sz="1500" kern="1200" spc="-13" dirty="0">
                <a:solidFill>
                  <a:srgbClr val="E6DBCA"/>
                </a:solidFill>
                <a:ea typeface="+mn-ea"/>
              </a:rPr>
              <a:t> </a:t>
            </a:r>
            <a:r>
              <a:rPr sz="1500" kern="1200" spc="-100" dirty="0">
                <a:solidFill>
                  <a:srgbClr val="E6DBCA"/>
                </a:solidFill>
                <a:ea typeface="+mn-ea"/>
              </a:rPr>
              <a:t>b</a:t>
            </a:r>
            <a:r>
              <a:rPr sz="1500" kern="1200" spc="-155" dirty="0">
                <a:solidFill>
                  <a:srgbClr val="E6DBCA"/>
                </a:solidFill>
                <a:ea typeface="+mn-ea"/>
              </a:rPr>
              <a:t>a</a:t>
            </a:r>
            <a:r>
              <a:rPr sz="1500" kern="1200" spc="-125" dirty="0">
                <a:solidFill>
                  <a:srgbClr val="E6DBCA"/>
                </a:solidFill>
                <a:ea typeface="+mn-ea"/>
              </a:rPr>
              <a:t>s</a:t>
            </a:r>
            <a:r>
              <a:rPr sz="1500" kern="1200" spc="-135" dirty="0">
                <a:solidFill>
                  <a:srgbClr val="E6DBCA"/>
                </a:solidFill>
                <a:ea typeface="+mn-ea"/>
              </a:rPr>
              <a:t>e</a:t>
            </a:r>
            <a:r>
              <a:rPr sz="1500" kern="1200" spc="-78" dirty="0">
                <a:solidFill>
                  <a:srgbClr val="E6DBCA"/>
                </a:solidFill>
                <a:ea typeface="+mn-ea"/>
              </a:rPr>
              <a:t>d  </a:t>
            </a:r>
            <a:r>
              <a:rPr sz="1500" kern="1200" spc="-170" dirty="0">
                <a:solidFill>
                  <a:srgbClr val="E6DBCA"/>
                </a:solidFill>
                <a:ea typeface="+mn-ea"/>
              </a:rPr>
              <a:t>m</a:t>
            </a:r>
            <a:r>
              <a:rPr sz="1500" kern="1200" spc="-135" dirty="0">
                <a:solidFill>
                  <a:srgbClr val="E6DBCA"/>
                </a:solidFill>
                <a:ea typeface="+mn-ea"/>
              </a:rPr>
              <a:t>e</a:t>
            </a:r>
            <a:r>
              <a:rPr sz="1500" kern="1200" spc="-170" dirty="0">
                <a:solidFill>
                  <a:srgbClr val="E6DBCA"/>
                </a:solidFill>
                <a:ea typeface="+mn-ea"/>
              </a:rPr>
              <a:t>m</a:t>
            </a:r>
            <a:r>
              <a:rPr sz="1500" kern="1200" spc="-100" dirty="0">
                <a:solidFill>
                  <a:srgbClr val="E6DBCA"/>
                </a:solidFill>
                <a:ea typeface="+mn-ea"/>
              </a:rPr>
              <a:t>b</a:t>
            </a:r>
            <a:r>
              <a:rPr sz="1500" kern="1200" spc="-135" dirty="0">
                <a:solidFill>
                  <a:srgbClr val="E6DBCA"/>
                </a:solidFill>
                <a:ea typeface="+mn-ea"/>
              </a:rPr>
              <a:t>e</a:t>
            </a:r>
            <a:r>
              <a:rPr sz="1500" kern="1200" spc="38" dirty="0">
                <a:solidFill>
                  <a:srgbClr val="E6DBCA"/>
                </a:solidFill>
                <a:ea typeface="+mn-ea"/>
              </a:rPr>
              <a:t>r</a:t>
            </a:r>
            <a:r>
              <a:rPr sz="1500" kern="1200" spc="-125" dirty="0">
                <a:solidFill>
                  <a:srgbClr val="E6DBCA"/>
                </a:solidFill>
                <a:ea typeface="+mn-ea"/>
              </a:rPr>
              <a:t>s</a:t>
            </a:r>
            <a:r>
              <a:rPr sz="1500" kern="1200" spc="-115" dirty="0">
                <a:solidFill>
                  <a:srgbClr val="E6DBCA"/>
                </a:solidFill>
                <a:ea typeface="+mn-ea"/>
              </a:rPr>
              <a:t>h</a:t>
            </a:r>
            <a:r>
              <a:rPr sz="1500" kern="1200" spc="-20" dirty="0">
                <a:solidFill>
                  <a:srgbClr val="E6DBCA"/>
                </a:solidFill>
                <a:ea typeface="+mn-ea"/>
              </a:rPr>
              <a:t>i</a:t>
            </a:r>
            <a:r>
              <a:rPr sz="1500" kern="1200" spc="-100" dirty="0">
                <a:solidFill>
                  <a:srgbClr val="E6DBCA"/>
                </a:solidFill>
                <a:ea typeface="+mn-ea"/>
              </a:rPr>
              <a:t>p</a:t>
            </a:r>
            <a:r>
              <a:rPr sz="1500" kern="1200" spc="-140" dirty="0">
                <a:solidFill>
                  <a:srgbClr val="E6DBCA"/>
                </a:solidFill>
                <a:ea typeface="+mn-ea"/>
              </a:rPr>
              <a:t>s</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nd</a:t>
            </a:r>
            <a:r>
              <a:rPr sz="1500" kern="1200" spc="-13" dirty="0">
                <a:solidFill>
                  <a:srgbClr val="E6DBCA"/>
                </a:solidFill>
                <a:ea typeface="+mn-ea"/>
              </a:rPr>
              <a:t> </a:t>
            </a:r>
            <a:r>
              <a:rPr sz="1500" kern="1200" spc="-100" dirty="0">
                <a:solidFill>
                  <a:srgbClr val="E6DBCA"/>
                </a:solidFill>
                <a:ea typeface="+mn-ea"/>
              </a:rPr>
              <a:t>b</a:t>
            </a:r>
            <a:r>
              <a:rPr sz="1500" kern="1200" spc="-130" dirty="0">
                <a:solidFill>
                  <a:srgbClr val="E6DBCA"/>
                </a:solidFill>
                <a:ea typeface="+mn-ea"/>
              </a:rPr>
              <a:t>u</a:t>
            </a:r>
            <a:r>
              <a:rPr sz="1500" kern="1200" spc="-20" dirty="0">
                <a:solidFill>
                  <a:srgbClr val="E6DBCA"/>
                </a:solidFill>
                <a:ea typeface="+mn-ea"/>
              </a:rPr>
              <a:t>il</a:t>
            </a:r>
            <a:r>
              <a:rPr sz="1500" kern="1200" spc="-115" dirty="0">
                <a:solidFill>
                  <a:srgbClr val="E6DBCA"/>
                </a:solidFill>
                <a:ea typeface="+mn-ea"/>
              </a:rPr>
              <a:t>d</a:t>
            </a:r>
            <a:r>
              <a:rPr sz="1500" kern="1200" spc="-13" dirty="0">
                <a:solidFill>
                  <a:srgbClr val="E6DBCA"/>
                </a:solidFill>
                <a:ea typeface="+mn-ea"/>
              </a:rPr>
              <a:t> </a:t>
            </a:r>
            <a:r>
              <a:rPr sz="1500" kern="1200" spc="-170" dirty="0">
                <a:solidFill>
                  <a:srgbClr val="E6DBCA"/>
                </a:solidFill>
                <a:ea typeface="+mn-ea"/>
              </a:rPr>
              <a:t>a</a:t>
            </a:r>
            <a:r>
              <a:rPr sz="1500" kern="1200" spc="-13" dirty="0">
                <a:solidFill>
                  <a:srgbClr val="E6DBCA"/>
                </a:solidFill>
                <a:ea typeface="+mn-ea"/>
              </a:rPr>
              <a:t> </a:t>
            </a:r>
            <a:r>
              <a:rPr sz="1500" kern="1200" spc="-110" dirty="0">
                <a:solidFill>
                  <a:srgbClr val="E6DBCA"/>
                </a:solidFill>
                <a:ea typeface="+mn-ea"/>
              </a:rPr>
              <a:t>c</a:t>
            </a:r>
            <a:r>
              <a:rPr sz="1500" kern="1200" spc="-115" dirty="0">
                <a:solidFill>
                  <a:srgbClr val="E6DBCA"/>
                </a:solidFill>
                <a:ea typeface="+mn-ea"/>
              </a:rPr>
              <a:t>onn</a:t>
            </a:r>
            <a:r>
              <a:rPr sz="1500" kern="1200" spc="-135" dirty="0">
                <a:solidFill>
                  <a:srgbClr val="E6DBCA"/>
                </a:solidFill>
                <a:ea typeface="+mn-ea"/>
              </a:rPr>
              <a:t>e</a:t>
            </a:r>
            <a:r>
              <a:rPr sz="1500" kern="1200" spc="-110" dirty="0">
                <a:solidFill>
                  <a:srgbClr val="E6DBCA"/>
                </a:solidFill>
                <a:ea typeface="+mn-ea"/>
              </a:rPr>
              <a:t>c</a:t>
            </a:r>
            <a:r>
              <a:rPr sz="1500" kern="1200" spc="130" dirty="0">
                <a:solidFill>
                  <a:srgbClr val="E6DBCA"/>
                </a:solidFill>
                <a:ea typeface="+mn-ea"/>
              </a:rPr>
              <a:t>t</a:t>
            </a:r>
            <a:r>
              <a:rPr sz="1500" kern="1200" spc="-20" dirty="0">
                <a:solidFill>
                  <a:srgbClr val="E6DBCA"/>
                </a:solidFill>
                <a:ea typeface="+mn-ea"/>
              </a:rPr>
              <a:t>i</a:t>
            </a:r>
            <a:r>
              <a:rPr sz="1500" kern="1200" spc="-115" dirty="0">
                <a:solidFill>
                  <a:srgbClr val="E6DBCA"/>
                </a:solidFill>
                <a:ea typeface="+mn-ea"/>
              </a:rPr>
              <a:t>o</a:t>
            </a:r>
            <a:r>
              <a:rPr sz="1500" kern="1200" spc="-130" dirty="0">
                <a:solidFill>
                  <a:srgbClr val="E6DBCA"/>
                </a:solidFill>
                <a:ea typeface="+mn-ea"/>
              </a:rPr>
              <a:t>n</a:t>
            </a:r>
            <a:r>
              <a:rPr sz="1500" kern="1200" spc="-13" dirty="0">
                <a:solidFill>
                  <a:srgbClr val="E6DBCA"/>
                </a:solidFill>
                <a:ea typeface="+mn-ea"/>
              </a:rPr>
              <a:t> </a:t>
            </a:r>
            <a:r>
              <a:rPr sz="1500" kern="1200" spc="130" dirty="0">
                <a:solidFill>
                  <a:srgbClr val="E6DBCA"/>
                </a:solidFill>
                <a:ea typeface="+mn-ea"/>
              </a:rPr>
              <a:t>t</a:t>
            </a:r>
            <a:r>
              <a:rPr sz="1500" kern="1200" spc="-130" dirty="0">
                <a:solidFill>
                  <a:srgbClr val="E6DBCA"/>
                </a:solidFill>
                <a:ea typeface="+mn-ea"/>
              </a:rPr>
              <a:t>o</a:t>
            </a:r>
            <a:r>
              <a:rPr sz="1500" kern="1200" spc="-13" dirty="0">
                <a:solidFill>
                  <a:srgbClr val="E6DBCA"/>
                </a:solidFill>
                <a:ea typeface="+mn-ea"/>
              </a:rPr>
              <a:t> </a:t>
            </a:r>
            <a:r>
              <a:rPr sz="1500" kern="1200" spc="-155" dirty="0">
                <a:solidFill>
                  <a:srgbClr val="E6DBCA"/>
                </a:solidFill>
                <a:ea typeface="+mn-ea"/>
              </a:rPr>
              <a:t>a</a:t>
            </a:r>
            <a:r>
              <a:rPr sz="1500" kern="1200" spc="-110" dirty="0">
                <a:solidFill>
                  <a:srgbClr val="E6DBCA"/>
                </a:solidFill>
                <a:ea typeface="+mn-ea"/>
              </a:rPr>
              <a:t>c</a:t>
            </a:r>
            <a:r>
              <a:rPr sz="1500" kern="1200" spc="130" dirty="0">
                <a:solidFill>
                  <a:srgbClr val="E6DBCA"/>
                </a:solidFill>
                <a:ea typeface="+mn-ea"/>
              </a:rPr>
              <a:t>t</a:t>
            </a:r>
            <a:r>
              <a:rPr sz="1500" kern="1200" spc="-20" dirty="0">
                <a:solidFill>
                  <a:srgbClr val="E6DBCA"/>
                </a:solidFill>
                <a:ea typeface="+mn-ea"/>
              </a:rPr>
              <a:t>i</a:t>
            </a:r>
            <a:r>
              <a:rPr sz="1500" kern="1200" spc="-90" dirty="0">
                <a:solidFill>
                  <a:srgbClr val="E6DBCA"/>
                </a:solidFill>
                <a:ea typeface="+mn-ea"/>
              </a:rPr>
              <a:t>v</a:t>
            </a:r>
            <a:r>
              <a:rPr sz="1500" kern="1200" spc="-150" dirty="0">
                <a:solidFill>
                  <a:srgbClr val="E6DBCA"/>
                </a:solidFill>
                <a:ea typeface="+mn-ea"/>
              </a:rPr>
              <a:t>e</a:t>
            </a:r>
            <a:r>
              <a:rPr sz="1500" kern="1200" spc="-13" dirty="0">
                <a:solidFill>
                  <a:srgbClr val="E6DBCA"/>
                </a:solidFill>
                <a:ea typeface="+mn-ea"/>
              </a:rPr>
              <a:t> </a:t>
            </a:r>
            <a:r>
              <a:rPr sz="1500" kern="1200" spc="-115" dirty="0">
                <a:solidFill>
                  <a:srgbClr val="E6DBCA"/>
                </a:solidFill>
                <a:ea typeface="+mn-ea"/>
              </a:rPr>
              <a:t>o</a:t>
            </a:r>
            <a:r>
              <a:rPr sz="1500" kern="1200" spc="-20" dirty="0">
                <a:solidFill>
                  <a:srgbClr val="E6DBCA"/>
                </a:solidFill>
                <a:ea typeface="+mn-ea"/>
              </a:rPr>
              <a:t>l</a:t>
            </a:r>
            <a:r>
              <a:rPr sz="1500" kern="1200" spc="-100" dirty="0">
                <a:solidFill>
                  <a:srgbClr val="E6DBCA"/>
                </a:solidFill>
                <a:ea typeface="+mn-ea"/>
              </a:rPr>
              <a:t>d</a:t>
            </a:r>
            <a:r>
              <a:rPr sz="1500" kern="1200" spc="-135" dirty="0">
                <a:solidFill>
                  <a:srgbClr val="E6DBCA"/>
                </a:solidFill>
                <a:ea typeface="+mn-ea"/>
              </a:rPr>
              <a:t>e</a:t>
            </a:r>
            <a:r>
              <a:rPr sz="1500" kern="1200" spc="20" dirty="0">
                <a:solidFill>
                  <a:srgbClr val="E6DBCA"/>
                </a:solidFill>
                <a:ea typeface="+mn-ea"/>
              </a:rPr>
              <a:t>r  </a:t>
            </a:r>
            <a:r>
              <a:rPr sz="1500" kern="1200" spc="-73" dirty="0">
                <a:solidFill>
                  <a:srgbClr val="E6DBCA"/>
                </a:solidFill>
                <a:ea typeface="+mn-ea"/>
              </a:rPr>
              <a:t>adults.</a:t>
            </a:r>
            <a:endParaRPr sz="1500" kern="1200">
              <a:solidFill>
                <a:prstClr val="black"/>
              </a:solidFill>
              <a:ea typeface="+mn-ea"/>
            </a:endParaRPr>
          </a:p>
          <a:p>
            <a:pPr defTabSz="457200">
              <a:spcBef>
                <a:spcPts val="15"/>
              </a:spcBef>
              <a:buClrTx/>
            </a:pPr>
            <a:endParaRPr sz="1950" kern="1200">
              <a:solidFill>
                <a:prstClr val="black"/>
              </a:solidFill>
              <a:ea typeface="+mn-ea"/>
            </a:endParaRPr>
          </a:p>
          <a:p>
            <a:pPr marL="6350" defTabSz="457200">
              <a:buClrTx/>
            </a:pPr>
            <a:r>
              <a:rPr sz="1650" kern="1200" spc="-165" dirty="0">
                <a:solidFill>
                  <a:srgbClr val="EF3D41"/>
                </a:solidFill>
                <a:ea typeface="+mn-ea"/>
              </a:rPr>
              <a:t>REVENUE</a:t>
            </a:r>
            <a:r>
              <a:rPr sz="1650" kern="1200" spc="-143" dirty="0">
                <a:solidFill>
                  <a:srgbClr val="EF3D41"/>
                </a:solidFill>
                <a:ea typeface="+mn-ea"/>
              </a:rPr>
              <a:t> </a:t>
            </a:r>
            <a:r>
              <a:rPr sz="1650" kern="1200" spc="-98" dirty="0">
                <a:solidFill>
                  <a:srgbClr val="EF3D41"/>
                </a:solidFill>
                <a:ea typeface="+mn-ea"/>
              </a:rPr>
              <a:t>POTENTIAL</a:t>
            </a:r>
            <a:endParaRPr sz="1650" kern="1200">
              <a:solidFill>
                <a:prstClr val="black"/>
              </a:solidFill>
              <a:ea typeface="+mn-ea"/>
            </a:endParaRPr>
          </a:p>
          <a:p>
            <a:pPr marL="6350" marR="2540" defTabSz="457200">
              <a:lnSpc>
                <a:spcPct val="125000"/>
              </a:lnSpc>
              <a:spcBef>
                <a:spcPts val="242"/>
              </a:spcBef>
              <a:buClrTx/>
            </a:pPr>
            <a:r>
              <a:rPr sz="1500" kern="1200" spc="-98" dirty="0">
                <a:solidFill>
                  <a:srgbClr val="E6DBCA"/>
                </a:solidFill>
                <a:ea typeface="+mn-ea"/>
              </a:rPr>
              <a:t>Between</a:t>
            </a:r>
            <a:r>
              <a:rPr sz="1500" kern="1200" spc="-10" dirty="0">
                <a:solidFill>
                  <a:srgbClr val="E6DBCA"/>
                </a:solidFill>
                <a:ea typeface="+mn-ea"/>
              </a:rPr>
              <a:t> </a:t>
            </a:r>
            <a:r>
              <a:rPr sz="1500" kern="1200" spc="-95" dirty="0">
                <a:solidFill>
                  <a:srgbClr val="E6DBCA"/>
                </a:solidFill>
                <a:ea typeface="+mn-ea"/>
              </a:rPr>
              <a:t>sponsorship</a:t>
            </a:r>
            <a:r>
              <a:rPr sz="1500" kern="1200" spc="-8" dirty="0">
                <a:solidFill>
                  <a:srgbClr val="E6DBCA"/>
                </a:solidFill>
                <a:ea typeface="+mn-ea"/>
              </a:rPr>
              <a:t> </a:t>
            </a:r>
            <a:r>
              <a:rPr sz="1500" kern="1200" spc="-130" dirty="0">
                <a:solidFill>
                  <a:srgbClr val="E6DBCA"/>
                </a:solidFill>
                <a:ea typeface="+mn-ea"/>
              </a:rPr>
              <a:t>and</a:t>
            </a:r>
            <a:r>
              <a:rPr sz="1500" kern="1200" spc="-10" dirty="0">
                <a:solidFill>
                  <a:srgbClr val="E6DBCA"/>
                </a:solidFill>
                <a:ea typeface="+mn-ea"/>
              </a:rPr>
              <a:t> </a:t>
            </a:r>
            <a:r>
              <a:rPr sz="1500" kern="1200" spc="-90" dirty="0">
                <a:solidFill>
                  <a:srgbClr val="E6DBCA"/>
                </a:solidFill>
                <a:ea typeface="+mn-ea"/>
              </a:rPr>
              <a:t>vendor</a:t>
            </a:r>
            <a:r>
              <a:rPr sz="1500" kern="1200" spc="-8" dirty="0">
                <a:solidFill>
                  <a:srgbClr val="E6DBCA"/>
                </a:solidFill>
                <a:ea typeface="+mn-ea"/>
              </a:rPr>
              <a:t> </a:t>
            </a:r>
            <a:r>
              <a:rPr sz="1500" kern="1200" spc="-70" dirty="0">
                <a:solidFill>
                  <a:srgbClr val="E6DBCA"/>
                </a:solidFill>
                <a:ea typeface="+mn-ea"/>
              </a:rPr>
              <a:t>tables</a:t>
            </a:r>
            <a:r>
              <a:rPr sz="1500" kern="1200" spc="-10" dirty="0">
                <a:solidFill>
                  <a:srgbClr val="E6DBCA"/>
                </a:solidFill>
                <a:ea typeface="+mn-ea"/>
              </a:rPr>
              <a:t> </a:t>
            </a:r>
            <a:r>
              <a:rPr sz="1500" kern="1200" spc="-45" dirty="0">
                <a:solidFill>
                  <a:srgbClr val="E6DBCA"/>
                </a:solidFill>
                <a:ea typeface="+mn-ea"/>
              </a:rPr>
              <a:t>the</a:t>
            </a:r>
            <a:r>
              <a:rPr sz="1500" kern="1200" spc="-8" dirty="0">
                <a:solidFill>
                  <a:srgbClr val="E6DBCA"/>
                </a:solidFill>
                <a:ea typeface="+mn-ea"/>
              </a:rPr>
              <a:t> </a:t>
            </a:r>
            <a:r>
              <a:rPr sz="1500" kern="1200" spc="-73" dirty="0">
                <a:solidFill>
                  <a:srgbClr val="E6DBCA"/>
                </a:solidFill>
                <a:ea typeface="+mn-ea"/>
              </a:rPr>
              <a:t>event</a:t>
            </a:r>
            <a:r>
              <a:rPr sz="1500" kern="1200" spc="-8" dirty="0">
                <a:solidFill>
                  <a:srgbClr val="E6DBCA"/>
                </a:solidFill>
                <a:ea typeface="+mn-ea"/>
              </a:rPr>
              <a:t> </a:t>
            </a:r>
            <a:r>
              <a:rPr sz="1500" kern="1200" spc="-65" dirty="0">
                <a:solidFill>
                  <a:srgbClr val="E6DBCA"/>
                </a:solidFill>
                <a:ea typeface="+mn-ea"/>
              </a:rPr>
              <a:t>nets </a:t>
            </a:r>
            <a:r>
              <a:rPr sz="1500" kern="1200" spc="-410" dirty="0">
                <a:solidFill>
                  <a:srgbClr val="E6DBCA"/>
                </a:solidFill>
                <a:ea typeface="+mn-ea"/>
              </a:rPr>
              <a:t> </a:t>
            </a:r>
            <a:r>
              <a:rPr sz="1500" kern="1200" spc="-115" dirty="0">
                <a:solidFill>
                  <a:srgbClr val="E6DBCA"/>
                </a:solidFill>
                <a:ea typeface="+mn-ea"/>
              </a:rPr>
              <a:t>o</a:t>
            </a:r>
            <a:r>
              <a:rPr sz="1500" kern="1200" spc="-90" dirty="0">
                <a:solidFill>
                  <a:srgbClr val="E6DBCA"/>
                </a:solidFill>
                <a:ea typeface="+mn-ea"/>
              </a:rPr>
              <a:t>v</a:t>
            </a:r>
            <a:r>
              <a:rPr sz="1500" kern="1200" spc="-135" dirty="0">
                <a:solidFill>
                  <a:srgbClr val="E6DBCA"/>
                </a:solidFill>
                <a:ea typeface="+mn-ea"/>
              </a:rPr>
              <a:t>e</a:t>
            </a:r>
            <a:r>
              <a:rPr sz="1500" kern="1200" spc="23" dirty="0">
                <a:solidFill>
                  <a:srgbClr val="E6DBCA"/>
                </a:solidFill>
                <a:ea typeface="+mn-ea"/>
              </a:rPr>
              <a:t>r</a:t>
            </a:r>
            <a:r>
              <a:rPr sz="1500" kern="1200" spc="-13" dirty="0">
                <a:solidFill>
                  <a:srgbClr val="E6DBCA"/>
                </a:solidFill>
                <a:ea typeface="+mn-ea"/>
              </a:rPr>
              <a:t> </a:t>
            </a:r>
            <a:r>
              <a:rPr sz="1500" kern="1200" spc="-25" dirty="0">
                <a:solidFill>
                  <a:srgbClr val="E6DBCA"/>
                </a:solidFill>
                <a:ea typeface="+mn-ea"/>
              </a:rPr>
              <a:t>$</a:t>
            </a:r>
            <a:r>
              <a:rPr sz="1500" kern="1200" spc="-280" dirty="0">
                <a:solidFill>
                  <a:srgbClr val="E6DBCA"/>
                </a:solidFill>
                <a:ea typeface="+mn-ea"/>
              </a:rPr>
              <a:t>1</a:t>
            </a:r>
            <a:r>
              <a:rPr sz="1500" kern="1200" spc="-20" dirty="0">
                <a:solidFill>
                  <a:srgbClr val="E6DBCA"/>
                </a:solidFill>
                <a:ea typeface="+mn-ea"/>
              </a:rPr>
              <a:t>0</a:t>
            </a:r>
            <a:r>
              <a:rPr sz="1500" kern="1200" spc="-70" dirty="0">
                <a:solidFill>
                  <a:srgbClr val="E6DBCA"/>
                </a:solidFill>
                <a:ea typeface="+mn-ea"/>
              </a:rPr>
              <a:t>k</a:t>
            </a:r>
            <a:r>
              <a:rPr sz="1500" kern="1200" spc="-13" dirty="0">
                <a:solidFill>
                  <a:srgbClr val="E6DBCA"/>
                </a:solidFill>
                <a:ea typeface="+mn-ea"/>
              </a:rPr>
              <a:t> </a:t>
            </a:r>
            <a:r>
              <a:rPr sz="1500" kern="1200" spc="125" dirty="0">
                <a:solidFill>
                  <a:srgbClr val="E6DBCA"/>
                </a:solidFill>
                <a:ea typeface="+mn-ea"/>
              </a:rPr>
              <a:t>f</a:t>
            </a:r>
            <a:r>
              <a:rPr sz="1500" kern="1200" spc="-115" dirty="0">
                <a:solidFill>
                  <a:srgbClr val="E6DBCA"/>
                </a:solidFill>
                <a:ea typeface="+mn-ea"/>
              </a:rPr>
              <a:t>o</a:t>
            </a:r>
            <a:r>
              <a:rPr sz="1500" kern="1200" spc="23" dirty="0">
                <a:solidFill>
                  <a:srgbClr val="E6DBCA"/>
                </a:solidFill>
                <a:ea typeface="+mn-ea"/>
              </a:rPr>
              <a:t>r</a:t>
            </a:r>
            <a:r>
              <a:rPr sz="1500" kern="1200" spc="-13" dirty="0">
                <a:solidFill>
                  <a:srgbClr val="E6DBCA"/>
                </a:solidFill>
                <a:ea typeface="+mn-ea"/>
              </a:rPr>
              <a:t> </a:t>
            </a:r>
            <a:r>
              <a:rPr sz="1500" kern="1200" spc="-115" dirty="0">
                <a:solidFill>
                  <a:srgbClr val="E6DBCA"/>
                </a:solidFill>
                <a:ea typeface="+mn-ea"/>
              </a:rPr>
              <a:t>on</a:t>
            </a:r>
            <a:r>
              <a:rPr sz="1500" kern="1200" spc="-150" dirty="0">
                <a:solidFill>
                  <a:srgbClr val="E6DBCA"/>
                </a:solidFill>
                <a:ea typeface="+mn-ea"/>
              </a:rPr>
              <a:t>e</a:t>
            </a:r>
            <a:r>
              <a:rPr sz="1500" kern="1200" spc="-13" dirty="0">
                <a:solidFill>
                  <a:srgbClr val="E6DBCA"/>
                </a:solidFill>
                <a:ea typeface="+mn-ea"/>
              </a:rPr>
              <a:t> </a:t>
            </a:r>
            <a:r>
              <a:rPr sz="1500" kern="1200" spc="-100" dirty="0">
                <a:solidFill>
                  <a:srgbClr val="E6DBCA"/>
                </a:solidFill>
                <a:ea typeface="+mn-ea"/>
              </a:rPr>
              <a:t>d</a:t>
            </a:r>
            <a:r>
              <a:rPr sz="1500" kern="1200" spc="-155" dirty="0">
                <a:solidFill>
                  <a:srgbClr val="E6DBCA"/>
                </a:solidFill>
                <a:ea typeface="+mn-ea"/>
              </a:rPr>
              <a:t>a</a:t>
            </a:r>
            <a:r>
              <a:rPr sz="1500" kern="1200" spc="-88" dirty="0">
                <a:solidFill>
                  <a:srgbClr val="E6DBCA"/>
                </a:solidFill>
                <a:ea typeface="+mn-ea"/>
              </a:rPr>
              <a:t>y</a:t>
            </a:r>
            <a:r>
              <a:rPr sz="1500" kern="1200" spc="-115" dirty="0">
                <a:solidFill>
                  <a:srgbClr val="E6DBCA"/>
                </a:solidFill>
                <a:ea typeface="+mn-ea"/>
              </a:rPr>
              <a:t>.</a:t>
            </a:r>
            <a:endParaRPr sz="1500" kern="1200">
              <a:solidFill>
                <a:prstClr val="black"/>
              </a:solidFill>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96464" y="3813362"/>
            <a:ext cx="5147486" cy="543347"/>
          </a:xfrm>
        </p:spPr>
        <p:txBody>
          <a:bodyPr>
            <a:normAutofit fontScale="90000"/>
          </a:bodyPr>
          <a:lstStyle/>
          <a:p>
            <a:br>
              <a:rPr lang="en-US" dirty="0"/>
            </a:br>
            <a:br>
              <a:rPr lang="en-US" dirty="0"/>
            </a:br>
            <a:br>
              <a:rPr lang="en-US" dirty="0"/>
            </a:br>
            <a:r>
              <a:rPr lang="en-US" dirty="0">
                <a:solidFill>
                  <a:schemeClr val="tx2"/>
                </a:solidFill>
              </a:rPr>
              <a:t>The Well </a:t>
            </a:r>
          </a:p>
        </p:txBody>
      </p:sp>
      <p:pic>
        <p:nvPicPr>
          <p:cNvPr id="7" name="Picture Placeholder 6" descr="Two people lifting weights"/>
          <p:cNvPicPr>
            <a:picLocks noGrp="1" noChangeAspect="1"/>
          </p:cNvPicPr>
          <p:nvPr>
            <p:ph type="pic" idx="10"/>
          </p:nvPr>
        </p:nvPicPr>
        <p:blipFill rotWithShape="1">
          <a:blip r:embed="rId3" cstate="print">
            <a:extLst>
              <a:ext uri="{28A0092B-C50C-407E-A947-70E740481C1C}">
                <a14:useLocalDpi xmlns:a14="http://schemas.microsoft.com/office/drawing/2010/main" val="0"/>
              </a:ext>
            </a:extLst>
          </a:blip>
          <a:srcRect/>
          <a:stretch/>
        </p:blipFill>
        <p:spPr/>
      </p:pic>
      <p:pic>
        <p:nvPicPr>
          <p:cNvPr id="8" name="Picture Placeholder 7" descr="Closeup of Granny Smith apple and tape measure"/>
          <p:cNvPicPr>
            <a:picLocks noGrp="1" noChangeAspect="1"/>
          </p:cNvPicPr>
          <p:nvPr>
            <p:ph type="pic" idx="11"/>
          </p:nvPr>
        </p:nvPicPr>
        <p:blipFill rotWithShape="1">
          <a:blip r:embed="rId4" cstate="print">
            <a:extLst>
              <a:ext uri="{28A0092B-C50C-407E-A947-70E740481C1C}">
                <a14:useLocalDpi xmlns:a14="http://schemas.microsoft.com/office/drawing/2010/main" val="0"/>
              </a:ext>
            </a:extLst>
          </a:blip>
          <a:srcRect t="19" b="19"/>
          <a:stretch/>
        </p:blipFill>
        <p:spPr/>
      </p:pic>
      <p:pic>
        <p:nvPicPr>
          <p:cNvPr id="9" name="Picture Placeholder 8" descr="Man and woman running on indoor track"/>
          <p:cNvPicPr>
            <a:picLocks noGrp="1" noChangeAspect="1"/>
          </p:cNvPicPr>
          <p:nvPr>
            <p:ph type="pic" idx="12"/>
          </p:nvPr>
        </p:nvPicPr>
        <p:blipFill rotWithShape="1">
          <a:blip r:embed="rId5" cstate="print">
            <a:extLst>
              <a:ext uri="{28A0092B-C50C-407E-A947-70E740481C1C}">
                <a14:useLocalDpi xmlns:a14="http://schemas.microsoft.com/office/drawing/2010/main" val="0"/>
              </a:ext>
            </a:extLst>
          </a:blip>
          <a:srcRect t="39" b="39"/>
          <a:stretch/>
        </p:blipFill>
        <p:spPr/>
      </p:pic>
      <p:sp>
        <p:nvSpPr>
          <p:cNvPr id="3" name="Subtitle 2"/>
          <p:cNvSpPr>
            <a:spLocks noGrp="1"/>
          </p:cNvSpPr>
          <p:nvPr>
            <p:ph type="subTitle" idx="1"/>
          </p:nvPr>
        </p:nvSpPr>
        <p:spPr>
          <a:xfrm>
            <a:off x="3716079" y="4356709"/>
            <a:ext cx="5027870" cy="604259"/>
          </a:xfrm>
        </p:spPr>
        <p:txBody>
          <a:bodyPr>
            <a:normAutofit fontScale="92500" lnSpcReduction="10000"/>
          </a:bodyPr>
          <a:lstStyle/>
          <a:p>
            <a:r>
              <a:rPr lang="en-US" dirty="0">
                <a:solidFill>
                  <a:schemeClr val="tx2"/>
                </a:solidFill>
              </a:rPr>
              <a:t>Major don </a:t>
            </a:r>
            <a:r>
              <a:rPr lang="en-US" dirty="0" err="1">
                <a:solidFill>
                  <a:schemeClr val="tx2"/>
                </a:solidFill>
              </a:rPr>
              <a:t>gilger</a:t>
            </a:r>
            <a:endParaRPr lang="en-US" dirty="0">
              <a:solidFill>
                <a:schemeClr val="tx2"/>
              </a:solidFill>
            </a:endParaRPr>
          </a:p>
          <a:p>
            <a:r>
              <a:rPr lang="en-US" dirty="0">
                <a:solidFill>
                  <a:schemeClr val="tx2"/>
                </a:solidFill>
                <a:hlinkClick r:id="rId6">
                  <a:extLst>
                    <a:ext uri="{A12FA001-AC4F-418D-AE19-62706E023703}">
                      <ahyp:hlinkClr xmlns:ahyp="http://schemas.microsoft.com/office/drawing/2018/hyperlinkcolor" val="tx"/>
                    </a:ext>
                  </a:extLst>
                </a:hlinkClick>
              </a:rPr>
              <a:t>Don.gilger@usw.salvationarmy.org</a:t>
            </a:r>
            <a:endParaRPr lang="en-US" dirty="0">
              <a:solidFill>
                <a:schemeClr val="tx2"/>
              </a:solidFill>
            </a:endParaRPr>
          </a:p>
          <a:p>
            <a:r>
              <a:rPr lang="en-US" dirty="0">
                <a:solidFill>
                  <a:schemeClr val="tx2"/>
                </a:solidFill>
              </a:rPr>
              <a:t>208.217.3855</a:t>
            </a:r>
          </a:p>
          <a:p>
            <a:endParaRPr lang="en-US" dirty="0">
              <a:solidFill>
                <a:schemeClr val="tx2"/>
              </a:solidFill>
            </a:endParaRPr>
          </a:p>
          <a:p>
            <a:endParaRPr lang="en-US" dirty="0"/>
          </a:p>
          <a:p>
            <a:endParaRPr lang="en-US" dirty="0"/>
          </a:p>
        </p:txBody>
      </p:sp>
      <p:pic>
        <p:nvPicPr>
          <p:cNvPr id="5" name="Graphic 4">
            <a:extLst>
              <a:ext uri="{FF2B5EF4-FFF2-40B4-BE49-F238E27FC236}">
                <a16:creationId xmlns:a16="http://schemas.microsoft.com/office/drawing/2014/main" id="{C25ADCCA-9A89-45EC-B6EB-AB759EB136D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08761" y="4003494"/>
            <a:ext cx="2639615" cy="685800"/>
          </a:xfrm>
          <a:prstGeom prst="rect">
            <a:avLst/>
          </a:prstGeom>
        </p:spPr>
      </p:pic>
    </p:spTree>
    <p:extLst>
      <p:ext uri="{BB962C8B-B14F-4D97-AF65-F5344CB8AC3E}">
        <p14:creationId xmlns:p14="http://schemas.microsoft.com/office/powerpoint/2010/main" val="30346877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9144000" cy="2222500"/>
          </a:xfrm>
          <a:custGeom>
            <a:avLst/>
            <a:gdLst/>
            <a:ahLst/>
            <a:cxnLst/>
            <a:rect l="l" t="t" r="r" b="b"/>
            <a:pathLst>
              <a:path w="18288000" h="4445000">
                <a:moveTo>
                  <a:pt x="0" y="4444626"/>
                </a:moveTo>
                <a:lnTo>
                  <a:pt x="18287998" y="4444626"/>
                </a:lnTo>
                <a:lnTo>
                  <a:pt x="18287998" y="0"/>
                </a:lnTo>
                <a:lnTo>
                  <a:pt x="0" y="0"/>
                </a:lnTo>
                <a:lnTo>
                  <a:pt x="0" y="4444626"/>
                </a:lnTo>
                <a:close/>
              </a:path>
            </a:pathLst>
          </a:custGeom>
          <a:solidFill>
            <a:srgbClr val="1B2529"/>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3" name="object 3"/>
          <p:cNvSpPr/>
          <p:nvPr/>
        </p:nvSpPr>
        <p:spPr>
          <a:xfrm>
            <a:off x="0" y="2222314"/>
            <a:ext cx="9144000" cy="2921318"/>
          </a:xfrm>
          <a:custGeom>
            <a:avLst/>
            <a:gdLst/>
            <a:ahLst/>
            <a:cxnLst/>
            <a:rect l="l" t="t" r="r" b="b"/>
            <a:pathLst>
              <a:path w="18288000" h="5842634">
                <a:moveTo>
                  <a:pt x="18287998" y="5842372"/>
                </a:moveTo>
                <a:lnTo>
                  <a:pt x="0" y="5842372"/>
                </a:lnTo>
                <a:lnTo>
                  <a:pt x="0" y="0"/>
                </a:lnTo>
                <a:lnTo>
                  <a:pt x="18287998" y="0"/>
                </a:lnTo>
                <a:lnTo>
                  <a:pt x="18287998" y="5842372"/>
                </a:lnTo>
                <a:close/>
              </a:path>
            </a:pathLst>
          </a:custGeom>
          <a:solidFill>
            <a:srgbClr val="002056"/>
          </a:solidFill>
        </p:spPr>
        <p:txBody>
          <a:bodyPr wrap="square" lIns="0" tIns="0" rIns="0" bIns="0" rtlCol="0"/>
          <a:lstStyle/>
          <a:p>
            <a:pPr defTabSz="457200">
              <a:buClrTx/>
            </a:pPr>
            <a:endParaRPr sz="900" kern="1200">
              <a:solidFill>
                <a:prstClr val="black"/>
              </a:solidFill>
              <a:latin typeface="Calibri"/>
              <a:ea typeface="+mn-ea"/>
              <a:cs typeface="+mn-cs"/>
            </a:endParaRPr>
          </a:p>
        </p:txBody>
      </p:sp>
      <p:grpSp>
        <p:nvGrpSpPr>
          <p:cNvPr id="4" name="object 4"/>
          <p:cNvGrpSpPr/>
          <p:nvPr/>
        </p:nvGrpSpPr>
        <p:grpSpPr>
          <a:xfrm>
            <a:off x="0" y="0"/>
            <a:ext cx="9144000" cy="2297113"/>
            <a:chOff x="0" y="0"/>
            <a:chExt cx="18288000" cy="4594225"/>
          </a:xfrm>
        </p:grpSpPr>
        <p:pic>
          <p:nvPicPr>
            <p:cNvPr id="5" name="object 5"/>
            <p:cNvPicPr/>
            <p:nvPr/>
          </p:nvPicPr>
          <p:blipFill>
            <a:blip r:embed="rId2" cstate="print"/>
            <a:stretch>
              <a:fillRect/>
            </a:stretch>
          </p:blipFill>
          <p:spPr>
            <a:xfrm>
              <a:off x="0" y="0"/>
              <a:ext cx="18287999" cy="4318765"/>
            </a:xfrm>
            <a:prstGeom prst="rect">
              <a:avLst/>
            </a:prstGeom>
          </p:spPr>
        </p:pic>
        <p:sp>
          <p:nvSpPr>
            <p:cNvPr id="6" name="object 6"/>
            <p:cNvSpPr/>
            <p:nvPr/>
          </p:nvSpPr>
          <p:spPr>
            <a:xfrm>
              <a:off x="2147620" y="3993628"/>
              <a:ext cx="13771244" cy="600075"/>
            </a:xfrm>
            <a:custGeom>
              <a:avLst/>
              <a:gdLst/>
              <a:ahLst/>
              <a:cxnLst/>
              <a:rect l="l" t="t" r="r" b="b"/>
              <a:pathLst>
                <a:path w="13771244" h="600075">
                  <a:moveTo>
                    <a:pt x="600075" y="300037"/>
                  </a:moveTo>
                  <a:lnTo>
                    <a:pt x="596150" y="251371"/>
                  </a:lnTo>
                  <a:lnTo>
                    <a:pt x="584784" y="205206"/>
                  </a:lnTo>
                  <a:lnTo>
                    <a:pt x="566585" y="162153"/>
                  </a:lnTo>
                  <a:lnTo>
                    <a:pt x="542188" y="122834"/>
                  </a:lnTo>
                  <a:lnTo>
                    <a:pt x="512203" y="87884"/>
                  </a:lnTo>
                  <a:lnTo>
                    <a:pt x="477240" y="57886"/>
                  </a:lnTo>
                  <a:lnTo>
                    <a:pt x="437921" y="33489"/>
                  </a:lnTo>
                  <a:lnTo>
                    <a:pt x="394881" y="15303"/>
                  </a:lnTo>
                  <a:lnTo>
                    <a:pt x="348703" y="3924"/>
                  </a:lnTo>
                  <a:lnTo>
                    <a:pt x="300037" y="0"/>
                  </a:lnTo>
                  <a:lnTo>
                    <a:pt x="251371" y="3924"/>
                  </a:lnTo>
                  <a:lnTo>
                    <a:pt x="205206" y="15303"/>
                  </a:lnTo>
                  <a:lnTo>
                    <a:pt x="162153" y="33489"/>
                  </a:lnTo>
                  <a:lnTo>
                    <a:pt x="122847" y="57886"/>
                  </a:lnTo>
                  <a:lnTo>
                    <a:pt x="87884" y="87884"/>
                  </a:lnTo>
                  <a:lnTo>
                    <a:pt x="57899" y="122834"/>
                  </a:lnTo>
                  <a:lnTo>
                    <a:pt x="33489" y="162153"/>
                  </a:lnTo>
                  <a:lnTo>
                    <a:pt x="15303" y="205206"/>
                  </a:lnTo>
                  <a:lnTo>
                    <a:pt x="3937" y="251371"/>
                  </a:lnTo>
                  <a:lnTo>
                    <a:pt x="0" y="300037"/>
                  </a:lnTo>
                  <a:lnTo>
                    <a:pt x="3937" y="348703"/>
                  </a:lnTo>
                  <a:lnTo>
                    <a:pt x="15303" y="394868"/>
                  </a:lnTo>
                  <a:lnTo>
                    <a:pt x="33489" y="437921"/>
                  </a:lnTo>
                  <a:lnTo>
                    <a:pt x="57899" y="477240"/>
                  </a:lnTo>
                  <a:lnTo>
                    <a:pt x="87884" y="512191"/>
                  </a:lnTo>
                  <a:lnTo>
                    <a:pt x="122847" y="542188"/>
                  </a:lnTo>
                  <a:lnTo>
                    <a:pt x="162153" y="566585"/>
                  </a:lnTo>
                  <a:lnTo>
                    <a:pt x="205206" y="584784"/>
                  </a:lnTo>
                  <a:lnTo>
                    <a:pt x="251371" y="596150"/>
                  </a:lnTo>
                  <a:lnTo>
                    <a:pt x="300037" y="600075"/>
                  </a:lnTo>
                  <a:lnTo>
                    <a:pt x="348703" y="596150"/>
                  </a:lnTo>
                  <a:lnTo>
                    <a:pt x="394881" y="584784"/>
                  </a:lnTo>
                  <a:lnTo>
                    <a:pt x="437921" y="566585"/>
                  </a:lnTo>
                  <a:lnTo>
                    <a:pt x="477240" y="542188"/>
                  </a:lnTo>
                  <a:lnTo>
                    <a:pt x="512203" y="512191"/>
                  </a:lnTo>
                  <a:lnTo>
                    <a:pt x="542188" y="477240"/>
                  </a:lnTo>
                  <a:lnTo>
                    <a:pt x="566585" y="437921"/>
                  </a:lnTo>
                  <a:lnTo>
                    <a:pt x="584784" y="394868"/>
                  </a:lnTo>
                  <a:lnTo>
                    <a:pt x="596150" y="348703"/>
                  </a:lnTo>
                  <a:lnTo>
                    <a:pt x="600075" y="300037"/>
                  </a:lnTo>
                  <a:close/>
                </a:path>
                <a:path w="13771244" h="600075">
                  <a:moveTo>
                    <a:pt x="3892766" y="300037"/>
                  </a:moveTo>
                  <a:lnTo>
                    <a:pt x="3888829" y="251371"/>
                  </a:lnTo>
                  <a:lnTo>
                    <a:pt x="3877462" y="205206"/>
                  </a:lnTo>
                  <a:lnTo>
                    <a:pt x="3859276" y="162153"/>
                  </a:lnTo>
                  <a:lnTo>
                    <a:pt x="3834866" y="122834"/>
                  </a:lnTo>
                  <a:lnTo>
                    <a:pt x="3804882" y="87884"/>
                  </a:lnTo>
                  <a:lnTo>
                    <a:pt x="3769918" y="57886"/>
                  </a:lnTo>
                  <a:lnTo>
                    <a:pt x="3730612" y="33489"/>
                  </a:lnTo>
                  <a:lnTo>
                    <a:pt x="3687559" y="15303"/>
                  </a:lnTo>
                  <a:lnTo>
                    <a:pt x="3641394" y="3924"/>
                  </a:lnTo>
                  <a:lnTo>
                    <a:pt x="3592728" y="0"/>
                  </a:lnTo>
                  <a:lnTo>
                    <a:pt x="3544062" y="3924"/>
                  </a:lnTo>
                  <a:lnTo>
                    <a:pt x="3497884" y="15303"/>
                  </a:lnTo>
                  <a:lnTo>
                    <a:pt x="3454844" y="33489"/>
                  </a:lnTo>
                  <a:lnTo>
                    <a:pt x="3415525" y="57886"/>
                  </a:lnTo>
                  <a:lnTo>
                    <a:pt x="3380562" y="87884"/>
                  </a:lnTo>
                  <a:lnTo>
                    <a:pt x="3350577" y="122834"/>
                  </a:lnTo>
                  <a:lnTo>
                    <a:pt x="3326180" y="162153"/>
                  </a:lnTo>
                  <a:lnTo>
                    <a:pt x="3307981" y="205206"/>
                  </a:lnTo>
                  <a:lnTo>
                    <a:pt x="3296615" y="251371"/>
                  </a:lnTo>
                  <a:lnTo>
                    <a:pt x="3292691" y="300037"/>
                  </a:lnTo>
                  <a:lnTo>
                    <a:pt x="3296615" y="348703"/>
                  </a:lnTo>
                  <a:lnTo>
                    <a:pt x="3307981" y="394868"/>
                  </a:lnTo>
                  <a:lnTo>
                    <a:pt x="3326180" y="437921"/>
                  </a:lnTo>
                  <a:lnTo>
                    <a:pt x="3350577" y="477240"/>
                  </a:lnTo>
                  <a:lnTo>
                    <a:pt x="3380562" y="512191"/>
                  </a:lnTo>
                  <a:lnTo>
                    <a:pt x="3415525" y="542188"/>
                  </a:lnTo>
                  <a:lnTo>
                    <a:pt x="3454844" y="566585"/>
                  </a:lnTo>
                  <a:lnTo>
                    <a:pt x="3497884" y="584784"/>
                  </a:lnTo>
                  <a:lnTo>
                    <a:pt x="3544062" y="596150"/>
                  </a:lnTo>
                  <a:lnTo>
                    <a:pt x="3592728" y="600075"/>
                  </a:lnTo>
                  <a:lnTo>
                    <a:pt x="3641394" y="596150"/>
                  </a:lnTo>
                  <a:lnTo>
                    <a:pt x="3687559" y="584784"/>
                  </a:lnTo>
                  <a:lnTo>
                    <a:pt x="3730612" y="566585"/>
                  </a:lnTo>
                  <a:lnTo>
                    <a:pt x="3769918" y="542188"/>
                  </a:lnTo>
                  <a:lnTo>
                    <a:pt x="3804882" y="512191"/>
                  </a:lnTo>
                  <a:lnTo>
                    <a:pt x="3834866" y="477240"/>
                  </a:lnTo>
                  <a:lnTo>
                    <a:pt x="3859276" y="437921"/>
                  </a:lnTo>
                  <a:lnTo>
                    <a:pt x="3877462" y="394868"/>
                  </a:lnTo>
                  <a:lnTo>
                    <a:pt x="3888829" y="348703"/>
                  </a:lnTo>
                  <a:lnTo>
                    <a:pt x="3892766" y="300037"/>
                  </a:lnTo>
                  <a:close/>
                </a:path>
                <a:path w="13771244" h="600075">
                  <a:moveTo>
                    <a:pt x="7185444" y="300037"/>
                  </a:moveTo>
                  <a:lnTo>
                    <a:pt x="7181520" y="251371"/>
                  </a:lnTo>
                  <a:lnTo>
                    <a:pt x="7170153" y="205206"/>
                  </a:lnTo>
                  <a:lnTo>
                    <a:pt x="7151954" y="162153"/>
                  </a:lnTo>
                  <a:lnTo>
                    <a:pt x="7127557" y="122834"/>
                  </a:lnTo>
                  <a:lnTo>
                    <a:pt x="7097560" y="87884"/>
                  </a:lnTo>
                  <a:lnTo>
                    <a:pt x="7062610" y="57886"/>
                  </a:lnTo>
                  <a:lnTo>
                    <a:pt x="7023290" y="33489"/>
                  </a:lnTo>
                  <a:lnTo>
                    <a:pt x="6980237" y="15303"/>
                  </a:lnTo>
                  <a:lnTo>
                    <a:pt x="6934073" y="3924"/>
                  </a:lnTo>
                  <a:lnTo>
                    <a:pt x="6885406" y="0"/>
                  </a:lnTo>
                  <a:lnTo>
                    <a:pt x="6836740" y="3924"/>
                  </a:lnTo>
                  <a:lnTo>
                    <a:pt x="6790576" y="15303"/>
                  </a:lnTo>
                  <a:lnTo>
                    <a:pt x="6747523" y="33489"/>
                  </a:lnTo>
                  <a:lnTo>
                    <a:pt x="6708203" y="57886"/>
                  </a:lnTo>
                  <a:lnTo>
                    <a:pt x="6673253" y="87884"/>
                  </a:lnTo>
                  <a:lnTo>
                    <a:pt x="6643256" y="122834"/>
                  </a:lnTo>
                  <a:lnTo>
                    <a:pt x="6618859" y="162153"/>
                  </a:lnTo>
                  <a:lnTo>
                    <a:pt x="6600660" y="205206"/>
                  </a:lnTo>
                  <a:lnTo>
                    <a:pt x="6589293" y="251371"/>
                  </a:lnTo>
                  <a:lnTo>
                    <a:pt x="6585369" y="300037"/>
                  </a:lnTo>
                  <a:lnTo>
                    <a:pt x="6589293" y="348703"/>
                  </a:lnTo>
                  <a:lnTo>
                    <a:pt x="6600660" y="394868"/>
                  </a:lnTo>
                  <a:lnTo>
                    <a:pt x="6618859" y="437921"/>
                  </a:lnTo>
                  <a:lnTo>
                    <a:pt x="6643256" y="477240"/>
                  </a:lnTo>
                  <a:lnTo>
                    <a:pt x="6673253" y="512191"/>
                  </a:lnTo>
                  <a:lnTo>
                    <a:pt x="6708203" y="542188"/>
                  </a:lnTo>
                  <a:lnTo>
                    <a:pt x="6747523" y="566585"/>
                  </a:lnTo>
                  <a:lnTo>
                    <a:pt x="6790576" y="584784"/>
                  </a:lnTo>
                  <a:lnTo>
                    <a:pt x="6836740" y="596150"/>
                  </a:lnTo>
                  <a:lnTo>
                    <a:pt x="6885406" y="600075"/>
                  </a:lnTo>
                  <a:lnTo>
                    <a:pt x="6934073" y="596150"/>
                  </a:lnTo>
                  <a:lnTo>
                    <a:pt x="6980237" y="584784"/>
                  </a:lnTo>
                  <a:lnTo>
                    <a:pt x="7023290" y="566585"/>
                  </a:lnTo>
                  <a:lnTo>
                    <a:pt x="7062610" y="542188"/>
                  </a:lnTo>
                  <a:lnTo>
                    <a:pt x="7097560" y="512191"/>
                  </a:lnTo>
                  <a:lnTo>
                    <a:pt x="7127557" y="477240"/>
                  </a:lnTo>
                  <a:lnTo>
                    <a:pt x="7151954" y="437921"/>
                  </a:lnTo>
                  <a:lnTo>
                    <a:pt x="7170153" y="394868"/>
                  </a:lnTo>
                  <a:lnTo>
                    <a:pt x="7181520" y="348703"/>
                  </a:lnTo>
                  <a:lnTo>
                    <a:pt x="7185444" y="300037"/>
                  </a:lnTo>
                  <a:close/>
                </a:path>
                <a:path w="13771244" h="600075">
                  <a:moveTo>
                    <a:pt x="10478122" y="300037"/>
                  </a:moveTo>
                  <a:lnTo>
                    <a:pt x="10474198" y="251371"/>
                  </a:lnTo>
                  <a:lnTo>
                    <a:pt x="10462831" y="205206"/>
                  </a:lnTo>
                  <a:lnTo>
                    <a:pt x="10444632" y="162153"/>
                  </a:lnTo>
                  <a:lnTo>
                    <a:pt x="10420236" y="122834"/>
                  </a:lnTo>
                  <a:lnTo>
                    <a:pt x="10390251" y="87884"/>
                  </a:lnTo>
                  <a:lnTo>
                    <a:pt x="10355288" y="57886"/>
                  </a:lnTo>
                  <a:lnTo>
                    <a:pt x="10315969" y="33489"/>
                  </a:lnTo>
                  <a:lnTo>
                    <a:pt x="10272928" y="15303"/>
                  </a:lnTo>
                  <a:lnTo>
                    <a:pt x="10226751" y="3924"/>
                  </a:lnTo>
                  <a:lnTo>
                    <a:pt x="10178085" y="0"/>
                  </a:lnTo>
                  <a:lnTo>
                    <a:pt x="10129418" y="3924"/>
                  </a:lnTo>
                  <a:lnTo>
                    <a:pt x="10083254" y="15303"/>
                  </a:lnTo>
                  <a:lnTo>
                    <a:pt x="10040201" y="33489"/>
                  </a:lnTo>
                  <a:lnTo>
                    <a:pt x="10000894" y="57886"/>
                  </a:lnTo>
                  <a:lnTo>
                    <a:pt x="9965931" y="87884"/>
                  </a:lnTo>
                  <a:lnTo>
                    <a:pt x="9935934" y="122834"/>
                  </a:lnTo>
                  <a:lnTo>
                    <a:pt x="9911537" y="162153"/>
                  </a:lnTo>
                  <a:lnTo>
                    <a:pt x="9893351" y="205206"/>
                  </a:lnTo>
                  <a:lnTo>
                    <a:pt x="9881972" y="251371"/>
                  </a:lnTo>
                  <a:lnTo>
                    <a:pt x="9878047" y="300037"/>
                  </a:lnTo>
                  <a:lnTo>
                    <a:pt x="9881972" y="348703"/>
                  </a:lnTo>
                  <a:lnTo>
                    <a:pt x="9893351" y="394868"/>
                  </a:lnTo>
                  <a:lnTo>
                    <a:pt x="9911537" y="437921"/>
                  </a:lnTo>
                  <a:lnTo>
                    <a:pt x="9935934" y="477240"/>
                  </a:lnTo>
                  <a:lnTo>
                    <a:pt x="9965931" y="512191"/>
                  </a:lnTo>
                  <a:lnTo>
                    <a:pt x="10000894" y="542188"/>
                  </a:lnTo>
                  <a:lnTo>
                    <a:pt x="10040201" y="566585"/>
                  </a:lnTo>
                  <a:lnTo>
                    <a:pt x="10083254" y="584784"/>
                  </a:lnTo>
                  <a:lnTo>
                    <a:pt x="10129418" y="596150"/>
                  </a:lnTo>
                  <a:lnTo>
                    <a:pt x="10178085" y="600075"/>
                  </a:lnTo>
                  <a:lnTo>
                    <a:pt x="10226751" y="596150"/>
                  </a:lnTo>
                  <a:lnTo>
                    <a:pt x="10272928" y="584784"/>
                  </a:lnTo>
                  <a:lnTo>
                    <a:pt x="10315969" y="566585"/>
                  </a:lnTo>
                  <a:lnTo>
                    <a:pt x="10355288" y="542188"/>
                  </a:lnTo>
                  <a:lnTo>
                    <a:pt x="10390251" y="512191"/>
                  </a:lnTo>
                  <a:lnTo>
                    <a:pt x="10420236" y="477240"/>
                  </a:lnTo>
                  <a:lnTo>
                    <a:pt x="10444632" y="437921"/>
                  </a:lnTo>
                  <a:lnTo>
                    <a:pt x="10462831" y="394868"/>
                  </a:lnTo>
                  <a:lnTo>
                    <a:pt x="10474198" y="348703"/>
                  </a:lnTo>
                  <a:lnTo>
                    <a:pt x="10478122" y="300037"/>
                  </a:lnTo>
                  <a:close/>
                </a:path>
                <a:path w="13771244" h="600075">
                  <a:moveTo>
                    <a:pt x="13770813" y="300037"/>
                  </a:moveTo>
                  <a:lnTo>
                    <a:pt x="13766876" y="251371"/>
                  </a:lnTo>
                  <a:lnTo>
                    <a:pt x="13755510" y="205206"/>
                  </a:lnTo>
                  <a:lnTo>
                    <a:pt x="13737323" y="162153"/>
                  </a:lnTo>
                  <a:lnTo>
                    <a:pt x="13712914" y="122834"/>
                  </a:lnTo>
                  <a:lnTo>
                    <a:pt x="13682929" y="87884"/>
                  </a:lnTo>
                  <a:lnTo>
                    <a:pt x="13647966" y="57886"/>
                  </a:lnTo>
                  <a:lnTo>
                    <a:pt x="13608660" y="33489"/>
                  </a:lnTo>
                  <a:lnTo>
                    <a:pt x="13565607" y="15303"/>
                  </a:lnTo>
                  <a:lnTo>
                    <a:pt x="13519442" y="3924"/>
                  </a:lnTo>
                  <a:lnTo>
                    <a:pt x="13470776" y="0"/>
                  </a:lnTo>
                  <a:lnTo>
                    <a:pt x="13422109" y="3924"/>
                  </a:lnTo>
                  <a:lnTo>
                    <a:pt x="13375932" y="15303"/>
                  </a:lnTo>
                  <a:lnTo>
                    <a:pt x="13332892" y="33489"/>
                  </a:lnTo>
                  <a:lnTo>
                    <a:pt x="13293573" y="57886"/>
                  </a:lnTo>
                  <a:lnTo>
                    <a:pt x="13258610" y="87884"/>
                  </a:lnTo>
                  <a:lnTo>
                    <a:pt x="13228625" y="122834"/>
                  </a:lnTo>
                  <a:lnTo>
                    <a:pt x="13204228" y="162153"/>
                  </a:lnTo>
                  <a:lnTo>
                    <a:pt x="13186029" y="205206"/>
                  </a:lnTo>
                  <a:lnTo>
                    <a:pt x="13174663" y="251371"/>
                  </a:lnTo>
                  <a:lnTo>
                    <a:pt x="13170738" y="300037"/>
                  </a:lnTo>
                  <a:lnTo>
                    <a:pt x="13174663" y="348703"/>
                  </a:lnTo>
                  <a:lnTo>
                    <a:pt x="13186029" y="394868"/>
                  </a:lnTo>
                  <a:lnTo>
                    <a:pt x="13204228" y="437921"/>
                  </a:lnTo>
                  <a:lnTo>
                    <a:pt x="13228625" y="477240"/>
                  </a:lnTo>
                  <a:lnTo>
                    <a:pt x="13258610" y="512191"/>
                  </a:lnTo>
                  <a:lnTo>
                    <a:pt x="13293573" y="542188"/>
                  </a:lnTo>
                  <a:lnTo>
                    <a:pt x="13332892" y="566585"/>
                  </a:lnTo>
                  <a:lnTo>
                    <a:pt x="13375932" y="584784"/>
                  </a:lnTo>
                  <a:lnTo>
                    <a:pt x="13422109" y="596150"/>
                  </a:lnTo>
                  <a:lnTo>
                    <a:pt x="13470776" y="600075"/>
                  </a:lnTo>
                  <a:lnTo>
                    <a:pt x="13519442" y="596150"/>
                  </a:lnTo>
                  <a:lnTo>
                    <a:pt x="13565607" y="584784"/>
                  </a:lnTo>
                  <a:lnTo>
                    <a:pt x="13608660" y="566585"/>
                  </a:lnTo>
                  <a:lnTo>
                    <a:pt x="13647966" y="542188"/>
                  </a:lnTo>
                  <a:lnTo>
                    <a:pt x="13682929" y="512191"/>
                  </a:lnTo>
                  <a:lnTo>
                    <a:pt x="13712914" y="477240"/>
                  </a:lnTo>
                  <a:lnTo>
                    <a:pt x="13737323" y="437921"/>
                  </a:lnTo>
                  <a:lnTo>
                    <a:pt x="13755510" y="394868"/>
                  </a:lnTo>
                  <a:lnTo>
                    <a:pt x="13766876" y="348703"/>
                  </a:lnTo>
                  <a:lnTo>
                    <a:pt x="13770813" y="300037"/>
                  </a:lnTo>
                  <a:close/>
                </a:path>
              </a:pathLst>
            </a:custGeom>
            <a:solidFill>
              <a:srgbClr val="1B2529"/>
            </a:solidFill>
          </p:spPr>
          <p:txBody>
            <a:bodyPr wrap="square" lIns="0" tIns="0" rIns="0" bIns="0" rtlCol="0"/>
            <a:lstStyle/>
            <a:p>
              <a:pPr defTabSz="457200">
                <a:buClrTx/>
              </a:pPr>
              <a:endParaRPr sz="900" kern="1200">
                <a:solidFill>
                  <a:prstClr val="black"/>
                </a:solidFill>
                <a:latin typeface="Calibri"/>
                <a:ea typeface="+mn-ea"/>
                <a:cs typeface="+mn-cs"/>
              </a:endParaRPr>
            </a:p>
          </p:txBody>
        </p:sp>
      </p:grpSp>
      <p:sp>
        <p:nvSpPr>
          <p:cNvPr id="7" name="object 7"/>
          <p:cNvSpPr txBox="1">
            <a:spLocks noGrp="1"/>
          </p:cNvSpPr>
          <p:nvPr>
            <p:ph type="title"/>
          </p:nvPr>
        </p:nvSpPr>
        <p:spPr>
          <a:xfrm>
            <a:off x="3201540" y="742378"/>
            <a:ext cx="2721928" cy="491160"/>
          </a:xfrm>
          <a:prstGeom prst="rect">
            <a:avLst/>
          </a:prstGeom>
        </p:spPr>
        <p:txBody>
          <a:bodyPr vert="horz" wrap="square" lIns="0" tIns="6350" rIns="0" bIns="0" rtlCol="0">
            <a:spAutoFit/>
          </a:bodyPr>
          <a:lstStyle/>
          <a:p>
            <a:pPr marL="6350">
              <a:spcBef>
                <a:spcPts val="50"/>
              </a:spcBef>
            </a:pPr>
            <a:r>
              <a:rPr sz="3150" spc="513" dirty="0">
                <a:solidFill>
                  <a:srgbClr val="EF3D41"/>
                </a:solidFill>
              </a:rPr>
              <a:t>M</a:t>
            </a:r>
            <a:r>
              <a:rPr sz="3150" spc="350" dirty="0">
                <a:solidFill>
                  <a:srgbClr val="EF3D41"/>
                </a:solidFill>
              </a:rPr>
              <a:t>A</a:t>
            </a:r>
            <a:r>
              <a:rPr sz="3150" spc="138" dirty="0">
                <a:solidFill>
                  <a:srgbClr val="EF3D41"/>
                </a:solidFill>
              </a:rPr>
              <a:t>R</a:t>
            </a:r>
            <a:r>
              <a:rPr sz="3150" spc="360" dirty="0">
                <a:solidFill>
                  <a:srgbClr val="EF3D41"/>
                </a:solidFill>
              </a:rPr>
              <a:t>K</a:t>
            </a:r>
            <a:r>
              <a:rPr sz="3150" spc="-118" dirty="0">
                <a:solidFill>
                  <a:srgbClr val="EF3D41"/>
                </a:solidFill>
              </a:rPr>
              <a:t>E</a:t>
            </a:r>
            <a:r>
              <a:rPr sz="3150" spc="110" dirty="0">
                <a:solidFill>
                  <a:srgbClr val="EF3D41"/>
                </a:solidFill>
              </a:rPr>
              <a:t>T</a:t>
            </a:r>
            <a:r>
              <a:rPr sz="3150" spc="253" dirty="0">
                <a:solidFill>
                  <a:srgbClr val="EF3D41"/>
                </a:solidFill>
              </a:rPr>
              <a:t>I</a:t>
            </a:r>
            <a:r>
              <a:rPr sz="3150" spc="483" dirty="0">
                <a:solidFill>
                  <a:srgbClr val="EF3D41"/>
                </a:solidFill>
              </a:rPr>
              <a:t>N</a:t>
            </a:r>
            <a:r>
              <a:rPr sz="3150" spc="160" dirty="0">
                <a:solidFill>
                  <a:srgbClr val="EF3D41"/>
                </a:solidFill>
              </a:rPr>
              <a:t>G</a:t>
            </a:r>
            <a:endParaRPr sz="3150"/>
          </a:p>
        </p:txBody>
      </p:sp>
      <p:sp>
        <p:nvSpPr>
          <p:cNvPr id="8" name="object 8"/>
          <p:cNvSpPr txBox="1"/>
          <p:nvPr/>
        </p:nvSpPr>
        <p:spPr>
          <a:xfrm>
            <a:off x="527057" y="3004357"/>
            <a:ext cx="1392555" cy="1232197"/>
          </a:xfrm>
          <a:prstGeom prst="rect">
            <a:avLst/>
          </a:prstGeom>
        </p:spPr>
        <p:txBody>
          <a:bodyPr vert="horz" wrap="square" lIns="0" tIns="6350" rIns="0" bIns="0" rtlCol="0">
            <a:spAutoFit/>
          </a:bodyPr>
          <a:lstStyle/>
          <a:p>
            <a:pPr marL="6350" marR="2540" indent="-318" algn="ctr" defTabSz="457200">
              <a:lnSpc>
                <a:spcPct val="125000"/>
              </a:lnSpc>
              <a:spcBef>
                <a:spcPts val="50"/>
              </a:spcBef>
              <a:buClrTx/>
            </a:pPr>
            <a:r>
              <a:rPr sz="1300" kern="1200" spc="-293" dirty="0">
                <a:solidFill>
                  <a:srgbClr val="E6DBCA"/>
                </a:solidFill>
                <a:ea typeface="+mn-ea"/>
              </a:rPr>
              <a:t>W</a:t>
            </a:r>
            <a:r>
              <a:rPr sz="1300" kern="1200" spc="-118" dirty="0">
                <a:solidFill>
                  <a:srgbClr val="E6DBCA"/>
                </a:solidFill>
                <a:ea typeface="+mn-ea"/>
              </a:rPr>
              <a:t>e</a:t>
            </a:r>
            <a:r>
              <a:rPr sz="1300" kern="1200" spc="25" dirty="0">
                <a:solidFill>
                  <a:srgbClr val="E6DBCA"/>
                </a:solidFill>
                <a:ea typeface="+mn-ea"/>
              </a:rPr>
              <a:t>'</a:t>
            </a:r>
            <a:r>
              <a:rPr sz="1300" kern="1200" spc="-80" dirty="0">
                <a:solidFill>
                  <a:srgbClr val="E6DBCA"/>
                </a:solidFill>
                <a:ea typeface="+mn-ea"/>
              </a:rPr>
              <a:t>v</a:t>
            </a:r>
            <a:r>
              <a:rPr sz="1300" kern="1200" spc="-130" dirty="0">
                <a:solidFill>
                  <a:srgbClr val="E6DBCA"/>
                </a:solidFill>
                <a:ea typeface="+mn-ea"/>
              </a:rPr>
              <a:t>e</a:t>
            </a:r>
            <a:r>
              <a:rPr sz="1300" kern="1200" spc="-13" dirty="0">
                <a:solidFill>
                  <a:srgbClr val="E6DBCA"/>
                </a:solidFill>
                <a:ea typeface="+mn-ea"/>
              </a:rPr>
              <a:t> </a:t>
            </a:r>
            <a:r>
              <a:rPr sz="1300" kern="1200" spc="108" dirty="0">
                <a:solidFill>
                  <a:srgbClr val="E6DBCA"/>
                </a:solidFill>
                <a:ea typeface="+mn-ea"/>
              </a:rPr>
              <a:t>f</a:t>
            </a:r>
            <a:r>
              <a:rPr sz="1300" kern="1200" spc="-100" dirty="0">
                <a:solidFill>
                  <a:srgbClr val="E6DBCA"/>
                </a:solidFill>
                <a:ea typeface="+mn-ea"/>
              </a:rPr>
              <a:t>o</a:t>
            </a:r>
            <a:r>
              <a:rPr sz="1300" kern="1200" spc="-113" dirty="0">
                <a:solidFill>
                  <a:srgbClr val="E6DBCA"/>
                </a:solidFill>
                <a:ea typeface="+mn-ea"/>
              </a:rPr>
              <a:t>u</a:t>
            </a:r>
            <a:r>
              <a:rPr sz="1300" kern="1200" spc="-100" dirty="0">
                <a:solidFill>
                  <a:srgbClr val="E6DBCA"/>
                </a:solidFill>
                <a:ea typeface="+mn-ea"/>
              </a:rPr>
              <a:t>nd</a:t>
            </a:r>
            <a:r>
              <a:rPr sz="1300" kern="1200" spc="-13" dirty="0">
                <a:solidFill>
                  <a:srgbClr val="E6DBCA"/>
                </a:solidFill>
                <a:ea typeface="+mn-ea"/>
              </a:rPr>
              <a:t> </a:t>
            </a:r>
            <a:r>
              <a:rPr sz="1300" kern="1200" spc="113" dirty="0">
                <a:solidFill>
                  <a:srgbClr val="E6DBCA"/>
                </a:solidFill>
                <a:ea typeface="+mn-ea"/>
              </a:rPr>
              <a:t>t</a:t>
            </a:r>
            <a:r>
              <a:rPr sz="1300" kern="1200" spc="-100" dirty="0">
                <a:solidFill>
                  <a:srgbClr val="E6DBCA"/>
                </a:solidFill>
                <a:ea typeface="+mn-ea"/>
              </a:rPr>
              <a:t>h</a:t>
            </a:r>
            <a:r>
              <a:rPr sz="1300" kern="1200" spc="-135" dirty="0">
                <a:solidFill>
                  <a:srgbClr val="E6DBCA"/>
                </a:solidFill>
                <a:ea typeface="+mn-ea"/>
              </a:rPr>
              <a:t>a</a:t>
            </a:r>
            <a:r>
              <a:rPr sz="1300" kern="1200" spc="100" dirty="0">
                <a:solidFill>
                  <a:srgbClr val="E6DBCA"/>
                </a:solidFill>
                <a:ea typeface="+mn-ea"/>
              </a:rPr>
              <a:t>t  </a:t>
            </a:r>
            <a:r>
              <a:rPr sz="1300" kern="1200" spc="-88" dirty="0">
                <a:solidFill>
                  <a:srgbClr val="E6DBCA"/>
                </a:solidFill>
                <a:ea typeface="+mn-ea"/>
              </a:rPr>
              <a:t>p</a:t>
            </a:r>
            <a:r>
              <a:rPr sz="1300" kern="1200" spc="30" dirty="0">
                <a:solidFill>
                  <a:srgbClr val="E6DBCA"/>
                </a:solidFill>
                <a:ea typeface="+mn-ea"/>
              </a:rPr>
              <a:t>r</a:t>
            </a:r>
            <a:r>
              <a:rPr sz="1300" kern="1200" spc="-18" dirty="0">
                <a:solidFill>
                  <a:srgbClr val="E6DBCA"/>
                </a:solidFill>
                <a:ea typeface="+mn-ea"/>
              </a:rPr>
              <a:t>i</a:t>
            </a:r>
            <a:r>
              <a:rPr sz="1300" kern="1200" spc="-100" dirty="0">
                <a:solidFill>
                  <a:srgbClr val="E6DBCA"/>
                </a:solidFill>
                <a:ea typeface="+mn-ea"/>
              </a:rPr>
              <a:t>n</a:t>
            </a:r>
            <a:r>
              <a:rPr sz="1300" kern="1200" spc="100" dirty="0">
                <a:solidFill>
                  <a:srgbClr val="E6DBCA"/>
                </a:solidFill>
                <a:ea typeface="+mn-ea"/>
              </a:rPr>
              <a:t>t</a:t>
            </a:r>
            <a:r>
              <a:rPr sz="1300" kern="1200" spc="-13" dirty="0">
                <a:solidFill>
                  <a:srgbClr val="E6DBCA"/>
                </a:solidFill>
                <a:ea typeface="+mn-ea"/>
              </a:rPr>
              <a:t> </a:t>
            </a:r>
            <a:r>
              <a:rPr sz="1300" kern="1200" spc="-135" dirty="0">
                <a:solidFill>
                  <a:srgbClr val="E6DBCA"/>
                </a:solidFill>
                <a:ea typeface="+mn-ea"/>
              </a:rPr>
              <a:t>a</a:t>
            </a:r>
            <a:r>
              <a:rPr sz="1300" kern="1200" spc="-88" dirty="0">
                <a:solidFill>
                  <a:srgbClr val="E6DBCA"/>
                </a:solidFill>
                <a:ea typeface="+mn-ea"/>
              </a:rPr>
              <a:t>d</a:t>
            </a:r>
            <a:r>
              <a:rPr sz="1300" kern="1200" spc="-120" dirty="0">
                <a:solidFill>
                  <a:srgbClr val="E6DBCA"/>
                </a:solidFill>
                <a:ea typeface="+mn-ea"/>
              </a:rPr>
              <a:t>s</a:t>
            </a:r>
            <a:r>
              <a:rPr sz="1300" kern="1200" spc="-13" dirty="0">
                <a:solidFill>
                  <a:srgbClr val="E6DBCA"/>
                </a:solidFill>
                <a:ea typeface="+mn-ea"/>
              </a:rPr>
              <a:t> </a:t>
            </a:r>
            <a:r>
              <a:rPr sz="1300" kern="1200" spc="-108" dirty="0">
                <a:solidFill>
                  <a:srgbClr val="E6DBCA"/>
                </a:solidFill>
                <a:ea typeface="+mn-ea"/>
              </a:rPr>
              <a:t>s</a:t>
            </a:r>
            <a:r>
              <a:rPr sz="1300" kern="1200" spc="113" dirty="0">
                <a:solidFill>
                  <a:srgbClr val="E6DBCA"/>
                </a:solidFill>
                <a:ea typeface="+mn-ea"/>
              </a:rPr>
              <a:t>t</a:t>
            </a:r>
            <a:r>
              <a:rPr sz="1300" kern="1200" spc="-18" dirty="0">
                <a:solidFill>
                  <a:srgbClr val="E6DBCA"/>
                </a:solidFill>
                <a:ea typeface="+mn-ea"/>
              </a:rPr>
              <a:t>il</a:t>
            </a:r>
            <a:r>
              <a:rPr sz="1300" kern="1200" spc="-30" dirty="0">
                <a:solidFill>
                  <a:srgbClr val="E6DBCA"/>
                </a:solidFill>
                <a:ea typeface="+mn-ea"/>
              </a:rPr>
              <a:t>l</a:t>
            </a:r>
            <a:r>
              <a:rPr sz="1300" kern="1200" spc="-13" dirty="0">
                <a:solidFill>
                  <a:srgbClr val="E6DBCA"/>
                </a:solidFill>
                <a:ea typeface="+mn-ea"/>
              </a:rPr>
              <a:t> </a:t>
            </a:r>
            <a:r>
              <a:rPr sz="1300" kern="1200" spc="-83" dirty="0">
                <a:solidFill>
                  <a:srgbClr val="E6DBCA"/>
                </a:solidFill>
                <a:ea typeface="+mn-ea"/>
              </a:rPr>
              <a:t>w</a:t>
            </a:r>
            <a:r>
              <a:rPr sz="1300" kern="1200" spc="-100" dirty="0">
                <a:solidFill>
                  <a:srgbClr val="E6DBCA"/>
                </a:solidFill>
                <a:ea typeface="+mn-ea"/>
              </a:rPr>
              <a:t>o</a:t>
            </a:r>
            <a:r>
              <a:rPr sz="1300" kern="1200" spc="30" dirty="0">
                <a:solidFill>
                  <a:srgbClr val="E6DBCA"/>
                </a:solidFill>
                <a:ea typeface="+mn-ea"/>
              </a:rPr>
              <a:t>r</a:t>
            </a:r>
            <a:r>
              <a:rPr sz="1300" kern="1200" spc="-60" dirty="0">
                <a:solidFill>
                  <a:srgbClr val="E6DBCA"/>
                </a:solidFill>
                <a:ea typeface="+mn-ea"/>
              </a:rPr>
              <a:t>k</a:t>
            </a:r>
            <a:r>
              <a:rPr sz="1300" kern="1200" spc="-13" dirty="0">
                <a:solidFill>
                  <a:srgbClr val="E6DBCA"/>
                </a:solidFill>
                <a:ea typeface="+mn-ea"/>
              </a:rPr>
              <a:t> </a:t>
            </a:r>
            <a:r>
              <a:rPr sz="1300" kern="1200" spc="-18" dirty="0">
                <a:solidFill>
                  <a:srgbClr val="E6DBCA"/>
                </a:solidFill>
                <a:ea typeface="+mn-ea"/>
              </a:rPr>
              <a:t>i</a:t>
            </a:r>
            <a:r>
              <a:rPr sz="1300" kern="1200" spc="-75" dirty="0">
                <a:solidFill>
                  <a:srgbClr val="E6DBCA"/>
                </a:solidFill>
                <a:ea typeface="+mn-ea"/>
              </a:rPr>
              <a:t>n  </a:t>
            </a:r>
            <a:r>
              <a:rPr sz="1300" kern="1200" spc="-73" dirty="0">
                <a:solidFill>
                  <a:srgbClr val="E6DBCA"/>
                </a:solidFill>
                <a:ea typeface="+mn-ea"/>
              </a:rPr>
              <a:t>connecting</a:t>
            </a:r>
            <a:r>
              <a:rPr sz="1300" kern="1200" spc="-18" dirty="0">
                <a:solidFill>
                  <a:srgbClr val="E6DBCA"/>
                </a:solidFill>
                <a:ea typeface="+mn-ea"/>
              </a:rPr>
              <a:t> </a:t>
            </a:r>
            <a:r>
              <a:rPr sz="1300" kern="1200" spc="-65" dirty="0">
                <a:solidFill>
                  <a:srgbClr val="E6DBCA"/>
                </a:solidFill>
                <a:ea typeface="+mn-ea"/>
              </a:rPr>
              <a:t>our </a:t>
            </a:r>
            <a:r>
              <a:rPr sz="1300" kern="1200" spc="-63" dirty="0">
                <a:solidFill>
                  <a:srgbClr val="E6DBCA"/>
                </a:solidFill>
                <a:ea typeface="+mn-ea"/>
              </a:rPr>
              <a:t> </a:t>
            </a:r>
            <a:r>
              <a:rPr sz="1300" kern="1200" spc="-148" dirty="0">
                <a:solidFill>
                  <a:srgbClr val="E6DBCA"/>
                </a:solidFill>
                <a:ea typeface="+mn-ea"/>
              </a:rPr>
              <a:t>m</a:t>
            </a:r>
            <a:r>
              <a:rPr sz="1300" kern="1200" spc="-118" dirty="0">
                <a:solidFill>
                  <a:srgbClr val="E6DBCA"/>
                </a:solidFill>
                <a:ea typeface="+mn-ea"/>
              </a:rPr>
              <a:t>e</a:t>
            </a:r>
            <a:r>
              <a:rPr sz="1300" kern="1200" spc="-108" dirty="0">
                <a:solidFill>
                  <a:srgbClr val="E6DBCA"/>
                </a:solidFill>
                <a:ea typeface="+mn-ea"/>
              </a:rPr>
              <a:t>ss</a:t>
            </a:r>
            <a:r>
              <a:rPr sz="1300" kern="1200" spc="-135" dirty="0">
                <a:solidFill>
                  <a:srgbClr val="E6DBCA"/>
                </a:solidFill>
                <a:ea typeface="+mn-ea"/>
              </a:rPr>
              <a:t>a</a:t>
            </a:r>
            <a:r>
              <a:rPr sz="1300" kern="1200" spc="-88" dirty="0">
                <a:solidFill>
                  <a:srgbClr val="E6DBCA"/>
                </a:solidFill>
                <a:ea typeface="+mn-ea"/>
              </a:rPr>
              <a:t>g</a:t>
            </a:r>
            <a:r>
              <a:rPr sz="1300" kern="1200" spc="-130" dirty="0">
                <a:solidFill>
                  <a:srgbClr val="E6DBCA"/>
                </a:solidFill>
                <a:ea typeface="+mn-ea"/>
              </a:rPr>
              <a:t>e</a:t>
            </a:r>
            <a:r>
              <a:rPr sz="1300" kern="1200" spc="-13" dirty="0">
                <a:solidFill>
                  <a:srgbClr val="E6DBCA"/>
                </a:solidFill>
                <a:ea typeface="+mn-ea"/>
              </a:rPr>
              <a:t> </a:t>
            </a:r>
            <a:r>
              <a:rPr sz="1300" kern="1200" spc="113" dirty="0">
                <a:solidFill>
                  <a:srgbClr val="E6DBCA"/>
                </a:solidFill>
                <a:ea typeface="+mn-ea"/>
              </a:rPr>
              <a:t>t</a:t>
            </a:r>
            <a:r>
              <a:rPr sz="1300" kern="1200" spc="-113" dirty="0">
                <a:solidFill>
                  <a:srgbClr val="E6DBCA"/>
                </a:solidFill>
                <a:ea typeface="+mn-ea"/>
              </a:rPr>
              <a:t>o</a:t>
            </a:r>
            <a:r>
              <a:rPr sz="1300" kern="1200" spc="-13" dirty="0">
                <a:solidFill>
                  <a:srgbClr val="E6DBCA"/>
                </a:solidFill>
                <a:ea typeface="+mn-ea"/>
              </a:rPr>
              <a:t> </a:t>
            </a:r>
            <a:r>
              <a:rPr sz="1300" kern="1200" spc="-135" dirty="0">
                <a:solidFill>
                  <a:srgbClr val="E6DBCA"/>
                </a:solidFill>
                <a:ea typeface="+mn-ea"/>
              </a:rPr>
              <a:t>a</a:t>
            </a:r>
            <a:r>
              <a:rPr sz="1300" kern="1200" spc="30" dirty="0">
                <a:solidFill>
                  <a:srgbClr val="E6DBCA"/>
                </a:solidFill>
                <a:ea typeface="+mn-ea"/>
              </a:rPr>
              <a:t>r</a:t>
            </a:r>
            <a:r>
              <a:rPr sz="1300" kern="1200" spc="-118" dirty="0">
                <a:solidFill>
                  <a:srgbClr val="E6DBCA"/>
                </a:solidFill>
                <a:ea typeface="+mn-ea"/>
              </a:rPr>
              <a:t>e</a:t>
            </a:r>
            <a:r>
              <a:rPr sz="1300" kern="1200" spc="-100" dirty="0">
                <a:solidFill>
                  <a:srgbClr val="E6DBCA"/>
                </a:solidFill>
                <a:ea typeface="+mn-ea"/>
              </a:rPr>
              <a:t>a  </a:t>
            </a:r>
            <a:r>
              <a:rPr sz="1300" kern="1200" spc="-78" dirty="0">
                <a:solidFill>
                  <a:srgbClr val="E6DBCA"/>
                </a:solidFill>
                <a:ea typeface="+mn-ea"/>
              </a:rPr>
              <a:t>seniors.</a:t>
            </a:r>
            <a:endParaRPr sz="1300" kern="1200">
              <a:solidFill>
                <a:prstClr val="black"/>
              </a:solidFill>
              <a:ea typeface="+mn-ea"/>
            </a:endParaRPr>
          </a:p>
        </p:txBody>
      </p:sp>
      <p:sp>
        <p:nvSpPr>
          <p:cNvPr id="9" name="object 9"/>
          <p:cNvSpPr txBox="1"/>
          <p:nvPr/>
        </p:nvSpPr>
        <p:spPr>
          <a:xfrm>
            <a:off x="938028" y="2631599"/>
            <a:ext cx="572135" cy="260328"/>
          </a:xfrm>
          <a:prstGeom prst="rect">
            <a:avLst/>
          </a:prstGeom>
        </p:spPr>
        <p:txBody>
          <a:bodyPr vert="horz" wrap="square" lIns="0" tIns="6350" rIns="0" bIns="0" rtlCol="0">
            <a:spAutoFit/>
          </a:bodyPr>
          <a:lstStyle/>
          <a:p>
            <a:pPr marL="6350" defTabSz="457200">
              <a:spcBef>
                <a:spcPts val="50"/>
              </a:spcBef>
              <a:buClrTx/>
            </a:pPr>
            <a:r>
              <a:rPr sz="1650" kern="1200" spc="-130" dirty="0">
                <a:solidFill>
                  <a:srgbClr val="EF3D41"/>
                </a:solidFill>
                <a:ea typeface="+mn-ea"/>
              </a:rPr>
              <a:t>P</a:t>
            </a:r>
            <a:r>
              <a:rPr sz="1650" kern="1200" spc="-198" dirty="0">
                <a:solidFill>
                  <a:srgbClr val="EF3D41"/>
                </a:solidFill>
                <a:ea typeface="+mn-ea"/>
              </a:rPr>
              <a:t>R</a:t>
            </a:r>
            <a:r>
              <a:rPr sz="1650" kern="1200" spc="15" dirty="0">
                <a:solidFill>
                  <a:srgbClr val="EF3D41"/>
                </a:solidFill>
                <a:ea typeface="+mn-ea"/>
              </a:rPr>
              <a:t>I</a:t>
            </a:r>
            <a:r>
              <a:rPr sz="1650" kern="1200" spc="-115" dirty="0">
                <a:solidFill>
                  <a:srgbClr val="EF3D41"/>
                </a:solidFill>
                <a:ea typeface="+mn-ea"/>
              </a:rPr>
              <a:t>N</a:t>
            </a:r>
            <a:r>
              <a:rPr sz="1650" kern="1200" spc="-135" dirty="0">
                <a:solidFill>
                  <a:srgbClr val="EF3D41"/>
                </a:solidFill>
                <a:ea typeface="+mn-ea"/>
              </a:rPr>
              <a:t>T</a:t>
            </a:r>
            <a:endParaRPr sz="1650" kern="1200">
              <a:solidFill>
                <a:prstClr val="black"/>
              </a:solidFill>
              <a:ea typeface="+mn-ea"/>
            </a:endParaRPr>
          </a:p>
        </p:txBody>
      </p:sp>
      <p:sp>
        <p:nvSpPr>
          <p:cNvPr id="10" name="object 10"/>
          <p:cNvSpPr txBox="1"/>
          <p:nvPr/>
        </p:nvSpPr>
        <p:spPr>
          <a:xfrm>
            <a:off x="2208744" y="3004357"/>
            <a:ext cx="1321753" cy="1482265"/>
          </a:xfrm>
          <a:prstGeom prst="rect">
            <a:avLst/>
          </a:prstGeom>
        </p:spPr>
        <p:txBody>
          <a:bodyPr vert="horz" wrap="square" lIns="0" tIns="6350" rIns="0" bIns="0" rtlCol="0">
            <a:spAutoFit/>
          </a:bodyPr>
          <a:lstStyle/>
          <a:p>
            <a:pPr marL="6033" marR="2540" algn="ctr" defTabSz="457200">
              <a:lnSpc>
                <a:spcPct val="125000"/>
              </a:lnSpc>
              <a:spcBef>
                <a:spcPts val="50"/>
              </a:spcBef>
              <a:buClrTx/>
            </a:pPr>
            <a:r>
              <a:rPr sz="1300" kern="1200" spc="-293" dirty="0">
                <a:solidFill>
                  <a:srgbClr val="E6DBCA"/>
                </a:solidFill>
                <a:ea typeface="+mn-ea"/>
              </a:rPr>
              <a:t>W</a:t>
            </a:r>
            <a:r>
              <a:rPr sz="1300" kern="1200" spc="-118" dirty="0">
                <a:solidFill>
                  <a:srgbClr val="E6DBCA"/>
                </a:solidFill>
                <a:ea typeface="+mn-ea"/>
              </a:rPr>
              <a:t>e</a:t>
            </a:r>
            <a:r>
              <a:rPr sz="1300" kern="1200" spc="25" dirty="0">
                <a:solidFill>
                  <a:srgbClr val="E6DBCA"/>
                </a:solidFill>
                <a:ea typeface="+mn-ea"/>
              </a:rPr>
              <a:t>'</a:t>
            </a:r>
            <a:r>
              <a:rPr sz="1300" kern="1200" spc="-80" dirty="0">
                <a:solidFill>
                  <a:srgbClr val="E6DBCA"/>
                </a:solidFill>
                <a:ea typeface="+mn-ea"/>
              </a:rPr>
              <a:t>v</a:t>
            </a:r>
            <a:r>
              <a:rPr sz="1300" kern="1200" spc="-130" dirty="0">
                <a:solidFill>
                  <a:srgbClr val="E6DBCA"/>
                </a:solidFill>
                <a:ea typeface="+mn-ea"/>
              </a:rPr>
              <a:t>e</a:t>
            </a:r>
            <a:r>
              <a:rPr sz="1300" kern="1200" spc="-13" dirty="0">
                <a:solidFill>
                  <a:srgbClr val="E6DBCA"/>
                </a:solidFill>
                <a:ea typeface="+mn-ea"/>
              </a:rPr>
              <a:t> </a:t>
            </a:r>
            <a:r>
              <a:rPr sz="1300" kern="1200" spc="108" dirty="0">
                <a:solidFill>
                  <a:srgbClr val="E6DBCA"/>
                </a:solidFill>
                <a:ea typeface="+mn-ea"/>
              </a:rPr>
              <a:t>f</a:t>
            </a:r>
            <a:r>
              <a:rPr sz="1300" kern="1200" spc="-100" dirty="0">
                <a:solidFill>
                  <a:srgbClr val="E6DBCA"/>
                </a:solidFill>
                <a:ea typeface="+mn-ea"/>
              </a:rPr>
              <a:t>o</a:t>
            </a:r>
            <a:r>
              <a:rPr sz="1300" kern="1200" spc="-113" dirty="0">
                <a:solidFill>
                  <a:srgbClr val="E6DBCA"/>
                </a:solidFill>
                <a:ea typeface="+mn-ea"/>
              </a:rPr>
              <a:t>u</a:t>
            </a:r>
            <a:r>
              <a:rPr sz="1300" kern="1200" spc="-100" dirty="0">
                <a:solidFill>
                  <a:srgbClr val="E6DBCA"/>
                </a:solidFill>
                <a:ea typeface="+mn-ea"/>
              </a:rPr>
              <a:t>nd</a:t>
            </a:r>
            <a:r>
              <a:rPr sz="1300" kern="1200" spc="-13" dirty="0">
                <a:solidFill>
                  <a:srgbClr val="E6DBCA"/>
                </a:solidFill>
                <a:ea typeface="+mn-ea"/>
              </a:rPr>
              <a:t> </a:t>
            </a:r>
            <a:r>
              <a:rPr sz="1300" kern="1200" spc="113" dirty="0">
                <a:solidFill>
                  <a:srgbClr val="E6DBCA"/>
                </a:solidFill>
                <a:ea typeface="+mn-ea"/>
              </a:rPr>
              <a:t>t</a:t>
            </a:r>
            <a:r>
              <a:rPr sz="1300" kern="1200" spc="-100" dirty="0">
                <a:solidFill>
                  <a:srgbClr val="E6DBCA"/>
                </a:solidFill>
                <a:ea typeface="+mn-ea"/>
              </a:rPr>
              <a:t>h</a:t>
            </a:r>
            <a:r>
              <a:rPr sz="1300" kern="1200" spc="-135" dirty="0">
                <a:solidFill>
                  <a:srgbClr val="E6DBCA"/>
                </a:solidFill>
                <a:ea typeface="+mn-ea"/>
              </a:rPr>
              <a:t>a</a:t>
            </a:r>
            <a:r>
              <a:rPr sz="1300" kern="1200" spc="100" dirty="0">
                <a:solidFill>
                  <a:srgbClr val="E6DBCA"/>
                </a:solidFill>
                <a:ea typeface="+mn-ea"/>
              </a:rPr>
              <a:t>t</a:t>
            </a:r>
            <a:r>
              <a:rPr sz="1300" kern="1200" spc="-13" dirty="0">
                <a:solidFill>
                  <a:srgbClr val="E6DBCA"/>
                </a:solidFill>
                <a:ea typeface="+mn-ea"/>
              </a:rPr>
              <a:t> </a:t>
            </a:r>
            <a:r>
              <a:rPr sz="1300" kern="1200" spc="-100" dirty="0">
                <a:solidFill>
                  <a:srgbClr val="E6DBCA"/>
                </a:solidFill>
                <a:ea typeface="+mn-ea"/>
              </a:rPr>
              <a:t>a  </a:t>
            </a:r>
            <a:r>
              <a:rPr sz="1300" kern="1200" spc="-88" dirty="0">
                <a:solidFill>
                  <a:srgbClr val="E6DBCA"/>
                </a:solidFill>
                <a:ea typeface="+mn-ea"/>
              </a:rPr>
              <a:t>p</a:t>
            </a:r>
            <a:r>
              <a:rPr sz="1300" kern="1200" spc="-100" dirty="0">
                <a:solidFill>
                  <a:srgbClr val="E6DBCA"/>
                </a:solidFill>
                <a:ea typeface="+mn-ea"/>
              </a:rPr>
              <a:t>o</a:t>
            </a:r>
            <a:r>
              <a:rPr sz="1300" kern="1200" spc="-108" dirty="0">
                <a:solidFill>
                  <a:srgbClr val="E6DBCA"/>
                </a:solidFill>
                <a:ea typeface="+mn-ea"/>
              </a:rPr>
              <a:t>s</a:t>
            </a:r>
            <a:r>
              <a:rPr sz="1300" kern="1200" spc="113" dirty="0">
                <a:solidFill>
                  <a:srgbClr val="E6DBCA"/>
                </a:solidFill>
                <a:ea typeface="+mn-ea"/>
              </a:rPr>
              <a:t>t</a:t>
            </a:r>
            <a:r>
              <a:rPr sz="1300" kern="1200" spc="-95" dirty="0">
                <a:solidFill>
                  <a:srgbClr val="E6DBCA"/>
                </a:solidFill>
                <a:ea typeface="+mn-ea"/>
              </a:rPr>
              <a:t>c</a:t>
            </a:r>
            <a:r>
              <a:rPr sz="1300" kern="1200" spc="-135" dirty="0">
                <a:solidFill>
                  <a:srgbClr val="E6DBCA"/>
                </a:solidFill>
                <a:ea typeface="+mn-ea"/>
              </a:rPr>
              <a:t>a</a:t>
            </a:r>
            <a:r>
              <a:rPr sz="1300" kern="1200" spc="30" dirty="0">
                <a:solidFill>
                  <a:srgbClr val="E6DBCA"/>
                </a:solidFill>
                <a:ea typeface="+mn-ea"/>
              </a:rPr>
              <a:t>r</a:t>
            </a:r>
            <a:r>
              <a:rPr sz="1300" kern="1200" spc="-100" dirty="0">
                <a:solidFill>
                  <a:srgbClr val="E6DBCA"/>
                </a:solidFill>
                <a:ea typeface="+mn-ea"/>
              </a:rPr>
              <a:t>d</a:t>
            </a:r>
            <a:r>
              <a:rPr sz="1300" kern="1200" spc="-13" dirty="0">
                <a:solidFill>
                  <a:srgbClr val="E6DBCA"/>
                </a:solidFill>
                <a:ea typeface="+mn-ea"/>
              </a:rPr>
              <a:t> </a:t>
            </a:r>
            <a:r>
              <a:rPr sz="1300" kern="1200" spc="-18" dirty="0">
                <a:solidFill>
                  <a:srgbClr val="E6DBCA"/>
                </a:solidFill>
                <a:ea typeface="+mn-ea"/>
              </a:rPr>
              <a:t>l</a:t>
            </a:r>
            <a:r>
              <a:rPr sz="1300" kern="1200" spc="-135" dirty="0">
                <a:solidFill>
                  <a:srgbClr val="E6DBCA"/>
                </a:solidFill>
                <a:ea typeface="+mn-ea"/>
              </a:rPr>
              <a:t>a</a:t>
            </a:r>
            <a:r>
              <a:rPr sz="1300" kern="1200" spc="-100" dirty="0">
                <a:solidFill>
                  <a:srgbClr val="E6DBCA"/>
                </a:solidFill>
                <a:ea typeface="+mn-ea"/>
              </a:rPr>
              <a:t>n</a:t>
            </a:r>
            <a:r>
              <a:rPr sz="1300" kern="1200" spc="-88" dirty="0">
                <a:solidFill>
                  <a:srgbClr val="E6DBCA"/>
                </a:solidFill>
                <a:ea typeface="+mn-ea"/>
              </a:rPr>
              <a:t>d</a:t>
            </a:r>
            <a:r>
              <a:rPr sz="1300" kern="1200" spc="-18" dirty="0">
                <a:solidFill>
                  <a:srgbClr val="E6DBCA"/>
                </a:solidFill>
                <a:ea typeface="+mn-ea"/>
              </a:rPr>
              <a:t>i</a:t>
            </a:r>
            <a:r>
              <a:rPr sz="1300" kern="1200" spc="-100" dirty="0">
                <a:solidFill>
                  <a:srgbClr val="E6DBCA"/>
                </a:solidFill>
                <a:ea typeface="+mn-ea"/>
              </a:rPr>
              <a:t>ng</a:t>
            </a:r>
            <a:r>
              <a:rPr sz="1300" kern="1200" spc="-13" dirty="0">
                <a:solidFill>
                  <a:srgbClr val="E6DBCA"/>
                </a:solidFill>
                <a:ea typeface="+mn-ea"/>
              </a:rPr>
              <a:t> </a:t>
            </a:r>
            <a:r>
              <a:rPr sz="1300" kern="1200" spc="-18" dirty="0">
                <a:solidFill>
                  <a:srgbClr val="E6DBCA"/>
                </a:solidFill>
                <a:ea typeface="+mn-ea"/>
              </a:rPr>
              <a:t>i</a:t>
            </a:r>
            <a:r>
              <a:rPr sz="1300" kern="1200" spc="-75" dirty="0">
                <a:solidFill>
                  <a:srgbClr val="E6DBCA"/>
                </a:solidFill>
                <a:ea typeface="+mn-ea"/>
              </a:rPr>
              <a:t>n  </a:t>
            </a:r>
            <a:r>
              <a:rPr sz="1300" kern="1200" spc="-148" dirty="0">
                <a:solidFill>
                  <a:srgbClr val="E6DBCA"/>
                </a:solidFill>
                <a:ea typeface="+mn-ea"/>
              </a:rPr>
              <a:t>m</a:t>
            </a:r>
            <a:r>
              <a:rPr sz="1300" kern="1200" spc="-135" dirty="0">
                <a:solidFill>
                  <a:srgbClr val="E6DBCA"/>
                </a:solidFill>
                <a:ea typeface="+mn-ea"/>
              </a:rPr>
              <a:t>a</a:t>
            </a:r>
            <a:r>
              <a:rPr sz="1300" kern="1200" spc="-18" dirty="0">
                <a:solidFill>
                  <a:srgbClr val="E6DBCA"/>
                </a:solidFill>
                <a:ea typeface="+mn-ea"/>
              </a:rPr>
              <a:t>il</a:t>
            </a:r>
            <a:r>
              <a:rPr sz="1300" kern="1200" spc="-88" dirty="0">
                <a:solidFill>
                  <a:srgbClr val="E6DBCA"/>
                </a:solidFill>
                <a:ea typeface="+mn-ea"/>
              </a:rPr>
              <a:t>b</a:t>
            </a:r>
            <a:r>
              <a:rPr sz="1300" kern="1200" spc="-100" dirty="0">
                <a:solidFill>
                  <a:srgbClr val="E6DBCA"/>
                </a:solidFill>
                <a:ea typeface="+mn-ea"/>
              </a:rPr>
              <a:t>o</a:t>
            </a:r>
            <a:r>
              <a:rPr sz="1300" kern="1200" spc="-50" dirty="0">
                <a:solidFill>
                  <a:srgbClr val="E6DBCA"/>
                </a:solidFill>
                <a:ea typeface="+mn-ea"/>
              </a:rPr>
              <a:t>x</a:t>
            </a:r>
            <a:r>
              <a:rPr sz="1300" kern="1200" spc="-118" dirty="0">
                <a:solidFill>
                  <a:srgbClr val="E6DBCA"/>
                </a:solidFill>
                <a:ea typeface="+mn-ea"/>
              </a:rPr>
              <a:t>e</a:t>
            </a:r>
            <a:r>
              <a:rPr sz="1300" kern="1200" spc="-120" dirty="0">
                <a:solidFill>
                  <a:srgbClr val="E6DBCA"/>
                </a:solidFill>
                <a:ea typeface="+mn-ea"/>
              </a:rPr>
              <a:t>s</a:t>
            </a:r>
            <a:r>
              <a:rPr sz="1300" kern="1200" spc="-13" dirty="0">
                <a:solidFill>
                  <a:srgbClr val="E6DBCA"/>
                </a:solidFill>
                <a:ea typeface="+mn-ea"/>
              </a:rPr>
              <a:t> </a:t>
            </a:r>
            <a:r>
              <a:rPr sz="1300" kern="1200" spc="-148" dirty="0">
                <a:solidFill>
                  <a:srgbClr val="E6DBCA"/>
                </a:solidFill>
                <a:ea typeface="+mn-ea"/>
              </a:rPr>
              <a:t>a</a:t>
            </a:r>
            <a:r>
              <a:rPr sz="1300" kern="1200" spc="-13" dirty="0">
                <a:solidFill>
                  <a:srgbClr val="E6DBCA"/>
                </a:solidFill>
                <a:ea typeface="+mn-ea"/>
              </a:rPr>
              <a:t> </a:t>
            </a:r>
            <a:r>
              <a:rPr sz="1300" kern="1200" spc="-83" dirty="0">
                <a:solidFill>
                  <a:srgbClr val="E6DBCA"/>
                </a:solidFill>
                <a:ea typeface="+mn-ea"/>
              </a:rPr>
              <a:t>w</a:t>
            </a:r>
            <a:r>
              <a:rPr sz="1300" kern="1200" spc="-118" dirty="0">
                <a:solidFill>
                  <a:srgbClr val="E6DBCA"/>
                </a:solidFill>
                <a:ea typeface="+mn-ea"/>
              </a:rPr>
              <a:t>ee</a:t>
            </a:r>
            <a:r>
              <a:rPr sz="1300" kern="1200" spc="-43" dirty="0">
                <a:solidFill>
                  <a:srgbClr val="E6DBCA"/>
                </a:solidFill>
                <a:ea typeface="+mn-ea"/>
              </a:rPr>
              <a:t>k  </a:t>
            </a:r>
            <a:r>
              <a:rPr sz="1300" kern="1200" spc="-33" dirty="0">
                <a:solidFill>
                  <a:srgbClr val="E6DBCA"/>
                </a:solidFill>
                <a:ea typeface="+mn-ea"/>
              </a:rPr>
              <a:t>prior</a:t>
            </a:r>
            <a:r>
              <a:rPr sz="1300" kern="1200" spc="-20" dirty="0">
                <a:solidFill>
                  <a:srgbClr val="E6DBCA"/>
                </a:solidFill>
                <a:ea typeface="+mn-ea"/>
              </a:rPr>
              <a:t> </a:t>
            </a:r>
            <a:r>
              <a:rPr sz="1300" kern="1200" dirty="0">
                <a:solidFill>
                  <a:srgbClr val="E6DBCA"/>
                </a:solidFill>
                <a:ea typeface="+mn-ea"/>
              </a:rPr>
              <a:t>to</a:t>
            </a:r>
            <a:r>
              <a:rPr sz="1300" kern="1200" spc="-20" dirty="0">
                <a:solidFill>
                  <a:srgbClr val="E6DBCA"/>
                </a:solidFill>
                <a:ea typeface="+mn-ea"/>
              </a:rPr>
              <a:t> </a:t>
            </a:r>
            <a:r>
              <a:rPr sz="1300" kern="1200" spc="-40" dirty="0">
                <a:solidFill>
                  <a:srgbClr val="E6DBCA"/>
                </a:solidFill>
                <a:ea typeface="+mn-ea"/>
              </a:rPr>
              <a:t>the</a:t>
            </a:r>
            <a:r>
              <a:rPr sz="1300" kern="1200" spc="-18" dirty="0">
                <a:solidFill>
                  <a:srgbClr val="E6DBCA"/>
                </a:solidFill>
                <a:ea typeface="+mn-ea"/>
              </a:rPr>
              <a:t> </a:t>
            </a:r>
            <a:r>
              <a:rPr sz="1300" kern="1200" spc="-63" dirty="0">
                <a:solidFill>
                  <a:srgbClr val="E6DBCA"/>
                </a:solidFill>
                <a:ea typeface="+mn-ea"/>
              </a:rPr>
              <a:t>event</a:t>
            </a:r>
            <a:r>
              <a:rPr sz="1300" kern="1200" spc="-20" dirty="0">
                <a:solidFill>
                  <a:srgbClr val="E6DBCA"/>
                </a:solidFill>
                <a:ea typeface="+mn-ea"/>
              </a:rPr>
              <a:t> </a:t>
            </a:r>
            <a:r>
              <a:rPr sz="1300" kern="1200" spc="-70" dirty="0">
                <a:solidFill>
                  <a:srgbClr val="E6DBCA"/>
                </a:solidFill>
                <a:ea typeface="+mn-ea"/>
              </a:rPr>
              <a:t>is </a:t>
            </a:r>
            <a:r>
              <a:rPr sz="1300" kern="1200" spc="-355" dirty="0">
                <a:solidFill>
                  <a:srgbClr val="E6DBCA"/>
                </a:solidFill>
                <a:ea typeface="+mn-ea"/>
              </a:rPr>
              <a:t> </a:t>
            </a:r>
            <a:r>
              <a:rPr sz="1300" kern="1200" spc="-100" dirty="0">
                <a:solidFill>
                  <a:srgbClr val="E6DBCA"/>
                </a:solidFill>
                <a:ea typeface="+mn-ea"/>
              </a:rPr>
              <a:t>on</a:t>
            </a:r>
            <a:r>
              <a:rPr sz="1300" kern="1200" spc="-130" dirty="0">
                <a:solidFill>
                  <a:srgbClr val="E6DBCA"/>
                </a:solidFill>
                <a:ea typeface="+mn-ea"/>
              </a:rPr>
              <a:t>e</a:t>
            </a:r>
            <a:r>
              <a:rPr sz="1300" kern="1200" spc="-13" dirty="0">
                <a:solidFill>
                  <a:srgbClr val="E6DBCA"/>
                </a:solidFill>
                <a:ea typeface="+mn-ea"/>
              </a:rPr>
              <a:t> </a:t>
            </a:r>
            <a:r>
              <a:rPr sz="1300" kern="1200" spc="-100" dirty="0">
                <a:solidFill>
                  <a:srgbClr val="E6DBCA"/>
                </a:solidFill>
                <a:ea typeface="+mn-ea"/>
              </a:rPr>
              <a:t>o</a:t>
            </a:r>
            <a:r>
              <a:rPr sz="1300" kern="1200" spc="95" dirty="0">
                <a:solidFill>
                  <a:srgbClr val="E6DBCA"/>
                </a:solidFill>
                <a:ea typeface="+mn-ea"/>
              </a:rPr>
              <a:t>f</a:t>
            </a:r>
            <a:r>
              <a:rPr sz="1300" kern="1200" spc="-13" dirty="0">
                <a:solidFill>
                  <a:srgbClr val="E6DBCA"/>
                </a:solidFill>
                <a:ea typeface="+mn-ea"/>
              </a:rPr>
              <a:t> </a:t>
            </a:r>
            <a:r>
              <a:rPr sz="1300" kern="1200" spc="-100" dirty="0">
                <a:solidFill>
                  <a:srgbClr val="E6DBCA"/>
                </a:solidFill>
                <a:ea typeface="+mn-ea"/>
              </a:rPr>
              <a:t>o</a:t>
            </a:r>
            <a:r>
              <a:rPr sz="1300" kern="1200" spc="-113" dirty="0">
                <a:solidFill>
                  <a:srgbClr val="E6DBCA"/>
                </a:solidFill>
                <a:ea typeface="+mn-ea"/>
              </a:rPr>
              <a:t>u</a:t>
            </a:r>
            <a:r>
              <a:rPr sz="1300" kern="1200" spc="18" dirty="0">
                <a:solidFill>
                  <a:srgbClr val="E6DBCA"/>
                </a:solidFill>
                <a:ea typeface="+mn-ea"/>
              </a:rPr>
              <a:t>r</a:t>
            </a:r>
            <a:r>
              <a:rPr sz="1300" kern="1200" spc="-13" dirty="0">
                <a:solidFill>
                  <a:srgbClr val="E6DBCA"/>
                </a:solidFill>
                <a:ea typeface="+mn-ea"/>
              </a:rPr>
              <a:t> </a:t>
            </a:r>
            <a:r>
              <a:rPr sz="1300" kern="1200" spc="-148" dirty="0">
                <a:solidFill>
                  <a:srgbClr val="E6DBCA"/>
                </a:solidFill>
                <a:ea typeface="+mn-ea"/>
              </a:rPr>
              <a:t>m</a:t>
            </a:r>
            <a:r>
              <a:rPr sz="1300" kern="1200" spc="-100" dirty="0">
                <a:solidFill>
                  <a:srgbClr val="E6DBCA"/>
                </a:solidFill>
                <a:ea typeface="+mn-ea"/>
              </a:rPr>
              <a:t>o</a:t>
            </a:r>
            <a:r>
              <a:rPr sz="1300" kern="1200" spc="-108" dirty="0">
                <a:solidFill>
                  <a:srgbClr val="E6DBCA"/>
                </a:solidFill>
                <a:ea typeface="+mn-ea"/>
              </a:rPr>
              <a:t>s</a:t>
            </a:r>
            <a:r>
              <a:rPr sz="1300" kern="1200" spc="100" dirty="0">
                <a:solidFill>
                  <a:srgbClr val="E6DBCA"/>
                </a:solidFill>
                <a:ea typeface="+mn-ea"/>
              </a:rPr>
              <a:t>t  </a:t>
            </a:r>
            <a:r>
              <a:rPr sz="1300" kern="1200" spc="-25" dirty="0">
                <a:solidFill>
                  <a:srgbClr val="E6DBCA"/>
                </a:solidFill>
                <a:ea typeface="+mn-ea"/>
              </a:rPr>
              <a:t>effective</a:t>
            </a:r>
            <a:r>
              <a:rPr sz="1300" kern="1200" spc="-18" dirty="0">
                <a:solidFill>
                  <a:srgbClr val="E6DBCA"/>
                </a:solidFill>
                <a:ea typeface="+mn-ea"/>
              </a:rPr>
              <a:t> </a:t>
            </a:r>
            <a:r>
              <a:rPr sz="1300" kern="1200" spc="-53" dirty="0">
                <a:solidFill>
                  <a:srgbClr val="E6DBCA"/>
                </a:solidFill>
                <a:ea typeface="+mn-ea"/>
              </a:rPr>
              <a:t>tools.</a:t>
            </a:r>
            <a:endParaRPr sz="1300" kern="1200">
              <a:solidFill>
                <a:prstClr val="black"/>
              </a:solidFill>
              <a:ea typeface="+mn-ea"/>
            </a:endParaRPr>
          </a:p>
        </p:txBody>
      </p:sp>
      <p:sp>
        <p:nvSpPr>
          <p:cNvPr id="11" name="object 11"/>
          <p:cNvSpPr txBox="1"/>
          <p:nvPr/>
        </p:nvSpPr>
        <p:spPr>
          <a:xfrm>
            <a:off x="2261933" y="2631599"/>
            <a:ext cx="1216978" cy="260328"/>
          </a:xfrm>
          <a:prstGeom prst="rect">
            <a:avLst/>
          </a:prstGeom>
        </p:spPr>
        <p:txBody>
          <a:bodyPr vert="horz" wrap="square" lIns="0" tIns="6350" rIns="0" bIns="0" rtlCol="0">
            <a:spAutoFit/>
          </a:bodyPr>
          <a:lstStyle/>
          <a:p>
            <a:pPr marL="6350" defTabSz="457200">
              <a:spcBef>
                <a:spcPts val="50"/>
              </a:spcBef>
              <a:buClrTx/>
            </a:pPr>
            <a:r>
              <a:rPr sz="1650" kern="1200" spc="-140" dirty="0">
                <a:solidFill>
                  <a:srgbClr val="EF3D41"/>
                </a:solidFill>
                <a:ea typeface="+mn-ea"/>
              </a:rPr>
              <a:t>DIRECT</a:t>
            </a:r>
            <a:r>
              <a:rPr sz="1650" kern="1200" spc="133" dirty="0">
                <a:solidFill>
                  <a:srgbClr val="EF3D41"/>
                </a:solidFill>
                <a:ea typeface="+mn-ea"/>
              </a:rPr>
              <a:t> </a:t>
            </a:r>
            <a:r>
              <a:rPr sz="1650" kern="1200" spc="-83" dirty="0">
                <a:solidFill>
                  <a:srgbClr val="EF3D41"/>
                </a:solidFill>
                <a:ea typeface="+mn-ea"/>
              </a:rPr>
              <a:t>MAIL</a:t>
            </a:r>
            <a:endParaRPr sz="1650" kern="1200">
              <a:solidFill>
                <a:prstClr val="black"/>
              </a:solidFill>
              <a:ea typeface="+mn-ea"/>
            </a:endParaRPr>
          </a:p>
        </p:txBody>
      </p:sp>
      <p:sp>
        <p:nvSpPr>
          <p:cNvPr id="12" name="object 12"/>
          <p:cNvSpPr txBox="1"/>
          <p:nvPr/>
        </p:nvSpPr>
        <p:spPr>
          <a:xfrm>
            <a:off x="3815274" y="3004357"/>
            <a:ext cx="1401445" cy="1732334"/>
          </a:xfrm>
          <a:prstGeom prst="rect">
            <a:avLst/>
          </a:prstGeom>
        </p:spPr>
        <p:txBody>
          <a:bodyPr vert="horz" wrap="square" lIns="0" tIns="6350" rIns="0" bIns="0" rtlCol="0">
            <a:spAutoFit/>
          </a:bodyPr>
          <a:lstStyle/>
          <a:p>
            <a:pPr marL="6350" marR="2540" algn="ctr" defTabSz="457200">
              <a:lnSpc>
                <a:spcPct val="125000"/>
              </a:lnSpc>
              <a:spcBef>
                <a:spcPts val="50"/>
              </a:spcBef>
              <a:buClrTx/>
            </a:pPr>
            <a:r>
              <a:rPr sz="1300" kern="1200" spc="-293" dirty="0">
                <a:solidFill>
                  <a:srgbClr val="E6DBCA"/>
                </a:solidFill>
                <a:ea typeface="+mn-ea"/>
              </a:rPr>
              <a:t>W</a:t>
            </a:r>
            <a:r>
              <a:rPr sz="1300" kern="1200" spc="-130" dirty="0">
                <a:solidFill>
                  <a:srgbClr val="E6DBCA"/>
                </a:solidFill>
                <a:ea typeface="+mn-ea"/>
              </a:rPr>
              <a:t>e</a:t>
            </a:r>
            <a:r>
              <a:rPr sz="1300" kern="1200" spc="-13" dirty="0">
                <a:solidFill>
                  <a:srgbClr val="E6DBCA"/>
                </a:solidFill>
                <a:ea typeface="+mn-ea"/>
              </a:rPr>
              <a:t> </a:t>
            </a:r>
            <a:r>
              <a:rPr sz="1300" kern="1200" spc="-95" dirty="0">
                <a:solidFill>
                  <a:srgbClr val="E6DBCA"/>
                </a:solidFill>
                <a:ea typeface="+mn-ea"/>
              </a:rPr>
              <a:t>c</a:t>
            </a:r>
            <a:r>
              <a:rPr sz="1300" kern="1200" spc="-100" dirty="0">
                <a:solidFill>
                  <a:srgbClr val="E6DBCA"/>
                </a:solidFill>
                <a:ea typeface="+mn-ea"/>
              </a:rPr>
              <a:t>on</a:t>
            </a:r>
            <a:r>
              <a:rPr sz="1300" kern="1200" spc="-80" dirty="0">
                <a:solidFill>
                  <a:srgbClr val="E6DBCA"/>
                </a:solidFill>
                <a:ea typeface="+mn-ea"/>
              </a:rPr>
              <a:t>v</a:t>
            </a:r>
            <a:r>
              <a:rPr sz="1300" kern="1200" spc="-118" dirty="0">
                <a:solidFill>
                  <a:srgbClr val="E6DBCA"/>
                </a:solidFill>
                <a:ea typeface="+mn-ea"/>
              </a:rPr>
              <a:t>e</a:t>
            </a:r>
            <a:r>
              <a:rPr sz="1300" kern="1200" spc="30" dirty="0">
                <a:solidFill>
                  <a:srgbClr val="E6DBCA"/>
                </a:solidFill>
                <a:ea typeface="+mn-ea"/>
              </a:rPr>
              <a:t>r</a:t>
            </a:r>
            <a:r>
              <a:rPr sz="1300" kern="1200" spc="100" dirty="0">
                <a:solidFill>
                  <a:srgbClr val="E6DBCA"/>
                </a:solidFill>
                <a:ea typeface="+mn-ea"/>
              </a:rPr>
              <a:t>t</a:t>
            </a:r>
            <a:r>
              <a:rPr sz="1300" kern="1200" spc="-13" dirty="0">
                <a:solidFill>
                  <a:srgbClr val="E6DBCA"/>
                </a:solidFill>
                <a:ea typeface="+mn-ea"/>
              </a:rPr>
              <a:t> </a:t>
            </a:r>
            <a:r>
              <a:rPr sz="1300" kern="1200" spc="-148" dirty="0">
                <a:solidFill>
                  <a:srgbClr val="E6DBCA"/>
                </a:solidFill>
                <a:ea typeface="+mn-ea"/>
              </a:rPr>
              <a:t>a</a:t>
            </a:r>
            <a:r>
              <a:rPr sz="1300" kern="1200" spc="-13" dirty="0">
                <a:solidFill>
                  <a:srgbClr val="E6DBCA"/>
                </a:solidFill>
                <a:ea typeface="+mn-ea"/>
              </a:rPr>
              <a:t> </a:t>
            </a:r>
            <a:r>
              <a:rPr sz="1300" kern="1200" spc="-100" dirty="0">
                <a:solidFill>
                  <a:srgbClr val="E6DBCA"/>
                </a:solidFill>
                <a:ea typeface="+mn-ea"/>
              </a:rPr>
              <a:t>n</a:t>
            </a:r>
            <a:r>
              <a:rPr sz="1300" kern="1200" spc="-113" dirty="0">
                <a:solidFill>
                  <a:srgbClr val="E6DBCA"/>
                </a:solidFill>
                <a:ea typeface="+mn-ea"/>
              </a:rPr>
              <a:t>u</a:t>
            </a:r>
            <a:r>
              <a:rPr sz="1300" kern="1200" spc="-148" dirty="0">
                <a:solidFill>
                  <a:srgbClr val="E6DBCA"/>
                </a:solidFill>
                <a:ea typeface="+mn-ea"/>
              </a:rPr>
              <a:t>m</a:t>
            </a:r>
            <a:r>
              <a:rPr sz="1300" kern="1200" spc="-88" dirty="0">
                <a:solidFill>
                  <a:srgbClr val="E6DBCA"/>
                </a:solidFill>
                <a:ea typeface="+mn-ea"/>
              </a:rPr>
              <a:t>b</a:t>
            </a:r>
            <a:r>
              <a:rPr sz="1300" kern="1200" spc="-118" dirty="0">
                <a:solidFill>
                  <a:srgbClr val="E6DBCA"/>
                </a:solidFill>
                <a:ea typeface="+mn-ea"/>
              </a:rPr>
              <a:t>e</a:t>
            </a:r>
            <a:r>
              <a:rPr sz="1300" kern="1200" spc="15" dirty="0">
                <a:solidFill>
                  <a:srgbClr val="E6DBCA"/>
                </a:solidFill>
                <a:ea typeface="+mn-ea"/>
              </a:rPr>
              <a:t>r  </a:t>
            </a:r>
            <a:r>
              <a:rPr sz="1300" kern="1200" spc="-3" dirty="0">
                <a:solidFill>
                  <a:srgbClr val="E6DBCA"/>
                </a:solidFill>
                <a:ea typeface="+mn-ea"/>
              </a:rPr>
              <a:t>of</a:t>
            </a:r>
            <a:r>
              <a:rPr sz="1300" kern="1200" spc="-18" dirty="0">
                <a:solidFill>
                  <a:srgbClr val="E6DBCA"/>
                </a:solidFill>
                <a:ea typeface="+mn-ea"/>
              </a:rPr>
              <a:t> </a:t>
            </a:r>
            <a:r>
              <a:rPr sz="1300" kern="1200" spc="-65" dirty="0">
                <a:solidFill>
                  <a:srgbClr val="E6DBCA"/>
                </a:solidFill>
                <a:ea typeface="+mn-ea"/>
              </a:rPr>
              <a:t>our</a:t>
            </a:r>
            <a:r>
              <a:rPr sz="1300" kern="1200" spc="-18" dirty="0">
                <a:solidFill>
                  <a:srgbClr val="E6DBCA"/>
                </a:solidFill>
                <a:ea typeface="+mn-ea"/>
              </a:rPr>
              <a:t> </a:t>
            </a:r>
            <a:r>
              <a:rPr sz="1300" kern="1200" spc="-65" dirty="0">
                <a:solidFill>
                  <a:srgbClr val="E6DBCA"/>
                </a:solidFill>
                <a:ea typeface="+mn-ea"/>
              </a:rPr>
              <a:t>radio</a:t>
            </a:r>
            <a:r>
              <a:rPr sz="1300" kern="1200" spc="-18" dirty="0">
                <a:solidFill>
                  <a:srgbClr val="E6DBCA"/>
                </a:solidFill>
                <a:ea typeface="+mn-ea"/>
              </a:rPr>
              <a:t> </a:t>
            </a:r>
            <a:r>
              <a:rPr sz="1300" kern="1200" spc="-60" dirty="0">
                <a:solidFill>
                  <a:srgbClr val="E6DBCA"/>
                </a:solidFill>
                <a:ea typeface="+mn-ea"/>
              </a:rPr>
              <a:t>spots </a:t>
            </a:r>
            <a:r>
              <a:rPr sz="1300" kern="1200" spc="-57" dirty="0">
                <a:solidFill>
                  <a:srgbClr val="E6DBCA"/>
                </a:solidFill>
                <a:ea typeface="+mn-ea"/>
              </a:rPr>
              <a:t> </a:t>
            </a:r>
            <a:r>
              <a:rPr sz="1300" kern="1200" spc="-30" dirty="0">
                <a:solidFill>
                  <a:srgbClr val="E6DBCA"/>
                </a:solidFill>
                <a:ea typeface="+mn-ea"/>
              </a:rPr>
              <a:t>into</a:t>
            </a:r>
            <a:r>
              <a:rPr sz="1300" kern="1200" spc="-20" dirty="0">
                <a:solidFill>
                  <a:srgbClr val="E6DBCA"/>
                </a:solidFill>
                <a:ea typeface="+mn-ea"/>
              </a:rPr>
              <a:t> </a:t>
            </a:r>
            <a:r>
              <a:rPr sz="1300" kern="1200" spc="-63" dirty="0">
                <a:solidFill>
                  <a:srgbClr val="E6DBCA"/>
                </a:solidFill>
                <a:ea typeface="+mn-ea"/>
              </a:rPr>
              <a:t>event</a:t>
            </a:r>
            <a:r>
              <a:rPr sz="1300" kern="1200" spc="-18" dirty="0">
                <a:solidFill>
                  <a:srgbClr val="E6DBCA"/>
                </a:solidFill>
                <a:ea typeface="+mn-ea"/>
              </a:rPr>
              <a:t> </a:t>
            </a:r>
            <a:r>
              <a:rPr sz="1300" kern="1200" spc="-55" dirty="0">
                <a:solidFill>
                  <a:srgbClr val="E6DBCA"/>
                </a:solidFill>
                <a:ea typeface="+mn-ea"/>
              </a:rPr>
              <a:t>specific </a:t>
            </a:r>
            <a:r>
              <a:rPr sz="1300" kern="1200" spc="-53" dirty="0">
                <a:solidFill>
                  <a:srgbClr val="E6DBCA"/>
                </a:solidFill>
                <a:ea typeface="+mn-ea"/>
              </a:rPr>
              <a:t> </a:t>
            </a:r>
            <a:r>
              <a:rPr sz="1300" kern="1200" spc="-148" dirty="0">
                <a:solidFill>
                  <a:srgbClr val="E6DBCA"/>
                </a:solidFill>
                <a:ea typeface="+mn-ea"/>
              </a:rPr>
              <a:t>m</a:t>
            </a:r>
            <a:r>
              <a:rPr sz="1300" kern="1200" spc="-118" dirty="0">
                <a:solidFill>
                  <a:srgbClr val="E6DBCA"/>
                </a:solidFill>
                <a:ea typeface="+mn-ea"/>
              </a:rPr>
              <a:t>e</a:t>
            </a:r>
            <a:r>
              <a:rPr sz="1300" kern="1200" spc="-100" dirty="0">
                <a:solidFill>
                  <a:srgbClr val="E6DBCA"/>
                </a:solidFill>
                <a:ea typeface="+mn-ea"/>
              </a:rPr>
              <a:t>n</a:t>
            </a:r>
            <a:r>
              <a:rPr sz="1300" kern="1200" spc="113" dirty="0">
                <a:solidFill>
                  <a:srgbClr val="E6DBCA"/>
                </a:solidFill>
                <a:ea typeface="+mn-ea"/>
              </a:rPr>
              <a:t>t</a:t>
            </a:r>
            <a:r>
              <a:rPr sz="1300" kern="1200" spc="-18" dirty="0">
                <a:solidFill>
                  <a:srgbClr val="E6DBCA"/>
                </a:solidFill>
                <a:ea typeface="+mn-ea"/>
              </a:rPr>
              <a:t>i</a:t>
            </a:r>
            <a:r>
              <a:rPr sz="1300" kern="1200" spc="-100" dirty="0">
                <a:solidFill>
                  <a:srgbClr val="E6DBCA"/>
                </a:solidFill>
                <a:ea typeface="+mn-ea"/>
              </a:rPr>
              <a:t>on</a:t>
            </a:r>
            <a:r>
              <a:rPr sz="1300" kern="1200" spc="-108" dirty="0">
                <a:solidFill>
                  <a:srgbClr val="E6DBCA"/>
                </a:solidFill>
                <a:ea typeface="+mn-ea"/>
              </a:rPr>
              <a:t>s</a:t>
            </a:r>
            <a:r>
              <a:rPr sz="1300" kern="1200" spc="-100" dirty="0">
                <a:solidFill>
                  <a:srgbClr val="E6DBCA"/>
                </a:solidFill>
                <a:ea typeface="+mn-ea"/>
              </a:rPr>
              <a:t>.</a:t>
            </a:r>
            <a:r>
              <a:rPr sz="1300" kern="1200" spc="-13" dirty="0">
                <a:solidFill>
                  <a:srgbClr val="E6DBCA"/>
                </a:solidFill>
                <a:ea typeface="+mn-ea"/>
              </a:rPr>
              <a:t> </a:t>
            </a:r>
            <a:r>
              <a:rPr sz="1300" kern="1200" spc="-293" dirty="0">
                <a:solidFill>
                  <a:srgbClr val="E6DBCA"/>
                </a:solidFill>
                <a:ea typeface="+mn-ea"/>
              </a:rPr>
              <a:t>W</a:t>
            </a:r>
            <a:r>
              <a:rPr sz="1300" kern="1200" spc="-130" dirty="0">
                <a:solidFill>
                  <a:srgbClr val="E6DBCA"/>
                </a:solidFill>
                <a:ea typeface="+mn-ea"/>
              </a:rPr>
              <a:t>e</a:t>
            </a:r>
            <a:r>
              <a:rPr sz="1300" kern="1200" spc="-13" dirty="0">
                <a:solidFill>
                  <a:srgbClr val="E6DBCA"/>
                </a:solidFill>
                <a:ea typeface="+mn-ea"/>
              </a:rPr>
              <a:t> </a:t>
            </a:r>
            <a:r>
              <a:rPr sz="1300" kern="1200" spc="-135" dirty="0">
                <a:solidFill>
                  <a:srgbClr val="E6DBCA"/>
                </a:solidFill>
                <a:ea typeface="+mn-ea"/>
              </a:rPr>
              <a:t>a</a:t>
            </a:r>
            <a:r>
              <a:rPr sz="1300" kern="1200" spc="30" dirty="0">
                <a:solidFill>
                  <a:srgbClr val="E6DBCA"/>
                </a:solidFill>
                <a:ea typeface="+mn-ea"/>
              </a:rPr>
              <a:t>r</a:t>
            </a:r>
            <a:r>
              <a:rPr sz="1300" kern="1200" spc="-88" dirty="0">
                <a:solidFill>
                  <a:srgbClr val="E6DBCA"/>
                </a:solidFill>
                <a:ea typeface="+mn-ea"/>
              </a:rPr>
              <a:t>e  </a:t>
            </a:r>
            <a:r>
              <a:rPr sz="1300" kern="1200" spc="-135" dirty="0">
                <a:solidFill>
                  <a:srgbClr val="E6DBCA"/>
                </a:solidFill>
                <a:ea typeface="+mn-ea"/>
              </a:rPr>
              <a:t>a</a:t>
            </a:r>
            <a:r>
              <a:rPr sz="1300" kern="1200" spc="-88" dirty="0">
                <a:solidFill>
                  <a:srgbClr val="E6DBCA"/>
                </a:solidFill>
                <a:ea typeface="+mn-ea"/>
              </a:rPr>
              <a:t>b</a:t>
            </a:r>
            <a:r>
              <a:rPr sz="1300" kern="1200" spc="-18" dirty="0">
                <a:solidFill>
                  <a:srgbClr val="E6DBCA"/>
                </a:solidFill>
                <a:ea typeface="+mn-ea"/>
              </a:rPr>
              <a:t>l</a:t>
            </a:r>
            <a:r>
              <a:rPr sz="1300" kern="1200" spc="-130" dirty="0">
                <a:solidFill>
                  <a:srgbClr val="E6DBCA"/>
                </a:solidFill>
                <a:ea typeface="+mn-ea"/>
              </a:rPr>
              <a:t>e</a:t>
            </a:r>
            <a:r>
              <a:rPr sz="1300" kern="1200" spc="-13" dirty="0">
                <a:solidFill>
                  <a:srgbClr val="E6DBCA"/>
                </a:solidFill>
                <a:ea typeface="+mn-ea"/>
              </a:rPr>
              <a:t> </a:t>
            </a:r>
            <a:r>
              <a:rPr sz="1300" kern="1200" spc="113" dirty="0">
                <a:solidFill>
                  <a:srgbClr val="E6DBCA"/>
                </a:solidFill>
                <a:ea typeface="+mn-ea"/>
              </a:rPr>
              <a:t>t</a:t>
            </a:r>
            <a:r>
              <a:rPr sz="1300" kern="1200" spc="-113" dirty="0">
                <a:solidFill>
                  <a:srgbClr val="E6DBCA"/>
                </a:solidFill>
                <a:ea typeface="+mn-ea"/>
              </a:rPr>
              <a:t>o</a:t>
            </a:r>
            <a:r>
              <a:rPr sz="1300" kern="1200" spc="-13" dirty="0">
                <a:solidFill>
                  <a:srgbClr val="E6DBCA"/>
                </a:solidFill>
                <a:ea typeface="+mn-ea"/>
              </a:rPr>
              <a:t> </a:t>
            </a:r>
            <a:r>
              <a:rPr sz="1300" kern="1200" spc="-18" dirty="0">
                <a:solidFill>
                  <a:srgbClr val="E6DBCA"/>
                </a:solidFill>
                <a:ea typeface="+mn-ea"/>
              </a:rPr>
              <a:t>l</a:t>
            </a:r>
            <a:r>
              <a:rPr sz="1300" kern="1200" spc="-118" dirty="0">
                <a:solidFill>
                  <a:srgbClr val="E6DBCA"/>
                </a:solidFill>
                <a:ea typeface="+mn-ea"/>
              </a:rPr>
              <a:t>e</a:t>
            </a:r>
            <a:r>
              <a:rPr sz="1300" kern="1200" spc="-80" dirty="0">
                <a:solidFill>
                  <a:srgbClr val="E6DBCA"/>
                </a:solidFill>
                <a:ea typeface="+mn-ea"/>
              </a:rPr>
              <a:t>v</a:t>
            </a:r>
            <a:r>
              <a:rPr sz="1300" kern="1200" spc="-118" dirty="0">
                <a:solidFill>
                  <a:srgbClr val="E6DBCA"/>
                </a:solidFill>
                <a:ea typeface="+mn-ea"/>
              </a:rPr>
              <a:t>e</a:t>
            </a:r>
            <a:r>
              <a:rPr sz="1300" kern="1200" spc="30" dirty="0">
                <a:solidFill>
                  <a:srgbClr val="E6DBCA"/>
                </a:solidFill>
                <a:ea typeface="+mn-ea"/>
              </a:rPr>
              <a:t>r</a:t>
            </a:r>
            <a:r>
              <a:rPr sz="1300" kern="1200" spc="-135" dirty="0">
                <a:solidFill>
                  <a:srgbClr val="E6DBCA"/>
                </a:solidFill>
                <a:ea typeface="+mn-ea"/>
              </a:rPr>
              <a:t>a</a:t>
            </a:r>
            <a:r>
              <a:rPr sz="1300" kern="1200" spc="-88" dirty="0">
                <a:solidFill>
                  <a:srgbClr val="E6DBCA"/>
                </a:solidFill>
                <a:ea typeface="+mn-ea"/>
              </a:rPr>
              <a:t>g</a:t>
            </a:r>
            <a:r>
              <a:rPr sz="1300" kern="1200" spc="-130" dirty="0">
                <a:solidFill>
                  <a:srgbClr val="E6DBCA"/>
                </a:solidFill>
                <a:ea typeface="+mn-ea"/>
              </a:rPr>
              <a:t>e</a:t>
            </a:r>
            <a:r>
              <a:rPr sz="1300" kern="1200" spc="-13" dirty="0">
                <a:solidFill>
                  <a:srgbClr val="E6DBCA"/>
                </a:solidFill>
                <a:ea typeface="+mn-ea"/>
              </a:rPr>
              <a:t> </a:t>
            </a:r>
            <a:r>
              <a:rPr sz="1300" kern="1200" spc="113" dirty="0">
                <a:solidFill>
                  <a:srgbClr val="E6DBCA"/>
                </a:solidFill>
                <a:ea typeface="+mn-ea"/>
              </a:rPr>
              <a:t>t</a:t>
            </a:r>
            <a:r>
              <a:rPr sz="1300" kern="1200" spc="-18" dirty="0">
                <a:solidFill>
                  <a:srgbClr val="E6DBCA"/>
                </a:solidFill>
                <a:ea typeface="+mn-ea"/>
              </a:rPr>
              <a:t>i</a:t>
            </a:r>
            <a:r>
              <a:rPr sz="1300" kern="1200" spc="-148" dirty="0">
                <a:solidFill>
                  <a:srgbClr val="E6DBCA"/>
                </a:solidFill>
                <a:ea typeface="+mn-ea"/>
              </a:rPr>
              <a:t>m</a:t>
            </a:r>
            <a:r>
              <a:rPr sz="1300" kern="1200" spc="-88" dirty="0">
                <a:solidFill>
                  <a:srgbClr val="E6DBCA"/>
                </a:solidFill>
                <a:ea typeface="+mn-ea"/>
              </a:rPr>
              <a:t>e  </a:t>
            </a:r>
            <a:r>
              <a:rPr sz="1300" kern="1200" spc="-100" dirty="0">
                <a:solidFill>
                  <a:srgbClr val="E6DBCA"/>
                </a:solidFill>
                <a:ea typeface="+mn-ea"/>
              </a:rPr>
              <a:t>o</a:t>
            </a:r>
            <a:r>
              <a:rPr sz="1300" kern="1200" spc="-113" dirty="0">
                <a:solidFill>
                  <a:srgbClr val="E6DBCA"/>
                </a:solidFill>
                <a:ea typeface="+mn-ea"/>
              </a:rPr>
              <a:t>n</a:t>
            </a:r>
            <a:r>
              <a:rPr sz="1300" kern="1200" spc="-13" dirty="0">
                <a:solidFill>
                  <a:srgbClr val="E6DBCA"/>
                </a:solidFill>
                <a:ea typeface="+mn-ea"/>
              </a:rPr>
              <a:t> </a:t>
            </a:r>
            <a:r>
              <a:rPr sz="1300" kern="1200" spc="-135" dirty="0">
                <a:solidFill>
                  <a:srgbClr val="E6DBCA"/>
                </a:solidFill>
                <a:ea typeface="+mn-ea"/>
              </a:rPr>
              <a:t>a</a:t>
            </a:r>
            <a:r>
              <a:rPr sz="1300" kern="1200" spc="-18" dirty="0">
                <a:solidFill>
                  <a:srgbClr val="E6DBCA"/>
                </a:solidFill>
                <a:ea typeface="+mn-ea"/>
              </a:rPr>
              <a:t>i</a:t>
            </a:r>
            <a:r>
              <a:rPr sz="1300" kern="1200" spc="18" dirty="0">
                <a:solidFill>
                  <a:srgbClr val="E6DBCA"/>
                </a:solidFill>
                <a:ea typeface="+mn-ea"/>
              </a:rPr>
              <a:t>r</a:t>
            </a:r>
            <a:r>
              <a:rPr sz="1300" kern="1200" spc="-13" dirty="0">
                <a:solidFill>
                  <a:srgbClr val="E6DBCA"/>
                </a:solidFill>
                <a:ea typeface="+mn-ea"/>
              </a:rPr>
              <a:t> </a:t>
            </a:r>
            <a:r>
              <a:rPr sz="1300" kern="1200" spc="108" dirty="0">
                <a:solidFill>
                  <a:srgbClr val="E6DBCA"/>
                </a:solidFill>
                <a:ea typeface="+mn-ea"/>
              </a:rPr>
              <a:t>f</a:t>
            </a:r>
            <a:r>
              <a:rPr sz="1300" kern="1200" spc="-100" dirty="0">
                <a:solidFill>
                  <a:srgbClr val="E6DBCA"/>
                </a:solidFill>
                <a:ea typeface="+mn-ea"/>
              </a:rPr>
              <a:t>o</a:t>
            </a:r>
            <a:r>
              <a:rPr sz="1300" kern="1200" spc="18" dirty="0">
                <a:solidFill>
                  <a:srgbClr val="E6DBCA"/>
                </a:solidFill>
                <a:ea typeface="+mn-ea"/>
              </a:rPr>
              <a:t>r</a:t>
            </a:r>
            <a:r>
              <a:rPr sz="1300" kern="1200" spc="-13" dirty="0">
                <a:solidFill>
                  <a:srgbClr val="E6DBCA"/>
                </a:solidFill>
                <a:ea typeface="+mn-ea"/>
              </a:rPr>
              <a:t> </a:t>
            </a:r>
            <a:r>
              <a:rPr sz="1300" kern="1200" spc="-118" dirty="0">
                <a:solidFill>
                  <a:srgbClr val="E6DBCA"/>
                </a:solidFill>
                <a:ea typeface="+mn-ea"/>
              </a:rPr>
              <a:t>e</a:t>
            </a:r>
            <a:r>
              <a:rPr sz="1300" kern="1200" spc="-80" dirty="0">
                <a:solidFill>
                  <a:srgbClr val="E6DBCA"/>
                </a:solidFill>
                <a:ea typeface="+mn-ea"/>
              </a:rPr>
              <a:t>v</a:t>
            </a:r>
            <a:r>
              <a:rPr sz="1300" kern="1200" spc="-118" dirty="0">
                <a:solidFill>
                  <a:srgbClr val="E6DBCA"/>
                </a:solidFill>
                <a:ea typeface="+mn-ea"/>
              </a:rPr>
              <a:t>e</a:t>
            </a:r>
            <a:r>
              <a:rPr sz="1300" kern="1200" spc="-100" dirty="0">
                <a:solidFill>
                  <a:srgbClr val="E6DBCA"/>
                </a:solidFill>
                <a:ea typeface="+mn-ea"/>
              </a:rPr>
              <a:t>n</a:t>
            </a:r>
            <a:r>
              <a:rPr sz="1300" kern="1200" spc="100" dirty="0">
                <a:solidFill>
                  <a:srgbClr val="E6DBCA"/>
                </a:solidFill>
                <a:ea typeface="+mn-ea"/>
              </a:rPr>
              <a:t>t  </a:t>
            </a:r>
            <a:r>
              <a:rPr sz="1300" kern="1200" spc="-75" dirty="0">
                <a:solidFill>
                  <a:srgbClr val="E6DBCA"/>
                </a:solidFill>
                <a:ea typeface="+mn-ea"/>
              </a:rPr>
              <a:t>previews.</a:t>
            </a:r>
            <a:endParaRPr sz="1300" kern="1200">
              <a:solidFill>
                <a:prstClr val="black"/>
              </a:solidFill>
              <a:ea typeface="+mn-ea"/>
            </a:endParaRPr>
          </a:p>
        </p:txBody>
      </p:sp>
      <p:sp>
        <p:nvSpPr>
          <p:cNvPr id="13" name="object 13"/>
          <p:cNvSpPr txBox="1"/>
          <p:nvPr/>
        </p:nvSpPr>
        <p:spPr>
          <a:xfrm>
            <a:off x="3990947" y="2631599"/>
            <a:ext cx="1051560" cy="260328"/>
          </a:xfrm>
          <a:prstGeom prst="rect">
            <a:avLst/>
          </a:prstGeom>
        </p:spPr>
        <p:txBody>
          <a:bodyPr vert="horz" wrap="square" lIns="0" tIns="6350" rIns="0" bIns="0" rtlCol="0">
            <a:spAutoFit/>
          </a:bodyPr>
          <a:lstStyle/>
          <a:p>
            <a:pPr marL="6350" defTabSz="457200">
              <a:spcBef>
                <a:spcPts val="50"/>
              </a:spcBef>
              <a:buClrTx/>
            </a:pPr>
            <a:r>
              <a:rPr sz="1650" kern="1200" spc="-113" dirty="0">
                <a:solidFill>
                  <a:srgbClr val="EF3D41"/>
                </a:solidFill>
                <a:ea typeface="+mn-ea"/>
              </a:rPr>
              <a:t>TV</a:t>
            </a:r>
            <a:r>
              <a:rPr sz="1650" kern="1200" spc="145" dirty="0">
                <a:solidFill>
                  <a:srgbClr val="EF3D41"/>
                </a:solidFill>
                <a:ea typeface="+mn-ea"/>
              </a:rPr>
              <a:t> </a:t>
            </a:r>
            <a:r>
              <a:rPr sz="1650" kern="1200" spc="105" dirty="0">
                <a:solidFill>
                  <a:srgbClr val="EF3D41"/>
                </a:solidFill>
                <a:ea typeface="+mn-ea"/>
              </a:rPr>
              <a:t>/</a:t>
            </a:r>
            <a:r>
              <a:rPr sz="1650" kern="1200" spc="145" dirty="0">
                <a:solidFill>
                  <a:srgbClr val="EF3D41"/>
                </a:solidFill>
                <a:ea typeface="+mn-ea"/>
              </a:rPr>
              <a:t> </a:t>
            </a:r>
            <a:r>
              <a:rPr sz="1650" kern="1200" spc="-153" dirty="0">
                <a:solidFill>
                  <a:srgbClr val="EF3D41"/>
                </a:solidFill>
                <a:ea typeface="+mn-ea"/>
              </a:rPr>
              <a:t>RADIO</a:t>
            </a:r>
            <a:endParaRPr sz="1650" kern="1200">
              <a:solidFill>
                <a:prstClr val="black"/>
              </a:solidFill>
              <a:ea typeface="+mn-ea"/>
            </a:endParaRPr>
          </a:p>
        </p:txBody>
      </p:sp>
      <p:sp>
        <p:nvSpPr>
          <p:cNvPr id="14" name="object 14"/>
          <p:cNvSpPr txBox="1"/>
          <p:nvPr/>
        </p:nvSpPr>
        <p:spPr>
          <a:xfrm>
            <a:off x="5463401" y="3004357"/>
            <a:ext cx="1397953" cy="1732334"/>
          </a:xfrm>
          <a:prstGeom prst="rect">
            <a:avLst/>
          </a:prstGeom>
        </p:spPr>
        <p:txBody>
          <a:bodyPr vert="horz" wrap="square" lIns="0" tIns="6350" rIns="0" bIns="0" rtlCol="0">
            <a:spAutoFit/>
          </a:bodyPr>
          <a:lstStyle/>
          <a:p>
            <a:pPr marL="6350" marR="2540" algn="ctr" defTabSz="457200">
              <a:lnSpc>
                <a:spcPct val="125000"/>
              </a:lnSpc>
              <a:spcBef>
                <a:spcPts val="50"/>
              </a:spcBef>
              <a:buClrTx/>
            </a:pPr>
            <a:r>
              <a:rPr sz="1300" kern="1200" spc="-193" dirty="0">
                <a:solidFill>
                  <a:srgbClr val="E6DBCA"/>
                </a:solidFill>
                <a:ea typeface="+mn-ea"/>
              </a:rPr>
              <a:t>S</a:t>
            </a:r>
            <a:r>
              <a:rPr sz="1300" kern="1200" spc="-113" dirty="0">
                <a:solidFill>
                  <a:srgbClr val="E6DBCA"/>
                </a:solidFill>
                <a:ea typeface="+mn-ea"/>
              </a:rPr>
              <a:t>u</a:t>
            </a:r>
            <a:r>
              <a:rPr sz="1300" kern="1200" spc="30" dirty="0">
                <a:solidFill>
                  <a:srgbClr val="E6DBCA"/>
                </a:solidFill>
                <a:ea typeface="+mn-ea"/>
              </a:rPr>
              <a:t>r</a:t>
            </a:r>
            <a:r>
              <a:rPr sz="1300" kern="1200" spc="-88" dirty="0">
                <a:solidFill>
                  <a:srgbClr val="E6DBCA"/>
                </a:solidFill>
                <a:ea typeface="+mn-ea"/>
              </a:rPr>
              <a:t>p</a:t>
            </a:r>
            <a:r>
              <a:rPr sz="1300" kern="1200" spc="30" dirty="0">
                <a:solidFill>
                  <a:srgbClr val="E6DBCA"/>
                </a:solidFill>
                <a:ea typeface="+mn-ea"/>
              </a:rPr>
              <a:t>r</a:t>
            </a:r>
            <a:r>
              <a:rPr sz="1300" kern="1200" spc="-18" dirty="0">
                <a:solidFill>
                  <a:srgbClr val="E6DBCA"/>
                </a:solidFill>
                <a:ea typeface="+mn-ea"/>
              </a:rPr>
              <a:t>i</a:t>
            </a:r>
            <a:r>
              <a:rPr sz="1300" kern="1200" spc="-108" dirty="0">
                <a:solidFill>
                  <a:srgbClr val="E6DBCA"/>
                </a:solidFill>
                <a:ea typeface="+mn-ea"/>
              </a:rPr>
              <a:t>s</a:t>
            </a:r>
            <a:r>
              <a:rPr sz="1300" kern="1200" spc="-18" dirty="0">
                <a:solidFill>
                  <a:srgbClr val="E6DBCA"/>
                </a:solidFill>
                <a:ea typeface="+mn-ea"/>
              </a:rPr>
              <a:t>i</a:t>
            </a:r>
            <a:r>
              <a:rPr sz="1300" kern="1200" spc="-100" dirty="0">
                <a:solidFill>
                  <a:srgbClr val="E6DBCA"/>
                </a:solidFill>
                <a:ea typeface="+mn-ea"/>
              </a:rPr>
              <a:t>n</a:t>
            </a:r>
            <a:r>
              <a:rPr sz="1300" kern="1200" spc="-88" dirty="0">
                <a:solidFill>
                  <a:srgbClr val="E6DBCA"/>
                </a:solidFill>
                <a:ea typeface="+mn-ea"/>
              </a:rPr>
              <a:t>g</a:t>
            </a:r>
            <a:r>
              <a:rPr sz="1300" kern="1200" spc="-18" dirty="0">
                <a:solidFill>
                  <a:srgbClr val="E6DBCA"/>
                </a:solidFill>
                <a:ea typeface="+mn-ea"/>
              </a:rPr>
              <a:t>l</a:t>
            </a:r>
            <a:r>
              <a:rPr sz="1300" kern="1200" spc="-78" dirty="0">
                <a:solidFill>
                  <a:srgbClr val="E6DBCA"/>
                </a:solidFill>
                <a:ea typeface="+mn-ea"/>
              </a:rPr>
              <a:t>y</a:t>
            </a:r>
            <a:r>
              <a:rPr sz="1300" kern="1200" spc="-100" dirty="0">
                <a:solidFill>
                  <a:srgbClr val="E6DBCA"/>
                </a:solidFill>
                <a:ea typeface="+mn-ea"/>
              </a:rPr>
              <a:t>,</a:t>
            </a:r>
            <a:r>
              <a:rPr sz="1300" kern="1200" spc="-13" dirty="0">
                <a:solidFill>
                  <a:srgbClr val="E6DBCA"/>
                </a:solidFill>
                <a:ea typeface="+mn-ea"/>
              </a:rPr>
              <a:t> </a:t>
            </a:r>
            <a:r>
              <a:rPr sz="1300" kern="1200" spc="-148" dirty="0">
                <a:solidFill>
                  <a:srgbClr val="E6DBCA"/>
                </a:solidFill>
                <a:ea typeface="+mn-ea"/>
              </a:rPr>
              <a:t>a</a:t>
            </a:r>
            <a:r>
              <a:rPr sz="1300" kern="1200" spc="-13" dirty="0">
                <a:solidFill>
                  <a:srgbClr val="E6DBCA"/>
                </a:solidFill>
                <a:ea typeface="+mn-ea"/>
              </a:rPr>
              <a:t> </a:t>
            </a:r>
            <a:r>
              <a:rPr sz="1300" kern="1200" spc="113" dirty="0">
                <a:solidFill>
                  <a:srgbClr val="E6DBCA"/>
                </a:solidFill>
                <a:ea typeface="+mn-ea"/>
              </a:rPr>
              <a:t>t</a:t>
            </a:r>
            <a:r>
              <a:rPr sz="1300" kern="1200" spc="-100" dirty="0">
                <a:solidFill>
                  <a:srgbClr val="E6DBCA"/>
                </a:solidFill>
                <a:ea typeface="+mn-ea"/>
              </a:rPr>
              <a:t>h</a:t>
            </a:r>
            <a:r>
              <a:rPr sz="1300" kern="1200" spc="-18" dirty="0">
                <a:solidFill>
                  <a:srgbClr val="E6DBCA"/>
                </a:solidFill>
                <a:ea typeface="+mn-ea"/>
              </a:rPr>
              <a:t>i</a:t>
            </a:r>
            <a:r>
              <a:rPr sz="1300" kern="1200" spc="30" dirty="0">
                <a:solidFill>
                  <a:srgbClr val="E6DBCA"/>
                </a:solidFill>
                <a:ea typeface="+mn-ea"/>
              </a:rPr>
              <a:t>r</a:t>
            </a:r>
            <a:r>
              <a:rPr sz="1300" kern="1200" spc="-68" dirty="0">
                <a:solidFill>
                  <a:srgbClr val="E6DBCA"/>
                </a:solidFill>
                <a:ea typeface="+mn-ea"/>
              </a:rPr>
              <a:t>d  </a:t>
            </a:r>
            <a:r>
              <a:rPr sz="1300" kern="1200" spc="-100" dirty="0">
                <a:solidFill>
                  <a:srgbClr val="E6DBCA"/>
                </a:solidFill>
                <a:ea typeface="+mn-ea"/>
              </a:rPr>
              <a:t>o</a:t>
            </a:r>
            <a:r>
              <a:rPr sz="1300" kern="1200" spc="95" dirty="0">
                <a:solidFill>
                  <a:srgbClr val="E6DBCA"/>
                </a:solidFill>
                <a:ea typeface="+mn-ea"/>
              </a:rPr>
              <a:t>f</a:t>
            </a:r>
            <a:r>
              <a:rPr sz="1300" kern="1200" spc="-13" dirty="0">
                <a:solidFill>
                  <a:srgbClr val="E6DBCA"/>
                </a:solidFill>
                <a:ea typeface="+mn-ea"/>
              </a:rPr>
              <a:t> </a:t>
            </a:r>
            <a:r>
              <a:rPr sz="1300" kern="1200" spc="-148" dirty="0">
                <a:solidFill>
                  <a:srgbClr val="E6DBCA"/>
                </a:solidFill>
                <a:ea typeface="+mn-ea"/>
              </a:rPr>
              <a:t>m</a:t>
            </a:r>
            <a:r>
              <a:rPr sz="1300" kern="1200" spc="-118" dirty="0">
                <a:solidFill>
                  <a:srgbClr val="E6DBCA"/>
                </a:solidFill>
                <a:ea typeface="+mn-ea"/>
              </a:rPr>
              <a:t>e</a:t>
            </a:r>
            <a:r>
              <a:rPr sz="1300" kern="1200" spc="-148" dirty="0">
                <a:solidFill>
                  <a:srgbClr val="E6DBCA"/>
                </a:solidFill>
                <a:ea typeface="+mn-ea"/>
              </a:rPr>
              <a:t>m</a:t>
            </a:r>
            <a:r>
              <a:rPr sz="1300" kern="1200" spc="-88" dirty="0">
                <a:solidFill>
                  <a:srgbClr val="E6DBCA"/>
                </a:solidFill>
                <a:ea typeface="+mn-ea"/>
              </a:rPr>
              <a:t>b</a:t>
            </a:r>
            <a:r>
              <a:rPr sz="1300" kern="1200" spc="-118" dirty="0">
                <a:solidFill>
                  <a:srgbClr val="E6DBCA"/>
                </a:solidFill>
                <a:ea typeface="+mn-ea"/>
              </a:rPr>
              <a:t>e</a:t>
            </a:r>
            <a:r>
              <a:rPr sz="1300" kern="1200" spc="30" dirty="0">
                <a:solidFill>
                  <a:srgbClr val="E6DBCA"/>
                </a:solidFill>
                <a:ea typeface="+mn-ea"/>
              </a:rPr>
              <a:t>r</a:t>
            </a:r>
            <a:r>
              <a:rPr sz="1300" kern="1200" spc="-120" dirty="0">
                <a:solidFill>
                  <a:srgbClr val="E6DBCA"/>
                </a:solidFill>
                <a:ea typeface="+mn-ea"/>
              </a:rPr>
              <a:t>s</a:t>
            </a:r>
            <a:r>
              <a:rPr sz="1300" kern="1200" spc="-13" dirty="0">
                <a:solidFill>
                  <a:srgbClr val="E6DBCA"/>
                </a:solidFill>
                <a:ea typeface="+mn-ea"/>
              </a:rPr>
              <a:t> </a:t>
            </a:r>
            <a:r>
              <a:rPr sz="1300" kern="1200" spc="-88" dirty="0">
                <a:solidFill>
                  <a:srgbClr val="E6DBCA"/>
                </a:solidFill>
                <a:ea typeface="+mn-ea"/>
              </a:rPr>
              <a:t>p</a:t>
            </a:r>
            <a:r>
              <a:rPr sz="1300" kern="1200" spc="-100" dirty="0">
                <a:solidFill>
                  <a:srgbClr val="E6DBCA"/>
                </a:solidFill>
                <a:ea typeface="+mn-ea"/>
              </a:rPr>
              <a:t>o</a:t>
            </a:r>
            <a:r>
              <a:rPr sz="1300" kern="1200" spc="-18" dirty="0">
                <a:solidFill>
                  <a:srgbClr val="E6DBCA"/>
                </a:solidFill>
                <a:ea typeface="+mn-ea"/>
              </a:rPr>
              <a:t>ll</a:t>
            </a:r>
            <a:r>
              <a:rPr sz="1300" kern="1200" spc="-118" dirty="0">
                <a:solidFill>
                  <a:srgbClr val="E6DBCA"/>
                </a:solidFill>
                <a:ea typeface="+mn-ea"/>
              </a:rPr>
              <a:t>e</a:t>
            </a:r>
            <a:r>
              <a:rPr sz="1300" kern="1200" spc="-68" dirty="0">
                <a:solidFill>
                  <a:srgbClr val="E6DBCA"/>
                </a:solidFill>
                <a:ea typeface="+mn-ea"/>
              </a:rPr>
              <a:t>d  </a:t>
            </a:r>
            <a:r>
              <a:rPr sz="1300" kern="1200" spc="108" dirty="0">
                <a:solidFill>
                  <a:srgbClr val="E6DBCA"/>
                </a:solidFill>
                <a:ea typeface="+mn-ea"/>
              </a:rPr>
              <a:t>f</a:t>
            </a:r>
            <a:r>
              <a:rPr sz="1300" kern="1200" spc="-100" dirty="0">
                <a:solidFill>
                  <a:srgbClr val="E6DBCA"/>
                </a:solidFill>
                <a:ea typeface="+mn-ea"/>
              </a:rPr>
              <a:t>o</a:t>
            </a:r>
            <a:r>
              <a:rPr sz="1300" kern="1200" spc="18" dirty="0">
                <a:solidFill>
                  <a:srgbClr val="E6DBCA"/>
                </a:solidFill>
                <a:ea typeface="+mn-ea"/>
              </a:rPr>
              <a:t>r</a:t>
            </a:r>
            <a:r>
              <a:rPr sz="1300" kern="1200" spc="-13" dirty="0">
                <a:solidFill>
                  <a:srgbClr val="E6DBCA"/>
                </a:solidFill>
                <a:ea typeface="+mn-ea"/>
              </a:rPr>
              <a:t> </a:t>
            </a:r>
            <a:r>
              <a:rPr sz="1300" kern="1200" spc="-100" dirty="0">
                <a:solidFill>
                  <a:srgbClr val="E6DBCA"/>
                </a:solidFill>
                <a:ea typeface="+mn-ea"/>
              </a:rPr>
              <a:t>o</a:t>
            </a:r>
            <a:r>
              <a:rPr sz="1300" kern="1200" spc="-113" dirty="0">
                <a:solidFill>
                  <a:srgbClr val="E6DBCA"/>
                </a:solidFill>
                <a:ea typeface="+mn-ea"/>
              </a:rPr>
              <a:t>u</a:t>
            </a:r>
            <a:r>
              <a:rPr sz="1300" kern="1200" spc="18" dirty="0">
                <a:solidFill>
                  <a:srgbClr val="E6DBCA"/>
                </a:solidFill>
                <a:ea typeface="+mn-ea"/>
              </a:rPr>
              <a:t>r</a:t>
            </a:r>
            <a:r>
              <a:rPr sz="1300" kern="1200" spc="-13" dirty="0">
                <a:solidFill>
                  <a:srgbClr val="E6DBCA"/>
                </a:solidFill>
                <a:ea typeface="+mn-ea"/>
              </a:rPr>
              <a:t> </a:t>
            </a:r>
            <a:r>
              <a:rPr sz="1300" kern="1200" spc="-118" dirty="0">
                <a:solidFill>
                  <a:srgbClr val="E6DBCA"/>
                </a:solidFill>
                <a:ea typeface="+mn-ea"/>
              </a:rPr>
              <a:t>e</a:t>
            </a:r>
            <a:r>
              <a:rPr sz="1300" kern="1200" spc="-50" dirty="0">
                <a:solidFill>
                  <a:srgbClr val="E6DBCA"/>
                </a:solidFill>
                <a:ea typeface="+mn-ea"/>
              </a:rPr>
              <a:t>x</a:t>
            </a:r>
            <a:r>
              <a:rPr sz="1300" kern="1200" spc="-88" dirty="0">
                <a:solidFill>
                  <a:srgbClr val="E6DBCA"/>
                </a:solidFill>
                <a:ea typeface="+mn-ea"/>
              </a:rPr>
              <a:t>p</a:t>
            </a:r>
            <a:r>
              <a:rPr sz="1300" kern="1200" spc="-113" dirty="0">
                <a:solidFill>
                  <a:srgbClr val="E6DBCA"/>
                </a:solidFill>
                <a:ea typeface="+mn-ea"/>
              </a:rPr>
              <a:t>o</a:t>
            </a:r>
            <a:r>
              <a:rPr sz="1300" kern="1200" spc="-13" dirty="0">
                <a:solidFill>
                  <a:srgbClr val="E6DBCA"/>
                </a:solidFill>
                <a:ea typeface="+mn-ea"/>
              </a:rPr>
              <a:t> </a:t>
            </a:r>
            <a:r>
              <a:rPr sz="1300" kern="1200" spc="-108" dirty="0">
                <a:solidFill>
                  <a:srgbClr val="E6DBCA"/>
                </a:solidFill>
                <a:ea typeface="+mn-ea"/>
              </a:rPr>
              <a:t>s</a:t>
            </a:r>
            <a:r>
              <a:rPr sz="1300" kern="1200" spc="-135" dirty="0">
                <a:solidFill>
                  <a:srgbClr val="E6DBCA"/>
                </a:solidFill>
                <a:ea typeface="+mn-ea"/>
              </a:rPr>
              <a:t>a</a:t>
            </a:r>
            <a:r>
              <a:rPr sz="1300" kern="1200" spc="-95" dirty="0">
                <a:solidFill>
                  <a:srgbClr val="E6DBCA"/>
                </a:solidFill>
                <a:ea typeface="+mn-ea"/>
              </a:rPr>
              <a:t>w</a:t>
            </a:r>
            <a:r>
              <a:rPr sz="1300" kern="1200" spc="-13" dirty="0">
                <a:solidFill>
                  <a:srgbClr val="E6DBCA"/>
                </a:solidFill>
                <a:ea typeface="+mn-ea"/>
              </a:rPr>
              <a:t> </a:t>
            </a:r>
            <a:r>
              <a:rPr sz="1300" kern="1200" spc="-135" dirty="0">
                <a:solidFill>
                  <a:srgbClr val="E6DBCA"/>
                </a:solidFill>
                <a:ea typeface="+mn-ea"/>
              </a:rPr>
              <a:t>a</a:t>
            </a:r>
            <a:r>
              <a:rPr sz="1300" kern="1200" spc="-100" dirty="0">
                <a:solidFill>
                  <a:srgbClr val="E6DBCA"/>
                </a:solidFill>
                <a:ea typeface="+mn-ea"/>
              </a:rPr>
              <a:t>n</a:t>
            </a:r>
            <a:r>
              <a:rPr sz="1300" kern="1200" spc="-68" dirty="0">
                <a:solidFill>
                  <a:srgbClr val="E6DBCA"/>
                </a:solidFill>
                <a:ea typeface="+mn-ea"/>
              </a:rPr>
              <a:t>d  </a:t>
            </a:r>
            <a:r>
              <a:rPr sz="1300" kern="1200" spc="-118" dirty="0">
                <a:solidFill>
                  <a:srgbClr val="E6DBCA"/>
                </a:solidFill>
                <a:ea typeface="+mn-ea"/>
              </a:rPr>
              <a:t>e</a:t>
            </a:r>
            <a:r>
              <a:rPr sz="1300" kern="1200" spc="-100" dirty="0">
                <a:solidFill>
                  <a:srgbClr val="E6DBCA"/>
                </a:solidFill>
                <a:ea typeface="+mn-ea"/>
              </a:rPr>
              <a:t>n</a:t>
            </a:r>
            <a:r>
              <a:rPr sz="1300" kern="1200" spc="-88" dirty="0">
                <a:solidFill>
                  <a:srgbClr val="E6DBCA"/>
                </a:solidFill>
                <a:ea typeface="+mn-ea"/>
              </a:rPr>
              <a:t>g</a:t>
            </a:r>
            <a:r>
              <a:rPr sz="1300" kern="1200" spc="-135" dirty="0">
                <a:solidFill>
                  <a:srgbClr val="E6DBCA"/>
                </a:solidFill>
                <a:ea typeface="+mn-ea"/>
              </a:rPr>
              <a:t>a</a:t>
            </a:r>
            <a:r>
              <a:rPr sz="1300" kern="1200" spc="-88" dirty="0">
                <a:solidFill>
                  <a:srgbClr val="E6DBCA"/>
                </a:solidFill>
                <a:ea typeface="+mn-ea"/>
              </a:rPr>
              <a:t>g</a:t>
            </a:r>
            <a:r>
              <a:rPr sz="1300" kern="1200" spc="-118" dirty="0">
                <a:solidFill>
                  <a:srgbClr val="E6DBCA"/>
                </a:solidFill>
                <a:ea typeface="+mn-ea"/>
              </a:rPr>
              <a:t>e</a:t>
            </a:r>
            <a:r>
              <a:rPr sz="1300" kern="1200" spc="-100" dirty="0">
                <a:solidFill>
                  <a:srgbClr val="E6DBCA"/>
                </a:solidFill>
                <a:ea typeface="+mn-ea"/>
              </a:rPr>
              <a:t>d</a:t>
            </a:r>
            <a:r>
              <a:rPr sz="1300" kern="1200" spc="-13" dirty="0">
                <a:solidFill>
                  <a:srgbClr val="E6DBCA"/>
                </a:solidFill>
                <a:ea typeface="+mn-ea"/>
              </a:rPr>
              <a:t> </a:t>
            </a:r>
            <a:r>
              <a:rPr sz="1300" kern="1200" spc="-83" dirty="0">
                <a:solidFill>
                  <a:srgbClr val="E6DBCA"/>
                </a:solidFill>
                <a:ea typeface="+mn-ea"/>
              </a:rPr>
              <a:t>w</a:t>
            </a:r>
            <a:r>
              <a:rPr sz="1300" kern="1200" spc="-18" dirty="0">
                <a:solidFill>
                  <a:srgbClr val="E6DBCA"/>
                </a:solidFill>
                <a:ea typeface="+mn-ea"/>
              </a:rPr>
              <a:t>i</a:t>
            </a:r>
            <a:r>
              <a:rPr sz="1300" kern="1200" spc="113" dirty="0">
                <a:solidFill>
                  <a:srgbClr val="E6DBCA"/>
                </a:solidFill>
                <a:ea typeface="+mn-ea"/>
              </a:rPr>
              <a:t>t</a:t>
            </a:r>
            <a:r>
              <a:rPr sz="1300" kern="1200" spc="-113" dirty="0">
                <a:solidFill>
                  <a:srgbClr val="E6DBCA"/>
                </a:solidFill>
                <a:ea typeface="+mn-ea"/>
              </a:rPr>
              <a:t>h</a:t>
            </a:r>
            <a:r>
              <a:rPr sz="1300" kern="1200" spc="-13" dirty="0">
                <a:solidFill>
                  <a:srgbClr val="E6DBCA"/>
                </a:solidFill>
                <a:ea typeface="+mn-ea"/>
              </a:rPr>
              <a:t> </a:t>
            </a:r>
            <a:r>
              <a:rPr sz="1300" kern="1200" spc="-100" dirty="0">
                <a:solidFill>
                  <a:srgbClr val="E6DBCA"/>
                </a:solidFill>
                <a:ea typeface="+mn-ea"/>
              </a:rPr>
              <a:t>o</a:t>
            </a:r>
            <a:r>
              <a:rPr sz="1300" kern="1200" spc="-113" dirty="0">
                <a:solidFill>
                  <a:srgbClr val="E6DBCA"/>
                </a:solidFill>
                <a:ea typeface="+mn-ea"/>
              </a:rPr>
              <a:t>u</a:t>
            </a:r>
            <a:r>
              <a:rPr sz="1300" kern="1200" spc="15" dirty="0">
                <a:solidFill>
                  <a:srgbClr val="E6DBCA"/>
                </a:solidFill>
                <a:ea typeface="+mn-ea"/>
              </a:rPr>
              <a:t>r  </a:t>
            </a:r>
            <a:r>
              <a:rPr sz="1300" kern="1200" spc="-140" dirty="0">
                <a:solidFill>
                  <a:srgbClr val="E6DBCA"/>
                </a:solidFill>
                <a:ea typeface="+mn-ea"/>
              </a:rPr>
              <a:t>F</a:t>
            </a:r>
            <a:r>
              <a:rPr sz="1300" kern="1200" spc="-135" dirty="0">
                <a:solidFill>
                  <a:srgbClr val="E6DBCA"/>
                </a:solidFill>
                <a:ea typeface="+mn-ea"/>
              </a:rPr>
              <a:t>a</a:t>
            </a:r>
            <a:r>
              <a:rPr sz="1300" kern="1200" spc="-95" dirty="0">
                <a:solidFill>
                  <a:srgbClr val="E6DBCA"/>
                </a:solidFill>
                <a:ea typeface="+mn-ea"/>
              </a:rPr>
              <a:t>c</a:t>
            </a:r>
            <a:r>
              <a:rPr sz="1300" kern="1200" spc="-118" dirty="0">
                <a:solidFill>
                  <a:srgbClr val="E6DBCA"/>
                </a:solidFill>
                <a:ea typeface="+mn-ea"/>
              </a:rPr>
              <a:t>e</a:t>
            </a:r>
            <a:r>
              <a:rPr sz="1300" kern="1200" spc="-88" dirty="0">
                <a:solidFill>
                  <a:srgbClr val="E6DBCA"/>
                </a:solidFill>
                <a:ea typeface="+mn-ea"/>
              </a:rPr>
              <a:t>b</a:t>
            </a:r>
            <a:r>
              <a:rPr sz="1300" kern="1200" spc="-100" dirty="0">
                <a:solidFill>
                  <a:srgbClr val="E6DBCA"/>
                </a:solidFill>
                <a:ea typeface="+mn-ea"/>
              </a:rPr>
              <a:t>oo</a:t>
            </a:r>
            <a:r>
              <a:rPr sz="1300" kern="1200" spc="-60" dirty="0">
                <a:solidFill>
                  <a:srgbClr val="E6DBCA"/>
                </a:solidFill>
                <a:ea typeface="+mn-ea"/>
              </a:rPr>
              <a:t>k</a:t>
            </a:r>
            <a:r>
              <a:rPr sz="1300" kern="1200" spc="-13" dirty="0">
                <a:solidFill>
                  <a:srgbClr val="E6DBCA"/>
                </a:solidFill>
                <a:ea typeface="+mn-ea"/>
              </a:rPr>
              <a:t> </a:t>
            </a:r>
            <a:r>
              <a:rPr sz="1300" kern="1200" spc="-135" dirty="0">
                <a:solidFill>
                  <a:srgbClr val="E6DBCA"/>
                </a:solidFill>
                <a:ea typeface="+mn-ea"/>
              </a:rPr>
              <a:t>a</a:t>
            </a:r>
            <a:r>
              <a:rPr sz="1300" kern="1200" spc="-88" dirty="0">
                <a:solidFill>
                  <a:srgbClr val="E6DBCA"/>
                </a:solidFill>
                <a:ea typeface="+mn-ea"/>
              </a:rPr>
              <a:t>d</a:t>
            </a:r>
            <a:r>
              <a:rPr sz="1300" kern="1200" spc="-108" dirty="0">
                <a:solidFill>
                  <a:srgbClr val="E6DBCA"/>
                </a:solidFill>
                <a:ea typeface="+mn-ea"/>
              </a:rPr>
              <a:t>s</a:t>
            </a:r>
            <a:r>
              <a:rPr sz="1300" kern="1200" spc="-100" dirty="0">
                <a:solidFill>
                  <a:srgbClr val="E6DBCA"/>
                </a:solidFill>
                <a:ea typeface="+mn-ea"/>
              </a:rPr>
              <a:t>.</a:t>
            </a:r>
            <a:r>
              <a:rPr sz="1300" kern="1200" spc="-13" dirty="0">
                <a:solidFill>
                  <a:srgbClr val="E6DBCA"/>
                </a:solidFill>
                <a:ea typeface="+mn-ea"/>
              </a:rPr>
              <a:t> </a:t>
            </a:r>
            <a:r>
              <a:rPr sz="1300" kern="1200" spc="-293" dirty="0">
                <a:solidFill>
                  <a:srgbClr val="E6DBCA"/>
                </a:solidFill>
                <a:ea typeface="+mn-ea"/>
              </a:rPr>
              <a:t>W</a:t>
            </a:r>
            <a:r>
              <a:rPr sz="1300" kern="1200" spc="-88" dirty="0">
                <a:solidFill>
                  <a:srgbClr val="E6DBCA"/>
                </a:solidFill>
                <a:ea typeface="+mn-ea"/>
              </a:rPr>
              <a:t>e  </a:t>
            </a:r>
            <a:r>
              <a:rPr sz="1300" kern="1200" spc="-100" dirty="0">
                <a:solidFill>
                  <a:srgbClr val="E6DBCA"/>
                </a:solidFill>
                <a:ea typeface="+mn-ea"/>
              </a:rPr>
              <a:t>h</a:t>
            </a:r>
            <a:r>
              <a:rPr sz="1300" kern="1200" spc="-135" dirty="0">
                <a:solidFill>
                  <a:srgbClr val="E6DBCA"/>
                </a:solidFill>
                <a:ea typeface="+mn-ea"/>
              </a:rPr>
              <a:t>a</a:t>
            </a:r>
            <a:r>
              <a:rPr sz="1300" kern="1200" spc="-100" dirty="0">
                <a:solidFill>
                  <a:srgbClr val="E6DBCA"/>
                </a:solidFill>
                <a:ea typeface="+mn-ea"/>
              </a:rPr>
              <a:t>d</a:t>
            </a:r>
            <a:r>
              <a:rPr sz="1300" kern="1200" spc="-13" dirty="0">
                <a:solidFill>
                  <a:srgbClr val="E6DBCA"/>
                </a:solidFill>
                <a:ea typeface="+mn-ea"/>
              </a:rPr>
              <a:t> </a:t>
            </a:r>
            <a:r>
              <a:rPr sz="1300" kern="1200" spc="-148" dirty="0">
                <a:solidFill>
                  <a:srgbClr val="E6DBCA"/>
                </a:solidFill>
                <a:ea typeface="+mn-ea"/>
              </a:rPr>
              <a:t>a</a:t>
            </a:r>
            <a:r>
              <a:rPr sz="1300" kern="1200" spc="-13" dirty="0">
                <a:solidFill>
                  <a:srgbClr val="E6DBCA"/>
                </a:solidFill>
                <a:ea typeface="+mn-ea"/>
              </a:rPr>
              <a:t> </a:t>
            </a:r>
            <a:r>
              <a:rPr sz="1300" kern="1200" spc="-18" dirty="0">
                <a:solidFill>
                  <a:srgbClr val="E6DBCA"/>
                </a:solidFill>
                <a:ea typeface="+mn-ea"/>
              </a:rPr>
              <a:t>li</a:t>
            </a:r>
            <a:r>
              <a:rPr sz="1300" kern="1200" spc="-148" dirty="0">
                <a:solidFill>
                  <a:srgbClr val="E6DBCA"/>
                </a:solidFill>
                <a:ea typeface="+mn-ea"/>
              </a:rPr>
              <a:t>m</a:t>
            </a:r>
            <a:r>
              <a:rPr sz="1300" kern="1200" spc="-18" dirty="0">
                <a:solidFill>
                  <a:srgbClr val="E6DBCA"/>
                </a:solidFill>
                <a:ea typeface="+mn-ea"/>
              </a:rPr>
              <a:t>i</a:t>
            </a:r>
            <a:r>
              <a:rPr sz="1300" kern="1200" spc="113" dirty="0">
                <a:solidFill>
                  <a:srgbClr val="E6DBCA"/>
                </a:solidFill>
                <a:ea typeface="+mn-ea"/>
              </a:rPr>
              <a:t>t</a:t>
            </a:r>
            <a:r>
              <a:rPr sz="1300" kern="1200" spc="-118" dirty="0">
                <a:solidFill>
                  <a:srgbClr val="E6DBCA"/>
                </a:solidFill>
                <a:ea typeface="+mn-ea"/>
              </a:rPr>
              <a:t>e</a:t>
            </a:r>
            <a:r>
              <a:rPr sz="1300" kern="1200" spc="-68" dirty="0">
                <a:solidFill>
                  <a:srgbClr val="E6DBCA"/>
                </a:solidFill>
                <a:ea typeface="+mn-ea"/>
              </a:rPr>
              <a:t>d  </a:t>
            </a:r>
            <a:r>
              <a:rPr sz="1300" kern="1200" spc="-60" dirty="0">
                <a:solidFill>
                  <a:srgbClr val="E6DBCA"/>
                </a:solidFill>
                <a:ea typeface="+mn-ea"/>
              </a:rPr>
              <a:t>investment.</a:t>
            </a:r>
            <a:endParaRPr sz="1300" kern="1200">
              <a:solidFill>
                <a:prstClr val="black"/>
              </a:solidFill>
              <a:ea typeface="+mn-ea"/>
            </a:endParaRPr>
          </a:p>
        </p:txBody>
      </p:sp>
      <p:sp>
        <p:nvSpPr>
          <p:cNvPr id="15" name="object 15"/>
          <p:cNvSpPr txBox="1"/>
          <p:nvPr/>
        </p:nvSpPr>
        <p:spPr>
          <a:xfrm>
            <a:off x="5821240" y="2631599"/>
            <a:ext cx="683578" cy="260328"/>
          </a:xfrm>
          <a:prstGeom prst="rect">
            <a:avLst/>
          </a:prstGeom>
        </p:spPr>
        <p:txBody>
          <a:bodyPr vert="horz" wrap="square" lIns="0" tIns="6350" rIns="0" bIns="0" rtlCol="0">
            <a:spAutoFit/>
          </a:bodyPr>
          <a:lstStyle/>
          <a:p>
            <a:pPr marL="6350" defTabSz="457200">
              <a:spcBef>
                <a:spcPts val="50"/>
              </a:spcBef>
              <a:buClrTx/>
            </a:pPr>
            <a:r>
              <a:rPr sz="1650" kern="1200" spc="-133" dirty="0">
                <a:solidFill>
                  <a:srgbClr val="EF3D41"/>
                </a:solidFill>
                <a:ea typeface="+mn-ea"/>
              </a:rPr>
              <a:t>SOCIAL</a:t>
            </a:r>
            <a:endParaRPr sz="1650" kern="1200">
              <a:solidFill>
                <a:prstClr val="black"/>
              </a:solidFill>
              <a:ea typeface="+mn-ea"/>
            </a:endParaRPr>
          </a:p>
        </p:txBody>
      </p:sp>
      <p:sp>
        <p:nvSpPr>
          <p:cNvPr id="16" name="object 16"/>
          <p:cNvSpPr txBox="1"/>
          <p:nvPr/>
        </p:nvSpPr>
        <p:spPr>
          <a:xfrm>
            <a:off x="7106616" y="3004357"/>
            <a:ext cx="1403985" cy="1732334"/>
          </a:xfrm>
          <a:prstGeom prst="rect">
            <a:avLst/>
          </a:prstGeom>
        </p:spPr>
        <p:txBody>
          <a:bodyPr vert="horz" wrap="square" lIns="0" tIns="6350" rIns="0" bIns="0" rtlCol="0">
            <a:spAutoFit/>
          </a:bodyPr>
          <a:lstStyle/>
          <a:p>
            <a:pPr marL="6350" marR="2540" indent="-318" algn="ctr" defTabSz="457200">
              <a:lnSpc>
                <a:spcPct val="125000"/>
              </a:lnSpc>
              <a:spcBef>
                <a:spcPts val="50"/>
              </a:spcBef>
              <a:buClrTx/>
            </a:pPr>
            <a:r>
              <a:rPr sz="1300" kern="1200" spc="-95" dirty="0">
                <a:solidFill>
                  <a:srgbClr val="E6DBCA"/>
                </a:solidFill>
                <a:ea typeface="+mn-ea"/>
              </a:rPr>
              <a:t>T</a:t>
            </a:r>
            <a:r>
              <a:rPr sz="1300" kern="1200" spc="-100" dirty="0">
                <a:solidFill>
                  <a:srgbClr val="E6DBCA"/>
                </a:solidFill>
                <a:ea typeface="+mn-ea"/>
              </a:rPr>
              <a:t>h</a:t>
            </a:r>
            <a:r>
              <a:rPr sz="1300" kern="1200" spc="30" dirty="0">
                <a:solidFill>
                  <a:srgbClr val="E6DBCA"/>
                </a:solidFill>
                <a:ea typeface="+mn-ea"/>
              </a:rPr>
              <a:t>r</a:t>
            </a:r>
            <a:r>
              <a:rPr sz="1300" kern="1200" spc="-100" dirty="0">
                <a:solidFill>
                  <a:srgbClr val="E6DBCA"/>
                </a:solidFill>
                <a:ea typeface="+mn-ea"/>
              </a:rPr>
              <a:t>o</a:t>
            </a:r>
            <a:r>
              <a:rPr sz="1300" kern="1200" spc="-113" dirty="0">
                <a:solidFill>
                  <a:srgbClr val="E6DBCA"/>
                </a:solidFill>
                <a:ea typeface="+mn-ea"/>
              </a:rPr>
              <a:t>u</a:t>
            </a:r>
            <a:r>
              <a:rPr sz="1300" kern="1200" spc="-88" dirty="0">
                <a:solidFill>
                  <a:srgbClr val="E6DBCA"/>
                </a:solidFill>
                <a:ea typeface="+mn-ea"/>
              </a:rPr>
              <a:t>g</a:t>
            </a:r>
            <a:r>
              <a:rPr sz="1300" kern="1200" spc="-113" dirty="0">
                <a:solidFill>
                  <a:srgbClr val="E6DBCA"/>
                </a:solidFill>
                <a:ea typeface="+mn-ea"/>
              </a:rPr>
              <a:t>h</a:t>
            </a:r>
            <a:r>
              <a:rPr sz="1300" kern="1200" spc="-13" dirty="0">
                <a:solidFill>
                  <a:srgbClr val="E6DBCA"/>
                </a:solidFill>
                <a:ea typeface="+mn-ea"/>
              </a:rPr>
              <a:t> </a:t>
            </a:r>
            <a:r>
              <a:rPr sz="1300" kern="1200" spc="-88" dirty="0">
                <a:solidFill>
                  <a:srgbClr val="E6DBCA"/>
                </a:solidFill>
                <a:ea typeface="+mn-ea"/>
              </a:rPr>
              <a:t>p</a:t>
            </a:r>
            <a:r>
              <a:rPr sz="1300" kern="1200" spc="-100" dirty="0">
                <a:solidFill>
                  <a:srgbClr val="E6DBCA"/>
                </a:solidFill>
                <a:ea typeface="+mn-ea"/>
              </a:rPr>
              <a:t>o</a:t>
            </a:r>
            <a:r>
              <a:rPr sz="1300" kern="1200" spc="-108" dirty="0">
                <a:solidFill>
                  <a:srgbClr val="E6DBCA"/>
                </a:solidFill>
                <a:ea typeface="+mn-ea"/>
              </a:rPr>
              <a:t>s</a:t>
            </a:r>
            <a:r>
              <a:rPr sz="1300" kern="1200" spc="113" dirty="0">
                <a:solidFill>
                  <a:srgbClr val="E6DBCA"/>
                </a:solidFill>
                <a:ea typeface="+mn-ea"/>
              </a:rPr>
              <a:t>t</a:t>
            </a:r>
            <a:r>
              <a:rPr sz="1300" kern="1200" spc="-118" dirty="0">
                <a:solidFill>
                  <a:srgbClr val="E6DBCA"/>
                </a:solidFill>
                <a:ea typeface="+mn-ea"/>
              </a:rPr>
              <a:t>e</a:t>
            </a:r>
            <a:r>
              <a:rPr sz="1300" kern="1200" spc="30" dirty="0">
                <a:solidFill>
                  <a:srgbClr val="E6DBCA"/>
                </a:solidFill>
                <a:ea typeface="+mn-ea"/>
              </a:rPr>
              <a:t>r</a:t>
            </a:r>
            <a:r>
              <a:rPr sz="1300" kern="1200" spc="-18" dirty="0">
                <a:solidFill>
                  <a:srgbClr val="E6DBCA"/>
                </a:solidFill>
                <a:ea typeface="+mn-ea"/>
              </a:rPr>
              <a:t>i</a:t>
            </a:r>
            <a:r>
              <a:rPr sz="1300" kern="1200" spc="-100" dirty="0">
                <a:solidFill>
                  <a:srgbClr val="E6DBCA"/>
                </a:solidFill>
                <a:ea typeface="+mn-ea"/>
              </a:rPr>
              <a:t>n</a:t>
            </a:r>
            <a:r>
              <a:rPr sz="1300" kern="1200" spc="-88" dirty="0">
                <a:solidFill>
                  <a:srgbClr val="E6DBCA"/>
                </a:solidFill>
                <a:ea typeface="+mn-ea"/>
              </a:rPr>
              <a:t>g</a:t>
            </a:r>
            <a:r>
              <a:rPr sz="1300" kern="1200" spc="-100" dirty="0">
                <a:solidFill>
                  <a:srgbClr val="E6DBCA"/>
                </a:solidFill>
                <a:ea typeface="+mn-ea"/>
              </a:rPr>
              <a:t>,  </a:t>
            </a:r>
            <a:r>
              <a:rPr sz="1300" kern="1200" spc="-95" dirty="0">
                <a:solidFill>
                  <a:srgbClr val="E6DBCA"/>
                </a:solidFill>
                <a:ea typeface="+mn-ea"/>
              </a:rPr>
              <a:t>c</a:t>
            </a:r>
            <a:r>
              <a:rPr sz="1300" kern="1200" spc="-100" dirty="0">
                <a:solidFill>
                  <a:srgbClr val="E6DBCA"/>
                </a:solidFill>
                <a:ea typeface="+mn-ea"/>
              </a:rPr>
              <a:t>o</a:t>
            </a:r>
            <a:r>
              <a:rPr sz="1300" kern="1200" spc="-148" dirty="0">
                <a:solidFill>
                  <a:srgbClr val="E6DBCA"/>
                </a:solidFill>
                <a:ea typeface="+mn-ea"/>
              </a:rPr>
              <a:t>mm</a:t>
            </a:r>
            <a:r>
              <a:rPr sz="1300" kern="1200" spc="-113" dirty="0">
                <a:solidFill>
                  <a:srgbClr val="E6DBCA"/>
                </a:solidFill>
                <a:ea typeface="+mn-ea"/>
              </a:rPr>
              <a:t>u</a:t>
            </a:r>
            <a:r>
              <a:rPr sz="1300" kern="1200" spc="-100" dirty="0">
                <a:solidFill>
                  <a:srgbClr val="E6DBCA"/>
                </a:solidFill>
                <a:ea typeface="+mn-ea"/>
              </a:rPr>
              <a:t>n</a:t>
            </a:r>
            <a:r>
              <a:rPr sz="1300" kern="1200" spc="-18" dirty="0">
                <a:solidFill>
                  <a:srgbClr val="E6DBCA"/>
                </a:solidFill>
                <a:ea typeface="+mn-ea"/>
              </a:rPr>
              <a:t>i</a:t>
            </a:r>
            <a:r>
              <a:rPr sz="1300" kern="1200" spc="113" dirty="0">
                <a:solidFill>
                  <a:srgbClr val="E6DBCA"/>
                </a:solidFill>
                <a:ea typeface="+mn-ea"/>
              </a:rPr>
              <a:t>t</a:t>
            </a:r>
            <a:r>
              <a:rPr sz="1300" kern="1200" spc="-90" dirty="0">
                <a:solidFill>
                  <a:srgbClr val="E6DBCA"/>
                </a:solidFill>
                <a:ea typeface="+mn-ea"/>
              </a:rPr>
              <a:t>y</a:t>
            </a:r>
            <a:r>
              <a:rPr sz="1300" kern="1200" spc="-13" dirty="0">
                <a:solidFill>
                  <a:srgbClr val="E6DBCA"/>
                </a:solidFill>
                <a:ea typeface="+mn-ea"/>
              </a:rPr>
              <a:t> </a:t>
            </a:r>
            <a:r>
              <a:rPr sz="1300" kern="1200" spc="-95" dirty="0">
                <a:solidFill>
                  <a:srgbClr val="E6DBCA"/>
                </a:solidFill>
                <a:ea typeface="+mn-ea"/>
              </a:rPr>
              <a:t>c</a:t>
            </a:r>
            <a:r>
              <a:rPr sz="1300" kern="1200" spc="-135" dirty="0">
                <a:solidFill>
                  <a:srgbClr val="E6DBCA"/>
                </a:solidFill>
                <a:ea typeface="+mn-ea"/>
              </a:rPr>
              <a:t>a</a:t>
            </a:r>
            <a:r>
              <a:rPr sz="1300" kern="1200" spc="-18" dirty="0">
                <a:solidFill>
                  <a:srgbClr val="E6DBCA"/>
                </a:solidFill>
                <a:ea typeface="+mn-ea"/>
              </a:rPr>
              <a:t>l</a:t>
            </a:r>
            <a:r>
              <a:rPr sz="1300" kern="1200" spc="-118" dirty="0">
                <a:solidFill>
                  <a:srgbClr val="E6DBCA"/>
                </a:solidFill>
                <a:ea typeface="+mn-ea"/>
              </a:rPr>
              <a:t>e</a:t>
            </a:r>
            <a:r>
              <a:rPr sz="1300" kern="1200" spc="-100" dirty="0">
                <a:solidFill>
                  <a:srgbClr val="E6DBCA"/>
                </a:solidFill>
                <a:ea typeface="+mn-ea"/>
              </a:rPr>
              <a:t>n</a:t>
            </a:r>
            <a:r>
              <a:rPr sz="1300" kern="1200" spc="-88" dirty="0">
                <a:solidFill>
                  <a:srgbClr val="E6DBCA"/>
                </a:solidFill>
                <a:ea typeface="+mn-ea"/>
              </a:rPr>
              <a:t>d</a:t>
            </a:r>
            <a:r>
              <a:rPr sz="1300" kern="1200" spc="-135" dirty="0">
                <a:solidFill>
                  <a:srgbClr val="E6DBCA"/>
                </a:solidFill>
                <a:ea typeface="+mn-ea"/>
              </a:rPr>
              <a:t>a</a:t>
            </a:r>
            <a:r>
              <a:rPr sz="1300" kern="1200" spc="15" dirty="0">
                <a:solidFill>
                  <a:srgbClr val="E6DBCA"/>
                </a:solidFill>
                <a:ea typeface="+mn-ea"/>
              </a:rPr>
              <a:t>r  </a:t>
            </a:r>
            <a:r>
              <a:rPr sz="1300" kern="1200" spc="-113" dirty="0">
                <a:solidFill>
                  <a:srgbClr val="E6DBCA"/>
                </a:solidFill>
                <a:ea typeface="+mn-ea"/>
              </a:rPr>
              <a:t>u</a:t>
            </a:r>
            <a:r>
              <a:rPr sz="1300" kern="1200" spc="-88" dirty="0">
                <a:solidFill>
                  <a:srgbClr val="E6DBCA"/>
                </a:solidFill>
                <a:ea typeface="+mn-ea"/>
              </a:rPr>
              <a:t>pd</a:t>
            </a:r>
            <a:r>
              <a:rPr sz="1300" kern="1200" spc="-135" dirty="0">
                <a:solidFill>
                  <a:srgbClr val="E6DBCA"/>
                </a:solidFill>
                <a:ea typeface="+mn-ea"/>
              </a:rPr>
              <a:t>a</a:t>
            </a:r>
            <a:r>
              <a:rPr sz="1300" kern="1200" spc="113" dirty="0">
                <a:solidFill>
                  <a:srgbClr val="E6DBCA"/>
                </a:solidFill>
                <a:ea typeface="+mn-ea"/>
              </a:rPr>
              <a:t>t</a:t>
            </a:r>
            <a:r>
              <a:rPr sz="1300" kern="1200" spc="-18" dirty="0">
                <a:solidFill>
                  <a:srgbClr val="E6DBCA"/>
                </a:solidFill>
                <a:ea typeface="+mn-ea"/>
              </a:rPr>
              <a:t>i</a:t>
            </a:r>
            <a:r>
              <a:rPr sz="1300" kern="1200" spc="-100" dirty="0">
                <a:solidFill>
                  <a:srgbClr val="E6DBCA"/>
                </a:solidFill>
                <a:ea typeface="+mn-ea"/>
              </a:rPr>
              <a:t>n</a:t>
            </a:r>
            <a:r>
              <a:rPr sz="1300" kern="1200" spc="-88" dirty="0">
                <a:solidFill>
                  <a:srgbClr val="E6DBCA"/>
                </a:solidFill>
                <a:ea typeface="+mn-ea"/>
              </a:rPr>
              <a:t>g</a:t>
            </a:r>
            <a:r>
              <a:rPr sz="1300" kern="1200" spc="-100" dirty="0">
                <a:solidFill>
                  <a:srgbClr val="E6DBCA"/>
                </a:solidFill>
                <a:ea typeface="+mn-ea"/>
              </a:rPr>
              <a:t>,</a:t>
            </a:r>
            <a:r>
              <a:rPr sz="1300" kern="1200" spc="-13" dirty="0">
                <a:solidFill>
                  <a:srgbClr val="E6DBCA"/>
                </a:solidFill>
                <a:ea typeface="+mn-ea"/>
              </a:rPr>
              <a:t> </a:t>
            </a:r>
            <a:r>
              <a:rPr sz="1300" kern="1200" spc="-135" dirty="0">
                <a:solidFill>
                  <a:srgbClr val="E6DBCA"/>
                </a:solidFill>
                <a:ea typeface="+mn-ea"/>
              </a:rPr>
              <a:t>a</a:t>
            </a:r>
            <a:r>
              <a:rPr sz="1300" kern="1200" spc="-100" dirty="0">
                <a:solidFill>
                  <a:srgbClr val="E6DBCA"/>
                </a:solidFill>
                <a:ea typeface="+mn-ea"/>
              </a:rPr>
              <a:t>nd</a:t>
            </a:r>
            <a:r>
              <a:rPr sz="1300" kern="1200" spc="-13" dirty="0">
                <a:solidFill>
                  <a:srgbClr val="E6DBCA"/>
                </a:solidFill>
                <a:ea typeface="+mn-ea"/>
              </a:rPr>
              <a:t> </a:t>
            </a:r>
            <a:r>
              <a:rPr sz="1300" kern="1200" spc="-100" dirty="0">
                <a:solidFill>
                  <a:srgbClr val="E6DBCA"/>
                </a:solidFill>
                <a:ea typeface="+mn-ea"/>
              </a:rPr>
              <a:t>o</a:t>
            </a:r>
            <a:r>
              <a:rPr sz="1300" kern="1200" spc="-113" dirty="0">
                <a:solidFill>
                  <a:srgbClr val="E6DBCA"/>
                </a:solidFill>
                <a:ea typeface="+mn-ea"/>
              </a:rPr>
              <a:t>u</a:t>
            </a:r>
            <a:r>
              <a:rPr sz="1300" kern="1200" spc="15" dirty="0">
                <a:solidFill>
                  <a:srgbClr val="E6DBCA"/>
                </a:solidFill>
                <a:ea typeface="+mn-ea"/>
              </a:rPr>
              <a:t>r  </a:t>
            </a:r>
            <a:r>
              <a:rPr sz="1300" kern="1200" spc="-80" dirty="0">
                <a:solidFill>
                  <a:srgbClr val="E6DBCA"/>
                </a:solidFill>
                <a:ea typeface="+mn-ea"/>
              </a:rPr>
              <a:t>v</a:t>
            </a:r>
            <a:r>
              <a:rPr sz="1300" kern="1200" spc="-118" dirty="0">
                <a:solidFill>
                  <a:srgbClr val="E6DBCA"/>
                </a:solidFill>
                <a:ea typeface="+mn-ea"/>
              </a:rPr>
              <a:t>e</a:t>
            </a:r>
            <a:r>
              <a:rPr sz="1300" kern="1200" spc="-100" dirty="0">
                <a:solidFill>
                  <a:srgbClr val="E6DBCA"/>
                </a:solidFill>
                <a:ea typeface="+mn-ea"/>
              </a:rPr>
              <a:t>n</a:t>
            </a:r>
            <a:r>
              <a:rPr sz="1300" kern="1200" spc="-88" dirty="0">
                <a:solidFill>
                  <a:srgbClr val="E6DBCA"/>
                </a:solidFill>
                <a:ea typeface="+mn-ea"/>
              </a:rPr>
              <a:t>d</a:t>
            </a:r>
            <a:r>
              <a:rPr sz="1300" kern="1200" spc="-100" dirty="0">
                <a:solidFill>
                  <a:srgbClr val="E6DBCA"/>
                </a:solidFill>
                <a:ea typeface="+mn-ea"/>
              </a:rPr>
              <a:t>o</a:t>
            </a:r>
            <a:r>
              <a:rPr sz="1300" kern="1200" spc="18" dirty="0">
                <a:solidFill>
                  <a:srgbClr val="E6DBCA"/>
                </a:solidFill>
                <a:ea typeface="+mn-ea"/>
              </a:rPr>
              <a:t>r</a:t>
            </a:r>
            <a:r>
              <a:rPr sz="1300" kern="1200" spc="-13" dirty="0">
                <a:solidFill>
                  <a:srgbClr val="E6DBCA"/>
                </a:solidFill>
                <a:ea typeface="+mn-ea"/>
              </a:rPr>
              <a:t> </a:t>
            </a:r>
            <a:r>
              <a:rPr sz="1300" kern="1200" spc="-88" dirty="0">
                <a:solidFill>
                  <a:srgbClr val="E6DBCA"/>
                </a:solidFill>
                <a:ea typeface="+mn-ea"/>
              </a:rPr>
              <a:t>p</a:t>
            </a:r>
            <a:r>
              <a:rPr sz="1300" kern="1200" spc="-135" dirty="0">
                <a:solidFill>
                  <a:srgbClr val="E6DBCA"/>
                </a:solidFill>
                <a:ea typeface="+mn-ea"/>
              </a:rPr>
              <a:t>a</a:t>
            </a:r>
            <a:r>
              <a:rPr sz="1300" kern="1200" spc="30" dirty="0">
                <a:solidFill>
                  <a:srgbClr val="E6DBCA"/>
                </a:solidFill>
                <a:ea typeface="+mn-ea"/>
              </a:rPr>
              <a:t>r</a:t>
            </a:r>
            <a:r>
              <a:rPr sz="1300" kern="1200" spc="113" dirty="0">
                <a:solidFill>
                  <a:srgbClr val="E6DBCA"/>
                </a:solidFill>
                <a:ea typeface="+mn-ea"/>
              </a:rPr>
              <a:t>t</a:t>
            </a:r>
            <a:r>
              <a:rPr sz="1300" kern="1200" spc="-100" dirty="0">
                <a:solidFill>
                  <a:srgbClr val="E6DBCA"/>
                </a:solidFill>
                <a:ea typeface="+mn-ea"/>
              </a:rPr>
              <a:t>n</a:t>
            </a:r>
            <a:r>
              <a:rPr sz="1300" kern="1200" spc="-118" dirty="0">
                <a:solidFill>
                  <a:srgbClr val="E6DBCA"/>
                </a:solidFill>
                <a:ea typeface="+mn-ea"/>
              </a:rPr>
              <a:t>e</a:t>
            </a:r>
            <a:r>
              <a:rPr sz="1300" kern="1200" spc="30" dirty="0">
                <a:solidFill>
                  <a:srgbClr val="E6DBCA"/>
                </a:solidFill>
                <a:ea typeface="+mn-ea"/>
              </a:rPr>
              <a:t>r</a:t>
            </a:r>
            <a:r>
              <a:rPr sz="1300" kern="1200" spc="-108" dirty="0">
                <a:solidFill>
                  <a:srgbClr val="E6DBCA"/>
                </a:solidFill>
                <a:ea typeface="+mn-ea"/>
              </a:rPr>
              <a:t>s</a:t>
            </a:r>
            <a:r>
              <a:rPr sz="1300" kern="1200" spc="-100" dirty="0">
                <a:solidFill>
                  <a:srgbClr val="E6DBCA"/>
                </a:solidFill>
                <a:ea typeface="+mn-ea"/>
              </a:rPr>
              <a:t>,</a:t>
            </a:r>
            <a:r>
              <a:rPr sz="1300" kern="1200" spc="-13" dirty="0">
                <a:solidFill>
                  <a:srgbClr val="E6DBCA"/>
                </a:solidFill>
                <a:ea typeface="+mn-ea"/>
              </a:rPr>
              <a:t> </a:t>
            </a:r>
            <a:r>
              <a:rPr sz="1300" kern="1200" spc="-83" dirty="0">
                <a:solidFill>
                  <a:srgbClr val="E6DBCA"/>
                </a:solidFill>
                <a:ea typeface="+mn-ea"/>
              </a:rPr>
              <a:t>w</a:t>
            </a:r>
            <a:r>
              <a:rPr sz="1300" kern="1200" spc="-88" dirty="0">
                <a:solidFill>
                  <a:srgbClr val="E6DBCA"/>
                </a:solidFill>
                <a:ea typeface="+mn-ea"/>
              </a:rPr>
              <a:t>e  </a:t>
            </a:r>
            <a:r>
              <a:rPr sz="1300" kern="1200" spc="-100" dirty="0">
                <a:solidFill>
                  <a:srgbClr val="E6DBCA"/>
                </a:solidFill>
                <a:ea typeface="+mn-ea"/>
              </a:rPr>
              <a:t>h</a:t>
            </a:r>
            <a:r>
              <a:rPr sz="1300" kern="1200" spc="-135" dirty="0">
                <a:solidFill>
                  <a:srgbClr val="E6DBCA"/>
                </a:solidFill>
                <a:ea typeface="+mn-ea"/>
              </a:rPr>
              <a:t>a</a:t>
            </a:r>
            <a:r>
              <a:rPr sz="1300" kern="1200" spc="-80" dirty="0">
                <a:solidFill>
                  <a:srgbClr val="E6DBCA"/>
                </a:solidFill>
                <a:ea typeface="+mn-ea"/>
              </a:rPr>
              <a:t>v</a:t>
            </a:r>
            <a:r>
              <a:rPr sz="1300" kern="1200" spc="-130" dirty="0">
                <a:solidFill>
                  <a:srgbClr val="E6DBCA"/>
                </a:solidFill>
                <a:ea typeface="+mn-ea"/>
              </a:rPr>
              <a:t>e</a:t>
            </a:r>
            <a:r>
              <a:rPr sz="1300" kern="1200" spc="-13" dirty="0">
                <a:solidFill>
                  <a:srgbClr val="E6DBCA"/>
                </a:solidFill>
                <a:ea typeface="+mn-ea"/>
              </a:rPr>
              <a:t> </a:t>
            </a:r>
            <a:r>
              <a:rPr sz="1300" kern="1200" spc="-148" dirty="0">
                <a:solidFill>
                  <a:srgbClr val="E6DBCA"/>
                </a:solidFill>
                <a:ea typeface="+mn-ea"/>
              </a:rPr>
              <a:t>a</a:t>
            </a:r>
            <a:r>
              <a:rPr sz="1300" kern="1200" spc="-13" dirty="0">
                <a:solidFill>
                  <a:srgbClr val="E6DBCA"/>
                </a:solidFill>
                <a:ea typeface="+mn-ea"/>
              </a:rPr>
              <a:t> </a:t>
            </a:r>
            <a:r>
              <a:rPr sz="1300" kern="1200" spc="-100" dirty="0">
                <a:solidFill>
                  <a:srgbClr val="E6DBCA"/>
                </a:solidFill>
                <a:ea typeface="+mn-ea"/>
              </a:rPr>
              <a:t>n</a:t>
            </a:r>
            <a:r>
              <a:rPr sz="1300" kern="1200" spc="-113" dirty="0">
                <a:solidFill>
                  <a:srgbClr val="E6DBCA"/>
                </a:solidFill>
                <a:ea typeface="+mn-ea"/>
              </a:rPr>
              <a:t>o</a:t>
            </a:r>
            <a:r>
              <a:rPr sz="1300" kern="1200" spc="-13" dirty="0">
                <a:solidFill>
                  <a:srgbClr val="E6DBCA"/>
                </a:solidFill>
                <a:ea typeface="+mn-ea"/>
              </a:rPr>
              <a:t> </a:t>
            </a:r>
            <a:r>
              <a:rPr sz="1300" kern="1200" spc="113" dirty="0">
                <a:solidFill>
                  <a:srgbClr val="E6DBCA"/>
                </a:solidFill>
                <a:ea typeface="+mn-ea"/>
              </a:rPr>
              <a:t>t</a:t>
            </a:r>
            <a:r>
              <a:rPr sz="1300" kern="1200" spc="-113" dirty="0">
                <a:solidFill>
                  <a:srgbClr val="E6DBCA"/>
                </a:solidFill>
                <a:ea typeface="+mn-ea"/>
              </a:rPr>
              <a:t>o</a:t>
            </a:r>
            <a:r>
              <a:rPr sz="1300" kern="1200" spc="-13" dirty="0">
                <a:solidFill>
                  <a:srgbClr val="E6DBCA"/>
                </a:solidFill>
                <a:ea typeface="+mn-ea"/>
              </a:rPr>
              <a:t> </a:t>
            </a:r>
            <a:r>
              <a:rPr sz="1300" kern="1200" spc="-18" dirty="0">
                <a:solidFill>
                  <a:srgbClr val="E6DBCA"/>
                </a:solidFill>
                <a:ea typeface="+mn-ea"/>
              </a:rPr>
              <a:t>l</a:t>
            </a:r>
            <a:r>
              <a:rPr sz="1300" kern="1200" spc="-100" dirty="0">
                <a:solidFill>
                  <a:srgbClr val="E6DBCA"/>
                </a:solidFill>
                <a:ea typeface="+mn-ea"/>
              </a:rPr>
              <a:t>o</a:t>
            </a:r>
            <a:r>
              <a:rPr sz="1300" kern="1200" spc="-95" dirty="0">
                <a:solidFill>
                  <a:srgbClr val="E6DBCA"/>
                </a:solidFill>
                <a:ea typeface="+mn-ea"/>
              </a:rPr>
              <a:t>w</a:t>
            </a:r>
            <a:r>
              <a:rPr sz="1300" kern="1200" spc="-13" dirty="0">
                <a:solidFill>
                  <a:srgbClr val="E6DBCA"/>
                </a:solidFill>
                <a:ea typeface="+mn-ea"/>
              </a:rPr>
              <a:t> </a:t>
            </a:r>
            <a:r>
              <a:rPr sz="1300" kern="1200" spc="-95" dirty="0">
                <a:solidFill>
                  <a:srgbClr val="E6DBCA"/>
                </a:solidFill>
                <a:ea typeface="+mn-ea"/>
              </a:rPr>
              <a:t>c</a:t>
            </a:r>
            <a:r>
              <a:rPr sz="1300" kern="1200" spc="-100" dirty="0">
                <a:solidFill>
                  <a:srgbClr val="E6DBCA"/>
                </a:solidFill>
                <a:ea typeface="+mn-ea"/>
              </a:rPr>
              <a:t>o</a:t>
            </a:r>
            <a:r>
              <a:rPr sz="1300" kern="1200" spc="-108" dirty="0">
                <a:solidFill>
                  <a:srgbClr val="E6DBCA"/>
                </a:solidFill>
                <a:ea typeface="+mn-ea"/>
              </a:rPr>
              <a:t>s</a:t>
            </a:r>
            <a:r>
              <a:rPr sz="1300" kern="1200" spc="100" dirty="0">
                <a:solidFill>
                  <a:srgbClr val="E6DBCA"/>
                </a:solidFill>
                <a:ea typeface="+mn-ea"/>
              </a:rPr>
              <a:t>t  </a:t>
            </a:r>
            <a:r>
              <a:rPr sz="1300" kern="1200" spc="-83" dirty="0">
                <a:solidFill>
                  <a:srgbClr val="E6DBCA"/>
                </a:solidFill>
                <a:ea typeface="+mn-ea"/>
              </a:rPr>
              <a:t>w</a:t>
            </a:r>
            <a:r>
              <a:rPr sz="1300" kern="1200" spc="-135" dirty="0">
                <a:solidFill>
                  <a:srgbClr val="E6DBCA"/>
                </a:solidFill>
                <a:ea typeface="+mn-ea"/>
              </a:rPr>
              <a:t>a</a:t>
            </a:r>
            <a:r>
              <a:rPr sz="1300" kern="1200" spc="-90" dirty="0">
                <a:solidFill>
                  <a:srgbClr val="E6DBCA"/>
                </a:solidFill>
                <a:ea typeface="+mn-ea"/>
              </a:rPr>
              <a:t>y</a:t>
            </a:r>
            <a:r>
              <a:rPr sz="1300" kern="1200" spc="-13" dirty="0">
                <a:solidFill>
                  <a:srgbClr val="E6DBCA"/>
                </a:solidFill>
                <a:ea typeface="+mn-ea"/>
              </a:rPr>
              <a:t> </a:t>
            </a:r>
            <a:r>
              <a:rPr sz="1300" kern="1200" spc="-100" dirty="0">
                <a:solidFill>
                  <a:srgbClr val="E6DBCA"/>
                </a:solidFill>
                <a:ea typeface="+mn-ea"/>
              </a:rPr>
              <a:t>o</a:t>
            </a:r>
            <a:r>
              <a:rPr sz="1300" kern="1200" spc="95" dirty="0">
                <a:solidFill>
                  <a:srgbClr val="E6DBCA"/>
                </a:solidFill>
                <a:ea typeface="+mn-ea"/>
              </a:rPr>
              <a:t>f</a:t>
            </a:r>
            <a:r>
              <a:rPr sz="1300" kern="1200" spc="-13" dirty="0">
                <a:solidFill>
                  <a:srgbClr val="E6DBCA"/>
                </a:solidFill>
                <a:ea typeface="+mn-ea"/>
              </a:rPr>
              <a:t> </a:t>
            </a:r>
            <a:r>
              <a:rPr sz="1300" kern="1200" spc="-108" dirty="0">
                <a:solidFill>
                  <a:srgbClr val="E6DBCA"/>
                </a:solidFill>
                <a:ea typeface="+mn-ea"/>
              </a:rPr>
              <a:t>s</a:t>
            </a:r>
            <a:r>
              <a:rPr sz="1300" kern="1200" spc="-88" dirty="0">
                <a:solidFill>
                  <a:srgbClr val="E6DBCA"/>
                </a:solidFill>
                <a:ea typeface="+mn-ea"/>
              </a:rPr>
              <a:t>p</a:t>
            </a:r>
            <a:r>
              <a:rPr sz="1300" kern="1200" spc="30" dirty="0">
                <a:solidFill>
                  <a:srgbClr val="E6DBCA"/>
                </a:solidFill>
                <a:ea typeface="+mn-ea"/>
              </a:rPr>
              <a:t>r</a:t>
            </a:r>
            <a:r>
              <a:rPr sz="1300" kern="1200" spc="-118" dirty="0">
                <a:solidFill>
                  <a:srgbClr val="E6DBCA"/>
                </a:solidFill>
                <a:ea typeface="+mn-ea"/>
              </a:rPr>
              <a:t>e</a:t>
            </a:r>
            <a:r>
              <a:rPr sz="1300" kern="1200" spc="-135" dirty="0">
                <a:solidFill>
                  <a:srgbClr val="E6DBCA"/>
                </a:solidFill>
                <a:ea typeface="+mn-ea"/>
              </a:rPr>
              <a:t>a</a:t>
            </a:r>
            <a:r>
              <a:rPr sz="1300" kern="1200" spc="-88" dirty="0">
                <a:solidFill>
                  <a:srgbClr val="E6DBCA"/>
                </a:solidFill>
                <a:ea typeface="+mn-ea"/>
              </a:rPr>
              <a:t>d</a:t>
            </a:r>
            <a:r>
              <a:rPr sz="1300" kern="1200" spc="-18" dirty="0">
                <a:solidFill>
                  <a:srgbClr val="E6DBCA"/>
                </a:solidFill>
                <a:ea typeface="+mn-ea"/>
              </a:rPr>
              <a:t>i</a:t>
            </a:r>
            <a:r>
              <a:rPr sz="1300" kern="1200" spc="-100" dirty="0">
                <a:solidFill>
                  <a:srgbClr val="E6DBCA"/>
                </a:solidFill>
                <a:ea typeface="+mn-ea"/>
              </a:rPr>
              <a:t>ng</a:t>
            </a:r>
            <a:r>
              <a:rPr sz="1300" kern="1200" spc="-13" dirty="0">
                <a:solidFill>
                  <a:srgbClr val="E6DBCA"/>
                </a:solidFill>
                <a:ea typeface="+mn-ea"/>
              </a:rPr>
              <a:t> </a:t>
            </a:r>
            <a:r>
              <a:rPr sz="1300" kern="1200" spc="113" dirty="0">
                <a:solidFill>
                  <a:srgbClr val="E6DBCA"/>
                </a:solidFill>
                <a:ea typeface="+mn-ea"/>
              </a:rPr>
              <a:t>t</a:t>
            </a:r>
            <a:r>
              <a:rPr sz="1300" kern="1200" spc="-100" dirty="0">
                <a:solidFill>
                  <a:srgbClr val="E6DBCA"/>
                </a:solidFill>
                <a:ea typeface="+mn-ea"/>
              </a:rPr>
              <a:t>h</a:t>
            </a:r>
            <a:r>
              <a:rPr sz="1300" kern="1200" spc="-88" dirty="0">
                <a:solidFill>
                  <a:srgbClr val="E6DBCA"/>
                </a:solidFill>
                <a:ea typeface="+mn-ea"/>
              </a:rPr>
              <a:t>e  </a:t>
            </a:r>
            <a:r>
              <a:rPr sz="1300" kern="1200" spc="-68" dirty="0">
                <a:solidFill>
                  <a:srgbClr val="E6DBCA"/>
                </a:solidFill>
                <a:ea typeface="+mn-ea"/>
              </a:rPr>
              <a:t>word.</a:t>
            </a:r>
            <a:endParaRPr sz="1300" kern="1200">
              <a:solidFill>
                <a:prstClr val="black"/>
              </a:solidFill>
              <a:ea typeface="+mn-ea"/>
            </a:endParaRPr>
          </a:p>
        </p:txBody>
      </p:sp>
      <p:sp>
        <p:nvSpPr>
          <p:cNvPr id="17" name="object 17"/>
          <p:cNvSpPr txBox="1"/>
          <p:nvPr/>
        </p:nvSpPr>
        <p:spPr>
          <a:xfrm>
            <a:off x="7232433" y="2631599"/>
            <a:ext cx="1154113" cy="260328"/>
          </a:xfrm>
          <a:prstGeom prst="rect">
            <a:avLst/>
          </a:prstGeom>
        </p:spPr>
        <p:txBody>
          <a:bodyPr vert="horz" wrap="square" lIns="0" tIns="6350" rIns="0" bIns="0" rtlCol="0">
            <a:spAutoFit/>
          </a:bodyPr>
          <a:lstStyle/>
          <a:p>
            <a:pPr marL="6350" defTabSz="457200">
              <a:spcBef>
                <a:spcPts val="50"/>
              </a:spcBef>
              <a:buClrTx/>
            </a:pPr>
            <a:r>
              <a:rPr sz="1650" kern="1200" spc="-135" dirty="0">
                <a:solidFill>
                  <a:srgbClr val="EF3D41"/>
                </a:solidFill>
                <a:ea typeface="+mn-ea"/>
              </a:rPr>
              <a:t>COMMUNITY</a:t>
            </a:r>
            <a:endParaRPr sz="1650" kern="1200">
              <a:solidFill>
                <a:prstClr val="black"/>
              </a:solidFill>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299809" y="3"/>
            <a:ext cx="3328988" cy="5143500"/>
            <a:chOff x="10599618" y="5"/>
            <a:chExt cx="6657975" cy="10287000"/>
          </a:xfrm>
        </p:grpSpPr>
        <p:sp>
          <p:nvSpPr>
            <p:cNvPr id="3" name="object 3"/>
            <p:cNvSpPr/>
            <p:nvPr/>
          </p:nvSpPr>
          <p:spPr>
            <a:xfrm>
              <a:off x="11649459" y="5"/>
              <a:ext cx="4680585" cy="10287000"/>
            </a:xfrm>
            <a:custGeom>
              <a:avLst/>
              <a:gdLst/>
              <a:ahLst/>
              <a:cxnLst/>
              <a:rect l="l" t="t" r="r" b="b"/>
              <a:pathLst>
                <a:path w="4680584" h="10287000">
                  <a:moveTo>
                    <a:pt x="0" y="10286994"/>
                  </a:moveTo>
                  <a:lnTo>
                    <a:pt x="1900510" y="0"/>
                  </a:lnTo>
                  <a:lnTo>
                    <a:pt x="4680445" y="0"/>
                  </a:lnTo>
                  <a:lnTo>
                    <a:pt x="2779935" y="10286994"/>
                  </a:lnTo>
                  <a:lnTo>
                    <a:pt x="0" y="10286994"/>
                  </a:lnTo>
                  <a:close/>
                </a:path>
              </a:pathLst>
            </a:custGeom>
            <a:solidFill>
              <a:srgbClr val="EF3D41"/>
            </a:solidFill>
          </p:spPr>
          <p:txBody>
            <a:bodyPr wrap="square" lIns="0" tIns="0" rIns="0" bIns="0" rtlCol="0"/>
            <a:lstStyle/>
            <a:p>
              <a:pPr defTabSz="457200">
                <a:buClrTx/>
              </a:pPr>
              <a:endParaRPr sz="900" kern="1200">
                <a:solidFill>
                  <a:prstClr val="black"/>
                </a:solidFill>
                <a:latin typeface="Calibri"/>
                <a:ea typeface="+mn-ea"/>
                <a:cs typeface="+mn-cs"/>
              </a:endParaRPr>
            </a:p>
          </p:txBody>
        </p:sp>
        <p:pic>
          <p:nvPicPr>
            <p:cNvPr id="4" name="object 4"/>
            <p:cNvPicPr/>
            <p:nvPr/>
          </p:nvPicPr>
          <p:blipFill>
            <a:blip r:embed="rId2" cstate="print"/>
            <a:stretch>
              <a:fillRect/>
            </a:stretch>
          </p:blipFill>
          <p:spPr>
            <a:xfrm>
              <a:off x="10599618" y="1817477"/>
              <a:ext cx="6657974" cy="7000874"/>
            </a:xfrm>
            <a:prstGeom prst="rect">
              <a:avLst/>
            </a:prstGeom>
          </p:spPr>
        </p:pic>
      </p:grpSp>
      <p:sp>
        <p:nvSpPr>
          <p:cNvPr id="5" name="object 5"/>
          <p:cNvSpPr txBox="1">
            <a:spLocks noGrp="1"/>
          </p:cNvSpPr>
          <p:nvPr>
            <p:ph type="title"/>
          </p:nvPr>
        </p:nvSpPr>
        <p:spPr>
          <a:xfrm>
            <a:off x="508343" y="656947"/>
            <a:ext cx="3233738" cy="491160"/>
          </a:xfrm>
          <a:prstGeom prst="rect">
            <a:avLst/>
          </a:prstGeom>
        </p:spPr>
        <p:txBody>
          <a:bodyPr vert="horz" wrap="square" lIns="0" tIns="6350" rIns="0" bIns="0" rtlCol="0">
            <a:spAutoFit/>
          </a:bodyPr>
          <a:lstStyle/>
          <a:p>
            <a:pPr marL="6350">
              <a:spcBef>
                <a:spcPts val="50"/>
              </a:spcBef>
            </a:pPr>
            <a:r>
              <a:rPr sz="3150" spc="102" dirty="0">
                <a:solidFill>
                  <a:srgbClr val="E6DBCA"/>
                </a:solidFill>
              </a:rPr>
              <a:t>STAFF</a:t>
            </a:r>
            <a:r>
              <a:rPr sz="3150" spc="255" dirty="0">
                <a:solidFill>
                  <a:srgbClr val="E6DBCA"/>
                </a:solidFill>
              </a:rPr>
              <a:t> </a:t>
            </a:r>
            <a:r>
              <a:rPr sz="3150" spc="65" dirty="0">
                <a:solidFill>
                  <a:srgbClr val="E6DBCA"/>
                </a:solidFill>
              </a:rPr>
              <a:t>NEEDED</a:t>
            </a:r>
            <a:endParaRPr sz="3150"/>
          </a:p>
        </p:txBody>
      </p:sp>
      <p:sp>
        <p:nvSpPr>
          <p:cNvPr id="6" name="object 6"/>
          <p:cNvSpPr txBox="1"/>
          <p:nvPr/>
        </p:nvSpPr>
        <p:spPr>
          <a:xfrm>
            <a:off x="508000" y="1359547"/>
            <a:ext cx="3901440" cy="3236142"/>
          </a:xfrm>
          <a:prstGeom prst="rect">
            <a:avLst/>
          </a:prstGeom>
        </p:spPr>
        <p:txBody>
          <a:bodyPr vert="horz" wrap="square" lIns="0" tIns="6350" rIns="0" bIns="0" rtlCol="0">
            <a:spAutoFit/>
          </a:bodyPr>
          <a:lstStyle/>
          <a:p>
            <a:pPr marL="6668" defTabSz="457200">
              <a:spcBef>
                <a:spcPts val="50"/>
              </a:spcBef>
              <a:buClrTx/>
            </a:pPr>
            <a:r>
              <a:rPr sz="1750" b="1" kern="1200" spc="163" dirty="0">
                <a:solidFill>
                  <a:srgbClr val="EF3D41"/>
                </a:solidFill>
                <a:ea typeface="+mn-ea"/>
              </a:rPr>
              <a:t>PLANNING</a:t>
            </a:r>
            <a:r>
              <a:rPr sz="1750" b="1" kern="1200" spc="153" dirty="0">
                <a:solidFill>
                  <a:srgbClr val="EF3D41"/>
                </a:solidFill>
                <a:ea typeface="+mn-ea"/>
              </a:rPr>
              <a:t> </a:t>
            </a:r>
            <a:r>
              <a:rPr sz="1750" b="1" kern="1200" spc="148" dirty="0">
                <a:solidFill>
                  <a:srgbClr val="EF3D41"/>
                </a:solidFill>
                <a:ea typeface="+mn-ea"/>
              </a:rPr>
              <a:t>VS</a:t>
            </a:r>
            <a:r>
              <a:rPr sz="1750" b="1" kern="1200" spc="155" dirty="0">
                <a:solidFill>
                  <a:srgbClr val="EF3D41"/>
                </a:solidFill>
                <a:ea typeface="+mn-ea"/>
              </a:rPr>
              <a:t> </a:t>
            </a:r>
            <a:r>
              <a:rPr sz="1750" b="1" kern="1200" spc="78" dirty="0">
                <a:solidFill>
                  <a:srgbClr val="EF3D41"/>
                </a:solidFill>
                <a:ea typeface="+mn-ea"/>
              </a:rPr>
              <a:t>EVENT</a:t>
            </a:r>
            <a:endParaRPr sz="1750" kern="1200">
              <a:solidFill>
                <a:prstClr val="black"/>
              </a:solidFill>
              <a:ea typeface="+mn-ea"/>
            </a:endParaRPr>
          </a:p>
          <a:p>
            <a:pPr marL="6350" marR="2858" defTabSz="457200">
              <a:lnSpc>
                <a:spcPct val="133300"/>
              </a:lnSpc>
              <a:spcBef>
                <a:spcPts val="1710"/>
              </a:spcBef>
              <a:buClrTx/>
            </a:pPr>
            <a:r>
              <a:rPr sz="1500" kern="1200" spc="-83" dirty="0">
                <a:solidFill>
                  <a:srgbClr val="E6DBCA"/>
                </a:solidFill>
                <a:ea typeface="+mn-ea"/>
              </a:rPr>
              <a:t>Coordinating </a:t>
            </a:r>
            <a:r>
              <a:rPr sz="1500" kern="1200" spc="-45" dirty="0">
                <a:solidFill>
                  <a:srgbClr val="E6DBCA"/>
                </a:solidFill>
                <a:ea typeface="+mn-ea"/>
              </a:rPr>
              <a:t>the </a:t>
            </a:r>
            <a:r>
              <a:rPr sz="1500" kern="1200" spc="-73" dirty="0">
                <a:solidFill>
                  <a:srgbClr val="E6DBCA"/>
                </a:solidFill>
                <a:ea typeface="+mn-ea"/>
              </a:rPr>
              <a:t>event </a:t>
            </a:r>
            <a:r>
              <a:rPr sz="1500" kern="1200" spc="-133" dirty="0">
                <a:solidFill>
                  <a:srgbClr val="E6DBCA"/>
                </a:solidFill>
                <a:ea typeface="+mn-ea"/>
              </a:rPr>
              <a:t>can</a:t>
            </a:r>
            <a:r>
              <a:rPr sz="1500" kern="1200" spc="-130" dirty="0">
                <a:solidFill>
                  <a:srgbClr val="E6DBCA"/>
                </a:solidFill>
                <a:ea typeface="+mn-ea"/>
              </a:rPr>
              <a:t> and</a:t>
            </a:r>
            <a:r>
              <a:rPr sz="1500" kern="1200" spc="-127" dirty="0">
                <a:solidFill>
                  <a:srgbClr val="E6DBCA"/>
                </a:solidFill>
                <a:ea typeface="+mn-ea"/>
              </a:rPr>
              <a:t> </a:t>
            </a:r>
            <a:r>
              <a:rPr sz="1500" kern="1200" spc="-138" dirty="0">
                <a:solidFill>
                  <a:srgbClr val="E6DBCA"/>
                </a:solidFill>
                <a:ea typeface="+mn-ea"/>
              </a:rPr>
              <a:t>has</a:t>
            </a:r>
            <a:r>
              <a:rPr sz="1500" kern="1200" spc="-135" dirty="0">
                <a:solidFill>
                  <a:srgbClr val="E6DBCA"/>
                </a:solidFill>
                <a:ea typeface="+mn-ea"/>
              </a:rPr>
              <a:t> </a:t>
            </a:r>
            <a:r>
              <a:rPr sz="1500" kern="1200" spc="-125" dirty="0">
                <a:solidFill>
                  <a:srgbClr val="E6DBCA"/>
                </a:solidFill>
                <a:ea typeface="+mn-ea"/>
              </a:rPr>
              <a:t>been</a:t>
            </a:r>
            <a:r>
              <a:rPr sz="1500" kern="1200" spc="165" dirty="0">
                <a:solidFill>
                  <a:srgbClr val="E6DBCA"/>
                </a:solidFill>
                <a:ea typeface="+mn-ea"/>
              </a:rPr>
              <a:t> </a:t>
            </a:r>
            <a:r>
              <a:rPr sz="1500" kern="1200" spc="-120" dirty="0">
                <a:solidFill>
                  <a:srgbClr val="E6DBCA"/>
                </a:solidFill>
                <a:ea typeface="+mn-ea"/>
              </a:rPr>
              <a:t>done </a:t>
            </a:r>
            <a:r>
              <a:rPr sz="1500" kern="1200" spc="-102" dirty="0">
                <a:solidFill>
                  <a:srgbClr val="E6DBCA"/>
                </a:solidFill>
                <a:ea typeface="+mn-ea"/>
              </a:rPr>
              <a:t>by </a:t>
            </a:r>
            <a:r>
              <a:rPr sz="1500" kern="1200" spc="-100" dirty="0">
                <a:solidFill>
                  <a:srgbClr val="E6DBCA"/>
                </a:solidFill>
                <a:ea typeface="+mn-ea"/>
              </a:rPr>
              <a:t> </a:t>
            </a:r>
            <a:r>
              <a:rPr sz="1500" kern="1200" spc="-115" dirty="0">
                <a:solidFill>
                  <a:srgbClr val="E6DBCA"/>
                </a:solidFill>
                <a:ea typeface="+mn-ea"/>
              </a:rPr>
              <a:t>on</a:t>
            </a:r>
            <a:r>
              <a:rPr sz="1500" kern="1200" spc="-150" dirty="0">
                <a:solidFill>
                  <a:srgbClr val="E6DBCA"/>
                </a:solidFill>
                <a:ea typeface="+mn-ea"/>
              </a:rPr>
              <a:t>e</a:t>
            </a:r>
            <a:r>
              <a:rPr sz="1500" kern="1200" spc="-13" dirty="0">
                <a:solidFill>
                  <a:srgbClr val="E6DBCA"/>
                </a:solidFill>
                <a:ea typeface="+mn-ea"/>
              </a:rPr>
              <a:t> </a:t>
            </a:r>
            <a:r>
              <a:rPr sz="1500" kern="1200" spc="-100" dirty="0">
                <a:solidFill>
                  <a:srgbClr val="E6DBCA"/>
                </a:solidFill>
                <a:ea typeface="+mn-ea"/>
              </a:rPr>
              <a:t>p</a:t>
            </a:r>
            <a:r>
              <a:rPr sz="1500" kern="1200" spc="-135" dirty="0">
                <a:solidFill>
                  <a:srgbClr val="E6DBCA"/>
                </a:solidFill>
                <a:ea typeface="+mn-ea"/>
              </a:rPr>
              <a:t>e</a:t>
            </a:r>
            <a:r>
              <a:rPr sz="1500" kern="1200" spc="38" dirty="0">
                <a:solidFill>
                  <a:srgbClr val="E6DBCA"/>
                </a:solidFill>
                <a:ea typeface="+mn-ea"/>
              </a:rPr>
              <a:t>r</a:t>
            </a:r>
            <a:r>
              <a:rPr sz="1500" kern="1200" spc="-125" dirty="0">
                <a:solidFill>
                  <a:srgbClr val="E6DBCA"/>
                </a:solidFill>
                <a:ea typeface="+mn-ea"/>
              </a:rPr>
              <a:t>s</a:t>
            </a:r>
            <a:r>
              <a:rPr sz="1500" kern="1200" spc="-115" dirty="0">
                <a:solidFill>
                  <a:srgbClr val="E6DBCA"/>
                </a:solidFill>
                <a:ea typeface="+mn-ea"/>
              </a:rPr>
              <a:t>on.</a:t>
            </a:r>
            <a:r>
              <a:rPr sz="1500" kern="1200" spc="-13" dirty="0">
                <a:solidFill>
                  <a:srgbClr val="E6DBCA"/>
                </a:solidFill>
                <a:ea typeface="+mn-ea"/>
              </a:rPr>
              <a:t> </a:t>
            </a:r>
            <a:r>
              <a:rPr sz="1500" kern="1200" spc="-108" dirty="0">
                <a:solidFill>
                  <a:srgbClr val="E6DBCA"/>
                </a:solidFill>
                <a:ea typeface="+mn-ea"/>
              </a:rPr>
              <a:t>T</a:t>
            </a:r>
            <a:r>
              <a:rPr sz="1500" kern="1200" spc="-115" dirty="0">
                <a:solidFill>
                  <a:srgbClr val="E6DBCA"/>
                </a:solidFill>
                <a:ea typeface="+mn-ea"/>
              </a:rPr>
              <a:t>h</a:t>
            </a:r>
            <a:r>
              <a:rPr sz="1500" kern="1200" spc="-155" dirty="0">
                <a:solidFill>
                  <a:srgbClr val="E6DBCA"/>
                </a:solidFill>
                <a:ea typeface="+mn-ea"/>
              </a:rPr>
              <a:t>a</a:t>
            </a:r>
            <a:r>
              <a:rPr sz="1500" kern="1200" spc="115" dirty="0">
                <a:solidFill>
                  <a:srgbClr val="E6DBCA"/>
                </a:solidFill>
                <a:ea typeface="+mn-ea"/>
              </a:rPr>
              <a:t>t</a:t>
            </a:r>
            <a:r>
              <a:rPr sz="1500" kern="1200" spc="-13" dirty="0">
                <a:solidFill>
                  <a:srgbClr val="E6DBCA"/>
                </a:solidFill>
                <a:ea typeface="+mn-ea"/>
              </a:rPr>
              <a:t> </a:t>
            </a:r>
            <a:r>
              <a:rPr sz="1500" kern="1200" spc="-100" dirty="0">
                <a:solidFill>
                  <a:srgbClr val="E6DBCA"/>
                </a:solidFill>
                <a:ea typeface="+mn-ea"/>
              </a:rPr>
              <a:t>p</a:t>
            </a:r>
            <a:r>
              <a:rPr sz="1500" kern="1200" spc="-135" dirty="0">
                <a:solidFill>
                  <a:srgbClr val="E6DBCA"/>
                </a:solidFill>
                <a:ea typeface="+mn-ea"/>
              </a:rPr>
              <a:t>e</a:t>
            </a:r>
            <a:r>
              <a:rPr sz="1500" kern="1200" spc="38" dirty="0">
                <a:solidFill>
                  <a:srgbClr val="E6DBCA"/>
                </a:solidFill>
                <a:ea typeface="+mn-ea"/>
              </a:rPr>
              <a:t>r</a:t>
            </a:r>
            <a:r>
              <a:rPr sz="1500" kern="1200" spc="-125" dirty="0">
                <a:solidFill>
                  <a:srgbClr val="E6DBCA"/>
                </a:solidFill>
                <a:ea typeface="+mn-ea"/>
              </a:rPr>
              <a:t>s</a:t>
            </a:r>
            <a:r>
              <a:rPr sz="1500" kern="1200" spc="-115" dirty="0">
                <a:solidFill>
                  <a:srgbClr val="E6DBCA"/>
                </a:solidFill>
                <a:ea typeface="+mn-ea"/>
              </a:rPr>
              <a:t>o</a:t>
            </a:r>
            <a:r>
              <a:rPr sz="1500" kern="1200" spc="-130" dirty="0">
                <a:solidFill>
                  <a:srgbClr val="E6DBCA"/>
                </a:solidFill>
                <a:ea typeface="+mn-ea"/>
              </a:rPr>
              <a:t>n</a:t>
            </a:r>
            <a:r>
              <a:rPr sz="1500" kern="1200" spc="-13" dirty="0">
                <a:solidFill>
                  <a:srgbClr val="E6DBCA"/>
                </a:solidFill>
                <a:ea typeface="+mn-ea"/>
              </a:rPr>
              <a:t> </a:t>
            </a:r>
            <a:r>
              <a:rPr sz="1500" kern="1200" spc="-100" dirty="0">
                <a:solidFill>
                  <a:srgbClr val="E6DBCA"/>
                </a:solidFill>
                <a:ea typeface="+mn-ea"/>
              </a:rPr>
              <a:t>d</a:t>
            </a:r>
            <a:r>
              <a:rPr sz="1500" kern="1200" spc="-115" dirty="0">
                <a:solidFill>
                  <a:srgbClr val="E6DBCA"/>
                </a:solidFill>
                <a:ea typeface="+mn-ea"/>
              </a:rPr>
              <a:t>o</a:t>
            </a:r>
            <a:r>
              <a:rPr sz="1500" kern="1200" spc="-135" dirty="0">
                <a:solidFill>
                  <a:srgbClr val="E6DBCA"/>
                </a:solidFill>
                <a:ea typeface="+mn-ea"/>
              </a:rPr>
              <a:t>e</a:t>
            </a:r>
            <a:r>
              <a:rPr sz="1500" kern="1200" spc="-140" dirty="0">
                <a:solidFill>
                  <a:srgbClr val="E6DBCA"/>
                </a:solidFill>
                <a:ea typeface="+mn-ea"/>
              </a:rPr>
              <a:t>s</a:t>
            </a:r>
            <a:r>
              <a:rPr sz="1500" kern="1200" spc="-13" dirty="0">
                <a:solidFill>
                  <a:srgbClr val="E6DBCA"/>
                </a:solidFill>
                <a:ea typeface="+mn-ea"/>
              </a:rPr>
              <a:t> </a:t>
            </a:r>
            <a:r>
              <a:rPr sz="1500" kern="1200" spc="-100" dirty="0">
                <a:solidFill>
                  <a:srgbClr val="E6DBCA"/>
                </a:solidFill>
                <a:ea typeface="+mn-ea"/>
              </a:rPr>
              <a:t>g</a:t>
            </a:r>
            <a:r>
              <a:rPr sz="1500" kern="1200" spc="-135" dirty="0">
                <a:solidFill>
                  <a:srgbClr val="E6DBCA"/>
                </a:solidFill>
                <a:ea typeface="+mn-ea"/>
              </a:rPr>
              <a:t>e</a:t>
            </a:r>
            <a:r>
              <a:rPr sz="1500" kern="1200" spc="115" dirty="0">
                <a:solidFill>
                  <a:srgbClr val="E6DBCA"/>
                </a:solidFill>
                <a:ea typeface="+mn-ea"/>
              </a:rPr>
              <a:t>t</a:t>
            </a:r>
            <a:r>
              <a:rPr sz="1500" kern="1200" spc="-13" dirty="0">
                <a:solidFill>
                  <a:srgbClr val="E6DBCA"/>
                </a:solidFill>
                <a:ea typeface="+mn-ea"/>
              </a:rPr>
              <a:t> </a:t>
            </a:r>
            <a:r>
              <a:rPr sz="1500" kern="1200" spc="-125" dirty="0">
                <a:solidFill>
                  <a:srgbClr val="E6DBCA"/>
                </a:solidFill>
                <a:ea typeface="+mn-ea"/>
              </a:rPr>
              <a:t>s</a:t>
            </a:r>
            <a:r>
              <a:rPr sz="1500" kern="1200" spc="-130" dirty="0">
                <a:solidFill>
                  <a:srgbClr val="E6DBCA"/>
                </a:solidFill>
                <a:ea typeface="+mn-ea"/>
              </a:rPr>
              <a:t>u</a:t>
            </a:r>
            <a:r>
              <a:rPr sz="1500" kern="1200" spc="-100" dirty="0">
                <a:solidFill>
                  <a:srgbClr val="E6DBCA"/>
                </a:solidFill>
                <a:ea typeface="+mn-ea"/>
              </a:rPr>
              <a:t>pp</a:t>
            </a:r>
            <a:r>
              <a:rPr sz="1500" kern="1200" spc="-115" dirty="0">
                <a:solidFill>
                  <a:srgbClr val="E6DBCA"/>
                </a:solidFill>
                <a:ea typeface="+mn-ea"/>
              </a:rPr>
              <a:t>o</a:t>
            </a:r>
            <a:r>
              <a:rPr sz="1500" kern="1200" spc="38" dirty="0">
                <a:solidFill>
                  <a:srgbClr val="E6DBCA"/>
                </a:solidFill>
                <a:ea typeface="+mn-ea"/>
              </a:rPr>
              <a:t>r</a:t>
            </a:r>
            <a:r>
              <a:rPr sz="1500" kern="1200" spc="130" dirty="0">
                <a:solidFill>
                  <a:srgbClr val="E6DBCA"/>
                </a:solidFill>
                <a:ea typeface="+mn-ea"/>
              </a:rPr>
              <a:t>t</a:t>
            </a:r>
            <a:r>
              <a:rPr sz="1500" kern="1200" spc="-135" dirty="0">
                <a:solidFill>
                  <a:srgbClr val="E6DBCA"/>
                </a:solidFill>
                <a:ea typeface="+mn-ea"/>
              </a:rPr>
              <a:t>e</a:t>
            </a:r>
            <a:r>
              <a:rPr sz="1500" kern="1200" spc="-115" dirty="0">
                <a:solidFill>
                  <a:srgbClr val="E6DBCA"/>
                </a:solidFill>
                <a:ea typeface="+mn-ea"/>
              </a:rPr>
              <a:t>d</a:t>
            </a:r>
            <a:r>
              <a:rPr sz="1500" kern="1200" spc="-13" dirty="0">
                <a:solidFill>
                  <a:srgbClr val="E6DBCA"/>
                </a:solidFill>
                <a:ea typeface="+mn-ea"/>
              </a:rPr>
              <a:t> </a:t>
            </a:r>
            <a:r>
              <a:rPr sz="1500" kern="1200" spc="-100" dirty="0">
                <a:solidFill>
                  <a:srgbClr val="E6DBCA"/>
                </a:solidFill>
                <a:ea typeface="+mn-ea"/>
              </a:rPr>
              <a:t>b</a:t>
            </a:r>
            <a:r>
              <a:rPr sz="1500" kern="1200" spc="-73" dirty="0">
                <a:solidFill>
                  <a:srgbClr val="E6DBCA"/>
                </a:solidFill>
                <a:ea typeface="+mn-ea"/>
              </a:rPr>
              <a:t>y  </a:t>
            </a:r>
            <a:r>
              <a:rPr sz="1500" kern="1200" spc="-100" dirty="0">
                <a:solidFill>
                  <a:srgbClr val="E6DBCA"/>
                </a:solidFill>
                <a:ea typeface="+mn-ea"/>
              </a:rPr>
              <a:t>d</a:t>
            </a:r>
            <a:r>
              <a:rPr sz="1500" kern="1200" spc="-135" dirty="0">
                <a:solidFill>
                  <a:srgbClr val="E6DBCA"/>
                </a:solidFill>
                <a:ea typeface="+mn-ea"/>
              </a:rPr>
              <a:t>e</a:t>
            </a:r>
            <a:r>
              <a:rPr sz="1500" kern="1200" spc="-125" dirty="0">
                <a:solidFill>
                  <a:srgbClr val="E6DBCA"/>
                </a:solidFill>
                <a:ea typeface="+mn-ea"/>
              </a:rPr>
              <a:t>s</a:t>
            </a:r>
            <a:r>
              <a:rPr sz="1500" kern="1200" spc="-20" dirty="0">
                <a:solidFill>
                  <a:srgbClr val="E6DBCA"/>
                </a:solidFill>
                <a:ea typeface="+mn-ea"/>
              </a:rPr>
              <a:t>i</a:t>
            </a:r>
            <a:r>
              <a:rPr sz="1500" kern="1200" spc="-100" dirty="0">
                <a:solidFill>
                  <a:srgbClr val="E6DBCA"/>
                </a:solidFill>
                <a:ea typeface="+mn-ea"/>
              </a:rPr>
              <a:t>g</a:t>
            </a:r>
            <a:r>
              <a:rPr sz="1500" kern="1200" spc="-115" dirty="0">
                <a:solidFill>
                  <a:srgbClr val="E6DBCA"/>
                </a:solidFill>
                <a:ea typeface="+mn-ea"/>
              </a:rPr>
              <a:t>n</a:t>
            </a:r>
            <a:r>
              <a:rPr sz="1500" kern="1200" spc="-135" dirty="0">
                <a:solidFill>
                  <a:srgbClr val="E6DBCA"/>
                </a:solidFill>
                <a:ea typeface="+mn-ea"/>
              </a:rPr>
              <a:t>e</a:t>
            </a:r>
            <a:r>
              <a:rPr sz="1500" kern="1200" spc="38" dirty="0">
                <a:solidFill>
                  <a:srgbClr val="E6DBCA"/>
                </a:solidFill>
                <a:ea typeface="+mn-ea"/>
              </a:rPr>
              <a:t>r</a:t>
            </a:r>
            <a:r>
              <a:rPr sz="1500" kern="1200" spc="-125" dirty="0">
                <a:solidFill>
                  <a:srgbClr val="E6DBCA"/>
                </a:solidFill>
                <a:ea typeface="+mn-ea"/>
              </a:rPr>
              <a:t>s</a:t>
            </a:r>
            <a:r>
              <a:rPr sz="1500" kern="1200" spc="-115" dirty="0">
                <a:solidFill>
                  <a:srgbClr val="E6DBCA"/>
                </a:solidFill>
                <a:ea typeface="+mn-ea"/>
              </a:rPr>
              <a:t>,</a:t>
            </a:r>
            <a:r>
              <a:rPr sz="1500" kern="1200" spc="-13" dirty="0">
                <a:solidFill>
                  <a:srgbClr val="E6DBCA"/>
                </a:solidFill>
                <a:ea typeface="+mn-ea"/>
              </a:rPr>
              <a:t> </a:t>
            </a:r>
            <a:r>
              <a:rPr sz="1500" kern="1200" spc="-100" dirty="0">
                <a:solidFill>
                  <a:srgbClr val="E6DBCA"/>
                </a:solidFill>
                <a:ea typeface="+mn-ea"/>
              </a:rPr>
              <a:t>b</a:t>
            </a:r>
            <a:r>
              <a:rPr sz="1500" kern="1200" spc="-130" dirty="0">
                <a:solidFill>
                  <a:srgbClr val="E6DBCA"/>
                </a:solidFill>
                <a:ea typeface="+mn-ea"/>
              </a:rPr>
              <a:t>u</a:t>
            </a:r>
            <a:r>
              <a:rPr sz="1500" kern="1200" spc="115" dirty="0">
                <a:solidFill>
                  <a:srgbClr val="E6DBCA"/>
                </a:solidFill>
                <a:ea typeface="+mn-ea"/>
              </a:rPr>
              <a:t>t</a:t>
            </a:r>
            <a:r>
              <a:rPr sz="1500" kern="1200" spc="-13" dirty="0">
                <a:solidFill>
                  <a:srgbClr val="E6DBCA"/>
                </a:solidFill>
                <a:ea typeface="+mn-ea"/>
              </a:rPr>
              <a:t> </a:t>
            </a:r>
            <a:r>
              <a:rPr sz="1500" kern="1200" spc="130" dirty="0">
                <a:solidFill>
                  <a:srgbClr val="E6DBCA"/>
                </a:solidFill>
                <a:ea typeface="+mn-ea"/>
              </a:rPr>
              <a:t>t</a:t>
            </a:r>
            <a:r>
              <a:rPr sz="1500" kern="1200" spc="-115" dirty="0">
                <a:solidFill>
                  <a:srgbClr val="E6DBCA"/>
                </a:solidFill>
                <a:ea typeface="+mn-ea"/>
              </a:rPr>
              <a:t>h</a:t>
            </a:r>
            <a:r>
              <a:rPr sz="1500" kern="1200" spc="-150" dirty="0">
                <a:solidFill>
                  <a:srgbClr val="E6DBCA"/>
                </a:solidFill>
                <a:ea typeface="+mn-ea"/>
              </a:rPr>
              <a:t>e</a:t>
            </a:r>
            <a:r>
              <a:rPr sz="1500" kern="1200" spc="-13" dirty="0">
                <a:solidFill>
                  <a:srgbClr val="E6DBCA"/>
                </a:solidFill>
                <a:ea typeface="+mn-ea"/>
              </a:rPr>
              <a:t> </a:t>
            </a:r>
            <a:r>
              <a:rPr sz="1500" kern="1200" spc="-110" dirty="0">
                <a:solidFill>
                  <a:srgbClr val="E6DBCA"/>
                </a:solidFill>
                <a:ea typeface="+mn-ea"/>
              </a:rPr>
              <a:t>c</a:t>
            </a:r>
            <a:r>
              <a:rPr sz="1500" kern="1200" spc="-155" dirty="0">
                <a:solidFill>
                  <a:srgbClr val="E6DBCA"/>
                </a:solidFill>
                <a:ea typeface="+mn-ea"/>
              </a:rPr>
              <a:t>a</a:t>
            </a:r>
            <a:r>
              <a:rPr sz="1500" kern="1200" spc="-20" dirty="0">
                <a:solidFill>
                  <a:srgbClr val="E6DBCA"/>
                </a:solidFill>
                <a:ea typeface="+mn-ea"/>
              </a:rPr>
              <a:t>ll</a:t>
            </a:r>
            <a:r>
              <a:rPr sz="1500" kern="1200" spc="-140" dirty="0">
                <a:solidFill>
                  <a:srgbClr val="E6DBCA"/>
                </a:solidFill>
                <a:ea typeface="+mn-ea"/>
              </a:rPr>
              <a:t>s</a:t>
            </a:r>
            <a:r>
              <a:rPr sz="1500" kern="1200" spc="-13" dirty="0">
                <a:solidFill>
                  <a:srgbClr val="E6DBCA"/>
                </a:solidFill>
                <a:ea typeface="+mn-ea"/>
              </a:rPr>
              <a:t> </a:t>
            </a:r>
            <a:r>
              <a:rPr sz="1500" kern="1200" spc="125" dirty="0">
                <a:solidFill>
                  <a:srgbClr val="E6DBCA"/>
                </a:solidFill>
                <a:ea typeface="+mn-ea"/>
              </a:rPr>
              <a:t>f</a:t>
            </a:r>
            <a:r>
              <a:rPr sz="1500" kern="1200" spc="-115" dirty="0">
                <a:solidFill>
                  <a:srgbClr val="E6DBCA"/>
                </a:solidFill>
                <a:ea typeface="+mn-ea"/>
              </a:rPr>
              <a:t>o</a:t>
            </a:r>
            <a:r>
              <a:rPr sz="1500" kern="1200" spc="23" dirty="0">
                <a:solidFill>
                  <a:srgbClr val="E6DBCA"/>
                </a:solidFill>
                <a:ea typeface="+mn-ea"/>
              </a:rPr>
              <a:t>r</a:t>
            </a:r>
            <a:r>
              <a:rPr sz="1500" kern="1200" spc="-13" dirty="0">
                <a:solidFill>
                  <a:srgbClr val="E6DBCA"/>
                </a:solidFill>
                <a:ea typeface="+mn-ea"/>
              </a:rPr>
              <a:t> </a:t>
            </a:r>
            <a:r>
              <a:rPr sz="1500" kern="1200" spc="-90" dirty="0">
                <a:solidFill>
                  <a:srgbClr val="E6DBCA"/>
                </a:solidFill>
                <a:ea typeface="+mn-ea"/>
              </a:rPr>
              <a:t>v</a:t>
            </a:r>
            <a:r>
              <a:rPr sz="1500" kern="1200" spc="-135" dirty="0">
                <a:solidFill>
                  <a:srgbClr val="E6DBCA"/>
                </a:solidFill>
                <a:ea typeface="+mn-ea"/>
              </a:rPr>
              <a:t>e</a:t>
            </a:r>
            <a:r>
              <a:rPr sz="1500" kern="1200" spc="-115" dirty="0">
                <a:solidFill>
                  <a:srgbClr val="E6DBCA"/>
                </a:solidFill>
                <a:ea typeface="+mn-ea"/>
              </a:rPr>
              <a:t>n</a:t>
            </a:r>
            <a:r>
              <a:rPr sz="1500" kern="1200" spc="-100" dirty="0">
                <a:solidFill>
                  <a:srgbClr val="E6DBCA"/>
                </a:solidFill>
                <a:ea typeface="+mn-ea"/>
              </a:rPr>
              <a:t>d</a:t>
            </a:r>
            <a:r>
              <a:rPr sz="1500" kern="1200" spc="-115" dirty="0">
                <a:solidFill>
                  <a:srgbClr val="E6DBCA"/>
                </a:solidFill>
                <a:ea typeface="+mn-ea"/>
              </a:rPr>
              <a:t>o</a:t>
            </a:r>
            <a:r>
              <a:rPr sz="1500" kern="1200" spc="38" dirty="0">
                <a:solidFill>
                  <a:srgbClr val="E6DBCA"/>
                </a:solidFill>
                <a:ea typeface="+mn-ea"/>
              </a:rPr>
              <a:t>r</a:t>
            </a:r>
            <a:r>
              <a:rPr sz="1500" kern="1200" spc="-140" dirty="0">
                <a:solidFill>
                  <a:srgbClr val="E6DBCA"/>
                </a:solidFill>
                <a:ea typeface="+mn-ea"/>
              </a:rPr>
              <a:t>s</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nd</a:t>
            </a:r>
            <a:r>
              <a:rPr sz="1500" kern="1200" spc="-13" dirty="0">
                <a:solidFill>
                  <a:srgbClr val="E6DBCA"/>
                </a:solidFill>
                <a:ea typeface="+mn-ea"/>
              </a:rPr>
              <a:t> </a:t>
            </a:r>
            <a:r>
              <a:rPr sz="1500" kern="1200" spc="-100" dirty="0">
                <a:solidFill>
                  <a:srgbClr val="E6DBCA"/>
                </a:solidFill>
                <a:ea typeface="+mn-ea"/>
              </a:rPr>
              <a:t>p</a:t>
            </a:r>
            <a:r>
              <a:rPr sz="1500" kern="1200" spc="-135" dirty="0">
                <a:solidFill>
                  <a:srgbClr val="E6DBCA"/>
                </a:solidFill>
                <a:ea typeface="+mn-ea"/>
              </a:rPr>
              <a:t>e</a:t>
            </a:r>
            <a:r>
              <a:rPr sz="1500" kern="1200" spc="38" dirty="0">
                <a:solidFill>
                  <a:srgbClr val="E6DBCA"/>
                </a:solidFill>
                <a:ea typeface="+mn-ea"/>
              </a:rPr>
              <a:t>r</a:t>
            </a:r>
            <a:r>
              <a:rPr sz="1500" kern="1200" spc="125" dirty="0">
                <a:solidFill>
                  <a:srgbClr val="E6DBCA"/>
                </a:solidFill>
                <a:ea typeface="+mn-ea"/>
              </a:rPr>
              <a:t>f</a:t>
            </a:r>
            <a:r>
              <a:rPr sz="1500" kern="1200" spc="-115" dirty="0">
                <a:solidFill>
                  <a:srgbClr val="E6DBCA"/>
                </a:solidFill>
                <a:ea typeface="+mn-ea"/>
              </a:rPr>
              <a:t>o</a:t>
            </a:r>
            <a:r>
              <a:rPr sz="1500" kern="1200" spc="38" dirty="0">
                <a:solidFill>
                  <a:srgbClr val="E6DBCA"/>
                </a:solidFill>
                <a:ea typeface="+mn-ea"/>
              </a:rPr>
              <a:t>r</a:t>
            </a:r>
            <a:r>
              <a:rPr sz="1500" kern="1200" spc="-170" dirty="0">
                <a:solidFill>
                  <a:srgbClr val="E6DBCA"/>
                </a:solidFill>
                <a:ea typeface="+mn-ea"/>
              </a:rPr>
              <a:t>m</a:t>
            </a:r>
            <a:r>
              <a:rPr sz="1500" kern="1200" spc="-135" dirty="0">
                <a:solidFill>
                  <a:srgbClr val="E6DBCA"/>
                </a:solidFill>
                <a:ea typeface="+mn-ea"/>
              </a:rPr>
              <a:t>e</a:t>
            </a:r>
            <a:r>
              <a:rPr sz="1500" kern="1200" spc="38" dirty="0">
                <a:solidFill>
                  <a:srgbClr val="E6DBCA"/>
                </a:solidFill>
                <a:ea typeface="+mn-ea"/>
              </a:rPr>
              <a:t>r</a:t>
            </a:r>
            <a:r>
              <a:rPr sz="1500" kern="1200" spc="-98" dirty="0">
                <a:solidFill>
                  <a:srgbClr val="E6DBCA"/>
                </a:solidFill>
                <a:ea typeface="+mn-ea"/>
              </a:rPr>
              <a:t>s  </a:t>
            </a:r>
            <a:r>
              <a:rPr sz="1500" kern="1200" spc="-110" dirty="0">
                <a:solidFill>
                  <a:srgbClr val="E6DBCA"/>
                </a:solidFill>
                <a:ea typeface="+mn-ea"/>
              </a:rPr>
              <a:t>c</a:t>
            </a:r>
            <a:r>
              <a:rPr sz="1500" kern="1200" spc="-155" dirty="0">
                <a:solidFill>
                  <a:srgbClr val="E6DBCA"/>
                </a:solidFill>
                <a:ea typeface="+mn-ea"/>
              </a:rPr>
              <a:t>a</a:t>
            </a:r>
            <a:r>
              <a:rPr sz="1500" kern="1200" spc="-130" dirty="0">
                <a:solidFill>
                  <a:srgbClr val="E6DBCA"/>
                </a:solidFill>
                <a:ea typeface="+mn-ea"/>
              </a:rPr>
              <a:t>n</a:t>
            </a:r>
            <a:r>
              <a:rPr sz="1500" kern="1200" spc="-13" dirty="0">
                <a:solidFill>
                  <a:srgbClr val="E6DBCA"/>
                </a:solidFill>
                <a:ea typeface="+mn-ea"/>
              </a:rPr>
              <a:t> </a:t>
            </a:r>
            <a:r>
              <a:rPr sz="1500" kern="1200" spc="-155" dirty="0">
                <a:solidFill>
                  <a:srgbClr val="E6DBCA"/>
                </a:solidFill>
                <a:ea typeface="+mn-ea"/>
              </a:rPr>
              <a:t>a</a:t>
            </a:r>
            <a:r>
              <a:rPr sz="1500" kern="1200" spc="-20" dirty="0">
                <a:solidFill>
                  <a:srgbClr val="E6DBCA"/>
                </a:solidFill>
                <a:ea typeface="+mn-ea"/>
              </a:rPr>
              <a:t>l</a:t>
            </a:r>
            <a:r>
              <a:rPr sz="1500" kern="1200" spc="-35" dirty="0">
                <a:solidFill>
                  <a:srgbClr val="E6DBCA"/>
                </a:solidFill>
                <a:ea typeface="+mn-ea"/>
              </a:rPr>
              <a:t>l</a:t>
            </a:r>
            <a:r>
              <a:rPr sz="1500" kern="1200" spc="-13" dirty="0">
                <a:solidFill>
                  <a:srgbClr val="E6DBCA"/>
                </a:solidFill>
                <a:ea typeface="+mn-ea"/>
              </a:rPr>
              <a:t> </a:t>
            </a:r>
            <a:r>
              <a:rPr sz="1500" kern="1200" spc="-100" dirty="0">
                <a:solidFill>
                  <a:srgbClr val="E6DBCA"/>
                </a:solidFill>
                <a:ea typeface="+mn-ea"/>
              </a:rPr>
              <a:t>b</a:t>
            </a:r>
            <a:r>
              <a:rPr sz="1500" kern="1200" spc="-150" dirty="0">
                <a:solidFill>
                  <a:srgbClr val="E6DBCA"/>
                </a:solidFill>
                <a:ea typeface="+mn-ea"/>
              </a:rPr>
              <a:t>e</a:t>
            </a:r>
            <a:r>
              <a:rPr sz="1500" kern="1200" spc="-13" dirty="0">
                <a:solidFill>
                  <a:srgbClr val="E6DBCA"/>
                </a:solidFill>
                <a:ea typeface="+mn-ea"/>
              </a:rPr>
              <a:t> </a:t>
            </a:r>
            <a:r>
              <a:rPr sz="1500" kern="1200" spc="-100" dirty="0">
                <a:solidFill>
                  <a:srgbClr val="E6DBCA"/>
                </a:solidFill>
                <a:ea typeface="+mn-ea"/>
              </a:rPr>
              <a:t>d</a:t>
            </a:r>
            <a:r>
              <a:rPr sz="1500" kern="1200" spc="-115" dirty="0">
                <a:solidFill>
                  <a:srgbClr val="E6DBCA"/>
                </a:solidFill>
                <a:ea typeface="+mn-ea"/>
              </a:rPr>
              <a:t>on</a:t>
            </a:r>
            <a:r>
              <a:rPr sz="1500" kern="1200" spc="-150" dirty="0">
                <a:solidFill>
                  <a:srgbClr val="E6DBCA"/>
                </a:solidFill>
                <a:ea typeface="+mn-ea"/>
              </a:rPr>
              <a:t>e</a:t>
            </a:r>
            <a:r>
              <a:rPr sz="1500" kern="1200" spc="-13" dirty="0">
                <a:solidFill>
                  <a:srgbClr val="E6DBCA"/>
                </a:solidFill>
                <a:ea typeface="+mn-ea"/>
              </a:rPr>
              <a:t> </a:t>
            </a:r>
            <a:r>
              <a:rPr sz="1500" kern="1200" spc="-155" dirty="0">
                <a:solidFill>
                  <a:srgbClr val="E6DBCA"/>
                </a:solidFill>
                <a:ea typeface="+mn-ea"/>
              </a:rPr>
              <a:t>a</a:t>
            </a:r>
            <a:r>
              <a:rPr sz="1500" kern="1200" spc="-20" dirty="0">
                <a:solidFill>
                  <a:srgbClr val="E6DBCA"/>
                </a:solidFill>
                <a:ea typeface="+mn-ea"/>
              </a:rPr>
              <a:t>l</a:t>
            </a:r>
            <a:r>
              <a:rPr sz="1500" kern="1200" spc="-115" dirty="0">
                <a:solidFill>
                  <a:srgbClr val="E6DBCA"/>
                </a:solidFill>
                <a:ea typeface="+mn-ea"/>
              </a:rPr>
              <a:t>on</a:t>
            </a:r>
            <a:r>
              <a:rPr sz="1500" kern="1200" spc="-135" dirty="0">
                <a:solidFill>
                  <a:srgbClr val="E6DBCA"/>
                </a:solidFill>
                <a:ea typeface="+mn-ea"/>
              </a:rPr>
              <a:t>e</a:t>
            </a:r>
            <a:r>
              <a:rPr sz="1500" kern="1200" spc="-115" dirty="0">
                <a:solidFill>
                  <a:srgbClr val="E6DBCA"/>
                </a:solidFill>
                <a:ea typeface="+mn-ea"/>
              </a:rPr>
              <a:t>.</a:t>
            </a:r>
            <a:endParaRPr sz="1500" kern="1200">
              <a:solidFill>
                <a:prstClr val="black"/>
              </a:solidFill>
              <a:ea typeface="+mn-ea"/>
            </a:endParaRPr>
          </a:p>
          <a:p>
            <a:pPr defTabSz="457200">
              <a:spcBef>
                <a:spcPts val="15"/>
              </a:spcBef>
              <a:buClrTx/>
            </a:pPr>
            <a:endParaRPr sz="2075" kern="1200">
              <a:solidFill>
                <a:prstClr val="black"/>
              </a:solidFill>
              <a:ea typeface="+mn-ea"/>
            </a:endParaRPr>
          </a:p>
          <a:p>
            <a:pPr marL="6350" marR="2540" defTabSz="457200">
              <a:lnSpc>
                <a:spcPct val="133300"/>
              </a:lnSpc>
              <a:buClrTx/>
            </a:pPr>
            <a:r>
              <a:rPr sz="1500" kern="1200" spc="-230" dirty="0">
                <a:solidFill>
                  <a:srgbClr val="E6DBCA"/>
                </a:solidFill>
                <a:ea typeface="+mn-ea"/>
              </a:rPr>
              <a:t>D</a:t>
            </a:r>
            <a:r>
              <a:rPr sz="1500" kern="1200" spc="-155" dirty="0">
                <a:solidFill>
                  <a:srgbClr val="E6DBCA"/>
                </a:solidFill>
                <a:ea typeface="+mn-ea"/>
              </a:rPr>
              <a:t>a</a:t>
            </a:r>
            <a:r>
              <a:rPr sz="1500" kern="1200" spc="-102" dirty="0">
                <a:solidFill>
                  <a:srgbClr val="E6DBCA"/>
                </a:solidFill>
                <a:ea typeface="+mn-ea"/>
              </a:rPr>
              <a:t>y</a:t>
            </a:r>
            <a:r>
              <a:rPr sz="1500" kern="1200" spc="-13" dirty="0">
                <a:solidFill>
                  <a:srgbClr val="E6DBCA"/>
                </a:solidFill>
                <a:ea typeface="+mn-ea"/>
              </a:rPr>
              <a:t> </a:t>
            </a:r>
            <a:r>
              <a:rPr sz="1500" kern="1200" spc="-115" dirty="0">
                <a:solidFill>
                  <a:srgbClr val="E6DBCA"/>
                </a:solidFill>
                <a:ea typeface="+mn-ea"/>
              </a:rPr>
              <a:t>o</a:t>
            </a:r>
            <a:r>
              <a:rPr sz="1500" kern="1200" spc="125" dirty="0">
                <a:solidFill>
                  <a:srgbClr val="E6DBCA"/>
                </a:solidFill>
                <a:ea typeface="+mn-ea"/>
              </a:rPr>
              <a:t>f</a:t>
            </a:r>
            <a:r>
              <a:rPr sz="1500" kern="1200" spc="-115" dirty="0">
                <a:solidFill>
                  <a:srgbClr val="E6DBCA"/>
                </a:solidFill>
                <a:ea typeface="+mn-ea"/>
              </a:rPr>
              <a:t>,</a:t>
            </a:r>
            <a:r>
              <a:rPr sz="1500" kern="1200" spc="-13" dirty="0">
                <a:solidFill>
                  <a:srgbClr val="E6DBCA"/>
                </a:solidFill>
                <a:ea typeface="+mn-ea"/>
              </a:rPr>
              <a:t> </a:t>
            </a:r>
            <a:r>
              <a:rPr sz="1500" kern="1200" spc="130" dirty="0">
                <a:solidFill>
                  <a:srgbClr val="E6DBCA"/>
                </a:solidFill>
                <a:ea typeface="+mn-ea"/>
              </a:rPr>
              <a:t>t</a:t>
            </a:r>
            <a:r>
              <a:rPr sz="1500" kern="1200" spc="-115" dirty="0">
                <a:solidFill>
                  <a:srgbClr val="E6DBCA"/>
                </a:solidFill>
                <a:ea typeface="+mn-ea"/>
              </a:rPr>
              <a:t>h</a:t>
            </a:r>
            <a:r>
              <a:rPr sz="1500" kern="1200" spc="-150" dirty="0">
                <a:solidFill>
                  <a:srgbClr val="E6DBCA"/>
                </a:solidFill>
                <a:ea typeface="+mn-ea"/>
              </a:rPr>
              <a:t>e</a:t>
            </a:r>
            <a:r>
              <a:rPr sz="1500" kern="1200" spc="-13" dirty="0">
                <a:solidFill>
                  <a:srgbClr val="E6DBCA"/>
                </a:solidFill>
                <a:ea typeface="+mn-ea"/>
              </a:rPr>
              <a:t> </a:t>
            </a:r>
            <a:r>
              <a:rPr sz="1500" kern="1200" spc="-125" dirty="0">
                <a:solidFill>
                  <a:srgbClr val="E6DBCA"/>
                </a:solidFill>
                <a:ea typeface="+mn-ea"/>
              </a:rPr>
              <a:t>s</a:t>
            </a:r>
            <a:r>
              <a:rPr sz="1500" kern="1200" spc="130" dirty="0">
                <a:solidFill>
                  <a:srgbClr val="E6DBCA"/>
                </a:solidFill>
                <a:ea typeface="+mn-ea"/>
              </a:rPr>
              <a:t>t</a:t>
            </a:r>
            <a:r>
              <a:rPr sz="1500" kern="1200" spc="-155" dirty="0">
                <a:solidFill>
                  <a:srgbClr val="E6DBCA"/>
                </a:solidFill>
                <a:ea typeface="+mn-ea"/>
              </a:rPr>
              <a:t>a</a:t>
            </a:r>
            <a:r>
              <a:rPr sz="1500" kern="1200" spc="125" dirty="0">
                <a:solidFill>
                  <a:srgbClr val="E6DBCA"/>
                </a:solidFill>
                <a:ea typeface="+mn-ea"/>
              </a:rPr>
              <a:t>f</a:t>
            </a:r>
            <a:r>
              <a:rPr sz="1500" kern="1200" spc="110" dirty="0">
                <a:solidFill>
                  <a:srgbClr val="E6DBCA"/>
                </a:solidFill>
                <a:ea typeface="+mn-ea"/>
              </a:rPr>
              <a:t>f</a:t>
            </a:r>
            <a:r>
              <a:rPr sz="1500" kern="1200" spc="-13" dirty="0">
                <a:solidFill>
                  <a:srgbClr val="E6DBCA"/>
                </a:solidFill>
                <a:ea typeface="+mn-ea"/>
              </a:rPr>
              <a:t> </a:t>
            </a:r>
            <a:r>
              <a:rPr sz="1500" kern="1200" spc="-95" dirty="0">
                <a:solidFill>
                  <a:srgbClr val="E6DBCA"/>
                </a:solidFill>
                <a:ea typeface="+mn-ea"/>
              </a:rPr>
              <a:t>w</a:t>
            </a:r>
            <a:r>
              <a:rPr sz="1500" kern="1200" spc="-115" dirty="0">
                <a:solidFill>
                  <a:srgbClr val="E6DBCA"/>
                </a:solidFill>
                <a:ea typeface="+mn-ea"/>
              </a:rPr>
              <a:t>h</a:t>
            </a:r>
            <a:r>
              <a:rPr sz="1500" kern="1200" spc="-130" dirty="0">
                <a:solidFill>
                  <a:srgbClr val="E6DBCA"/>
                </a:solidFill>
                <a:ea typeface="+mn-ea"/>
              </a:rPr>
              <a:t>o</a:t>
            </a:r>
            <a:r>
              <a:rPr sz="1500" kern="1200" spc="-13" dirty="0">
                <a:solidFill>
                  <a:srgbClr val="E6DBCA"/>
                </a:solidFill>
                <a:ea typeface="+mn-ea"/>
              </a:rPr>
              <a:t> </a:t>
            </a:r>
            <a:r>
              <a:rPr sz="1500" kern="1200" spc="38" dirty="0">
                <a:solidFill>
                  <a:srgbClr val="E6DBCA"/>
                </a:solidFill>
                <a:ea typeface="+mn-ea"/>
              </a:rPr>
              <a:t>r</a:t>
            </a:r>
            <a:r>
              <a:rPr sz="1500" kern="1200" spc="-130" dirty="0">
                <a:solidFill>
                  <a:srgbClr val="E6DBCA"/>
                </a:solidFill>
                <a:ea typeface="+mn-ea"/>
              </a:rPr>
              <a:t>un</a:t>
            </a:r>
            <a:r>
              <a:rPr sz="1500" kern="1200" spc="-13" dirty="0">
                <a:solidFill>
                  <a:srgbClr val="E6DBCA"/>
                </a:solidFill>
                <a:ea typeface="+mn-ea"/>
              </a:rPr>
              <a:t> </a:t>
            </a:r>
            <a:r>
              <a:rPr sz="1500" kern="1200" spc="-100" dirty="0">
                <a:solidFill>
                  <a:srgbClr val="E6DBCA"/>
                </a:solidFill>
                <a:ea typeface="+mn-ea"/>
              </a:rPr>
              <a:t>p</a:t>
            </a:r>
            <a:r>
              <a:rPr sz="1500" kern="1200" spc="38" dirty="0">
                <a:solidFill>
                  <a:srgbClr val="E6DBCA"/>
                </a:solidFill>
                <a:ea typeface="+mn-ea"/>
              </a:rPr>
              <a:t>r</a:t>
            </a:r>
            <a:r>
              <a:rPr sz="1500" kern="1200" spc="-115" dirty="0">
                <a:solidFill>
                  <a:srgbClr val="E6DBCA"/>
                </a:solidFill>
                <a:ea typeface="+mn-ea"/>
              </a:rPr>
              <a:t>o</a:t>
            </a:r>
            <a:r>
              <a:rPr sz="1500" kern="1200" spc="-100" dirty="0">
                <a:solidFill>
                  <a:srgbClr val="E6DBCA"/>
                </a:solidFill>
                <a:ea typeface="+mn-ea"/>
              </a:rPr>
              <a:t>g</a:t>
            </a:r>
            <a:r>
              <a:rPr sz="1500" kern="1200" spc="38" dirty="0">
                <a:solidFill>
                  <a:srgbClr val="E6DBCA"/>
                </a:solidFill>
                <a:ea typeface="+mn-ea"/>
              </a:rPr>
              <a:t>r</a:t>
            </a:r>
            <a:r>
              <a:rPr sz="1500" kern="1200" spc="-155" dirty="0">
                <a:solidFill>
                  <a:srgbClr val="E6DBCA"/>
                </a:solidFill>
                <a:ea typeface="+mn-ea"/>
              </a:rPr>
              <a:t>a</a:t>
            </a:r>
            <a:r>
              <a:rPr sz="1500" kern="1200" spc="-170" dirty="0">
                <a:solidFill>
                  <a:srgbClr val="E6DBCA"/>
                </a:solidFill>
                <a:ea typeface="+mn-ea"/>
              </a:rPr>
              <a:t>m</a:t>
            </a:r>
            <a:r>
              <a:rPr sz="1500" kern="1200" spc="-140" dirty="0">
                <a:solidFill>
                  <a:srgbClr val="E6DBCA"/>
                </a:solidFill>
                <a:ea typeface="+mn-ea"/>
              </a:rPr>
              <a:t>s</a:t>
            </a:r>
            <a:r>
              <a:rPr sz="1500" kern="1200" spc="-13" dirty="0">
                <a:solidFill>
                  <a:srgbClr val="E6DBCA"/>
                </a:solidFill>
                <a:ea typeface="+mn-ea"/>
              </a:rPr>
              <a:t> </a:t>
            </a:r>
            <a:r>
              <a:rPr sz="1500" kern="1200" spc="-135" dirty="0">
                <a:solidFill>
                  <a:srgbClr val="E6DBCA"/>
                </a:solidFill>
                <a:ea typeface="+mn-ea"/>
              </a:rPr>
              <a:t>e</a:t>
            </a:r>
            <a:r>
              <a:rPr sz="1500" kern="1200" spc="-57" dirty="0">
                <a:solidFill>
                  <a:srgbClr val="E6DBCA"/>
                </a:solidFill>
                <a:ea typeface="+mn-ea"/>
              </a:rPr>
              <a:t>x</a:t>
            </a:r>
            <a:r>
              <a:rPr sz="1500" kern="1200" spc="-110" dirty="0">
                <a:solidFill>
                  <a:srgbClr val="E6DBCA"/>
                </a:solidFill>
                <a:ea typeface="+mn-ea"/>
              </a:rPr>
              <a:t>c</a:t>
            </a:r>
            <a:r>
              <a:rPr sz="1500" kern="1200" spc="-20" dirty="0">
                <a:solidFill>
                  <a:srgbClr val="E6DBCA"/>
                </a:solidFill>
                <a:ea typeface="+mn-ea"/>
              </a:rPr>
              <a:t>l</a:t>
            </a:r>
            <a:r>
              <a:rPr sz="1500" kern="1200" spc="-130" dirty="0">
                <a:solidFill>
                  <a:srgbClr val="E6DBCA"/>
                </a:solidFill>
                <a:ea typeface="+mn-ea"/>
              </a:rPr>
              <a:t>u</a:t>
            </a:r>
            <a:r>
              <a:rPr sz="1500" kern="1200" spc="-100" dirty="0">
                <a:solidFill>
                  <a:srgbClr val="E6DBCA"/>
                </a:solidFill>
                <a:ea typeface="+mn-ea"/>
              </a:rPr>
              <a:t>d</a:t>
            </a:r>
            <a:r>
              <a:rPr sz="1500" kern="1200" spc="-135" dirty="0">
                <a:solidFill>
                  <a:srgbClr val="E6DBCA"/>
                </a:solidFill>
                <a:ea typeface="+mn-ea"/>
              </a:rPr>
              <a:t>e</a:t>
            </a:r>
            <a:r>
              <a:rPr sz="1500" kern="1200" spc="-100" dirty="0">
                <a:solidFill>
                  <a:srgbClr val="E6DBCA"/>
                </a:solidFill>
                <a:ea typeface="+mn-ea"/>
              </a:rPr>
              <a:t>d</a:t>
            </a:r>
            <a:r>
              <a:rPr sz="1500" kern="1200" spc="-115" dirty="0">
                <a:solidFill>
                  <a:srgbClr val="E6DBCA"/>
                </a:solidFill>
                <a:ea typeface="+mn-ea"/>
              </a:rPr>
              <a:t>,</a:t>
            </a:r>
            <a:r>
              <a:rPr sz="1500" kern="1200" spc="-13" dirty="0">
                <a:solidFill>
                  <a:srgbClr val="E6DBCA"/>
                </a:solidFill>
                <a:ea typeface="+mn-ea"/>
              </a:rPr>
              <a:t> </a:t>
            </a:r>
            <a:r>
              <a:rPr sz="1500" kern="1200" spc="-95" dirty="0">
                <a:solidFill>
                  <a:srgbClr val="E6DBCA"/>
                </a:solidFill>
                <a:ea typeface="+mn-ea"/>
              </a:rPr>
              <a:t>w</a:t>
            </a:r>
            <a:r>
              <a:rPr sz="1500" kern="1200" spc="-100" dirty="0">
                <a:solidFill>
                  <a:srgbClr val="E6DBCA"/>
                </a:solidFill>
                <a:ea typeface="+mn-ea"/>
              </a:rPr>
              <a:t>e  </a:t>
            </a:r>
            <a:r>
              <a:rPr sz="1500" kern="1200" spc="-33" dirty="0">
                <a:solidFill>
                  <a:srgbClr val="E6DBCA"/>
                </a:solidFill>
                <a:ea typeface="+mn-ea"/>
              </a:rPr>
              <a:t>find </a:t>
            </a:r>
            <a:r>
              <a:rPr sz="1500" kern="1200" spc="-170" dirty="0">
                <a:solidFill>
                  <a:srgbClr val="E6DBCA"/>
                </a:solidFill>
                <a:ea typeface="+mn-ea"/>
              </a:rPr>
              <a:t>a</a:t>
            </a:r>
            <a:r>
              <a:rPr sz="1500" kern="1200" spc="-168" dirty="0">
                <a:solidFill>
                  <a:srgbClr val="E6DBCA"/>
                </a:solidFill>
                <a:ea typeface="+mn-ea"/>
              </a:rPr>
              <a:t> </a:t>
            </a:r>
            <a:r>
              <a:rPr sz="1500" kern="1200" spc="-53" dirty="0">
                <a:solidFill>
                  <a:srgbClr val="E6DBCA"/>
                </a:solidFill>
                <a:ea typeface="+mn-ea"/>
              </a:rPr>
              <a:t>mixture </a:t>
            </a:r>
            <a:r>
              <a:rPr sz="1500" kern="1200" spc="-3" dirty="0">
                <a:solidFill>
                  <a:srgbClr val="E6DBCA"/>
                </a:solidFill>
                <a:ea typeface="+mn-ea"/>
              </a:rPr>
              <a:t>of </a:t>
            </a:r>
            <a:r>
              <a:rPr sz="1500" kern="1200" spc="-70" dirty="0">
                <a:solidFill>
                  <a:srgbClr val="E6DBCA"/>
                </a:solidFill>
                <a:ea typeface="+mn-ea"/>
              </a:rPr>
              <a:t>8-10 </a:t>
            </a:r>
            <a:r>
              <a:rPr sz="1500" kern="1200" spc="-73" dirty="0">
                <a:solidFill>
                  <a:srgbClr val="E6DBCA"/>
                </a:solidFill>
                <a:ea typeface="+mn-ea"/>
              </a:rPr>
              <a:t>volunteers </a:t>
            </a:r>
            <a:r>
              <a:rPr sz="1500" kern="1200" spc="-130" dirty="0">
                <a:solidFill>
                  <a:srgbClr val="E6DBCA"/>
                </a:solidFill>
                <a:ea typeface="+mn-ea"/>
              </a:rPr>
              <a:t>and</a:t>
            </a:r>
            <a:r>
              <a:rPr sz="1500" kern="1200" spc="-127" dirty="0">
                <a:solidFill>
                  <a:srgbClr val="E6DBCA"/>
                </a:solidFill>
                <a:ea typeface="+mn-ea"/>
              </a:rPr>
              <a:t> </a:t>
            </a:r>
            <a:r>
              <a:rPr sz="1500" kern="1200" spc="-33" dirty="0">
                <a:solidFill>
                  <a:srgbClr val="E6DBCA"/>
                </a:solidFill>
                <a:ea typeface="+mn-ea"/>
              </a:rPr>
              <a:t>5-6 </a:t>
            </a:r>
            <a:r>
              <a:rPr sz="1500" kern="1200" spc="18" dirty="0">
                <a:solidFill>
                  <a:srgbClr val="E6DBCA"/>
                </a:solidFill>
                <a:ea typeface="+mn-ea"/>
              </a:rPr>
              <a:t>staff </a:t>
            </a:r>
            <a:r>
              <a:rPr sz="1500" kern="1200" spc="20" dirty="0">
                <a:solidFill>
                  <a:srgbClr val="E6DBCA"/>
                </a:solidFill>
                <a:ea typeface="+mn-ea"/>
              </a:rPr>
              <a:t> </a:t>
            </a:r>
            <a:r>
              <a:rPr sz="1500" kern="1200" spc="-135" dirty="0">
                <a:solidFill>
                  <a:srgbClr val="E6DBCA"/>
                </a:solidFill>
                <a:ea typeface="+mn-ea"/>
              </a:rPr>
              <a:t>e</a:t>
            </a:r>
            <a:r>
              <a:rPr sz="1500" kern="1200" spc="-115" dirty="0">
                <a:solidFill>
                  <a:srgbClr val="E6DBCA"/>
                </a:solidFill>
                <a:ea typeface="+mn-ea"/>
              </a:rPr>
              <a:t>no</a:t>
            </a:r>
            <a:r>
              <a:rPr sz="1500" kern="1200" spc="-130" dirty="0">
                <a:solidFill>
                  <a:srgbClr val="E6DBCA"/>
                </a:solidFill>
                <a:ea typeface="+mn-ea"/>
              </a:rPr>
              <a:t>u</a:t>
            </a:r>
            <a:r>
              <a:rPr sz="1500" kern="1200" spc="-100" dirty="0">
                <a:solidFill>
                  <a:srgbClr val="E6DBCA"/>
                </a:solidFill>
                <a:ea typeface="+mn-ea"/>
              </a:rPr>
              <a:t>g</a:t>
            </a:r>
            <a:r>
              <a:rPr sz="1500" kern="1200" spc="-130" dirty="0">
                <a:solidFill>
                  <a:srgbClr val="E6DBCA"/>
                </a:solidFill>
                <a:ea typeface="+mn-ea"/>
              </a:rPr>
              <a:t>h</a:t>
            </a:r>
            <a:r>
              <a:rPr sz="1500" kern="1200" spc="-13" dirty="0">
                <a:solidFill>
                  <a:srgbClr val="E6DBCA"/>
                </a:solidFill>
                <a:ea typeface="+mn-ea"/>
              </a:rPr>
              <a:t> </a:t>
            </a:r>
            <a:r>
              <a:rPr sz="1500" kern="1200" spc="130" dirty="0">
                <a:solidFill>
                  <a:srgbClr val="E6DBCA"/>
                </a:solidFill>
                <a:ea typeface="+mn-ea"/>
              </a:rPr>
              <a:t>t</a:t>
            </a:r>
            <a:r>
              <a:rPr sz="1500" kern="1200" spc="-130" dirty="0">
                <a:solidFill>
                  <a:srgbClr val="E6DBCA"/>
                </a:solidFill>
                <a:ea typeface="+mn-ea"/>
              </a:rPr>
              <a:t>o</a:t>
            </a:r>
            <a:r>
              <a:rPr sz="1500" kern="1200" spc="-13" dirty="0">
                <a:solidFill>
                  <a:srgbClr val="E6DBCA"/>
                </a:solidFill>
                <a:ea typeface="+mn-ea"/>
              </a:rPr>
              <a:t> </a:t>
            </a:r>
            <a:r>
              <a:rPr sz="1500" kern="1200" spc="-135" dirty="0">
                <a:solidFill>
                  <a:srgbClr val="E6DBCA"/>
                </a:solidFill>
                <a:ea typeface="+mn-ea"/>
              </a:rPr>
              <a:t>e</a:t>
            </a:r>
            <a:r>
              <a:rPr sz="1500" kern="1200" spc="-115" dirty="0">
                <a:solidFill>
                  <a:srgbClr val="E6DBCA"/>
                </a:solidFill>
                <a:ea typeface="+mn-ea"/>
              </a:rPr>
              <a:t>n</a:t>
            </a:r>
            <a:r>
              <a:rPr sz="1500" kern="1200" spc="-125" dirty="0">
                <a:solidFill>
                  <a:srgbClr val="E6DBCA"/>
                </a:solidFill>
                <a:ea typeface="+mn-ea"/>
              </a:rPr>
              <a:t>s</a:t>
            </a:r>
            <a:r>
              <a:rPr sz="1500" kern="1200" spc="-130" dirty="0">
                <a:solidFill>
                  <a:srgbClr val="E6DBCA"/>
                </a:solidFill>
                <a:ea typeface="+mn-ea"/>
              </a:rPr>
              <a:t>u</a:t>
            </a:r>
            <a:r>
              <a:rPr sz="1500" kern="1200" spc="38" dirty="0">
                <a:solidFill>
                  <a:srgbClr val="E6DBCA"/>
                </a:solidFill>
                <a:ea typeface="+mn-ea"/>
              </a:rPr>
              <a:t>r</a:t>
            </a:r>
            <a:r>
              <a:rPr sz="1500" kern="1200" spc="-150" dirty="0">
                <a:solidFill>
                  <a:srgbClr val="E6DBCA"/>
                </a:solidFill>
                <a:ea typeface="+mn-ea"/>
              </a:rPr>
              <a:t>e</a:t>
            </a:r>
            <a:r>
              <a:rPr sz="1500" kern="1200" spc="-13" dirty="0">
                <a:solidFill>
                  <a:srgbClr val="E6DBCA"/>
                </a:solidFill>
                <a:ea typeface="+mn-ea"/>
              </a:rPr>
              <a:t> </a:t>
            </a:r>
            <a:r>
              <a:rPr sz="1500" kern="1200" spc="-110" dirty="0">
                <a:solidFill>
                  <a:srgbClr val="E6DBCA"/>
                </a:solidFill>
                <a:ea typeface="+mn-ea"/>
              </a:rPr>
              <a:t>c</a:t>
            </a:r>
            <a:r>
              <a:rPr sz="1500" kern="1200" spc="-115" dirty="0">
                <a:solidFill>
                  <a:srgbClr val="E6DBCA"/>
                </a:solidFill>
                <a:ea typeface="+mn-ea"/>
              </a:rPr>
              <a:t>h</a:t>
            </a:r>
            <a:r>
              <a:rPr sz="1500" kern="1200" spc="-135" dirty="0">
                <a:solidFill>
                  <a:srgbClr val="E6DBCA"/>
                </a:solidFill>
                <a:ea typeface="+mn-ea"/>
              </a:rPr>
              <a:t>e</a:t>
            </a:r>
            <a:r>
              <a:rPr sz="1500" kern="1200" spc="-110" dirty="0">
                <a:solidFill>
                  <a:srgbClr val="E6DBCA"/>
                </a:solidFill>
                <a:ea typeface="+mn-ea"/>
              </a:rPr>
              <a:t>c</a:t>
            </a:r>
            <a:r>
              <a:rPr sz="1500" kern="1200" spc="-70" dirty="0">
                <a:solidFill>
                  <a:srgbClr val="E6DBCA"/>
                </a:solidFill>
                <a:ea typeface="+mn-ea"/>
              </a:rPr>
              <a:t>k</a:t>
            </a:r>
            <a:r>
              <a:rPr sz="1500" kern="1200" spc="-13" dirty="0">
                <a:solidFill>
                  <a:srgbClr val="E6DBCA"/>
                </a:solidFill>
                <a:ea typeface="+mn-ea"/>
              </a:rPr>
              <a:t> </a:t>
            </a:r>
            <a:r>
              <a:rPr sz="1500" kern="1200" spc="-20" dirty="0">
                <a:solidFill>
                  <a:srgbClr val="E6DBCA"/>
                </a:solidFill>
                <a:ea typeface="+mn-ea"/>
              </a:rPr>
              <a:t>i</a:t>
            </a:r>
            <a:r>
              <a:rPr sz="1500" kern="1200" spc="-115" dirty="0">
                <a:solidFill>
                  <a:srgbClr val="E6DBCA"/>
                </a:solidFill>
                <a:ea typeface="+mn-ea"/>
              </a:rPr>
              <a:t>n,</a:t>
            </a:r>
            <a:r>
              <a:rPr sz="1500" kern="1200" spc="-13" dirty="0">
                <a:solidFill>
                  <a:srgbClr val="E6DBCA"/>
                </a:solidFill>
                <a:ea typeface="+mn-ea"/>
              </a:rPr>
              <a:t> </a:t>
            </a:r>
            <a:r>
              <a:rPr sz="1500" kern="1200" spc="-100" dirty="0">
                <a:solidFill>
                  <a:srgbClr val="E6DBCA"/>
                </a:solidFill>
                <a:ea typeface="+mn-ea"/>
              </a:rPr>
              <a:t>q</a:t>
            </a:r>
            <a:r>
              <a:rPr sz="1500" kern="1200" spc="-130" dirty="0">
                <a:solidFill>
                  <a:srgbClr val="E6DBCA"/>
                </a:solidFill>
                <a:ea typeface="+mn-ea"/>
              </a:rPr>
              <a:t>u</a:t>
            </a:r>
            <a:r>
              <a:rPr sz="1500" kern="1200" spc="-135" dirty="0">
                <a:solidFill>
                  <a:srgbClr val="E6DBCA"/>
                </a:solidFill>
                <a:ea typeface="+mn-ea"/>
              </a:rPr>
              <a:t>e</a:t>
            </a:r>
            <a:r>
              <a:rPr sz="1500" kern="1200" spc="-125" dirty="0">
                <a:solidFill>
                  <a:srgbClr val="E6DBCA"/>
                </a:solidFill>
                <a:ea typeface="+mn-ea"/>
              </a:rPr>
              <a:t>s</a:t>
            </a:r>
            <a:r>
              <a:rPr sz="1500" kern="1200" spc="130" dirty="0">
                <a:solidFill>
                  <a:srgbClr val="E6DBCA"/>
                </a:solidFill>
                <a:ea typeface="+mn-ea"/>
              </a:rPr>
              <a:t>t</a:t>
            </a:r>
            <a:r>
              <a:rPr sz="1500" kern="1200" spc="-20" dirty="0">
                <a:solidFill>
                  <a:srgbClr val="E6DBCA"/>
                </a:solidFill>
                <a:ea typeface="+mn-ea"/>
              </a:rPr>
              <a:t>i</a:t>
            </a:r>
            <a:r>
              <a:rPr sz="1500" kern="1200" spc="-115" dirty="0">
                <a:solidFill>
                  <a:srgbClr val="E6DBCA"/>
                </a:solidFill>
                <a:ea typeface="+mn-ea"/>
              </a:rPr>
              <a:t>on</a:t>
            </a:r>
            <a:r>
              <a:rPr sz="1500" kern="1200" spc="-125" dirty="0">
                <a:solidFill>
                  <a:srgbClr val="E6DBCA"/>
                </a:solidFill>
                <a:ea typeface="+mn-ea"/>
              </a:rPr>
              <a:t>s</a:t>
            </a:r>
            <a:r>
              <a:rPr sz="1500" kern="1200" spc="-115" dirty="0">
                <a:solidFill>
                  <a:srgbClr val="E6DBCA"/>
                </a:solidFill>
                <a:ea typeface="+mn-ea"/>
              </a:rPr>
              <a:t>,</a:t>
            </a:r>
            <a:r>
              <a:rPr sz="1500" kern="1200" spc="-13" dirty="0">
                <a:solidFill>
                  <a:srgbClr val="E6DBCA"/>
                </a:solidFill>
                <a:ea typeface="+mn-ea"/>
              </a:rPr>
              <a:t> </a:t>
            </a:r>
            <a:r>
              <a:rPr sz="1500" kern="1200" spc="-155" dirty="0">
                <a:solidFill>
                  <a:srgbClr val="E6DBCA"/>
                </a:solidFill>
                <a:ea typeface="+mn-ea"/>
              </a:rPr>
              <a:t>a</a:t>
            </a:r>
            <a:r>
              <a:rPr sz="1500" kern="1200" spc="-115" dirty="0">
                <a:solidFill>
                  <a:srgbClr val="E6DBCA"/>
                </a:solidFill>
                <a:ea typeface="+mn-ea"/>
              </a:rPr>
              <a:t>nd</a:t>
            </a:r>
            <a:r>
              <a:rPr sz="1500" kern="1200" spc="-13" dirty="0">
                <a:solidFill>
                  <a:srgbClr val="E6DBCA"/>
                </a:solidFill>
                <a:ea typeface="+mn-ea"/>
              </a:rPr>
              <a:t> </a:t>
            </a:r>
            <a:r>
              <a:rPr sz="1500" kern="1200" spc="130" dirty="0">
                <a:solidFill>
                  <a:srgbClr val="E6DBCA"/>
                </a:solidFill>
                <a:ea typeface="+mn-ea"/>
              </a:rPr>
              <a:t>t</a:t>
            </a:r>
            <a:r>
              <a:rPr sz="1500" kern="1200" spc="-115" dirty="0">
                <a:solidFill>
                  <a:srgbClr val="E6DBCA"/>
                </a:solidFill>
                <a:ea typeface="+mn-ea"/>
              </a:rPr>
              <a:t>o</a:t>
            </a:r>
            <a:r>
              <a:rPr sz="1500" kern="1200" spc="-130" dirty="0">
                <a:solidFill>
                  <a:srgbClr val="E6DBCA"/>
                </a:solidFill>
                <a:ea typeface="+mn-ea"/>
              </a:rPr>
              <a:t>u</a:t>
            </a:r>
            <a:r>
              <a:rPr sz="1500" kern="1200" spc="38" dirty="0">
                <a:solidFill>
                  <a:srgbClr val="E6DBCA"/>
                </a:solidFill>
                <a:ea typeface="+mn-ea"/>
              </a:rPr>
              <a:t>r</a:t>
            </a:r>
            <a:r>
              <a:rPr sz="1500" kern="1200" spc="-140" dirty="0">
                <a:solidFill>
                  <a:srgbClr val="E6DBCA"/>
                </a:solidFill>
                <a:ea typeface="+mn-ea"/>
              </a:rPr>
              <a:t>s</a:t>
            </a:r>
            <a:r>
              <a:rPr sz="1500" kern="1200" spc="-13" dirty="0">
                <a:solidFill>
                  <a:srgbClr val="E6DBCA"/>
                </a:solidFill>
                <a:ea typeface="+mn-ea"/>
              </a:rPr>
              <a:t> </a:t>
            </a:r>
            <a:r>
              <a:rPr sz="1500" kern="1200" spc="-155" dirty="0">
                <a:solidFill>
                  <a:srgbClr val="E6DBCA"/>
                </a:solidFill>
                <a:ea typeface="+mn-ea"/>
              </a:rPr>
              <a:t>a</a:t>
            </a:r>
            <a:r>
              <a:rPr sz="1500" kern="1200" spc="38" dirty="0">
                <a:solidFill>
                  <a:srgbClr val="E6DBCA"/>
                </a:solidFill>
                <a:ea typeface="+mn-ea"/>
              </a:rPr>
              <a:t>r</a:t>
            </a:r>
            <a:r>
              <a:rPr sz="1500" kern="1200" spc="-100" dirty="0">
                <a:solidFill>
                  <a:srgbClr val="E6DBCA"/>
                </a:solidFill>
                <a:ea typeface="+mn-ea"/>
              </a:rPr>
              <a:t>e  </a:t>
            </a:r>
            <a:r>
              <a:rPr sz="1500" kern="1200" spc="-90" dirty="0">
                <a:solidFill>
                  <a:srgbClr val="E6DBCA"/>
                </a:solidFill>
                <a:ea typeface="+mn-ea"/>
              </a:rPr>
              <a:t>conducted.</a:t>
            </a:r>
            <a:endParaRPr sz="1500" kern="1200">
              <a:solidFill>
                <a:prstClr val="black"/>
              </a:solidFill>
              <a:ea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3"/>
            <a:ext cx="5171440" cy="5143500"/>
            <a:chOff x="0" y="5"/>
            <a:chExt cx="10342880" cy="10287000"/>
          </a:xfrm>
        </p:grpSpPr>
        <p:pic>
          <p:nvPicPr>
            <p:cNvPr id="3" name="object 3"/>
            <p:cNvPicPr/>
            <p:nvPr/>
          </p:nvPicPr>
          <p:blipFill>
            <a:blip r:embed="rId2" cstate="print"/>
            <a:stretch>
              <a:fillRect/>
            </a:stretch>
          </p:blipFill>
          <p:spPr>
            <a:xfrm>
              <a:off x="0" y="5"/>
              <a:ext cx="10342632" cy="10286993"/>
            </a:xfrm>
            <a:prstGeom prst="rect">
              <a:avLst/>
            </a:prstGeom>
          </p:spPr>
        </p:pic>
        <p:sp>
          <p:nvSpPr>
            <p:cNvPr id="4" name="object 4"/>
            <p:cNvSpPr/>
            <p:nvPr/>
          </p:nvSpPr>
          <p:spPr>
            <a:xfrm>
              <a:off x="7769090" y="1028705"/>
              <a:ext cx="2571750" cy="2076450"/>
            </a:xfrm>
            <a:custGeom>
              <a:avLst/>
              <a:gdLst/>
              <a:ahLst/>
              <a:cxnLst/>
              <a:rect l="l" t="t" r="r" b="b"/>
              <a:pathLst>
                <a:path w="2571750" h="2076450">
                  <a:moveTo>
                    <a:pt x="2571749" y="2076449"/>
                  </a:moveTo>
                  <a:lnTo>
                    <a:pt x="0" y="2076449"/>
                  </a:lnTo>
                  <a:lnTo>
                    <a:pt x="0" y="0"/>
                  </a:lnTo>
                  <a:lnTo>
                    <a:pt x="2571749" y="0"/>
                  </a:lnTo>
                  <a:lnTo>
                    <a:pt x="2571749" y="2076449"/>
                  </a:lnTo>
                  <a:close/>
                </a:path>
              </a:pathLst>
            </a:custGeom>
            <a:solidFill>
              <a:srgbClr val="FDD059"/>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5" name="object 5"/>
            <p:cNvSpPr/>
            <p:nvPr/>
          </p:nvSpPr>
          <p:spPr>
            <a:xfrm>
              <a:off x="8408835" y="1603831"/>
              <a:ext cx="1294130" cy="923925"/>
            </a:xfrm>
            <a:custGeom>
              <a:avLst/>
              <a:gdLst/>
              <a:ahLst/>
              <a:cxnLst/>
              <a:rect l="l" t="t" r="r" b="b"/>
              <a:pathLst>
                <a:path w="1294129" h="923925">
                  <a:moveTo>
                    <a:pt x="1210373" y="1866"/>
                  </a:moveTo>
                  <a:lnTo>
                    <a:pt x="1207160" y="1524"/>
                  </a:lnTo>
                  <a:lnTo>
                    <a:pt x="1204404" y="0"/>
                  </a:lnTo>
                  <a:lnTo>
                    <a:pt x="84366" y="0"/>
                  </a:lnTo>
                  <a:lnTo>
                    <a:pt x="77279" y="2616"/>
                  </a:lnTo>
                  <a:lnTo>
                    <a:pt x="69850" y="4508"/>
                  </a:lnTo>
                  <a:lnTo>
                    <a:pt x="638797" y="573493"/>
                  </a:lnTo>
                  <a:lnTo>
                    <a:pt x="1210373" y="1866"/>
                  </a:lnTo>
                  <a:close/>
                </a:path>
                <a:path w="1294129" h="923925">
                  <a:moveTo>
                    <a:pt x="1293533" y="92379"/>
                  </a:moveTo>
                  <a:lnTo>
                    <a:pt x="1293037" y="82981"/>
                  </a:lnTo>
                  <a:lnTo>
                    <a:pt x="1291615" y="73850"/>
                  </a:lnTo>
                  <a:lnTo>
                    <a:pt x="1289329" y="65074"/>
                  </a:lnTo>
                  <a:lnTo>
                    <a:pt x="1286256" y="56680"/>
                  </a:lnTo>
                  <a:lnTo>
                    <a:pt x="671410" y="671474"/>
                  </a:lnTo>
                  <a:lnTo>
                    <a:pt x="664375" y="677227"/>
                  </a:lnTo>
                  <a:lnTo>
                    <a:pt x="656437" y="681456"/>
                  </a:lnTo>
                  <a:lnTo>
                    <a:pt x="647827" y="684060"/>
                  </a:lnTo>
                  <a:lnTo>
                    <a:pt x="638797" y="684961"/>
                  </a:lnTo>
                  <a:lnTo>
                    <a:pt x="629704" y="684060"/>
                  </a:lnTo>
                  <a:lnTo>
                    <a:pt x="621080" y="681456"/>
                  </a:lnTo>
                  <a:lnTo>
                    <a:pt x="613143" y="677227"/>
                  </a:lnTo>
                  <a:lnTo>
                    <a:pt x="606120" y="671474"/>
                  </a:lnTo>
                  <a:lnTo>
                    <a:pt x="4521" y="69799"/>
                  </a:lnTo>
                  <a:lnTo>
                    <a:pt x="2692" y="77228"/>
                  </a:lnTo>
                  <a:lnTo>
                    <a:pt x="0" y="84340"/>
                  </a:lnTo>
                  <a:lnTo>
                    <a:pt x="0" y="831494"/>
                  </a:lnTo>
                  <a:lnTo>
                    <a:pt x="7264" y="867486"/>
                  </a:lnTo>
                  <a:lnTo>
                    <a:pt x="27051" y="896874"/>
                  </a:lnTo>
                  <a:lnTo>
                    <a:pt x="56426" y="916673"/>
                  </a:lnTo>
                  <a:lnTo>
                    <a:pt x="92417" y="923925"/>
                  </a:lnTo>
                  <a:lnTo>
                    <a:pt x="1201140" y="923925"/>
                  </a:lnTo>
                  <a:lnTo>
                    <a:pt x="1237043" y="916673"/>
                  </a:lnTo>
                  <a:lnTo>
                    <a:pt x="1266418" y="896874"/>
                  </a:lnTo>
                  <a:lnTo>
                    <a:pt x="1286243" y="867486"/>
                  </a:lnTo>
                  <a:lnTo>
                    <a:pt x="1293533" y="831494"/>
                  </a:lnTo>
                  <a:lnTo>
                    <a:pt x="1293533" y="92379"/>
                  </a:lnTo>
                  <a:close/>
                </a:path>
              </a:pathLst>
            </a:custGeom>
            <a:solidFill>
              <a:srgbClr val="1B2529"/>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6" name="object 6"/>
            <p:cNvSpPr/>
            <p:nvPr/>
          </p:nvSpPr>
          <p:spPr>
            <a:xfrm>
              <a:off x="7769090" y="4107394"/>
              <a:ext cx="2571750" cy="2076450"/>
            </a:xfrm>
            <a:custGeom>
              <a:avLst/>
              <a:gdLst/>
              <a:ahLst/>
              <a:cxnLst/>
              <a:rect l="l" t="t" r="r" b="b"/>
              <a:pathLst>
                <a:path w="2571750" h="2076450">
                  <a:moveTo>
                    <a:pt x="2571749" y="2076449"/>
                  </a:moveTo>
                  <a:lnTo>
                    <a:pt x="0" y="2076449"/>
                  </a:lnTo>
                  <a:lnTo>
                    <a:pt x="0" y="0"/>
                  </a:lnTo>
                  <a:lnTo>
                    <a:pt x="2571749" y="0"/>
                  </a:lnTo>
                  <a:lnTo>
                    <a:pt x="2571749" y="2076449"/>
                  </a:lnTo>
                  <a:close/>
                </a:path>
              </a:pathLst>
            </a:custGeom>
            <a:solidFill>
              <a:srgbClr val="FDD059"/>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7" name="object 7"/>
            <p:cNvSpPr/>
            <p:nvPr/>
          </p:nvSpPr>
          <p:spPr>
            <a:xfrm>
              <a:off x="8464043" y="4553365"/>
              <a:ext cx="1180465" cy="1179830"/>
            </a:xfrm>
            <a:custGeom>
              <a:avLst/>
              <a:gdLst/>
              <a:ahLst/>
              <a:cxnLst/>
              <a:rect l="l" t="t" r="r" b="b"/>
              <a:pathLst>
                <a:path w="1180465" h="1179829">
                  <a:moveTo>
                    <a:pt x="589121" y="1179829"/>
                  </a:moveTo>
                  <a:lnTo>
                    <a:pt x="540755" y="1177289"/>
                  </a:lnTo>
                  <a:lnTo>
                    <a:pt x="493562" y="1172209"/>
                  </a:lnTo>
                  <a:lnTo>
                    <a:pt x="447541" y="1162049"/>
                  </a:lnTo>
                  <a:lnTo>
                    <a:pt x="402692" y="1149349"/>
                  </a:lnTo>
                  <a:lnTo>
                    <a:pt x="359015" y="1132839"/>
                  </a:lnTo>
                  <a:lnTo>
                    <a:pt x="306934" y="1107439"/>
                  </a:lnTo>
                  <a:lnTo>
                    <a:pt x="258423" y="1078229"/>
                  </a:lnTo>
                  <a:lnTo>
                    <a:pt x="213490" y="1045209"/>
                  </a:lnTo>
                  <a:lnTo>
                    <a:pt x="172144" y="1007109"/>
                  </a:lnTo>
                  <a:lnTo>
                    <a:pt x="134582" y="966469"/>
                  </a:lnTo>
                  <a:lnTo>
                    <a:pt x="101121" y="920749"/>
                  </a:lnTo>
                  <a:lnTo>
                    <a:pt x="71753" y="872489"/>
                  </a:lnTo>
                  <a:lnTo>
                    <a:pt x="46469" y="820419"/>
                  </a:lnTo>
                  <a:lnTo>
                    <a:pt x="29729" y="777239"/>
                  </a:lnTo>
                  <a:lnTo>
                    <a:pt x="16705" y="731519"/>
                  </a:lnTo>
                  <a:lnTo>
                    <a:pt x="7399" y="685799"/>
                  </a:lnTo>
                  <a:lnTo>
                    <a:pt x="1813" y="638809"/>
                  </a:lnTo>
                  <a:lnTo>
                    <a:pt x="0" y="591819"/>
                  </a:lnTo>
                  <a:lnTo>
                    <a:pt x="49" y="588009"/>
                  </a:lnTo>
                  <a:lnTo>
                    <a:pt x="1813" y="542289"/>
                  </a:lnTo>
                  <a:lnTo>
                    <a:pt x="7399" y="494029"/>
                  </a:lnTo>
                  <a:lnTo>
                    <a:pt x="16705" y="448309"/>
                  </a:lnTo>
                  <a:lnTo>
                    <a:pt x="29729" y="403859"/>
                  </a:lnTo>
                  <a:lnTo>
                    <a:pt x="46469" y="360679"/>
                  </a:lnTo>
                  <a:lnTo>
                    <a:pt x="71753" y="307339"/>
                  </a:lnTo>
                  <a:lnTo>
                    <a:pt x="101121" y="259079"/>
                  </a:lnTo>
                  <a:lnTo>
                    <a:pt x="134582" y="214629"/>
                  </a:lnTo>
                  <a:lnTo>
                    <a:pt x="172144" y="172719"/>
                  </a:lnTo>
                  <a:lnTo>
                    <a:pt x="213490" y="134619"/>
                  </a:lnTo>
                  <a:lnTo>
                    <a:pt x="258423" y="100329"/>
                  </a:lnTo>
                  <a:lnTo>
                    <a:pt x="306934" y="71119"/>
                  </a:lnTo>
                  <a:lnTo>
                    <a:pt x="359015" y="45719"/>
                  </a:lnTo>
                  <a:lnTo>
                    <a:pt x="402692" y="29209"/>
                  </a:lnTo>
                  <a:lnTo>
                    <a:pt x="447541" y="16509"/>
                  </a:lnTo>
                  <a:lnTo>
                    <a:pt x="493562" y="6349"/>
                  </a:lnTo>
                  <a:lnTo>
                    <a:pt x="540755" y="1269"/>
                  </a:lnTo>
                  <a:lnTo>
                    <a:pt x="589121" y="0"/>
                  </a:lnTo>
                  <a:lnTo>
                    <a:pt x="637508" y="1269"/>
                  </a:lnTo>
                  <a:lnTo>
                    <a:pt x="684714" y="6349"/>
                  </a:lnTo>
                  <a:lnTo>
                    <a:pt x="730742" y="16509"/>
                  </a:lnTo>
                  <a:lnTo>
                    <a:pt x="775593" y="29209"/>
                  </a:lnTo>
                  <a:lnTo>
                    <a:pt x="819271" y="45719"/>
                  </a:lnTo>
                  <a:lnTo>
                    <a:pt x="861249" y="66039"/>
                  </a:lnTo>
                  <a:lnTo>
                    <a:pt x="901004" y="88899"/>
                  </a:lnTo>
                  <a:lnTo>
                    <a:pt x="919771" y="101599"/>
                  </a:lnTo>
                  <a:lnTo>
                    <a:pt x="589121" y="101599"/>
                  </a:lnTo>
                  <a:lnTo>
                    <a:pt x="539307" y="104139"/>
                  </a:lnTo>
                  <a:lnTo>
                    <a:pt x="491014" y="111759"/>
                  </a:lnTo>
                  <a:lnTo>
                    <a:pt x="444250" y="123189"/>
                  </a:lnTo>
                  <a:lnTo>
                    <a:pt x="399024" y="140969"/>
                  </a:lnTo>
                  <a:lnTo>
                    <a:pt x="355945" y="161289"/>
                  </a:lnTo>
                  <a:lnTo>
                    <a:pt x="315747" y="185419"/>
                  </a:lnTo>
                  <a:lnTo>
                    <a:pt x="278423" y="213359"/>
                  </a:lnTo>
                  <a:lnTo>
                    <a:pt x="243963" y="245109"/>
                  </a:lnTo>
                  <a:lnTo>
                    <a:pt x="212637" y="279399"/>
                  </a:lnTo>
                  <a:lnTo>
                    <a:pt x="184784" y="317499"/>
                  </a:lnTo>
                  <a:lnTo>
                    <a:pt x="160401" y="356869"/>
                  </a:lnTo>
                  <a:lnTo>
                    <a:pt x="139483" y="401319"/>
                  </a:lnTo>
                  <a:lnTo>
                    <a:pt x="122717" y="447039"/>
                  </a:lnTo>
                  <a:lnTo>
                    <a:pt x="110731" y="494029"/>
                  </a:lnTo>
                  <a:lnTo>
                    <a:pt x="103534" y="542289"/>
                  </a:lnTo>
                  <a:lnTo>
                    <a:pt x="101132" y="591819"/>
                  </a:lnTo>
                  <a:lnTo>
                    <a:pt x="103534" y="641349"/>
                  </a:lnTo>
                  <a:lnTo>
                    <a:pt x="110731" y="689609"/>
                  </a:lnTo>
                  <a:lnTo>
                    <a:pt x="122717" y="736599"/>
                  </a:lnTo>
                  <a:lnTo>
                    <a:pt x="139483" y="782319"/>
                  </a:lnTo>
                  <a:lnTo>
                    <a:pt x="160401" y="825499"/>
                  </a:lnTo>
                  <a:lnTo>
                    <a:pt x="184784" y="864869"/>
                  </a:lnTo>
                  <a:lnTo>
                    <a:pt x="212637" y="902969"/>
                  </a:lnTo>
                  <a:lnTo>
                    <a:pt x="243963" y="937259"/>
                  </a:lnTo>
                  <a:lnTo>
                    <a:pt x="278423" y="967739"/>
                  </a:lnTo>
                  <a:lnTo>
                    <a:pt x="315747" y="995679"/>
                  </a:lnTo>
                  <a:lnTo>
                    <a:pt x="355945" y="1021079"/>
                  </a:lnTo>
                  <a:lnTo>
                    <a:pt x="399024" y="1041399"/>
                  </a:lnTo>
                  <a:lnTo>
                    <a:pt x="444250" y="1057909"/>
                  </a:lnTo>
                  <a:lnTo>
                    <a:pt x="491014" y="1070609"/>
                  </a:lnTo>
                  <a:lnTo>
                    <a:pt x="539307" y="1076959"/>
                  </a:lnTo>
                  <a:lnTo>
                    <a:pt x="589121" y="1079499"/>
                  </a:lnTo>
                  <a:lnTo>
                    <a:pt x="806172" y="1079499"/>
                  </a:lnTo>
                  <a:lnTo>
                    <a:pt x="809459" y="1088389"/>
                  </a:lnTo>
                  <a:lnTo>
                    <a:pt x="811852" y="1101089"/>
                  </a:lnTo>
                  <a:lnTo>
                    <a:pt x="810893" y="1112519"/>
                  </a:lnTo>
                  <a:lnTo>
                    <a:pt x="806573" y="1122679"/>
                  </a:lnTo>
                  <a:lnTo>
                    <a:pt x="798886" y="1130299"/>
                  </a:lnTo>
                  <a:lnTo>
                    <a:pt x="789427" y="1137919"/>
                  </a:lnTo>
                  <a:lnTo>
                    <a:pt x="779873" y="1142999"/>
                  </a:lnTo>
                  <a:lnTo>
                    <a:pt x="770225" y="1149349"/>
                  </a:lnTo>
                  <a:lnTo>
                    <a:pt x="697921" y="1169669"/>
                  </a:lnTo>
                  <a:lnTo>
                    <a:pt x="654758" y="1176019"/>
                  </a:lnTo>
                  <a:lnTo>
                    <a:pt x="589121" y="1179829"/>
                  </a:lnTo>
                  <a:close/>
                </a:path>
                <a:path w="1180465" h="1179829">
                  <a:moveTo>
                    <a:pt x="1135931" y="796289"/>
                  </a:moveTo>
                  <a:lnTo>
                    <a:pt x="964520" y="796289"/>
                  </a:lnTo>
                  <a:lnTo>
                    <a:pt x="982374" y="795019"/>
                  </a:lnTo>
                  <a:lnTo>
                    <a:pt x="998380" y="791209"/>
                  </a:lnTo>
                  <a:lnTo>
                    <a:pt x="1035675" y="765809"/>
                  </a:lnTo>
                  <a:lnTo>
                    <a:pt x="1059994" y="726439"/>
                  </a:lnTo>
                  <a:lnTo>
                    <a:pt x="1073294" y="678179"/>
                  </a:lnTo>
                  <a:lnTo>
                    <a:pt x="1077954" y="624839"/>
                  </a:lnTo>
                  <a:lnTo>
                    <a:pt x="1078766" y="591819"/>
                  </a:lnTo>
                  <a:lnTo>
                    <a:pt x="1076365" y="542289"/>
                  </a:lnTo>
                  <a:lnTo>
                    <a:pt x="1069168" y="494029"/>
                  </a:lnTo>
                  <a:lnTo>
                    <a:pt x="1057182" y="447039"/>
                  </a:lnTo>
                  <a:lnTo>
                    <a:pt x="1040416" y="401319"/>
                  </a:lnTo>
                  <a:lnTo>
                    <a:pt x="1019498" y="356869"/>
                  </a:lnTo>
                  <a:lnTo>
                    <a:pt x="995115" y="317499"/>
                  </a:lnTo>
                  <a:lnTo>
                    <a:pt x="967262" y="279399"/>
                  </a:lnTo>
                  <a:lnTo>
                    <a:pt x="935936" y="245109"/>
                  </a:lnTo>
                  <a:lnTo>
                    <a:pt x="901401" y="213359"/>
                  </a:lnTo>
                  <a:lnTo>
                    <a:pt x="863916" y="185419"/>
                  </a:lnTo>
                  <a:lnTo>
                    <a:pt x="823475" y="161289"/>
                  </a:lnTo>
                  <a:lnTo>
                    <a:pt x="780069" y="140969"/>
                  </a:lnTo>
                  <a:lnTo>
                    <a:pt x="734488" y="123189"/>
                  </a:lnTo>
                  <a:lnTo>
                    <a:pt x="687467" y="111759"/>
                  </a:lnTo>
                  <a:lnTo>
                    <a:pt x="639010" y="104139"/>
                  </a:lnTo>
                  <a:lnTo>
                    <a:pt x="589121" y="101599"/>
                  </a:lnTo>
                  <a:lnTo>
                    <a:pt x="919771" y="101599"/>
                  </a:lnTo>
                  <a:lnTo>
                    <a:pt x="973851" y="142239"/>
                  </a:lnTo>
                  <a:lnTo>
                    <a:pt x="1006948" y="172719"/>
                  </a:lnTo>
                  <a:lnTo>
                    <a:pt x="1037599" y="205739"/>
                  </a:lnTo>
                  <a:lnTo>
                    <a:pt x="1065574" y="241299"/>
                  </a:lnTo>
                  <a:lnTo>
                    <a:pt x="1090876" y="278129"/>
                  </a:lnTo>
                  <a:lnTo>
                    <a:pt x="1113508" y="317499"/>
                  </a:lnTo>
                  <a:lnTo>
                    <a:pt x="1133470" y="360679"/>
                  </a:lnTo>
                  <a:lnTo>
                    <a:pt x="1150195" y="403859"/>
                  </a:lnTo>
                  <a:lnTo>
                    <a:pt x="1163214" y="448309"/>
                  </a:lnTo>
                  <a:lnTo>
                    <a:pt x="1172521" y="494029"/>
                  </a:lnTo>
                  <a:lnTo>
                    <a:pt x="1178111" y="542289"/>
                  </a:lnTo>
                  <a:lnTo>
                    <a:pt x="1179877" y="588009"/>
                  </a:lnTo>
                  <a:lnTo>
                    <a:pt x="1179945" y="591819"/>
                  </a:lnTo>
                  <a:lnTo>
                    <a:pt x="1179407" y="614679"/>
                  </a:lnTo>
                  <a:lnTo>
                    <a:pt x="1174910" y="666749"/>
                  </a:lnTo>
                  <a:lnTo>
                    <a:pt x="1165545" y="720089"/>
                  </a:lnTo>
                  <a:lnTo>
                    <a:pt x="1148793" y="770889"/>
                  </a:lnTo>
                  <a:lnTo>
                    <a:pt x="1137502" y="793749"/>
                  </a:lnTo>
                  <a:lnTo>
                    <a:pt x="1135931" y="796289"/>
                  </a:lnTo>
                  <a:close/>
                </a:path>
                <a:path w="1180465" h="1179829">
                  <a:moveTo>
                    <a:pt x="589121" y="862329"/>
                  </a:moveTo>
                  <a:lnTo>
                    <a:pt x="533840" y="857249"/>
                  </a:lnTo>
                  <a:lnTo>
                    <a:pt x="482222" y="842009"/>
                  </a:lnTo>
                  <a:lnTo>
                    <a:pt x="435504" y="816609"/>
                  </a:lnTo>
                  <a:lnTo>
                    <a:pt x="394902" y="782319"/>
                  </a:lnTo>
                  <a:lnTo>
                    <a:pt x="361451" y="741679"/>
                  </a:lnTo>
                  <a:lnTo>
                    <a:pt x="336166" y="695959"/>
                  </a:lnTo>
                  <a:lnTo>
                    <a:pt x="320239" y="643889"/>
                  </a:lnTo>
                  <a:lnTo>
                    <a:pt x="314930" y="588009"/>
                  </a:lnTo>
                  <a:lnTo>
                    <a:pt x="316257" y="560069"/>
                  </a:lnTo>
                  <a:lnTo>
                    <a:pt x="326875" y="506729"/>
                  </a:lnTo>
                  <a:lnTo>
                    <a:pt x="347782" y="457199"/>
                  </a:lnTo>
                  <a:lnTo>
                    <a:pt x="377162" y="414019"/>
                  </a:lnTo>
                  <a:lnTo>
                    <a:pt x="414443" y="377189"/>
                  </a:lnTo>
                  <a:lnTo>
                    <a:pt x="458094" y="346709"/>
                  </a:lnTo>
                  <a:lnTo>
                    <a:pt x="507575" y="326389"/>
                  </a:lnTo>
                  <a:lnTo>
                    <a:pt x="561020" y="316229"/>
                  </a:lnTo>
                  <a:lnTo>
                    <a:pt x="589121" y="314959"/>
                  </a:lnTo>
                  <a:lnTo>
                    <a:pt x="617221" y="316229"/>
                  </a:lnTo>
                  <a:lnTo>
                    <a:pt x="670666" y="326389"/>
                  </a:lnTo>
                  <a:lnTo>
                    <a:pt x="720154" y="346709"/>
                  </a:lnTo>
                  <a:lnTo>
                    <a:pt x="763836" y="377189"/>
                  </a:lnTo>
                  <a:lnTo>
                    <a:pt x="801117" y="414019"/>
                  </a:lnTo>
                  <a:lnTo>
                    <a:pt x="802099" y="415289"/>
                  </a:lnTo>
                  <a:lnTo>
                    <a:pt x="589121" y="415289"/>
                  </a:lnTo>
                  <a:lnTo>
                    <a:pt x="553879" y="419099"/>
                  </a:lnTo>
                  <a:lnTo>
                    <a:pt x="492284" y="443229"/>
                  </a:lnTo>
                  <a:lnTo>
                    <a:pt x="444131" y="491489"/>
                  </a:lnTo>
                  <a:lnTo>
                    <a:pt x="419247" y="553719"/>
                  </a:lnTo>
                  <a:lnTo>
                    <a:pt x="416138" y="588009"/>
                  </a:lnTo>
                  <a:lnTo>
                    <a:pt x="419247" y="623569"/>
                  </a:lnTo>
                  <a:lnTo>
                    <a:pt x="444131" y="685799"/>
                  </a:lnTo>
                  <a:lnTo>
                    <a:pt x="492284" y="734059"/>
                  </a:lnTo>
                  <a:lnTo>
                    <a:pt x="553879" y="758189"/>
                  </a:lnTo>
                  <a:lnTo>
                    <a:pt x="589121" y="761999"/>
                  </a:lnTo>
                  <a:lnTo>
                    <a:pt x="889491" y="761999"/>
                  </a:lnTo>
                  <a:lnTo>
                    <a:pt x="892702" y="765809"/>
                  </a:lnTo>
                  <a:lnTo>
                    <a:pt x="898340" y="770889"/>
                  </a:lnTo>
                  <a:lnTo>
                    <a:pt x="794809" y="770889"/>
                  </a:lnTo>
                  <a:lnTo>
                    <a:pt x="774882" y="789939"/>
                  </a:lnTo>
                  <a:lnTo>
                    <a:pt x="728359" y="821689"/>
                  </a:lnTo>
                  <a:lnTo>
                    <a:pt x="673898" y="847089"/>
                  </a:lnTo>
                  <a:lnTo>
                    <a:pt x="617581" y="861059"/>
                  </a:lnTo>
                  <a:lnTo>
                    <a:pt x="589121" y="862329"/>
                  </a:lnTo>
                  <a:close/>
                </a:path>
                <a:path w="1180465" h="1179829">
                  <a:moveTo>
                    <a:pt x="889491" y="761999"/>
                  </a:moveTo>
                  <a:lnTo>
                    <a:pt x="589121" y="761999"/>
                  </a:lnTo>
                  <a:lnTo>
                    <a:pt x="622932" y="758189"/>
                  </a:lnTo>
                  <a:lnTo>
                    <a:pt x="654202" y="749299"/>
                  </a:lnTo>
                  <a:lnTo>
                    <a:pt x="709102" y="713739"/>
                  </a:lnTo>
                  <a:lnTo>
                    <a:pt x="747234" y="657859"/>
                  </a:lnTo>
                  <a:lnTo>
                    <a:pt x="762148" y="588009"/>
                  </a:lnTo>
                  <a:lnTo>
                    <a:pt x="759032" y="553719"/>
                  </a:lnTo>
                  <a:lnTo>
                    <a:pt x="734117" y="491489"/>
                  </a:lnTo>
                  <a:lnTo>
                    <a:pt x="685976" y="443229"/>
                  </a:lnTo>
                  <a:lnTo>
                    <a:pt x="624368" y="419099"/>
                  </a:lnTo>
                  <a:lnTo>
                    <a:pt x="589121" y="415289"/>
                  </a:lnTo>
                  <a:lnTo>
                    <a:pt x="802099" y="415289"/>
                  </a:lnTo>
                  <a:lnTo>
                    <a:pt x="830485" y="457199"/>
                  </a:lnTo>
                  <a:lnTo>
                    <a:pt x="851392" y="506729"/>
                  </a:lnTo>
                  <a:lnTo>
                    <a:pt x="862023" y="560069"/>
                  </a:lnTo>
                  <a:lnTo>
                    <a:pt x="863356" y="693419"/>
                  </a:lnTo>
                  <a:lnTo>
                    <a:pt x="865188" y="713739"/>
                  </a:lnTo>
                  <a:lnTo>
                    <a:pt x="870687" y="732789"/>
                  </a:lnTo>
                  <a:lnTo>
                    <a:pt x="879857" y="750569"/>
                  </a:lnTo>
                  <a:lnTo>
                    <a:pt x="889491" y="761999"/>
                  </a:lnTo>
                  <a:close/>
                </a:path>
                <a:path w="1180465" h="1179829">
                  <a:moveTo>
                    <a:pt x="962907" y="896619"/>
                  </a:moveTo>
                  <a:lnTo>
                    <a:pt x="907195" y="887729"/>
                  </a:lnTo>
                  <a:lnTo>
                    <a:pt x="860892" y="859789"/>
                  </a:lnTo>
                  <a:lnTo>
                    <a:pt x="823566" y="819149"/>
                  </a:lnTo>
                  <a:lnTo>
                    <a:pt x="794809" y="770889"/>
                  </a:lnTo>
                  <a:lnTo>
                    <a:pt x="898340" y="770889"/>
                  </a:lnTo>
                  <a:lnTo>
                    <a:pt x="908208" y="779779"/>
                  </a:lnTo>
                  <a:lnTo>
                    <a:pt x="925352" y="788669"/>
                  </a:lnTo>
                  <a:lnTo>
                    <a:pt x="944125" y="793749"/>
                  </a:lnTo>
                  <a:lnTo>
                    <a:pt x="964520" y="796289"/>
                  </a:lnTo>
                  <a:lnTo>
                    <a:pt x="1135931" y="796289"/>
                  </a:lnTo>
                  <a:lnTo>
                    <a:pt x="1124146" y="815339"/>
                  </a:lnTo>
                  <a:lnTo>
                    <a:pt x="1090697" y="852169"/>
                  </a:lnTo>
                  <a:lnTo>
                    <a:pt x="1047956" y="880109"/>
                  </a:lnTo>
                  <a:lnTo>
                    <a:pt x="994107" y="895349"/>
                  </a:lnTo>
                  <a:lnTo>
                    <a:pt x="962907" y="896619"/>
                  </a:lnTo>
                  <a:close/>
                </a:path>
                <a:path w="1180465" h="1179829">
                  <a:moveTo>
                    <a:pt x="806172" y="1079499"/>
                  </a:moveTo>
                  <a:lnTo>
                    <a:pt x="607897" y="1079499"/>
                  </a:lnTo>
                  <a:lnTo>
                    <a:pt x="645433" y="1076959"/>
                  </a:lnTo>
                  <a:lnTo>
                    <a:pt x="700539" y="1069339"/>
                  </a:lnTo>
                  <a:lnTo>
                    <a:pt x="717781" y="1064259"/>
                  </a:lnTo>
                  <a:lnTo>
                    <a:pt x="734415" y="1060449"/>
                  </a:lnTo>
                  <a:lnTo>
                    <a:pt x="746495" y="1056639"/>
                  </a:lnTo>
                  <a:lnTo>
                    <a:pt x="758272" y="1055369"/>
                  </a:lnTo>
                  <a:lnTo>
                    <a:pt x="769747" y="1056639"/>
                  </a:lnTo>
                  <a:lnTo>
                    <a:pt x="780920" y="1059179"/>
                  </a:lnTo>
                  <a:lnTo>
                    <a:pt x="790967" y="1062989"/>
                  </a:lnTo>
                  <a:lnTo>
                    <a:pt x="799070" y="1069339"/>
                  </a:lnTo>
                  <a:lnTo>
                    <a:pt x="805233" y="1076959"/>
                  </a:lnTo>
                  <a:lnTo>
                    <a:pt x="806172" y="1079499"/>
                  </a:lnTo>
                  <a:close/>
                </a:path>
              </a:pathLst>
            </a:custGeom>
            <a:solidFill>
              <a:srgbClr val="1B2529"/>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8" name="object 8"/>
            <p:cNvSpPr/>
            <p:nvPr/>
          </p:nvSpPr>
          <p:spPr>
            <a:xfrm>
              <a:off x="7769090" y="7186082"/>
              <a:ext cx="2571750" cy="2076450"/>
            </a:xfrm>
            <a:custGeom>
              <a:avLst/>
              <a:gdLst/>
              <a:ahLst/>
              <a:cxnLst/>
              <a:rect l="l" t="t" r="r" b="b"/>
              <a:pathLst>
                <a:path w="2571750" h="2076450">
                  <a:moveTo>
                    <a:pt x="2571749" y="2076449"/>
                  </a:moveTo>
                  <a:lnTo>
                    <a:pt x="0" y="2076449"/>
                  </a:lnTo>
                  <a:lnTo>
                    <a:pt x="0" y="0"/>
                  </a:lnTo>
                  <a:lnTo>
                    <a:pt x="2571749" y="0"/>
                  </a:lnTo>
                  <a:lnTo>
                    <a:pt x="2571749" y="2076449"/>
                  </a:lnTo>
                  <a:close/>
                </a:path>
              </a:pathLst>
            </a:custGeom>
            <a:solidFill>
              <a:srgbClr val="FDD059"/>
            </a:solidFill>
          </p:spPr>
          <p:txBody>
            <a:bodyPr wrap="square" lIns="0" tIns="0" rIns="0" bIns="0" rtlCol="0"/>
            <a:lstStyle/>
            <a:p>
              <a:pPr defTabSz="457200">
                <a:buClrTx/>
              </a:pPr>
              <a:endParaRPr sz="900" kern="1200">
                <a:solidFill>
                  <a:prstClr val="black"/>
                </a:solidFill>
                <a:latin typeface="Calibri"/>
                <a:ea typeface="+mn-ea"/>
                <a:cs typeface="+mn-cs"/>
              </a:endParaRPr>
            </a:p>
          </p:txBody>
        </p:sp>
        <p:sp>
          <p:nvSpPr>
            <p:cNvPr id="9" name="object 9"/>
            <p:cNvSpPr/>
            <p:nvPr/>
          </p:nvSpPr>
          <p:spPr>
            <a:xfrm>
              <a:off x="8524913" y="7683751"/>
              <a:ext cx="1062355" cy="1076325"/>
            </a:xfrm>
            <a:custGeom>
              <a:avLst/>
              <a:gdLst/>
              <a:ahLst/>
              <a:cxnLst/>
              <a:rect l="l" t="t" r="r" b="b"/>
              <a:pathLst>
                <a:path w="1062354" h="1076325">
                  <a:moveTo>
                    <a:pt x="817790" y="1076327"/>
                  </a:moveTo>
                  <a:lnTo>
                    <a:pt x="779017" y="1073592"/>
                  </a:lnTo>
                  <a:lnTo>
                    <a:pt x="705394" y="1056412"/>
                  </a:lnTo>
                  <a:lnTo>
                    <a:pt x="666344" y="1042247"/>
                  </a:lnTo>
                  <a:lnTo>
                    <a:pt x="626138" y="1024573"/>
                  </a:lnTo>
                  <a:lnTo>
                    <a:pt x="585027" y="1003543"/>
                  </a:lnTo>
                  <a:lnTo>
                    <a:pt x="543265" y="979313"/>
                  </a:lnTo>
                  <a:lnTo>
                    <a:pt x="501102" y="952038"/>
                  </a:lnTo>
                  <a:lnTo>
                    <a:pt x="458792" y="921873"/>
                  </a:lnTo>
                  <a:lnTo>
                    <a:pt x="416587" y="888971"/>
                  </a:lnTo>
                  <a:lnTo>
                    <a:pt x="374738" y="853490"/>
                  </a:lnTo>
                  <a:lnTo>
                    <a:pt x="333499" y="815582"/>
                  </a:lnTo>
                  <a:lnTo>
                    <a:pt x="293120" y="775403"/>
                  </a:lnTo>
                  <a:lnTo>
                    <a:pt x="248471" y="727536"/>
                  </a:lnTo>
                  <a:lnTo>
                    <a:pt x="207144" y="679846"/>
                  </a:lnTo>
                  <a:lnTo>
                    <a:pt x="169259" y="632533"/>
                  </a:lnTo>
                  <a:lnTo>
                    <a:pt x="134936" y="585799"/>
                  </a:lnTo>
                  <a:lnTo>
                    <a:pt x="104295" y="539845"/>
                  </a:lnTo>
                  <a:lnTo>
                    <a:pt x="77455" y="494872"/>
                  </a:lnTo>
                  <a:lnTo>
                    <a:pt x="54537" y="451083"/>
                  </a:lnTo>
                  <a:lnTo>
                    <a:pt x="35660" y="408677"/>
                  </a:lnTo>
                  <a:lnTo>
                    <a:pt x="20944" y="367856"/>
                  </a:lnTo>
                  <a:lnTo>
                    <a:pt x="10509" y="328823"/>
                  </a:lnTo>
                  <a:lnTo>
                    <a:pt x="0" y="258040"/>
                  </a:lnTo>
                  <a:lnTo>
                    <a:pt x="1520" y="223163"/>
                  </a:lnTo>
                  <a:lnTo>
                    <a:pt x="22145" y="153276"/>
                  </a:lnTo>
                  <a:lnTo>
                    <a:pt x="51539" y="104815"/>
                  </a:lnTo>
                  <a:lnTo>
                    <a:pt x="83311" y="68758"/>
                  </a:lnTo>
                  <a:lnTo>
                    <a:pt x="124771" y="35067"/>
                  </a:lnTo>
                  <a:lnTo>
                    <a:pt x="148718" y="20682"/>
                  </a:lnTo>
                  <a:lnTo>
                    <a:pt x="150504" y="19579"/>
                  </a:lnTo>
                  <a:lnTo>
                    <a:pt x="151306" y="19168"/>
                  </a:lnTo>
                  <a:lnTo>
                    <a:pt x="174290" y="6504"/>
                  </a:lnTo>
                  <a:lnTo>
                    <a:pt x="182599" y="1966"/>
                  </a:lnTo>
                  <a:lnTo>
                    <a:pt x="190532" y="0"/>
                  </a:lnTo>
                  <a:lnTo>
                    <a:pt x="199039" y="0"/>
                  </a:lnTo>
                  <a:lnTo>
                    <a:pt x="240111" y="13712"/>
                  </a:lnTo>
                  <a:lnTo>
                    <a:pt x="279756" y="47371"/>
                  </a:lnTo>
                  <a:lnTo>
                    <a:pt x="314659" y="89762"/>
                  </a:lnTo>
                  <a:lnTo>
                    <a:pt x="341504" y="129668"/>
                  </a:lnTo>
                  <a:lnTo>
                    <a:pt x="380167" y="201587"/>
                  </a:lnTo>
                  <a:lnTo>
                    <a:pt x="399192" y="248558"/>
                  </a:lnTo>
                  <a:lnTo>
                    <a:pt x="411786" y="293763"/>
                  </a:lnTo>
                  <a:lnTo>
                    <a:pt x="415684" y="334180"/>
                  </a:lnTo>
                  <a:lnTo>
                    <a:pt x="408622" y="366784"/>
                  </a:lnTo>
                  <a:lnTo>
                    <a:pt x="388335" y="388554"/>
                  </a:lnTo>
                  <a:lnTo>
                    <a:pt x="387336" y="389113"/>
                  </a:lnTo>
                  <a:lnTo>
                    <a:pt x="386296" y="389617"/>
                  </a:lnTo>
                  <a:lnTo>
                    <a:pt x="385242" y="390055"/>
                  </a:lnTo>
                  <a:lnTo>
                    <a:pt x="363761" y="401974"/>
                  </a:lnTo>
                  <a:lnTo>
                    <a:pt x="322000" y="424900"/>
                  </a:lnTo>
                  <a:lnTo>
                    <a:pt x="316258" y="427567"/>
                  </a:lnTo>
                  <a:lnTo>
                    <a:pt x="309677" y="429325"/>
                  </a:lnTo>
                  <a:lnTo>
                    <a:pt x="302422" y="430095"/>
                  </a:lnTo>
                  <a:lnTo>
                    <a:pt x="294653" y="429798"/>
                  </a:lnTo>
                  <a:lnTo>
                    <a:pt x="288628" y="431591"/>
                  </a:lnTo>
                  <a:lnTo>
                    <a:pt x="306107" y="475888"/>
                  </a:lnTo>
                  <a:lnTo>
                    <a:pt x="592192" y="771873"/>
                  </a:lnTo>
                  <a:lnTo>
                    <a:pt x="620833" y="789075"/>
                  </a:lnTo>
                  <a:lnTo>
                    <a:pt x="630327" y="756340"/>
                  </a:lnTo>
                  <a:lnTo>
                    <a:pt x="630514" y="755439"/>
                  </a:lnTo>
                  <a:lnTo>
                    <a:pt x="630752" y="754537"/>
                  </a:lnTo>
                  <a:lnTo>
                    <a:pt x="633998" y="743572"/>
                  </a:lnTo>
                  <a:lnTo>
                    <a:pt x="638725" y="727299"/>
                  </a:lnTo>
                  <a:lnTo>
                    <a:pt x="649604" y="707941"/>
                  </a:lnTo>
                  <a:lnTo>
                    <a:pt x="669029" y="694111"/>
                  </a:lnTo>
                  <a:lnTo>
                    <a:pt x="696930" y="685810"/>
                  </a:lnTo>
                  <a:lnTo>
                    <a:pt x="733234" y="683043"/>
                  </a:lnTo>
                  <a:lnTo>
                    <a:pt x="764886" y="684529"/>
                  </a:lnTo>
                  <a:lnTo>
                    <a:pt x="836001" y="696002"/>
                  </a:lnTo>
                  <a:lnTo>
                    <a:pt x="873743" y="705715"/>
                  </a:lnTo>
                  <a:lnTo>
                    <a:pt x="911186" y="717685"/>
                  </a:lnTo>
                  <a:lnTo>
                    <a:pt x="977894" y="746005"/>
                  </a:lnTo>
                  <a:lnTo>
                    <a:pt x="1034470" y="783224"/>
                  </a:lnTo>
                  <a:lnTo>
                    <a:pt x="1062213" y="826802"/>
                  </a:lnTo>
                  <a:lnTo>
                    <a:pt x="1060911" y="848675"/>
                  </a:lnTo>
                  <a:lnTo>
                    <a:pt x="1060643" y="849602"/>
                  </a:lnTo>
                  <a:lnTo>
                    <a:pt x="1059977" y="851410"/>
                  </a:lnTo>
                  <a:lnTo>
                    <a:pt x="1059922" y="851702"/>
                  </a:lnTo>
                  <a:lnTo>
                    <a:pt x="1052991" y="875409"/>
                  </a:lnTo>
                  <a:lnTo>
                    <a:pt x="1052621" y="876870"/>
                  </a:lnTo>
                  <a:lnTo>
                    <a:pt x="1052191" y="878277"/>
                  </a:lnTo>
                  <a:lnTo>
                    <a:pt x="1029701" y="932286"/>
                  </a:lnTo>
                  <a:lnTo>
                    <a:pt x="1003163" y="976346"/>
                  </a:lnTo>
                  <a:lnTo>
                    <a:pt x="971359" y="1012661"/>
                  </a:lnTo>
                  <a:lnTo>
                    <a:pt x="933472" y="1042345"/>
                  </a:lnTo>
                  <a:lnTo>
                    <a:pt x="878422" y="1067918"/>
                  </a:lnTo>
                  <a:lnTo>
                    <a:pt x="848906" y="1074235"/>
                  </a:lnTo>
                  <a:lnTo>
                    <a:pt x="817790" y="1076327"/>
                  </a:lnTo>
                  <a:close/>
                </a:path>
              </a:pathLst>
            </a:custGeom>
            <a:solidFill>
              <a:srgbClr val="1B2529"/>
            </a:solidFill>
          </p:spPr>
          <p:txBody>
            <a:bodyPr wrap="square" lIns="0" tIns="0" rIns="0" bIns="0" rtlCol="0"/>
            <a:lstStyle/>
            <a:p>
              <a:pPr defTabSz="457200">
                <a:buClrTx/>
              </a:pPr>
              <a:endParaRPr sz="900" kern="1200">
                <a:solidFill>
                  <a:prstClr val="black"/>
                </a:solidFill>
                <a:latin typeface="Calibri"/>
                <a:ea typeface="+mn-ea"/>
                <a:cs typeface="+mn-cs"/>
              </a:endParaRPr>
            </a:p>
          </p:txBody>
        </p:sp>
      </p:grpSp>
      <p:sp>
        <p:nvSpPr>
          <p:cNvPr id="10" name="object 10"/>
          <p:cNvSpPr txBox="1">
            <a:spLocks noGrp="1"/>
          </p:cNvSpPr>
          <p:nvPr>
            <p:ph type="title"/>
          </p:nvPr>
        </p:nvSpPr>
        <p:spPr>
          <a:xfrm>
            <a:off x="6309305" y="490261"/>
            <a:ext cx="1738630" cy="932178"/>
          </a:xfrm>
          <a:prstGeom prst="rect">
            <a:avLst/>
          </a:prstGeom>
        </p:spPr>
        <p:txBody>
          <a:bodyPr vert="horz" wrap="square" lIns="0" tIns="102870" rIns="0" bIns="0" rtlCol="0">
            <a:spAutoFit/>
          </a:bodyPr>
          <a:lstStyle/>
          <a:p>
            <a:pPr algn="ctr">
              <a:spcBef>
                <a:spcPts val="810"/>
              </a:spcBef>
            </a:pPr>
            <a:r>
              <a:rPr sz="1650" b="0" spc="-93" dirty="0">
                <a:solidFill>
                  <a:srgbClr val="EF3D41"/>
                </a:solidFill>
              </a:rPr>
              <a:t>MAILING</a:t>
            </a:r>
            <a:r>
              <a:rPr sz="1650" b="0" spc="135" dirty="0">
                <a:solidFill>
                  <a:srgbClr val="EF3D41"/>
                </a:solidFill>
              </a:rPr>
              <a:t> </a:t>
            </a:r>
            <a:r>
              <a:rPr sz="1650" b="0" spc="-170" dirty="0">
                <a:solidFill>
                  <a:srgbClr val="EF3D41"/>
                </a:solidFill>
              </a:rPr>
              <a:t>ADDRESS</a:t>
            </a:r>
            <a:endParaRPr sz="1650"/>
          </a:p>
          <a:p>
            <a:pPr marL="105727" marR="101918" indent="-318" algn="ctr">
              <a:lnSpc>
                <a:spcPct val="125000"/>
              </a:lnSpc>
              <a:spcBef>
                <a:spcPts val="244"/>
              </a:spcBef>
            </a:pPr>
            <a:r>
              <a:rPr sz="1500" b="0" spc="-280" dirty="0">
                <a:solidFill>
                  <a:srgbClr val="E6DBCA"/>
                </a:solidFill>
              </a:rPr>
              <a:t>1</a:t>
            </a:r>
            <a:r>
              <a:rPr sz="1500" b="0" spc="-95" dirty="0">
                <a:solidFill>
                  <a:srgbClr val="E6DBCA"/>
                </a:solidFill>
              </a:rPr>
              <a:t>3</a:t>
            </a:r>
            <a:r>
              <a:rPr sz="1500" b="0" spc="-280" dirty="0">
                <a:solidFill>
                  <a:srgbClr val="E6DBCA"/>
                </a:solidFill>
              </a:rPr>
              <a:t>1</a:t>
            </a:r>
            <a:r>
              <a:rPr sz="1500" b="0" spc="-98" dirty="0">
                <a:solidFill>
                  <a:srgbClr val="E6DBCA"/>
                </a:solidFill>
              </a:rPr>
              <a:t>5</a:t>
            </a:r>
            <a:r>
              <a:rPr sz="1500" b="0" spc="-13" dirty="0">
                <a:solidFill>
                  <a:srgbClr val="E6DBCA"/>
                </a:solidFill>
              </a:rPr>
              <a:t> </a:t>
            </a:r>
            <a:r>
              <a:rPr sz="1500" b="0" spc="-100" dirty="0">
                <a:solidFill>
                  <a:srgbClr val="E6DBCA"/>
                </a:solidFill>
              </a:rPr>
              <a:t>L</a:t>
            </a:r>
            <a:r>
              <a:rPr sz="1500" b="0" spc="-20" dirty="0">
                <a:solidFill>
                  <a:srgbClr val="E6DBCA"/>
                </a:solidFill>
              </a:rPr>
              <a:t>i</a:t>
            </a:r>
            <a:r>
              <a:rPr sz="1500" b="0" spc="-170" dirty="0">
                <a:solidFill>
                  <a:srgbClr val="E6DBCA"/>
                </a:solidFill>
              </a:rPr>
              <a:t>m</a:t>
            </a:r>
            <a:r>
              <a:rPr sz="1500" b="0" spc="-150" dirty="0">
                <a:solidFill>
                  <a:srgbClr val="E6DBCA"/>
                </a:solidFill>
              </a:rPr>
              <a:t>e</a:t>
            </a:r>
            <a:r>
              <a:rPr sz="1500" b="0" spc="-13" dirty="0">
                <a:solidFill>
                  <a:srgbClr val="E6DBCA"/>
                </a:solidFill>
              </a:rPr>
              <a:t> </a:t>
            </a:r>
            <a:r>
              <a:rPr sz="1500" b="0" spc="-140" dirty="0">
                <a:solidFill>
                  <a:srgbClr val="E6DBCA"/>
                </a:solidFill>
              </a:rPr>
              <a:t>K</a:t>
            </a:r>
            <a:r>
              <a:rPr sz="1500" b="0" spc="-20" dirty="0">
                <a:solidFill>
                  <a:srgbClr val="E6DBCA"/>
                </a:solidFill>
              </a:rPr>
              <a:t>il</a:t>
            </a:r>
            <a:r>
              <a:rPr sz="1500" b="0" spc="-130" dirty="0">
                <a:solidFill>
                  <a:srgbClr val="E6DBCA"/>
                </a:solidFill>
              </a:rPr>
              <a:t>n</a:t>
            </a:r>
            <a:r>
              <a:rPr sz="1500" b="0" spc="-13" dirty="0">
                <a:solidFill>
                  <a:srgbClr val="E6DBCA"/>
                </a:solidFill>
              </a:rPr>
              <a:t> </a:t>
            </a:r>
            <a:r>
              <a:rPr sz="1500" b="0" spc="-260" dirty="0">
                <a:solidFill>
                  <a:srgbClr val="E6DBCA"/>
                </a:solidFill>
              </a:rPr>
              <a:t>R</a:t>
            </a:r>
            <a:r>
              <a:rPr sz="1500" b="0" spc="-115" dirty="0">
                <a:solidFill>
                  <a:srgbClr val="E6DBCA"/>
                </a:solidFill>
              </a:rPr>
              <a:t>o</a:t>
            </a:r>
            <a:r>
              <a:rPr sz="1500" b="0" spc="-155" dirty="0">
                <a:solidFill>
                  <a:srgbClr val="E6DBCA"/>
                </a:solidFill>
              </a:rPr>
              <a:t>a</a:t>
            </a:r>
            <a:r>
              <a:rPr sz="1500" b="0" spc="-78" dirty="0">
                <a:solidFill>
                  <a:srgbClr val="E6DBCA"/>
                </a:solidFill>
              </a:rPr>
              <a:t>d  </a:t>
            </a:r>
            <a:r>
              <a:rPr sz="1500" b="0" spc="-283" dirty="0">
                <a:solidFill>
                  <a:srgbClr val="E6DBCA"/>
                </a:solidFill>
              </a:rPr>
              <a:t>G</a:t>
            </a:r>
            <a:r>
              <a:rPr sz="1500" b="0" spc="38" dirty="0">
                <a:solidFill>
                  <a:srgbClr val="E6DBCA"/>
                </a:solidFill>
              </a:rPr>
              <a:t>r</a:t>
            </a:r>
            <a:r>
              <a:rPr sz="1500" b="0" spc="-135" dirty="0">
                <a:solidFill>
                  <a:srgbClr val="E6DBCA"/>
                </a:solidFill>
              </a:rPr>
              <a:t>ee</a:t>
            </a:r>
            <a:r>
              <a:rPr sz="1500" b="0" spc="-130" dirty="0">
                <a:solidFill>
                  <a:srgbClr val="E6DBCA"/>
                </a:solidFill>
              </a:rPr>
              <a:t>n</a:t>
            </a:r>
            <a:r>
              <a:rPr sz="1500" b="0" spc="-13" dirty="0">
                <a:solidFill>
                  <a:srgbClr val="E6DBCA"/>
                </a:solidFill>
              </a:rPr>
              <a:t> </a:t>
            </a:r>
            <a:r>
              <a:rPr sz="1500" b="0" spc="-178" dirty="0">
                <a:solidFill>
                  <a:srgbClr val="E6DBCA"/>
                </a:solidFill>
              </a:rPr>
              <a:t>B</a:t>
            </a:r>
            <a:r>
              <a:rPr sz="1500" b="0" spc="-155" dirty="0">
                <a:solidFill>
                  <a:srgbClr val="E6DBCA"/>
                </a:solidFill>
              </a:rPr>
              <a:t>a</a:t>
            </a:r>
            <a:r>
              <a:rPr sz="1500" b="0" spc="-88" dirty="0">
                <a:solidFill>
                  <a:srgbClr val="E6DBCA"/>
                </a:solidFill>
              </a:rPr>
              <a:t>y</a:t>
            </a:r>
            <a:r>
              <a:rPr sz="1500" b="0" spc="-115" dirty="0">
                <a:solidFill>
                  <a:srgbClr val="E6DBCA"/>
                </a:solidFill>
              </a:rPr>
              <a:t>,</a:t>
            </a:r>
            <a:r>
              <a:rPr sz="1500" b="0" spc="-13" dirty="0">
                <a:solidFill>
                  <a:srgbClr val="E6DBCA"/>
                </a:solidFill>
              </a:rPr>
              <a:t> </a:t>
            </a:r>
            <a:r>
              <a:rPr sz="1500" b="0" spc="-338" dirty="0">
                <a:solidFill>
                  <a:srgbClr val="E6DBCA"/>
                </a:solidFill>
              </a:rPr>
              <a:t>W</a:t>
            </a:r>
            <a:r>
              <a:rPr sz="1500" b="0" spc="-83" dirty="0">
                <a:solidFill>
                  <a:srgbClr val="E6DBCA"/>
                </a:solidFill>
              </a:rPr>
              <a:t>I</a:t>
            </a:r>
            <a:r>
              <a:rPr sz="1500" b="0" spc="-13" dirty="0">
                <a:solidFill>
                  <a:srgbClr val="E6DBCA"/>
                </a:solidFill>
              </a:rPr>
              <a:t> </a:t>
            </a:r>
            <a:r>
              <a:rPr sz="1500" b="0" spc="-83" dirty="0">
                <a:solidFill>
                  <a:srgbClr val="E6DBCA"/>
                </a:solidFill>
              </a:rPr>
              <a:t>5</a:t>
            </a:r>
            <a:r>
              <a:rPr sz="1500" b="0" spc="-33" dirty="0">
                <a:solidFill>
                  <a:srgbClr val="E6DBCA"/>
                </a:solidFill>
              </a:rPr>
              <a:t>4</a:t>
            </a:r>
            <a:r>
              <a:rPr sz="1500" b="0" spc="-95" dirty="0">
                <a:solidFill>
                  <a:srgbClr val="E6DBCA"/>
                </a:solidFill>
              </a:rPr>
              <a:t>3</a:t>
            </a:r>
            <a:r>
              <a:rPr sz="1500" b="0" spc="-280" dirty="0">
                <a:solidFill>
                  <a:srgbClr val="E6DBCA"/>
                </a:solidFill>
              </a:rPr>
              <a:t>1</a:t>
            </a:r>
            <a:r>
              <a:rPr sz="1500" b="0" spc="-295" dirty="0">
                <a:solidFill>
                  <a:srgbClr val="E6DBCA"/>
                </a:solidFill>
              </a:rPr>
              <a:t>1</a:t>
            </a:r>
            <a:endParaRPr sz="1500"/>
          </a:p>
        </p:txBody>
      </p:sp>
      <p:sp>
        <p:nvSpPr>
          <p:cNvPr id="11" name="object 11"/>
          <p:cNvSpPr txBox="1"/>
          <p:nvPr/>
        </p:nvSpPr>
        <p:spPr>
          <a:xfrm>
            <a:off x="5782623" y="2172481"/>
            <a:ext cx="2792095" cy="678391"/>
          </a:xfrm>
          <a:prstGeom prst="rect">
            <a:avLst/>
          </a:prstGeom>
        </p:spPr>
        <p:txBody>
          <a:bodyPr vert="horz" wrap="square" lIns="0" tIns="102870" rIns="0" bIns="0" rtlCol="0">
            <a:spAutoFit/>
          </a:bodyPr>
          <a:lstStyle/>
          <a:p>
            <a:pPr algn="ctr" defTabSz="457200">
              <a:spcBef>
                <a:spcPts val="810"/>
              </a:spcBef>
              <a:buClrTx/>
            </a:pPr>
            <a:r>
              <a:rPr sz="1650" kern="1200" spc="-98" dirty="0">
                <a:solidFill>
                  <a:srgbClr val="EF3D41"/>
                </a:solidFill>
                <a:ea typeface="+mn-ea"/>
              </a:rPr>
              <a:t>EMAIL</a:t>
            </a:r>
            <a:r>
              <a:rPr sz="1650" kern="1200" spc="148" dirty="0">
                <a:solidFill>
                  <a:srgbClr val="EF3D41"/>
                </a:solidFill>
                <a:ea typeface="+mn-ea"/>
              </a:rPr>
              <a:t> </a:t>
            </a:r>
            <a:r>
              <a:rPr sz="1650" kern="1200" spc="-170" dirty="0">
                <a:solidFill>
                  <a:srgbClr val="EF3D41"/>
                </a:solidFill>
                <a:ea typeface="+mn-ea"/>
              </a:rPr>
              <a:t>ADDRESS</a:t>
            </a:r>
            <a:endParaRPr sz="1650" kern="1200">
              <a:solidFill>
                <a:prstClr val="black"/>
              </a:solidFill>
              <a:ea typeface="+mn-ea"/>
            </a:endParaRPr>
          </a:p>
          <a:p>
            <a:pPr algn="ctr" defTabSz="457200">
              <a:spcBef>
                <a:spcPts val="695"/>
              </a:spcBef>
              <a:buClrTx/>
            </a:pPr>
            <a:r>
              <a:rPr sz="1500" kern="1200" spc="-75" dirty="0">
                <a:solidFill>
                  <a:srgbClr val="E6DBCA"/>
                </a:solidFill>
                <a:ea typeface="+mn-ea"/>
                <a:hlinkClick r:id="rId3"/>
              </a:rPr>
              <a:t>tim.perlewitz@usc.salvationarmy.org</a:t>
            </a:r>
            <a:endParaRPr sz="1500" kern="1200">
              <a:solidFill>
                <a:prstClr val="black"/>
              </a:solidFill>
              <a:ea typeface="+mn-ea"/>
            </a:endParaRPr>
          </a:p>
        </p:txBody>
      </p:sp>
      <p:sp>
        <p:nvSpPr>
          <p:cNvPr id="12" name="object 12"/>
          <p:cNvSpPr txBox="1"/>
          <p:nvPr/>
        </p:nvSpPr>
        <p:spPr>
          <a:xfrm>
            <a:off x="6418098" y="3711834"/>
            <a:ext cx="1521143" cy="678391"/>
          </a:xfrm>
          <a:prstGeom prst="rect">
            <a:avLst/>
          </a:prstGeom>
        </p:spPr>
        <p:txBody>
          <a:bodyPr vert="horz" wrap="square" lIns="0" tIns="102870" rIns="0" bIns="0" rtlCol="0">
            <a:spAutoFit/>
          </a:bodyPr>
          <a:lstStyle/>
          <a:p>
            <a:pPr algn="ctr" defTabSz="457200">
              <a:spcBef>
                <a:spcPts val="810"/>
              </a:spcBef>
              <a:buClrTx/>
            </a:pPr>
            <a:r>
              <a:rPr sz="1650" kern="1200" spc="-168" dirty="0">
                <a:solidFill>
                  <a:srgbClr val="EF3D41"/>
                </a:solidFill>
                <a:ea typeface="+mn-ea"/>
              </a:rPr>
              <a:t>PHONE</a:t>
            </a:r>
            <a:r>
              <a:rPr sz="1650" kern="1200" spc="133" dirty="0">
                <a:solidFill>
                  <a:srgbClr val="EF3D41"/>
                </a:solidFill>
                <a:ea typeface="+mn-ea"/>
              </a:rPr>
              <a:t> </a:t>
            </a:r>
            <a:r>
              <a:rPr sz="1650" kern="1200" spc="-160" dirty="0">
                <a:solidFill>
                  <a:srgbClr val="EF3D41"/>
                </a:solidFill>
                <a:ea typeface="+mn-ea"/>
              </a:rPr>
              <a:t>NUMBER</a:t>
            </a:r>
            <a:endParaRPr sz="1650" kern="1200">
              <a:solidFill>
                <a:prstClr val="black"/>
              </a:solidFill>
              <a:ea typeface="+mn-ea"/>
            </a:endParaRPr>
          </a:p>
          <a:p>
            <a:pPr algn="ctr" defTabSz="457200">
              <a:spcBef>
                <a:spcPts val="695"/>
              </a:spcBef>
              <a:buClrTx/>
            </a:pPr>
            <a:r>
              <a:rPr sz="1500" kern="1200" spc="-35" dirty="0">
                <a:solidFill>
                  <a:srgbClr val="E6DBCA"/>
                </a:solidFill>
                <a:ea typeface="+mn-ea"/>
              </a:rPr>
              <a:t>(920)</a:t>
            </a:r>
            <a:r>
              <a:rPr sz="1500" kern="1200" spc="-30" dirty="0">
                <a:solidFill>
                  <a:srgbClr val="E6DBCA"/>
                </a:solidFill>
                <a:ea typeface="+mn-ea"/>
              </a:rPr>
              <a:t> </a:t>
            </a:r>
            <a:r>
              <a:rPr sz="1500" kern="1200" spc="-48" dirty="0">
                <a:solidFill>
                  <a:srgbClr val="E6DBCA"/>
                </a:solidFill>
                <a:ea typeface="+mn-ea"/>
              </a:rPr>
              <a:t>264-3949</a:t>
            </a:r>
            <a:endParaRPr sz="1500" kern="1200">
              <a:solidFill>
                <a:prstClr val="black"/>
              </a:solidFill>
              <a:ea typeface="+mn-ea"/>
            </a:endParaRPr>
          </a:p>
        </p:txBody>
      </p:sp>
      <p:sp>
        <p:nvSpPr>
          <p:cNvPr id="13" name="object 13"/>
          <p:cNvSpPr txBox="1"/>
          <p:nvPr/>
        </p:nvSpPr>
        <p:spPr>
          <a:xfrm>
            <a:off x="813731" y="1268253"/>
            <a:ext cx="448841" cy="2607310"/>
          </a:xfrm>
          <a:prstGeom prst="rect">
            <a:avLst/>
          </a:prstGeom>
        </p:spPr>
        <p:txBody>
          <a:bodyPr vert="vert270" wrap="square" lIns="0" tIns="0" rIns="0" bIns="0" rtlCol="0">
            <a:spAutoFit/>
          </a:bodyPr>
          <a:lstStyle/>
          <a:p>
            <a:pPr marL="6350" defTabSz="457200">
              <a:lnSpc>
                <a:spcPts val="3515"/>
              </a:lnSpc>
              <a:buClrTx/>
            </a:pPr>
            <a:r>
              <a:rPr sz="3150" b="1" kern="1200" spc="150" dirty="0">
                <a:solidFill>
                  <a:srgbClr val="E6DBCA"/>
                </a:solidFill>
                <a:ea typeface="+mn-ea"/>
              </a:rPr>
              <a:t>REACH</a:t>
            </a:r>
            <a:r>
              <a:rPr sz="3150" b="1" kern="1200" spc="258" dirty="0">
                <a:solidFill>
                  <a:srgbClr val="E6DBCA"/>
                </a:solidFill>
                <a:ea typeface="+mn-ea"/>
              </a:rPr>
              <a:t> </a:t>
            </a:r>
            <a:r>
              <a:rPr sz="3150" b="1" kern="1200" spc="215" dirty="0">
                <a:solidFill>
                  <a:srgbClr val="E6DBCA"/>
                </a:solidFill>
                <a:ea typeface="+mn-ea"/>
              </a:rPr>
              <a:t>OUT</a:t>
            </a:r>
            <a:endParaRPr sz="3150" kern="1200">
              <a:solidFill>
                <a:prstClr val="black"/>
              </a:solidFill>
              <a:ea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9"/>
          <p:cNvSpPr txBox="1">
            <a:spLocks noGrp="1"/>
          </p:cNvSpPr>
          <p:nvPr>
            <p:ph type="body" idx="1"/>
          </p:nvPr>
        </p:nvSpPr>
        <p:spPr>
          <a:xfrm>
            <a:off x="311695" y="1354698"/>
            <a:ext cx="8520600" cy="3416400"/>
          </a:xfrm>
          <a:prstGeom prst="rect">
            <a:avLst/>
          </a:prstGeom>
        </p:spPr>
        <p:txBody>
          <a:bodyPr spcFirstLastPara="1" wrap="square" lIns="91425" tIns="45700" rIns="91425" bIns="45700" anchor="t" anchorCtr="0">
            <a:normAutofit fontScale="62500" lnSpcReduction="20000"/>
          </a:bodyPr>
          <a:lstStyle/>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endParaRPr dirty="0"/>
          </a:p>
          <a:p>
            <a:pPr marL="0" lvl="0" indent="0" algn="l" rtl="0">
              <a:spcBef>
                <a:spcPts val="500"/>
              </a:spcBef>
              <a:spcAft>
                <a:spcPts val="0"/>
              </a:spcAft>
              <a:buNone/>
            </a:pPr>
            <a:r>
              <a:rPr lang="en" u="sng" dirty="0">
                <a:solidFill>
                  <a:schemeClr val="hlink"/>
                </a:solidFill>
                <a:hlinkClick r:id="rId3"/>
              </a:rPr>
              <a:t>https://adata.org/events-calendar</a:t>
            </a:r>
            <a:r>
              <a:rPr lang="en" dirty="0"/>
              <a:t> </a:t>
            </a:r>
            <a:endParaRPr dirty="0"/>
          </a:p>
        </p:txBody>
      </p:sp>
      <p:pic>
        <p:nvPicPr>
          <p:cNvPr id="153" name="Google Shape;153;p29"/>
          <p:cNvPicPr preferRelativeResize="0"/>
          <p:nvPr/>
        </p:nvPicPr>
        <p:blipFill>
          <a:blip r:embed="rId4">
            <a:alphaModFix/>
          </a:blip>
          <a:stretch>
            <a:fillRect/>
          </a:stretch>
        </p:blipFill>
        <p:spPr>
          <a:xfrm>
            <a:off x="236950" y="715423"/>
            <a:ext cx="8670090" cy="341640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30"/>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Messaging to Older Adults</a:t>
            </a:r>
            <a:endParaRPr/>
          </a:p>
        </p:txBody>
      </p:sp>
      <p:sp>
        <p:nvSpPr>
          <p:cNvPr id="159" name="Google Shape;159;p30"/>
          <p:cNvSpPr txBox="1">
            <a:spLocks noGrp="1"/>
          </p:cNvSpPr>
          <p:nvPr>
            <p:ph type="body" idx="1"/>
          </p:nvPr>
        </p:nvSpPr>
        <p:spPr>
          <a:prstGeom prst="rect">
            <a:avLst/>
          </a:prstGeom>
        </p:spPr>
        <p:txBody>
          <a:bodyPr spcFirstLastPara="1" wrap="square" lIns="91425" tIns="45700" rIns="91425" bIns="45700" anchor="t" anchorCtr="0">
            <a:normAutofit fontScale="85000" lnSpcReduction="20000"/>
          </a:bodyPr>
          <a:lstStyle/>
          <a:p>
            <a:pPr marL="457200" lvl="0" indent="-375443" algn="l" rtl="0">
              <a:spcBef>
                <a:spcPts val="500"/>
              </a:spcBef>
              <a:spcAft>
                <a:spcPts val="0"/>
              </a:spcAft>
              <a:buSzPct val="100000"/>
              <a:buChar char="•"/>
            </a:pPr>
            <a:r>
              <a:rPr lang="en"/>
              <a:t>Ageism impacts all of our lives: Meaning any time that we make generalizations or have bias about anyone at any age.</a:t>
            </a:r>
            <a:endParaRPr/>
          </a:p>
          <a:p>
            <a:pPr marL="914400" lvl="1" indent="-393065" algn="l" rtl="0">
              <a:spcBef>
                <a:spcPts val="0"/>
              </a:spcBef>
              <a:spcAft>
                <a:spcPts val="0"/>
              </a:spcAft>
              <a:buSzPct val="100000"/>
              <a:buChar char="–"/>
            </a:pPr>
            <a:r>
              <a:rPr lang="en"/>
              <a:t>Ageism impacts our health </a:t>
            </a:r>
            <a:endParaRPr/>
          </a:p>
          <a:p>
            <a:pPr marL="914400" lvl="1" indent="-393065" algn="l" rtl="0">
              <a:spcBef>
                <a:spcPts val="0"/>
              </a:spcBef>
              <a:spcAft>
                <a:spcPts val="0"/>
              </a:spcAft>
              <a:buSzPct val="100000"/>
              <a:buChar char="–"/>
            </a:pPr>
            <a:r>
              <a:rPr lang="en"/>
              <a:t>Ageism impacts internal bias</a:t>
            </a:r>
            <a:endParaRPr/>
          </a:p>
          <a:p>
            <a:pPr marL="914400" lvl="1" indent="-393065" algn="l" rtl="0">
              <a:spcBef>
                <a:spcPts val="0"/>
              </a:spcBef>
              <a:spcAft>
                <a:spcPts val="0"/>
              </a:spcAft>
              <a:buSzPct val="100000"/>
              <a:buChar char="–"/>
            </a:pPr>
            <a:r>
              <a:rPr lang="en"/>
              <a:t>Ageism impacts policy</a:t>
            </a:r>
            <a:endParaRPr/>
          </a:p>
          <a:p>
            <a:pPr marL="457200" lvl="0" indent="-375443" algn="l" rtl="0">
              <a:spcBef>
                <a:spcPts val="0"/>
              </a:spcBef>
              <a:spcAft>
                <a:spcPts val="0"/>
              </a:spcAft>
              <a:buSzPct val="100000"/>
              <a:buChar char="•"/>
            </a:pPr>
            <a:r>
              <a:rPr lang="en"/>
              <a:t>Use more ‘us’ and ‘we’ vs. ‘they’ or ‘them’</a:t>
            </a:r>
            <a:endParaRPr/>
          </a:p>
          <a:p>
            <a:pPr marL="457200" lvl="0" indent="-375443" algn="l" rtl="0">
              <a:spcBef>
                <a:spcPts val="0"/>
              </a:spcBef>
              <a:spcAft>
                <a:spcPts val="0"/>
              </a:spcAft>
              <a:buSzPct val="100000"/>
              <a:buChar char="•"/>
            </a:pPr>
            <a:r>
              <a:rPr lang="en"/>
              <a:t>Recognize the diversity in aging</a:t>
            </a:r>
            <a:endParaRPr/>
          </a:p>
          <a:p>
            <a:pPr marL="914400" lvl="1" indent="-393065" algn="l" rtl="0">
              <a:spcBef>
                <a:spcPts val="0"/>
              </a:spcBef>
              <a:spcAft>
                <a:spcPts val="0"/>
              </a:spcAft>
              <a:buSzPct val="100000"/>
              <a:buChar char="–"/>
            </a:pPr>
            <a:r>
              <a:rPr lang="en"/>
              <a:t>Think about someone who is 72</a:t>
            </a:r>
            <a:endParaRPr/>
          </a:p>
          <a:p>
            <a:pPr marL="914400" lvl="1" indent="-393065" algn="l" rtl="0">
              <a:spcBef>
                <a:spcPts val="0"/>
              </a:spcBef>
              <a:spcAft>
                <a:spcPts val="0"/>
              </a:spcAft>
              <a:buSzPct val="100000"/>
              <a:buChar char="–"/>
            </a:pPr>
            <a:r>
              <a:rPr lang="en"/>
              <a:t>Imagine 100 people who are 72–important to recognize the difference in people at multiple levels</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1"/>
          <p:cNvSpPr txBox="1">
            <a:spLocks noGrp="1"/>
          </p:cNvSpPr>
          <p:nvPr>
            <p:ph type="title"/>
          </p:nvPr>
        </p:nvSpPr>
        <p:spPr>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
              <a:t>Reframing Aging</a:t>
            </a:r>
            <a:endParaRPr/>
          </a:p>
        </p:txBody>
      </p:sp>
      <p:sp>
        <p:nvSpPr>
          <p:cNvPr id="165" name="Google Shape;165;p31"/>
          <p:cNvSpPr txBox="1">
            <a:spLocks noGrp="1"/>
          </p:cNvSpPr>
          <p:nvPr>
            <p:ph type="body" idx="1"/>
          </p:nvPr>
        </p:nvSpPr>
        <p:spPr>
          <a:prstGeom prst="rect">
            <a:avLst/>
          </a:prstGeom>
        </p:spPr>
        <p:txBody>
          <a:bodyPr spcFirstLastPara="1" wrap="square" lIns="91425" tIns="45700" rIns="91425" bIns="45700" anchor="t" anchorCtr="0">
            <a:normAutofit/>
          </a:bodyPr>
          <a:lstStyle/>
          <a:p>
            <a:pPr marL="0" lvl="0" indent="0" algn="l" rtl="0">
              <a:lnSpc>
                <a:spcPct val="115000"/>
              </a:lnSpc>
              <a:spcBef>
                <a:spcPts val="0"/>
              </a:spcBef>
              <a:spcAft>
                <a:spcPts val="0"/>
              </a:spcAft>
              <a:buNone/>
            </a:pPr>
            <a:r>
              <a:rPr lang="en" sz="1200" dirty="0">
                <a:solidFill>
                  <a:srgbClr val="666666"/>
                </a:solidFill>
                <a:highlight>
                  <a:srgbClr val="FFFFFF"/>
                </a:highlight>
                <a:latin typeface="Arial"/>
                <a:ea typeface="Arial"/>
                <a:cs typeface="Arial"/>
                <a:sym typeface="Arial"/>
              </a:rPr>
              <a:t>Long Term Culture Change Initiative. How do people understand the contributions of older people?</a:t>
            </a:r>
            <a:endParaRPr sz="1200" dirty="0">
              <a:solidFill>
                <a:srgbClr val="666666"/>
              </a:solidFill>
              <a:highlight>
                <a:srgbClr val="FFFFFF"/>
              </a:highlight>
              <a:latin typeface="Arial"/>
              <a:ea typeface="Arial"/>
              <a:cs typeface="Arial"/>
              <a:sym typeface="Arial"/>
            </a:endParaRPr>
          </a:p>
          <a:p>
            <a:pPr marL="0" lvl="0" indent="0" algn="l" rtl="0">
              <a:lnSpc>
                <a:spcPct val="115000"/>
              </a:lnSpc>
              <a:spcBef>
                <a:spcPts val="1600"/>
              </a:spcBef>
              <a:spcAft>
                <a:spcPts val="0"/>
              </a:spcAft>
              <a:buNone/>
            </a:pPr>
            <a:r>
              <a:rPr lang="en" sz="1200" dirty="0">
                <a:solidFill>
                  <a:srgbClr val="666666"/>
                </a:solidFill>
                <a:highlight>
                  <a:srgbClr val="FFFFFF"/>
                </a:highlight>
                <a:latin typeface="Arial"/>
                <a:ea typeface="Arial"/>
                <a:cs typeface="Arial"/>
                <a:sym typeface="Arial"/>
              </a:rPr>
              <a:t>The four aims of this phase of the project are to:</a:t>
            </a:r>
            <a:endParaRPr sz="1200" dirty="0">
              <a:solidFill>
                <a:srgbClr val="666666"/>
              </a:solidFill>
              <a:highlight>
                <a:srgbClr val="FFFFFF"/>
              </a:highlight>
              <a:latin typeface="Arial"/>
              <a:ea typeface="Arial"/>
              <a:cs typeface="Arial"/>
              <a:sym typeface="Arial"/>
            </a:endParaRPr>
          </a:p>
          <a:p>
            <a:pPr marL="647700" lvl="0" indent="-304800" algn="l" rtl="0">
              <a:lnSpc>
                <a:spcPct val="115000"/>
              </a:lnSpc>
              <a:spcBef>
                <a:spcPts val="1600"/>
              </a:spcBef>
              <a:spcAft>
                <a:spcPts val="0"/>
              </a:spcAft>
              <a:buClr>
                <a:srgbClr val="666666"/>
              </a:buClr>
              <a:buSzPts val="1200"/>
              <a:buChar char="●"/>
            </a:pPr>
            <a:r>
              <a:rPr lang="en" sz="1200" dirty="0">
                <a:solidFill>
                  <a:srgbClr val="666666"/>
                </a:solidFill>
                <a:highlight>
                  <a:srgbClr val="FFFFFF"/>
                </a:highlight>
                <a:latin typeface="Arial"/>
                <a:ea typeface="Arial"/>
                <a:cs typeface="Arial"/>
                <a:sym typeface="Arial"/>
              </a:rPr>
              <a:t>Build an infrastructure to enable broad dissemination of the reframing aging concepts to the field of aging</a:t>
            </a:r>
            <a:endParaRPr sz="1200" dirty="0">
              <a:solidFill>
                <a:srgbClr val="666666"/>
              </a:solidFill>
              <a:highlight>
                <a:srgbClr val="FFFFFF"/>
              </a:highlight>
              <a:latin typeface="Arial"/>
              <a:ea typeface="Arial"/>
              <a:cs typeface="Arial"/>
              <a:sym typeface="Arial"/>
            </a:endParaRPr>
          </a:p>
          <a:p>
            <a:pPr marL="647700" lvl="0" indent="-304800" algn="l" rtl="0">
              <a:lnSpc>
                <a:spcPct val="115000"/>
              </a:lnSpc>
              <a:spcBef>
                <a:spcPts val="0"/>
              </a:spcBef>
              <a:spcAft>
                <a:spcPts val="0"/>
              </a:spcAft>
              <a:buClr>
                <a:srgbClr val="666666"/>
              </a:buClr>
              <a:buSzPts val="1200"/>
              <a:buChar char="●"/>
            </a:pPr>
            <a:r>
              <a:rPr lang="en" sz="1200" dirty="0">
                <a:solidFill>
                  <a:srgbClr val="666666"/>
                </a:solidFill>
                <a:highlight>
                  <a:srgbClr val="FFFFFF"/>
                </a:highlight>
                <a:latin typeface="Arial"/>
                <a:ea typeface="Arial"/>
                <a:cs typeface="Arial"/>
                <a:sym typeface="Arial"/>
              </a:rPr>
              <a:t>Engage the aging research, education, and practice communities to learn about and start using the reframed communication strategies</a:t>
            </a:r>
            <a:endParaRPr sz="1200" dirty="0">
              <a:solidFill>
                <a:srgbClr val="666666"/>
              </a:solidFill>
              <a:highlight>
                <a:srgbClr val="FFFFFF"/>
              </a:highlight>
              <a:latin typeface="Arial"/>
              <a:ea typeface="Arial"/>
              <a:cs typeface="Arial"/>
              <a:sym typeface="Arial"/>
            </a:endParaRPr>
          </a:p>
          <a:p>
            <a:pPr marL="647700" lvl="0" indent="-304800" algn="l" rtl="0">
              <a:lnSpc>
                <a:spcPct val="115000"/>
              </a:lnSpc>
              <a:spcBef>
                <a:spcPts val="0"/>
              </a:spcBef>
              <a:spcAft>
                <a:spcPts val="0"/>
              </a:spcAft>
              <a:buClr>
                <a:srgbClr val="666666"/>
              </a:buClr>
              <a:buSzPts val="1200"/>
              <a:buChar char="●"/>
            </a:pPr>
            <a:r>
              <a:rPr lang="en" sz="1200" dirty="0">
                <a:solidFill>
                  <a:srgbClr val="666666"/>
                </a:solidFill>
                <a:highlight>
                  <a:srgbClr val="FFFFFF"/>
                </a:highlight>
                <a:latin typeface="Arial"/>
                <a:ea typeface="Arial"/>
                <a:cs typeface="Arial"/>
                <a:sym typeface="Arial"/>
              </a:rPr>
              <a:t>Provide technical support for organizations who complete workshops and trainings</a:t>
            </a:r>
            <a:endParaRPr sz="1200" dirty="0">
              <a:solidFill>
                <a:srgbClr val="666666"/>
              </a:solidFill>
              <a:highlight>
                <a:srgbClr val="FFFFFF"/>
              </a:highlight>
              <a:latin typeface="Arial"/>
              <a:ea typeface="Arial"/>
              <a:cs typeface="Arial"/>
              <a:sym typeface="Arial"/>
            </a:endParaRPr>
          </a:p>
          <a:p>
            <a:pPr marL="647700" lvl="0" indent="-304800" algn="l" rtl="0">
              <a:lnSpc>
                <a:spcPct val="115000"/>
              </a:lnSpc>
              <a:spcBef>
                <a:spcPts val="0"/>
              </a:spcBef>
              <a:spcAft>
                <a:spcPts val="0"/>
              </a:spcAft>
              <a:buClr>
                <a:srgbClr val="666666"/>
              </a:buClr>
              <a:buSzPts val="1200"/>
              <a:buChar char="●"/>
            </a:pPr>
            <a:r>
              <a:rPr lang="en" sz="1200" dirty="0">
                <a:solidFill>
                  <a:srgbClr val="666666"/>
                </a:solidFill>
                <a:highlight>
                  <a:srgbClr val="FFFFFF"/>
                </a:highlight>
                <a:latin typeface="Arial"/>
                <a:ea typeface="Arial"/>
                <a:cs typeface="Arial"/>
                <a:sym typeface="Arial"/>
              </a:rPr>
              <a:t>Support state and local efforts to reframe aging locally</a:t>
            </a:r>
            <a:endParaRPr sz="1200" dirty="0">
              <a:solidFill>
                <a:srgbClr val="666666"/>
              </a:solidFill>
              <a:highlight>
                <a:srgbClr val="FFFFFF"/>
              </a:highlight>
              <a:latin typeface="Arial"/>
              <a:ea typeface="Arial"/>
              <a:cs typeface="Arial"/>
              <a:sym typeface="Arial"/>
            </a:endParaRPr>
          </a:p>
          <a:p>
            <a:pPr marL="0" lvl="0" indent="0" algn="l" rtl="0">
              <a:spcBef>
                <a:spcPts val="1600"/>
              </a:spcBef>
              <a:spcAft>
                <a:spcPts val="0"/>
              </a:spcAft>
              <a:buNone/>
            </a:pPr>
            <a:endParaRPr dirty="0"/>
          </a:p>
        </p:txBody>
      </p:sp>
      <p:pic>
        <p:nvPicPr>
          <p:cNvPr id="166" name="Google Shape;166;p31"/>
          <p:cNvPicPr preferRelativeResize="0"/>
          <p:nvPr/>
        </p:nvPicPr>
        <p:blipFill>
          <a:blip r:embed="rId3">
            <a:alphaModFix/>
          </a:blip>
          <a:stretch>
            <a:fillRect/>
          </a:stretch>
        </p:blipFill>
        <p:spPr>
          <a:xfrm>
            <a:off x="5118929" y="3411912"/>
            <a:ext cx="3744584" cy="1511532"/>
          </a:xfrm>
          <a:prstGeom prst="rect">
            <a:avLst/>
          </a:prstGeom>
          <a:noFill/>
          <a:ln>
            <a:noFill/>
          </a:ln>
        </p:spPr>
      </p:pic>
      <p:sp>
        <p:nvSpPr>
          <p:cNvPr id="167" name="Google Shape;167;p31"/>
          <p:cNvSpPr txBox="1"/>
          <p:nvPr/>
        </p:nvSpPr>
        <p:spPr>
          <a:xfrm>
            <a:off x="1158572" y="3567378"/>
            <a:ext cx="2866500" cy="1200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2200" u="sng" dirty="0">
                <a:solidFill>
                  <a:schemeClr val="hlink"/>
                </a:solidFill>
                <a:latin typeface="Calibri"/>
                <a:ea typeface="Calibri"/>
                <a:cs typeface="Calibri"/>
                <a:sym typeface="Calibri"/>
                <a:hlinkClick r:id="rId4"/>
              </a:rPr>
              <a:t>Quick Start Guide</a:t>
            </a:r>
            <a:endParaRPr sz="2200" dirty="0">
              <a:latin typeface="Calibri"/>
              <a:ea typeface="Calibri"/>
              <a:cs typeface="Calibri"/>
              <a:sym typeface="Calibri"/>
            </a:endParaRPr>
          </a:p>
          <a:p>
            <a:pPr marL="0" lvl="0" indent="0" algn="ctr" rtl="0">
              <a:spcBef>
                <a:spcPts val="0"/>
              </a:spcBef>
              <a:spcAft>
                <a:spcPts val="0"/>
              </a:spcAft>
              <a:buNone/>
            </a:pPr>
            <a:endParaRPr sz="2200" dirty="0">
              <a:latin typeface="Calibri"/>
              <a:ea typeface="Calibri"/>
              <a:cs typeface="Calibri"/>
              <a:sym typeface="Calibri"/>
            </a:endParaRPr>
          </a:p>
          <a:p>
            <a:pPr marL="0" lvl="0" indent="0" algn="ctr" rtl="0">
              <a:spcBef>
                <a:spcPts val="0"/>
              </a:spcBef>
              <a:spcAft>
                <a:spcPts val="0"/>
              </a:spcAft>
              <a:buNone/>
            </a:pPr>
            <a:r>
              <a:rPr lang="en" sz="2200" u="sng" dirty="0">
                <a:solidFill>
                  <a:schemeClr val="hlink"/>
                </a:solidFill>
                <a:latin typeface="Calibri"/>
                <a:ea typeface="Calibri"/>
                <a:cs typeface="Calibri"/>
                <a:sym typeface="Calibri"/>
                <a:hlinkClick r:id="rId5"/>
              </a:rPr>
              <a:t>Video Series</a:t>
            </a:r>
            <a:endParaRPr sz="2200" dirty="0">
              <a:latin typeface="Calibri"/>
              <a:ea typeface="Calibri"/>
              <a:cs typeface="Calibri"/>
              <a:sym typeface="Calibr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899" y="1026319"/>
            <a:ext cx="6172200" cy="857250"/>
          </a:xfrm>
        </p:spPr>
        <p:txBody>
          <a:bodyPr>
            <a:normAutofit/>
          </a:bodyPr>
          <a:lstStyle/>
          <a:p>
            <a:pPr algn="ctr"/>
            <a:r>
              <a:rPr lang="en-US" b="1" dirty="0"/>
              <a:t>Questions?</a:t>
            </a:r>
          </a:p>
        </p:txBody>
      </p:sp>
      <p:sp>
        <p:nvSpPr>
          <p:cNvPr id="8" name="Content Placeholder 2"/>
          <p:cNvSpPr>
            <a:spLocks noGrp="1"/>
          </p:cNvSpPr>
          <p:nvPr>
            <p:ph sz="half" idx="4294967295"/>
          </p:nvPr>
        </p:nvSpPr>
        <p:spPr>
          <a:xfrm>
            <a:off x="1143000" y="1026319"/>
            <a:ext cx="2720579" cy="2283619"/>
          </a:xfrm>
          <a:prstGeom prst="rect">
            <a:avLst/>
          </a:prstGeom>
        </p:spPr>
        <p:txBody>
          <a:bodyPr>
            <a:noAutofit/>
          </a:bodyPr>
          <a:lstStyle/>
          <a:p>
            <a:pPr marL="0" indent="0">
              <a:buNone/>
            </a:pPr>
            <a:r>
              <a:rPr lang="en-US" sz="1200" dirty="0">
                <a:latin typeface="Arial" pitchFamily="34" charset="0"/>
                <a:cs typeface="Arial" pitchFamily="34" charset="0"/>
              </a:rPr>
              <a:t> </a:t>
            </a:r>
          </a:p>
        </p:txBody>
      </p:sp>
      <p:sp>
        <p:nvSpPr>
          <p:cNvPr id="12" name="Rectangle 3"/>
          <p:cNvSpPr txBox="1">
            <a:spLocks/>
          </p:cNvSpPr>
          <p:nvPr/>
        </p:nvSpPr>
        <p:spPr>
          <a:xfrm>
            <a:off x="1485899" y="1976718"/>
            <a:ext cx="6172200" cy="2535881"/>
          </a:xfrm>
          <a:prstGeom prst="rect">
            <a:avLst/>
          </a:prstGeom>
        </p:spPr>
        <p:txBody>
          <a:bodyPr vert="horz" lIns="68580" tIns="34290" rIns="68580" bIns="34290" rtlCol="0">
            <a:noAutofit/>
          </a:bodyPr>
          <a:lstStyle>
            <a:lvl1pPr marL="342900" indent="-342900" algn="l" defTabSz="457200" rtl="0" eaLnBrk="1" latinLnBrk="0" hangingPunct="1">
              <a:spcBef>
                <a:spcPct val="20000"/>
              </a:spcBef>
              <a:buFont typeface="Arial"/>
              <a:buChar char="•"/>
              <a:defRPr sz="25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b="1" dirty="0">
                <a:solidFill>
                  <a:schemeClr val="bg1"/>
                </a:solidFill>
                <a:latin typeface="Arial" panose="020B0604020202020204" pitchFamily="34" charset="0"/>
                <a:cs typeface="Arial" panose="020B0604020202020204" pitchFamily="34" charset="0"/>
              </a:rPr>
              <a:t>Lacey Boven</a:t>
            </a:r>
          </a:p>
          <a:p>
            <a:pPr marL="0" indent="0" algn="ctr">
              <a:buNone/>
            </a:pPr>
            <a:r>
              <a:rPr lang="en-US" sz="1800" b="1" dirty="0">
                <a:solidFill>
                  <a:schemeClr val="bg1"/>
                </a:solidFill>
                <a:latin typeface="Arial" panose="020B0604020202020204" pitchFamily="34" charset="0"/>
                <a:cs typeface="Arial" panose="020B0604020202020204" pitchFamily="34" charset="0"/>
              </a:rPr>
              <a:t>Regional Administrator, Region VII</a:t>
            </a:r>
          </a:p>
          <a:p>
            <a:pPr marL="0" indent="0" algn="ctr">
              <a:buNone/>
            </a:pPr>
            <a:r>
              <a:rPr lang="en-US" sz="1800" b="1" dirty="0">
                <a:solidFill>
                  <a:schemeClr val="bg1"/>
                </a:solidFill>
                <a:latin typeface="Arial" panose="020B0604020202020204" pitchFamily="34" charset="0"/>
                <a:cs typeface="Arial" panose="020B0604020202020204" pitchFamily="34" charset="0"/>
              </a:rPr>
              <a:t>U.S. Department of Health and Human Services</a:t>
            </a:r>
          </a:p>
          <a:p>
            <a:pPr marL="0" indent="0" algn="ctr">
              <a:buNone/>
            </a:pPr>
            <a:r>
              <a:rPr lang="en-US" sz="1800" b="1" dirty="0">
                <a:solidFill>
                  <a:schemeClr val="bg1"/>
                </a:solidFill>
                <a:latin typeface="Arial" panose="020B0604020202020204" pitchFamily="34" charset="0"/>
                <a:cs typeface="Arial" panose="020B0604020202020204" pitchFamily="34" charset="0"/>
              </a:rPr>
              <a:t>Administration for Community Living</a:t>
            </a:r>
          </a:p>
          <a:p>
            <a:pPr marL="0" indent="0" algn="ctr">
              <a:buNone/>
            </a:pPr>
            <a:r>
              <a:rPr lang="en-US" sz="1800" dirty="0">
                <a:solidFill>
                  <a:schemeClr val="bg1"/>
                </a:solidFill>
                <a:latin typeface="Arial" panose="020B0604020202020204" pitchFamily="34" charset="0"/>
                <a:cs typeface="Arial" panose="020B0604020202020204" pitchFamily="34" charset="0"/>
              </a:rPr>
              <a:t>PHONE: 816.702.4180|  EMAIL: </a:t>
            </a:r>
            <a:r>
              <a:rPr lang="en-US" sz="1800" dirty="0">
                <a:ln>
                  <a:solidFill>
                    <a:schemeClr val="bg1"/>
                  </a:solidFill>
                </a:ln>
                <a:solidFill>
                  <a:schemeClr val="bg1"/>
                </a:solidFill>
                <a:latin typeface="Arial" panose="020B0604020202020204" pitchFamily="34" charset="0"/>
                <a:cs typeface="Arial" panose="020B0604020202020204" pitchFamily="34" charset="0"/>
                <a:hlinkClick r:id="rId3"/>
              </a:rPr>
              <a:t>Lacey.Boven@acl.hhs.gov</a:t>
            </a:r>
            <a:r>
              <a:rPr lang="en-US" sz="1800" dirty="0">
                <a:ln>
                  <a:solidFill>
                    <a:schemeClr val="bg1"/>
                  </a:solidFill>
                </a:ln>
                <a:solidFill>
                  <a:schemeClr val="accent1"/>
                </a:solidFill>
                <a:latin typeface="Calibri" pitchFamily="34" charset="0"/>
              </a:rPr>
              <a:t> </a:t>
            </a:r>
            <a:r>
              <a:rPr lang="en-US" sz="1800" dirty="0">
                <a:solidFill>
                  <a:schemeClr val="bg1"/>
                </a:solidFill>
                <a:latin typeface="Calibri" pitchFamily="34" charset="0"/>
              </a:rPr>
              <a:t> </a:t>
            </a:r>
            <a:endParaRPr lang="en-US" sz="1800" dirty="0">
              <a:solidFill>
                <a:schemeClr val="bg1"/>
              </a:solidFill>
            </a:endParaRPr>
          </a:p>
        </p:txBody>
      </p:sp>
    </p:spTree>
    <p:extLst>
      <p:ext uri="{BB962C8B-B14F-4D97-AF65-F5344CB8AC3E}">
        <p14:creationId xmlns:p14="http://schemas.microsoft.com/office/powerpoint/2010/main" val="1381885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2E20A2F-202F-4910-8F3D-25C18216F6D1}"/>
              </a:ext>
            </a:extLst>
          </p:cNvPr>
          <p:cNvSpPr>
            <a:spLocks noGrp="1"/>
          </p:cNvSpPr>
          <p:nvPr>
            <p:ph type="title"/>
          </p:nvPr>
        </p:nvSpPr>
        <p:spPr>
          <a:xfrm>
            <a:off x="1143000" y="342900"/>
            <a:ext cx="6858000" cy="689653"/>
          </a:xfrm>
        </p:spPr>
        <p:txBody>
          <a:bodyPr/>
          <a:lstStyle/>
          <a:p>
            <a:r>
              <a:rPr lang="en-US" dirty="0"/>
              <a:t>Program Description</a:t>
            </a:r>
          </a:p>
        </p:txBody>
      </p:sp>
      <p:sp>
        <p:nvSpPr>
          <p:cNvPr id="6" name="Content Placeholder 5">
            <a:extLst>
              <a:ext uri="{FF2B5EF4-FFF2-40B4-BE49-F238E27FC236}">
                <a16:creationId xmlns:a16="http://schemas.microsoft.com/office/drawing/2014/main" id="{686879F3-86A4-4AE4-A7B8-0A3544F5302E}"/>
              </a:ext>
            </a:extLst>
          </p:cNvPr>
          <p:cNvSpPr>
            <a:spLocks noGrp="1"/>
          </p:cNvSpPr>
          <p:nvPr>
            <p:ph idx="1"/>
          </p:nvPr>
        </p:nvSpPr>
        <p:spPr>
          <a:xfrm>
            <a:off x="1143000" y="1285876"/>
            <a:ext cx="7163657" cy="2983037"/>
          </a:xfrm>
        </p:spPr>
        <p:txBody>
          <a:bodyPr>
            <a:normAutofit/>
          </a:bodyPr>
          <a:lstStyle/>
          <a:p>
            <a:pPr marL="34290" indent="0">
              <a:buNone/>
            </a:pPr>
            <a:r>
              <a:rPr lang="en-US" sz="2100" dirty="0">
                <a:solidFill>
                  <a:srgbClr val="050505"/>
                </a:solidFill>
                <a:latin typeface="inherit"/>
              </a:rPr>
              <a:t> </a:t>
            </a:r>
            <a:r>
              <a:rPr lang="en-US" sz="2400" dirty="0">
                <a:solidFill>
                  <a:srgbClr val="050505"/>
                </a:solidFill>
                <a:latin typeface="inherit"/>
              </a:rPr>
              <a:t>The Well is a free comprehensive healthy lifestyle wellness program designed to help individuals and families improve their health - not only strengthening the body but the soul and spirit. Each Thursday will begin with a short Kroc talk including practical application; then everyone will split out into a variety of activities based on their needs. Including life coaching, exercise training, nutritional classes and more. </a:t>
            </a:r>
          </a:p>
          <a:p>
            <a:pPr marL="34290" indent="0">
              <a:buNone/>
            </a:pPr>
            <a:endParaRPr lang="en-US" dirty="0"/>
          </a:p>
        </p:txBody>
      </p:sp>
    </p:spTree>
    <p:extLst>
      <p:ext uri="{BB962C8B-B14F-4D97-AF65-F5344CB8AC3E}">
        <p14:creationId xmlns:p14="http://schemas.microsoft.com/office/powerpoint/2010/main" val="1367129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person speaking to a group of people&#10;&#10;Description automatically generated with medium confidence">
            <a:extLst>
              <a:ext uri="{FF2B5EF4-FFF2-40B4-BE49-F238E27FC236}">
                <a16:creationId xmlns:a16="http://schemas.microsoft.com/office/drawing/2014/main" id="{ECCEFDB9-C070-4F06-B668-AB07C0DE04B6}"/>
              </a:ext>
            </a:extLst>
          </p:cNvPr>
          <p:cNvPicPr>
            <a:picLocks noGrp="1" noChangeAspect="1"/>
          </p:cNvPicPr>
          <p:nvPr>
            <p:ph idx="1"/>
          </p:nvPr>
        </p:nvPicPr>
        <p:blipFill rotWithShape="1">
          <a:blip r:embed="rId2"/>
          <a:srcRect b="14122"/>
          <a:stretch/>
        </p:blipFill>
        <p:spPr>
          <a:xfrm>
            <a:off x="15" y="7"/>
            <a:ext cx="9143985" cy="5143493"/>
          </a:xfrm>
          <a:noFill/>
        </p:spPr>
      </p:pic>
    </p:spTree>
    <p:extLst>
      <p:ext uri="{BB962C8B-B14F-4D97-AF65-F5344CB8AC3E}">
        <p14:creationId xmlns:p14="http://schemas.microsoft.com/office/powerpoint/2010/main" val="40432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09631" y="342900"/>
            <a:ext cx="8110057" cy="514350"/>
          </a:xfrm>
        </p:spPr>
        <p:txBody>
          <a:bodyPr/>
          <a:lstStyle/>
          <a:p>
            <a:r>
              <a:rPr lang="en-US" dirty="0"/>
              <a:t>The Well in the  Community Rooms Thursdays 6 -7 pm </a:t>
            </a:r>
          </a:p>
        </p:txBody>
      </p:sp>
      <p:sp>
        <p:nvSpPr>
          <p:cNvPr id="4" name="Text Placeholder 3"/>
          <p:cNvSpPr>
            <a:spLocks noGrp="1"/>
          </p:cNvSpPr>
          <p:nvPr>
            <p:ph type="body" sz="quarter" idx="3"/>
          </p:nvPr>
        </p:nvSpPr>
        <p:spPr>
          <a:xfrm>
            <a:off x="4629150" y="1063305"/>
            <a:ext cx="3870995" cy="396380"/>
          </a:xfrm>
        </p:spPr>
        <p:txBody>
          <a:bodyPr/>
          <a:lstStyle/>
          <a:p>
            <a:r>
              <a:rPr lang="en-US" dirty="0"/>
              <a:t>Weekly Offerings   7pm – 8 pm </a:t>
            </a:r>
          </a:p>
        </p:txBody>
      </p:sp>
      <p:sp>
        <p:nvSpPr>
          <p:cNvPr id="2" name="Text Placeholder 1"/>
          <p:cNvSpPr>
            <a:spLocks noGrp="1"/>
          </p:cNvSpPr>
          <p:nvPr>
            <p:ph type="body" idx="1"/>
          </p:nvPr>
        </p:nvSpPr>
        <p:spPr>
          <a:xfrm>
            <a:off x="453006" y="1063305"/>
            <a:ext cx="4066417" cy="396380"/>
          </a:xfrm>
        </p:spPr>
        <p:txBody>
          <a:bodyPr/>
          <a:lstStyle/>
          <a:p>
            <a:r>
              <a:rPr lang="en-US" dirty="0"/>
              <a:t>Weekly Schedule   6 pm – 7 pm  </a:t>
            </a:r>
          </a:p>
        </p:txBody>
      </p:sp>
      <p:sp>
        <p:nvSpPr>
          <p:cNvPr id="3" name="Content Placeholder 2"/>
          <p:cNvSpPr>
            <a:spLocks noGrp="1"/>
          </p:cNvSpPr>
          <p:nvPr>
            <p:ph sz="half" idx="2"/>
          </p:nvPr>
        </p:nvSpPr>
        <p:spPr>
          <a:xfrm>
            <a:off x="453006" y="1598104"/>
            <a:ext cx="4066417" cy="3031047"/>
          </a:xfrm>
        </p:spPr>
        <p:txBody>
          <a:bodyPr/>
          <a:lstStyle/>
          <a:p>
            <a:r>
              <a:rPr lang="en-US" dirty="0"/>
              <a:t>Welcome – 5 minutes</a:t>
            </a:r>
          </a:p>
          <a:p>
            <a:r>
              <a:rPr lang="en-US" dirty="0"/>
              <a:t>Kroc Talk – 15 minutes</a:t>
            </a:r>
          </a:p>
          <a:p>
            <a:r>
              <a:rPr lang="en-US" dirty="0"/>
              <a:t>Table Talk – 35 minutes</a:t>
            </a:r>
          </a:p>
          <a:p>
            <a:r>
              <a:rPr lang="en-US" dirty="0"/>
              <a:t>Closing – 5 Minutes </a:t>
            </a:r>
          </a:p>
          <a:p>
            <a:r>
              <a:rPr lang="en-US" dirty="0"/>
              <a:t>Kid Fit Go (6 – 11 Yr. Old’s)- Gym Bay </a:t>
            </a:r>
          </a:p>
          <a:p>
            <a:r>
              <a:rPr lang="en-US" dirty="0"/>
              <a:t>Childcare (Under 5) - Playcare</a:t>
            </a:r>
          </a:p>
        </p:txBody>
      </p:sp>
      <p:sp>
        <p:nvSpPr>
          <p:cNvPr id="5" name="Content Placeholder 4"/>
          <p:cNvSpPr>
            <a:spLocks noGrp="1"/>
          </p:cNvSpPr>
          <p:nvPr>
            <p:ph sz="quarter" idx="4"/>
          </p:nvPr>
        </p:nvSpPr>
        <p:spPr>
          <a:xfrm>
            <a:off x="4629150" y="1598104"/>
            <a:ext cx="3870995" cy="3031046"/>
          </a:xfrm>
        </p:spPr>
        <p:txBody>
          <a:bodyPr/>
          <a:lstStyle/>
          <a:p>
            <a:r>
              <a:rPr lang="en-US" dirty="0"/>
              <a:t>Walking Track </a:t>
            </a:r>
          </a:p>
          <a:p>
            <a:r>
              <a:rPr lang="en-US" dirty="0"/>
              <a:t>Circuit Training </a:t>
            </a:r>
          </a:p>
          <a:p>
            <a:r>
              <a:rPr lang="en-US" dirty="0"/>
              <a:t>River Walk</a:t>
            </a:r>
          </a:p>
          <a:p>
            <a:r>
              <a:rPr lang="en-US" dirty="0"/>
              <a:t>Lap Swim </a:t>
            </a:r>
          </a:p>
          <a:p>
            <a:r>
              <a:rPr lang="en-US" dirty="0"/>
              <a:t>Swim Lessons </a:t>
            </a:r>
          </a:p>
          <a:p>
            <a:r>
              <a:rPr lang="en-US" dirty="0"/>
              <a:t>Cardio Class in Studio </a:t>
            </a:r>
          </a:p>
          <a:p>
            <a:pPr marL="34290" indent="0">
              <a:buNone/>
            </a:pPr>
            <a:endParaRPr lang="en-US" dirty="0"/>
          </a:p>
        </p:txBody>
      </p:sp>
    </p:spTree>
    <p:extLst>
      <p:ext uri="{BB962C8B-B14F-4D97-AF65-F5344CB8AC3E}">
        <p14:creationId xmlns:p14="http://schemas.microsoft.com/office/powerpoint/2010/main" val="2336938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EC2A9-5076-4AC0-B821-3404B016B7ED}"/>
              </a:ext>
            </a:extLst>
          </p:cNvPr>
          <p:cNvSpPr>
            <a:spLocks noGrp="1"/>
          </p:cNvSpPr>
          <p:nvPr>
            <p:ph type="title"/>
          </p:nvPr>
        </p:nvSpPr>
        <p:spPr/>
        <p:txBody>
          <a:bodyPr/>
          <a:lstStyle/>
          <a:p>
            <a:endParaRPr lang="en-US"/>
          </a:p>
        </p:txBody>
      </p:sp>
      <p:pic>
        <p:nvPicPr>
          <p:cNvPr id="9" name="Content Placeholder 8">
            <a:extLst>
              <a:ext uri="{FF2B5EF4-FFF2-40B4-BE49-F238E27FC236}">
                <a16:creationId xmlns:a16="http://schemas.microsoft.com/office/drawing/2014/main" id="{7FFCA0F0-75F9-4C32-B4B9-A642102234A0}"/>
              </a:ext>
            </a:extLst>
          </p:cNvPr>
          <p:cNvPicPr>
            <a:picLocks noGrp="1" noChangeAspect="1"/>
          </p:cNvPicPr>
          <p:nvPr>
            <p:ph idx="1"/>
          </p:nvPr>
        </p:nvPicPr>
        <p:blipFill>
          <a:blip r:embed="rId2"/>
          <a:stretch>
            <a:fillRect/>
          </a:stretch>
        </p:blipFill>
        <p:spPr>
          <a:xfrm>
            <a:off x="0" y="1"/>
            <a:ext cx="9144000" cy="5143499"/>
          </a:xfrm>
        </p:spPr>
      </p:pic>
    </p:spTree>
    <p:extLst>
      <p:ext uri="{BB962C8B-B14F-4D97-AF65-F5344CB8AC3E}">
        <p14:creationId xmlns:p14="http://schemas.microsoft.com/office/powerpoint/2010/main" val="268301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42900"/>
            <a:ext cx="7315200" cy="688946"/>
          </a:xfrm>
        </p:spPr>
        <p:txBody>
          <a:bodyPr>
            <a:normAutofit fontScale="90000"/>
          </a:bodyPr>
          <a:lstStyle/>
          <a:p>
            <a:r>
              <a:rPr lang="en-US" dirty="0"/>
              <a:t>How the Kroc Talks Work  - Dr. Joe Abate Facilitator </a:t>
            </a:r>
          </a:p>
        </p:txBody>
      </p:sp>
      <p:sp>
        <p:nvSpPr>
          <p:cNvPr id="3" name="Content Placeholder 2"/>
          <p:cNvSpPr>
            <a:spLocks noGrp="1"/>
          </p:cNvSpPr>
          <p:nvPr>
            <p:ph sz="half" idx="1"/>
          </p:nvPr>
        </p:nvSpPr>
        <p:spPr>
          <a:xfrm>
            <a:off x="421547" y="1285875"/>
            <a:ext cx="3787630" cy="3346704"/>
          </a:xfrm>
        </p:spPr>
        <p:txBody>
          <a:bodyPr/>
          <a:lstStyle/>
          <a:p>
            <a:pPr marL="34290" indent="0">
              <a:buNone/>
            </a:pPr>
            <a:endParaRPr lang="en-US" dirty="0"/>
          </a:p>
          <a:p>
            <a:pPr marL="34290" indent="0">
              <a:buNone/>
            </a:pPr>
            <a:endParaRPr lang="en-US" dirty="0"/>
          </a:p>
          <a:p>
            <a:endParaRPr lang="en-US" dirty="0"/>
          </a:p>
        </p:txBody>
      </p:sp>
      <p:graphicFrame>
        <p:nvGraphicFramePr>
          <p:cNvPr id="5" name="Content Placeholder 4"/>
          <p:cNvGraphicFramePr>
            <a:graphicFrameLocks noGrp="1"/>
          </p:cNvGraphicFramePr>
          <p:nvPr>
            <p:ph sz="half" idx="2"/>
          </p:nvPr>
        </p:nvGraphicFramePr>
        <p:xfrm>
          <a:off x="207629" y="1285875"/>
          <a:ext cx="8821023" cy="1830228"/>
        </p:xfrm>
        <a:graphic>
          <a:graphicData uri="http://schemas.openxmlformats.org/drawingml/2006/table">
            <a:tbl>
              <a:tblPr firstRow="1" bandRow="1">
                <a:tableStyleId>{69CF1AB2-1976-4502-BF36-3FF5EA218861}</a:tableStyleId>
              </a:tblPr>
              <a:tblGrid>
                <a:gridCol w="1786854">
                  <a:extLst>
                    <a:ext uri="{9D8B030D-6E8A-4147-A177-3AD203B41FA5}">
                      <a16:colId xmlns:a16="http://schemas.microsoft.com/office/drawing/2014/main" val="20000"/>
                    </a:ext>
                  </a:extLst>
                </a:gridCol>
                <a:gridCol w="1547769">
                  <a:extLst>
                    <a:ext uri="{9D8B030D-6E8A-4147-A177-3AD203B41FA5}">
                      <a16:colId xmlns:a16="http://schemas.microsoft.com/office/drawing/2014/main" val="20001"/>
                    </a:ext>
                  </a:extLst>
                </a:gridCol>
                <a:gridCol w="1333850">
                  <a:extLst>
                    <a:ext uri="{9D8B030D-6E8A-4147-A177-3AD203B41FA5}">
                      <a16:colId xmlns:a16="http://schemas.microsoft.com/office/drawing/2014/main" val="2569723240"/>
                    </a:ext>
                  </a:extLst>
                </a:gridCol>
                <a:gridCol w="2535572">
                  <a:extLst>
                    <a:ext uri="{9D8B030D-6E8A-4147-A177-3AD203B41FA5}">
                      <a16:colId xmlns:a16="http://schemas.microsoft.com/office/drawing/2014/main" val="4256298275"/>
                    </a:ext>
                  </a:extLst>
                </a:gridCol>
                <a:gridCol w="1616978">
                  <a:extLst>
                    <a:ext uri="{9D8B030D-6E8A-4147-A177-3AD203B41FA5}">
                      <a16:colId xmlns:a16="http://schemas.microsoft.com/office/drawing/2014/main" val="20002"/>
                    </a:ext>
                  </a:extLst>
                </a:gridCol>
              </a:tblGrid>
              <a:tr h="432911">
                <a:tc>
                  <a:txBody>
                    <a:bodyPr/>
                    <a:lstStyle/>
                    <a:p>
                      <a:pPr algn="ctr"/>
                      <a:r>
                        <a:rPr lang="en-US" sz="1000" dirty="0"/>
                        <a:t>Week 1</a:t>
                      </a:r>
                    </a:p>
                  </a:txBody>
                  <a:tcPr marL="68580" marR="68580" marT="34290" marB="34290" anchor="ctr"/>
                </a:tc>
                <a:tc>
                  <a:txBody>
                    <a:bodyPr/>
                    <a:lstStyle/>
                    <a:p>
                      <a:pPr algn="ctr"/>
                      <a:r>
                        <a:rPr lang="en-US" sz="1000" dirty="0"/>
                        <a:t>Week 2  </a:t>
                      </a:r>
                    </a:p>
                  </a:txBody>
                  <a:tcPr marL="68580" marR="68580" marT="34290" marB="34290" anchor="ctr"/>
                </a:tc>
                <a:tc>
                  <a:txBody>
                    <a:bodyPr/>
                    <a:lstStyle/>
                    <a:p>
                      <a:pPr algn="ctr"/>
                      <a:r>
                        <a:rPr lang="en-US" sz="1000" dirty="0"/>
                        <a:t>Week 3</a:t>
                      </a:r>
                    </a:p>
                  </a:txBody>
                  <a:tcPr marL="68580" marR="68580" marT="34290" marB="34290" anchor="ctr"/>
                </a:tc>
                <a:tc>
                  <a:txBody>
                    <a:bodyPr/>
                    <a:lstStyle/>
                    <a:p>
                      <a:pPr algn="ctr"/>
                      <a:r>
                        <a:rPr lang="en-US" sz="1000" dirty="0"/>
                        <a:t>Week 4</a:t>
                      </a:r>
                    </a:p>
                  </a:txBody>
                  <a:tcPr marL="68580" marR="68580" marT="34290" marB="34290" anchor="ctr"/>
                </a:tc>
                <a:tc>
                  <a:txBody>
                    <a:bodyPr/>
                    <a:lstStyle/>
                    <a:p>
                      <a:pPr algn="ctr"/>
                      <a:r>
                        <a:rPr lang="en-US" sz="1000" dirty="0"/>
                        <a:t>Week 5</a:t>
                      </a:r>
                    </a:p>
                  </a:txBody>
                  <a:tcPr marL="68580" marR="68580" marT="34290" marB="34290" anchor="ctr"/>
                </a:tc>
                <a:extLst>
                  <a:ext uri="{0D108BD9-81ED-4DB2-BD59-A6C34878D82A}">
                    <a16:rowId xmlns:a16="http://schemas.microsoft.com/office/drawing/2014/main" val="10000"/>
                  </a:ext>
                </a:extLst>
              </a:tr>
              <a:tr h="53149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00" dirty="0"/>
                    </a:p>
                    <a:p>
                      <a:pPr algn="ctr"/>
                      <a:r>
                        <a:rPr lang="en-US" sz="1000" dirty="0"/>
                        <a:t>Body Wellness</a:t>
                      </a:r>
                    </a:p>
                    <a:p>
                      <a:pPr algn="ctr"/>
                      <a:endParaRPr lang="en-US" sz="1000" dirty="0"/>
                    </a:p>
                  </a:txBody>
                  <a:tcPr marL="68580" marR="68580" marT="34290" marB="34290" anchor="ctr"/>
                </a:tc>
                <a:tc>
                  <a:txBody>
                    <a:bodyPr/>
                    <a:lstStyle/>
                    <a:p>
                      <a:pPr algn="ctr"/>
                      <a:r>
                        <a:rPr lang="en-US" sz="1000" dirty="0"/>
                        <a:t>Nutrition</a:t>
                      </a:r>
                    </a:p>
                  </a:txBody>
                  <a:tcPr marL="68580" marR="68580" marT="34290" marB="34290" anchor="ctr"/>
                </a:tc>
                <a:tc>
                  <a:txBody>
                    <a:bodyPr/>
                    <a:lstStyle/>
                    <a:p>
                      <a:pPr algn="ctr"/>
                      <a:r>
                        <a:rPr lang="en-US" sz="1000" dirty="0"/>
                        <a:t>Mental health </a:t>
                      </a:r>
                    </a:p>
                  </a:txBody>
                  <a:tcPr marL="68580" marR="68580" marT="34290" marB="34290" anchor="ctr"/>
                </a:tc>
                <a:tc>
                  <a:txBody>
                    <a:bodyPr/>
                    <a:lstStyle/>
                    <a:p>
                      <a:pPr algn="ctr"/>
                      <a:r>
                        <a:rPr lang="en-US" sz="1000" dirty="0"/>
                        <a:t>Scholarship/The Well</a:t>
                      </a:r>
                    </a:p>
                  </a:txBody>
                  <a:tcPr marL="68580" marR="68580" marT="34290" marB="34290" anchor="ctr"/>
                </a:tc>
                <a:tc>
                  <a:txBody>
                    <a:bodyPr/>
                    <a:lstStyle/>
                    <a:p>
                      <a:pPr algn="ctr"/>
                      <a:r>
                        <a:rPr lang="en-US" sz="1000" dirty="0"/>
                        <a:t>Life Skills </a:t>
                      </a:r>
                    </a:p>
                  </a:txBody>
                  <a:tcPr marL="68580" marR="68580" marT="34290" marB="34290" anchor="ctr"/>
                </a:tc>
                <a:extLst>
                  <a:ext uri="{0D108BD9-81ED-4DB2-BD59-A6C34878D82A}">
                    <a16:rowId xmlns:a16="http://schemas.microsoft.com/office/drawing/2014/main" val="10001"/>
                  </a:ext>
                </a:extLst>
              </a:tr>
              <a:tr h="432911">
                <a:tc>
                  <a:txBody>
                    <a:bodyPr/>
                    <a:lstStyle/>
                    <a:p>
                      <a:pPr algn="ctr"/>
                      <a:r>
                        <a:rPr lang="en-US" sz="1000" dirty="0"/>
                        <a:t>Dr. Joe Abate</a:t>
                      </a:r>
                    </a:p>
                  </a:txBody>
                  <a:tcPr marL="68580" marR="68580" marT="34290" marB="34290" anchor="ctr"/>
                </a:tc>
                <a:tc>
                  <a:txBody>
                    <a:bodyPr/>
                    <a:lstStyle/>
                    <a:p>
                      <a:pPr algn="ctr"/>
                      <a:r>
                        <a:rPr lang="en-US" sz="1000" dirty="0"/>
                        <a:t>Various </a:t>
                      </a:r>
                    </a:p>
                  </a:txBody>
                  <a:tcPr marL="68580" marR="68580" marT="34290" marB="34290" anchor="ctr"/>
                </a:tc>
                <a:tc>
                  <a:txBody>
                    <a:bodyPr/>
                    <a:lstStyle/>
                    <a:p>
                      <a:pPr algn="ctr"/>
                      <a:r>
                        <a:rPr lang="en-US" sz="1000" dirty="0"/>
                        <a:t>Various </a:t>
                      </a:r>
                    </a:p>
                  </a:txBody>
                  <a:tcPr marL="68580" marR="68580" marT="34290" marB="34290" anchor="ctr"/>
                </a:tc>
                <a:tc>
                  <a:txBody>
                    <a:bodyPr/>
                    <a:lstStyle/>
                    <a:p>
                      <a:pPr algn="ctr"/>
                      <a:r>
                        <a:rPr lang="en-US" sz="1000" dirty="0"/>
                        <a:t>Leslie Johnson/NIPT</a:t>
                      </a:r>
                    </a:p>
                  </a:txBody>
                  <a:tcPr marL="68580" marR="68580" marT="34290" marB="34290" anchor="ctr"/>
                </a:tc>
                <a:tc>
                  <a:txBody>
                    <a:bodyPr/>
                    <a:lstStyle/>
                    <a:p>
                      <a:pPr algn="ctr"/>
                      <a:r>
                        <a:rPr lang="en-US" sz="1000" dirty="0"/>
                        <a:t>Various Instructors</a:t>
                      </a:r>
                    </a:p>
                  </a:txBody>
                  <a:tcPr marL="68580" marR="68580" marT="34290" marB="34290" anchor="ctr"/>
                </a:tc>
                <a:extLst>
                  <a:ext uri="{0D108BD9-81ED-4DB2-BD59-A6C34878D82A}">
                    <a16:rowId xmlns:a16="http://schemas.microsoft.com/office/drawing/2014/main" val="10002"/>
                  </a:ext>
                </a:extLst>
              </a:tr>
              <a:tr h="432911">
                <a:tc>
                  <a:txBody>
                    <a:bodyPr/>
                    <a:lstStyle/>
                    <a:p>
                      <a:pPr algn="ctr"/>
                      <a:r>
                        <a:rPr lang="en-US" sz="1000" dirty="0"/>
                        <a:t>Focus on Issues of Body Wellness</a:t>
                      </a:r>
                    </a:p>
                  </a:txBody>
                  <a:tcPr marL="68580" marR="68580" marT="34290" marB="34290" anchor="ctr"/>
                </a:tc>
                <a:tc>
                  <a:txBody>
                    <a:bodyPr/>
                    <a:lstStyle/>
                    <a:p>
                      <a:pPr algn="ctr"/>
                      <a:r>
                        <a:rPr lang="en-US" sz="1000" dirty="0"/>
                        <a:t>Focus on Issues of Nutrition </a:t>
                      </a:r>
                    </a:p>
                  </a:txBody>
                  <a:tcPr marL="68580" marR="68580" marT="34290" marB="34290" anchor="ctr"/>
                </a:tc>
                <a:tc>
                  <a:txBody>
                    <a:bodyPr/>
                    <a:lstStyle/>
                    <a:p>
                      <a:pPr algn="ctr"/>
                      <a:r>
                        <a:rPr lang="en-US" sz="1000" dirty="0"/>
                        <a:t>Focus on Issues of Mental Health</a:t>
                      </a:r>
                    </a:p>
                  </a:txBody>
                  <a:tcPr marL="68580" marR="68580" marT="34290" marB="34290" anchor="ctr"/>
                </a:tc>
                <a:tc>
                  <a:txBody>
                    <a:bodyPr/>
                    <a:lstStyle/>
                    <a:p>
                      <a:pPr algn="ctr"/>
                      <a:r>
                        <a:rPr lang="en-US" sz="1000" dirty="0"/>
                        <a:t>15 Min Intro to The Well/  </a:t>
                      </a:r>
                    </a:p>
                    <a:p>
                      <a:pPr algn="ctr"/>
                      <a:r>
                        <a:rPr lang="en-US" sz="1000" dirty="0"/>
                        <a:t>Building Healthy Habits  </a:t>
                      </a:r>
                    </a:p>
                  </a:txBody>
                  <a:tcPr marL="68580" marR="68580" marT="34290" marB="34290" anchor="ctr"/>
                </a:tc>
                <a:tc>
                  <a:txBody>
                    <a:bodyPr/>
                    <a:lstStyle/>
                    <a:p>
                      <a:pPr algn="ctr"/>
                      <a:r>
                        <a:rPr lang="en-US" sz="1000" dirty="0"/>
                        <a:t> Finance/How to Shop/Healthy Boundaries </a:t>
                      </a:r>
                    </a:p>
                  </a:txBody>
                  <a:tcPr marL="68580" marR="68580" marT="34290" marB="3429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60464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Health Fitness 16x9">
  <a:themeElements>
    <a:clrScheme name="HealthFitness">
      <a:dk1>
        <a:srgbClr val="595959"/>
      </a:dk1>
      <a:lt1>
        <a:sysClr val="window" lastClr="FFFFFF"/>
      </a:lt1>
      <a:dk2>
        <a:srgbClr val="000000"/>
      </a:dk2>
      <a:lt2>
        <a:srgbClr val="DDDDDD"/>
      </a:lt2>
      <a:accent1>
        <a:srgbClr val="87A91B"/>
      </a:accent1>
      <a:accent2>
        <a:srgbClr val="FBCE11"/>
      </a:accent2>
      <a:accent3>
        <a:srgbClr val="446ED8"/>
      </a:accent3>
      <a:accent4>
        <a:srgbClr val="9D22E2"/>
      </a:accent4>
      <a:accent5>
        <a:srgbClr val="FE9E00"/>
      </a:accent5>
      <a:accent6>
        <a:srgbClr val="DF5327"/>
      </a:accent6>
      <a:hlink>
        <a:srgbClr val="446ED8"/>
      </a:hlink>
      <a:folHlink>
        <a:srgbClr val="828282"/>
      </a:folHlink>
    </a:clrScheme>
    <a:fontScheme name="Calibri Light">
      <a:majorFont>
        <a:latin typeface="Calibri Light"/>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Health and fitness presentation (widescreen).potx" id="{ABFD658B-2256-413B-9244-0F977A0B2D12}" vid="{E4CB021D-C859-4C82-BDBB-2F2FACCF0D80}"/>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E6DBCA"/>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TSA Documents Site" ma:contentTypeID="0x010100A251E07643B3F64B840A65419ED8984500D5ED79C9D16F5E4BA0D45157C8EE937D0008346B94C79BF14B9A4E6CEEF7FCE836" ma:contentTypeVersion="6" ma:contentTypeDescription="" ma:contentTypeScope="" ma:versionID="dadcb65971fc65a0f916618661c30416">
  <xsd:schema xmlns:xsd="http://www.w3.org/2001/XMLSchema" xmlns:xs="http://www.w3.org/2001/XMLSchema" xmlns:p="http://schemas.microsoft.com/office/2006/metadata/properties" xmlns:ns2="feaddec9-41b8-4292-be23-f272346a0584" xmlns:ns3="d25d871f-07c8-46db-9f77-48f6c4cbd91e" targetNamespace="http://schemas.microsoft.com/office/2006/metadata/properties" ma:root="true" ma:fieldsID="0dec17278b9d5cb048dc37c991b023ce" ns2:_="" ns3:_="">
    <xsd:import namespace="feaddec9-41b8-4292-be23-f272346a0584"/>
    <xsd:import namespace="d25d871f-07c8-46db-9f77-48f6c4cbd91e"/>
    <xsd:element name="properties">
      <xsd:complexType>
        <xsd:sequence>
          <xsd:element name="documentManagement">
            <xsd:complexType>
              <xsd:all>
                <xsd:element ref="ns2:TSA_x0020_Category" minOccurs="0"/>
                <xsd:element ref="ns2:TSA_x0020_Program" minOccurs="0"/>
                <xsd:element ref="ns2:TaxCatchAll" minOccurs="0"/>
                <xsd:element ref="ns2:TaxCatchAllLabel" minOccurs="0"/>
                <xsd:element ref="ns2:he714b4873c64c4b99efa343adaa5e23" minOccurs="0"/>
                <xsd:element ref="ns2:c3da9fadd2b14b5ebd5920c76cbe79f0" minOccurs="0"/>
                <xsd:element ref="ns2:TaxKeywordTaxHTField" minOccurs="0"/>
                <xsd:element ref="ns3:MediaServiceAutoKeyPoints" minOccurs="0"/>
                <xsd:element ref="ns3:MediaServiceKeyPoints"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addec9-41b8-4292-be23-f272346a0584" elementFormDefault="qualified">
    <xsd:import namespace="http://schemas.microsoft.com/office/2006/documentManagement/types"/>
    <xsd:import namespace="http://schemas.microsoft.com/office/infopath/2007/PartnerControls"/>
    <xsd:element name="TSA_x0020_Category" ma:index="4" nillable="true" ma:displayName="TSA Category" ma:format="Dropdown" ma:internalName="TSA_x0020_Category" ma:readOnly="false">
      <xsd:simpleType>
        <xsd:union memberTypes="dms:Text">
          <xsd:simpleType>
            <xsd:restriction base="dms:Choice">
              <xsd:enumeration value="Agreements"/>
              <xsd:enumeration value="Billing"/>
              <xsd:enumeration value="Brochures"/>
              <xsd:enumeration value="Contracts"/>
              <xsd:enumeration value="Documentation"/>
              <xsd:enumeration value="Flyers"/>
              <xsd:enumeration value="Forms"/>
              <xsd:enumeration value="Instructions"/>
              <xsd:enumeration value="Invoices"/>
              <xsd:enumeration value="Licenses"/>
              <xsd:enumeration value="Policies"/>
              <xsd:enumeration value="Posters"/>
              <xsd:enumeration value="Projects"/>
              <xsd:enumeration value="Quotes"/>
              <xsd:enumeration value="Reports"/>
              <xsd:enumeration value="Requisitions"/>
            </xsd:restriction>
          </xsd:simpleType>
        </xsd:union>
      </xsd:simpleType>
    </xsd:element>
    <xsd:element name="TSA_x0020_Program" ma:index="5" nillable="true" ma:displayName="TSA Program" ma:format="Dropdown" ma:internalName="TSA_x0020_Program" ma:readOnly="false">
      <xsd:simpleType>
        <xsd:union memberTypes="dms:Text">
          <xsd:simpleType>
            <xsd:restriction base="dms:Choice">
              <xsd:enumeration value="Adult Day Care"/>
              <xsd:enumeration value="Adult Rehabiliation"/>
              <xsd:enumeration value="Adventure Corps"/>
              <xsd:enumeration value="After School Program"/>
              <xsd:enumeration value="Angel Tree"/>
              <xsd:enumeration value="Anti-Human Trafficking"/>
              <xsd:enumeration value="Battle Academy"/>
              <xsd:enumeration value="Bible Study"/>
              <xsd:enumeration value="Canteen"/>
              <xsd:enumeration value="Center of Hope"/>
              <xsd:enumeration value="Character Building"/>
              <xsd:enumeration value="Child Day Care"/>
              <xsd:enumeration value="Christian Education"/>
              <xsd:enumeration value="Christmas Kettles"/>
              <xsd:enumeration value="Church"/>
              <xsd:enumeration value="Commissioning"/>
              <xsd:enumeration value="Congress"/>
              <xsd:enumeration value="Corps Council"/>
              <xsd:enumeration value="Courageous Conversations"/>
              <xsd:enumeration value="Day Camp"/>
              <xsd:enumeration value="Decision Sunday"/>
              <xsd:enumeration value="Donation Pickup"/>
              <xsd:enumeration value="Donations"/>
              <xsd:enumeration value="Emergency Disaster Services"/>
              <xsd:enumeration value="Evangelism"/>
              <xsd:enumeration value="Family Stores"/>
              <xsd:enumeration value="Fundraising"/>
              <xsd:enumeration value="Girl Guards"/>
              <xsd:enumeration value="Harbor Light"/>
              <xsd:enumeration value="Holiness Meeting"/>
              <xsd:enumeration value="Honor Junior Soldiers"/>
              <xsd:enumeration value="Junior Soldiers"/>
              <xsd:enumeration value="Kroc Center"/>
              <xsd:enumeration value="Men's Camp"/>
              <xsd:enumeration value="Men's Fellowship Club"/>
              <xsd:enumeration value="Men's Sunday"/>
              <xsd:enumeration value="Ministry Toolkit"/>
              <xsd:enumeration value="Moonbeams"/>
              <xsd:enumeration value="Music Conservatory"/>
              <xsd:enumeration value="Orange Sunday School"/>
              <xsd:enumeration value="Pathway of Hope"/>
              <xsd:enumeration value="Scrapbooking Camp"/>
              <xsd:enumeration value="Seniors"/>
              <xsd:enumeration value="Shelter"/>
              <xsd:enumeration value="Social Services"/>
              <xsd:enumeration value="SONdays Cool"/>
              <xsd:enumeration value="Special Observance Sundays"/>
              <xsd:enumeration value="Spiritual Counseling"/>
              <xsd:enumeration value="Summer Camp"/>
              <xsd:enumeration value="Sunbeams"/>
              <xsd:enumeration value="Sunday School"/>
              <xsd:enumeration value="Totally HIS"/>
              <xsd:enumeration value="Trade South"/>
              <xsd:enumeration value="Vacation Bible School"/>
              <xsd:enumeration value="Volunteers"/>
              <xsd:enumeration value="Women's Camp"/>
              <xsd:enumeration value="Women's Ministries"/>
              <xsd:enumeration value="Worship Services"/>
              <xsd:enumeration value="Youth Sunday"/>
            </xsd:restriction>
          </xsd:simpleType>
        </xsd:union>
      </xsd:simpleType>
    </xsd:element>
    <xsd:element name="TaxCatchAll" ma:index="6" nillable="true" ma:displayName="Taxonomy Catch All Column" ma:hidden="true" ma:list="{bbd35803-4909-48c9-9360-8f89a6781495}" ma:internalName="TaxCatchAll" ma:showField="CatchAllData" ma:web="65f8a342-d28c-4c4c-85c7-60f4287334fc">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hidden="true" ma:list="{bbd35803-4909-48c9-9360-8f89a6781495}" ma:internalName="TaxCatchAllLabel" ma:readOnly="true" ma:showField="CatchAllDataLabel" ma:web="65f8a342-d28c-4c4c-85c7-60f4287334fc">
      <xsd:complexType>
        <xsd:complexContent>
          <xsd:extension base="dms:MultiChoiceLookup">
            <xsd:sequence>
              <xsd:element name="Value" type="dms:Lookup" maxOccurs="unbounded" minOccurs="0" nillable="true"/>
            </xsd:sequence>
          </xsd:extension>
        </xsd:complexContent>
      </xsd:complexType>
    </xsd:element>
    <xsd:element name="he714b4873c64c4b99efa343adaa5e23" ma:index="9" nillable="true" ma:taxonomy="true" ma:internalName="he714b4873c64c4b99efa343adaa5e23" ma:taxonomyFieldName="SADepartment" ma:displayName="TSA Department" ma:default="2;#Kroc Development|43935a71-2db3-441e-b247-d0eaab83e5e9" ma:fieldId="{1e714b48-73c6-4c4b-99ef-a343adaa5e23}" ma:sspId="16648a23-e79b-4e15-9dad-8897ed17d053" ma:termSetId="4533e574-eaea-44d5-95df-df98530ebda2" ma:anchorId="00000000-0000-0000-0000-000000000000" ma:open="false" ma:isKeyword="false">
      <xsd:complexType>
        <xsd:sequence>
          <xsd:element ref="pc:Terms" minOccurs="0" maxOccurs="1"/>
        </xsd:sequence>
      </xsd:complexType>
    </xsd:element>
    <xsd:element name="c3da9fadd2b14b5ebd5920c76cbe79f0" ma:index="11" nillable="true" ma:taxonomy="true" ma:internalName="c3da9fadd2b14b5ebd5920c76cbe79f0" ma:taxonomyFieldName="UnitLocation" ma:displayName="TSA Unit Location" ma:default="1;#USA Southern Territorial Headquarters|116b95a5-40f0-4be2-ae2a-cdba51ff7c3a" ma:fieldId="{c3da9fad-d2b1-4b5e-bd59-20c76cbe79f0}" ma:sspId="16648a23-e79b-4e15-9dad-8897ed17d053" ma:termSetId="afcebd3a-f9f9-4873-a1bb-e26802903845" ma:anchorId="00000000-0000-0000-0000-000000000000" ma:open="false" ma:isKeyword="false">
      <xsd:complexType>
        <xsd:sequence>
          <xsd:element ref="pc:Terms" minOccurs="0" maxOccurs="1"/>
        </xsd:sequence>
      </xsd:complexType>
    </xsd:element>
    <xsd:element name="TaxKeywordTaxHTField" ma:index="17" nillable="true" ma:taxonomy="true" ma:internalName="TaxKeywordTaxHTField" ma:taxonomyFieldName="TaxKeyword" ma:displayName="Enterprise Keywords" ma:fieldId="{23f27201-bee3-471e-b2e7-b64fd8b7ca38}" ma:taxonomyMulti="true" ma:sspId="16648a23-e79b-4e15-9dad-8897ed17d053" ma:termSetId="00000000-0000-0000-0000-000000000000" ma:anchorId="00000000-0000-0000-0000-000000000000" ma:open="true" ma:isKeyword="tru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25d871f-07c8-46db-9f77-48f6c4cbd91e" elementFormDefault="qualified">
    <xsd:import namespace="http://schemas.microsoft.com/office/2006/documentManagement/types"/>
    <xsd:import namespace="http://schemas.microsoft.com/office/infopath/2007/PartnerControls"/>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16648a23-e79b-4e15-9dad-8897ed17d053" ContentTypeId="0x010100A251E07643B3F64B840A65419ED89845" PreviousValue="false"/>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TaxCatchAll xmlns="feaddec9-41b8-4292-be23-f272346a0584">
      <Value>2</Value>
      <Value>1</Value>
    </TaxCatchAll>
    <TSA_x0020_Category xmlns="feaddec9-41b8-4292-be23-f272346a0584" xsi:nil="true"/>
    <he714b4873c64c4b99efa343adaa5e23 xmlns="feaddec9-41b8-4292-be23-f272346a0584">
      <Terms xmlns="http://schemas.microsoft.com/office/infopath/2007/PartnerControls">
        <TermInfo xmlns="http://schemas.microsoft.com/office/infopath/2007/PartnerControls">
          <TermName xmlns="http://schemas.microsoft.com/office/infopath/2007/PartnerControls">Kroc Development</TermName>
          <TermId xmlns="http://schemas.microsoft.com/office/infopath/2007/PartnerControls">43935a71-2db3-441e-b247-d0eaab83e5e9</TermId>
        </TermInfo>
      </Terms>
    </he714b4873c64c4b99efa343adaa5e23>
    <c3da9fadd2b14b5ebd5920c76cbe79f0 xmlns="feaddec9-41b8-4292-be23-f272346a0584">
      <Terms xmlns="http://schemas.microsoft.com/office/infopath/2007/PartnerControls">
        <TermInfo xmlns="http://schemas.microsoft.com/office/infopath/2007/PartnerControls">
          <TermName xmlns="http://schemas.microsoft.com/office/infopath/2007/PartnerControls">USA Southern Territorial Headquarters</TermName>
          <TermId xmlns="http://schemas.microsoft.com/office/infopath/2007/PartnerControls">116b95a5-40f0-4be2-ae2a-cdba51ff7c3a</TermId>
        </TermInfo>
      </Terms>
    </c3da9fadd2b14b5ebd5920c76cbe79f0>
    <TaxKeywordTaxHTField xmlns="feaddec9-41b8-4292-be23-f272346a0584">
      <Terms xmlns="http://schemas.microsoft.com/office/infopath/2007/PartnerControls"/>
    </TaxKeywordTaxHTField>
    <TSA_x0020_Program xmlns="feaddec9-41b8-4292-be23-f272346a0584" xsi:nil="true"/>
  </documentManagement>
</p:properties>
</file>

<file path=customXml/itemProps1.xml><?xml version="1.0" encoding="utf-8"?>
<ds:datastoreItem xmlns:ds="http://schemas.openxmlformats.org/officeDocument/2006/customXml" ds:itemID="{564E0BB7-F4D8-4210-8871-BC4559F56DFE}"/>
</file>

<file path=customXml/itemProps2.xml><?xml version="1.0" encoding="utf-8"?>
<ds:datastoreItem xmlns:ds="http://schemas.openxmlformats.org/officeDocument/2006/customXml" ds:itemID="{6E5534D9-A27C-44AB-AEA5-1F21D6AD0410}"/>
</file>

<file path=customXml/itemProps3.xml><?xml version="1.0" encoding="utf-8"?>
<ds:datastoreItem xmlns:ds="http://schemas.openxmlformats.org/officeDocument/2006/customXml" ds:itemID="{6EA33E80-9D5D-4861-AEFA-123825AEB8DA}"/>
</file>

<file path=customXml/itemProps4.xml><?xml version="1.0" encoding="utf-8"?>
<ds:datastoreItem xmlns:ds="http://schemas.openxmlformats.org/officeDocument/2006/customXml" ds:itemID="{E7CFD1E5-BA8A-46D6-9652-7742149F0257}"/>
</file>

<file path=docProps/app.xml><?xml version="1.0" encoding="utf-8"?>
<Properties xmlns="http://schemas.openxmlformats.org/officeDocument/2006/extended-properties" xmlns:vt="http://schemas.openxmlformats.org/officeDocument/2006/docPropsVTypes">
  <TotalTime>20</TotalTime>
  <Words>2731</Words>
  <Application>Microsoft Office PowerPoint</Application>
  <PresentationFormat>On-screen Show (16:9)</PresentationFormat>
  <Paragraphs>270</Paragraphs>
  <Slides>46</Slides>
  <Notes>24</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46</vt:i4>
      </vt:variant>
    </vt:vector>
  </HeadingPairs>
  <TitlesOfParts>
    <vt:vector size="54" baseType="lpstr">
      <vt:lpstr>Arial</vt:lpstr>
      <vt:lpstr>Calibri</vt:lpstr>
      <vt:lpstr>Calibri Light</vt:lpstr>
      <vt:lpstr>inherit</vt:lpstr>
      <vt:lpstr>Times New Roman</vt:lpstr>
      <vt:lpstr>Office Theme</vt:lpstr>
      <vt:lpstr>Health Fitness 16x9</vt:lpstr>
      <vt:lpstr>1_Office Theme</vt:lpstr>
      <vt:lpstr>Kroc Centers and the Aging Network  </vt:lpstr>
      <vt:lpstr>The Administration for Community Living</vt:lpstr>
      <vt:lpstr>Why It Matters</vt:lpstr>
      <vt:lpstr>   The Well </vt:lpstr>
      <vt:lpstr>Program Description</vt:lpstr>
      <vt:lpstr>PowerPoint Presentation</vt:lpstr>
      <vt:lpstr>The Well in the  Community Rooms Thursdays 6 -7 pm </vt:lpstr>
      <vt:lpstr>PowerPoint Presentation</vt:lpstr>
      <vt:lpstr>How the Kroc Talks Work  - Dr. Joe Abate Facilitator </vt:lpstr>
      <vt:lpstr>PowerPoint Presentation</vt:lpstr>
      <vt:lpstr>The Well team Facilitators instructors group leader presenters food prep administration greeter table monitors childcare</vt:lpstr>
      <vt:lpstr>PowerPoint Presentation</vt:lpstr>
      <vt:lpstr>The Well Workbook</vt:lpstr>
      <vt:lpstr>The Well workbook</vt:lpstr>
      <vt:lpstr>The well workbook</vt:lpstr>
      <vt:lpstr>   The Well </vt:lpstr>
      <vt:lpstr>ACL Networks</vt:lpstr>
      <vt:lpstr>The Aging Networks</vt:lpstr>
      <vt:lpstr>Area Agencies on Aging</vt:lpstr>
      <vt:lpstr>Eldercare Locator</vt:lpstr>
      <vt:lpstr>PowerPoint Presentation</vt:lpstr>
      <vt:lpstr>PowerPoint Presentation</vt:lpstr>
      <vt:lpstr>Information and Assistance</vt:lpstr>
      <vt:lpstr>Medicare Counseling</vt:lpstr>
      <vt:lpstr>PowerPoint Presentation</vt:lpstr>
      <vt:lpstr>PowerPoint Presentation</vt:lpstr>
      <vt:lpstr>Dementia Friends Training</vt:lpstr>
      <vt:lpstr>PowerPoint Presentation</vt:lpstr>
      <vt:lpstr>Additional Dementia Friends Video Shorts</vt:lpstr>
      <vt:lpstr>Health - Evidence Based Health Promotion</vt:lpstr>
      <vt:lpstr>ADA Guidance</vt:lpstr>
      <vt:lpstr>Creating an inviting and inclusive space</vt:lpstr>
      <vt:lpstr>GREEN BAY KROC CENTER</vt:lpstr>
      <vt:lpstr>OUR STORY</vt:lpstr>
      <vt:lpstr>What Happens</vt:lpstr>
      <vt:lpstr>PowerPoint Presentation</vt:lpstr>
      <vt:lpstr>PowerPoint Presentation</vt:lpstr>
      <vt:lpstr>HOW IT HAS GROWN</vt:lpstr>
      <vt:lpstr>HIGHLIGHTS</vt:lpstr>
      <vt:lpstr>MARKETING</vt:lpstr>
      <vt:lpstr>STAFF NEEDED</vt:lpstr>
      <vt:lpstr>MAILING ADDRESS 1315 Lime Kiln Road  Green Bay, WI 54311</vt:lpstr>
      <vt:lpstr>PowerPoint Presentation</vt:lpstr>
      <vt:lpstr>Messaging to Older Adults</vt:lpstr>
      <vt:lpstr>Reframing Aging</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Kroc Centers and the Aging Network</dc:title>
  <dc:creator>Boven, Lacey (ACL)</dc:creator>
  <cp:lastModifiedBy>Julie Pate</cp:lastModifiedBy>
  <cp:revision>3</cp:revision>
  <dcterms:modified xsi:type="dcterms:W3CDTF">2022-01-26T19:51:31Z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0x010100A251E07643B3F64B840A65419ED8984500D5ED79C9D16F5E4BA0D45157C8EE937D0008346B94C79BF14B9A4E6CEEF7FCE836</vt:lpwstr>
  </property>
  <property fmtid="{D5CDD505-2E9C-101B-9397-08002B2CF9AE}" pid="3" name="UnitLocation">
    <vt:i4>1</vt:i4>
  </property>
  <property fmtid="{D5CDD505-2E9C-101B-9397-08002B2CF9AE}" pid="4" name="SADepartment">
    <vt:i4>2</vt:i4>
  </property>
</Properties>
</file>