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3279FE-CC72-4301-B632-D801DFEB75BF}" v="3" dt="2022-07-25T22:00:21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issa Wilhelm" userId="0876cc37-0564-464d-ae9c-af93c2624060" providerId="ADAL" clId="{7D3279FE-CC72-4301-B632-D801DFEB75BF}"/>
    <pc:docChg chg="custSel modSld">
      <pc:chgData name="Melissa Wilhelm" userId="0876cc37-0564-464d-ae9c-af93c2624060" providerId="ADAL" clId="{7D3279FE-CC72-4301-B632-D801DFEB75BF}" dt="2022-07-25T22:00:28.924" v="13" actId="1076"/>
      <pc:docMkLst>
        <pc:docMk/>
      </pc:docMkLst>
      <pc:sldChg chg="addSp delSp modSp mod">
        <pc:chgData name="Melissa Wilhelm" userId="0876cc37-0564-464d-ae9c-af93c2624060" providerId="ADAL" clId="{7D3279FE-CC72-4301-B632-D801DFEB75BF}" dt="2022-07-25T22:00:28.924" v="13" actId="1076"/>
        <pc:sldMkLst>
          <pc:docMk/>
          <pc:sldMk cId="2734059712" sldId="256"/>
        </pc:sldMkLst>
        <pc:spChg chg="del mod">
          <ac:chgData name="Melissa Wilhelm" userId="0876cc37-0564-464d-ae9c-af93c2624060" providerId="ADAL" clId="{7D3279FE-CC72-4301-B632-D801DFEB75BF}" dt="2022-07-25T21:51:42.564" v="4" actId="478"/>
          <ac:spMkLst>
            <pc:docMk/>
            <pc:sldMk cId="2734059712" sldId="256"/>
            <ac:spMk id="8" creationId="{65AED699-4A12-4CF8-9D33-D5CDAFABBE1E}"/>
          </ac:spMkLst>
        </pc:spChg>
        <pc:picChg chg="add del mod">
          <ac:chgData name="Melissa Wilhelm" userId="0876cc37-0564-464d-ae9c-af93c2624060" providerId="ADAL" clId="{7D3279FE-CC72-4301-B632-D801DFEB75BF}" dt="2022-07-25T21:52:50.756" v="7" actId="478"/>
          <ac:picMkLst>
            <pc:docMk/>
            <pc:sldMk cId="2734059712" sldId="256"/>
            <ac:picMk id="3" creationId="{3843D3B5-EDA6-92A7-34F1-86353BDA05E7}"/>
          </ac:picMkLst>
        </pc:picChg>
        <pc:picChg chg="del mod">
          <ac:chgData name="Melissa Wilhelm" userId="0876cc37-0564-464d-ae9c-af93c2624060" providerId="ADAL" clId="{7D3279FE-CC72-4301-B632-D801DFEB75BF}" dt="2022-07-25T21:51:44.025" v="5" actId="478"/>
          <ac:picMkLst>
            <pc:docMk/>
            <pc:sldMk cId="2734059712" sldId="256"/>
            <ac:picMk id="5" creationId="{7CEA8E39-BE16-4D4D-A3F0-471E228E573A}"/>
          </ac:picMkLst>
        </pc:picChg>
        <pc:picChg chg="add mod">
          <ac:chgData name="Melissa Wilhelm" userId="0876cc37-0564-464d-ae9c-af93c2624060" providerId="ADAL" clId="{7D3279FE-CC72-4301-B632-D801DFEB75BF}" dt="2022-07-25T22:00:28.924" v="13" actId="1076"/>
          <ac:picMkLst>
            <pc:docMk/>
            <pc:sldMk cId="2734059712" sldId="256"/>
            <ac:picMk id="6" creationId="{DEA9B40B-D2AB-1902-0FDC-692F076EE37E}"/>
          </ac:picMkLst>
        </pc:picChg>
        <pc:picChg chg="mod">
          <ac:chgData name="Melissa Wilhelm" userId="0876cc37-0564-464d-ae9c-af93c2624060" providerId="ADAL" clId="{7D3279FE-CC72-4301-B632-D801DFEB75BF}" dt="2022-07-25T22:00:21.066" v="12" actId="14826"/>
          <ac:picMkLst>
            <pc:docMk/>
            <pc:sldMk cId="2734059712" sldId="256"/>
            <ac:picMk id="7" creationId="{C5A3CF11-1619-4BC0-9D6E-B7C90D32581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0F3E6-50FC-436F-A252-159A4CD1A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2EBCC-0AC1-47D5-BD74-F565EAE6E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2B5C8-0C4D-48B6-94C0-0C0B889B8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22A12-11A3-45D0-85B4-447652E0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3C079-9ACC-498B-BA25-71034D982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6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D552D-9D22-4F11-AE08-8E20242BC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DF898-5B50-4F7B-8311-BD38146B0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67DAA-96E8-44EA-9208-4D278C8FA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8EBB5-5ABA-42A5-8FC3-8FB4CB3AA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B5A0D-B0D1-4FD6-ACA5-2ECB0AB47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F2CE-CBA0-49A3-8595-E7D315052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73A4C1-F73D-4D0A-A673-C4640C261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E5538-2A3D-4F8D-A50E-7F87490F3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737B4-8E02-4261-A3F1-6C84E8DAA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BD6C0-C7FB-4122-B756-2A70AF927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19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DBF85-E928-46FE-BA43-33EA5B0C7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48CBD-20D6-4A1D-9FCB-90BB889298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45F2C-4B5E-4666-94A4-4150727C4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7B2A89-A77B-494B-8021-AE1491FA8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A951A4-D092-4A1C-B67B-038F1A19B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460A4-808F-420B-AA57-24A737EFF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17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8CF87-C635-4228-8F37-A6B6F4485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284659-2BEF-4844-9E59-D52A8EB41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F007D5-EB09-4D7D-86F1-4F27230BF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E20A0B-8BA5-4C31-A811-049DA05324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FD58B9-1CB2-4E82-95D3-BA7D5007D2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EB5983-8EBF-4296-8DE3-D647B1862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6FFE19-693D-4E36-86CF-4489D77A8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4FAA0-0C58-4946-8EE2-873AF34C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88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9E4C1-C862-4892-B14C-76B6FC955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4F0FBD-9A78-41E6-993C-46B10F21C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B86E01-0963-447D-BF0D-EFF20FCBB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C7791-FFEC-4D77-A5A2-9FE577645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75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B09AA0-31B5-4A91-AB0F-8DACB8900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0BB33-ED9F-4B48-9CD9-9014F8114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D95A38-D9C2-46C8-B77B-B089A3A5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4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21266-EF63-4EDB-AA2D-C56C298AF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DB868-70A7-4C23-8CC6-5D5367AEE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BD34E-24DB-4FA5-BD6A-6027579785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A76C6-AD79-45CF-8E80-BAA7C417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4A152B-64C3-495D-8E30-2DE9AF4BD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4825F1-4DB7-4837-BEAF-DCF5BC8AF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08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5BF3D-7DC2-4E47-A7D8-E7D932E2B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9F902C-2E94-4D21-9A4B-D851705214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C360E-B5BD-4397-AA79-BC3C0B62D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D47626-1C39-49E6-9ACD-8140A3F9D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94878-900D-41E2-A9F7-744522F21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B80AFF-E5DD-4955-A696-9BC1FBB0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83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A13EA-52F0-487B-AEF1-ED4F4CA3F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12FC98-10EE-433A-9DA2-652F3246F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B9BEC-487D-4165-9490-FF736A15B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A3B34-47DE-4872-9D44-20E905FA6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D5445-1893-4B71-BD6F-7DB9D9A8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61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9EEDA9-003B-48E3-87B5-63E1907A25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4A7D-BB8A-45F7-AC03-18A18412A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8AEF3-164D-4F54-B154-9B6205CFE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33D56-EBEA-4C71-8A06-9965011D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74D78-9421-4A2A-A989-A83FCDCD8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77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334834-1A86-4473-8664-2885A228F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2E9E8-86BF-4E6D-87BB-21E1E20DF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2C81C-A54A-4BEB-AC56-AEEF512FC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B5765-66FE-4B0E-AE29-57FF4B876283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11156-2F93-4201-8839-EDAE5F89C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464F2-C5A4-495B-8225-F961D369D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44E11-EDDE-4315-9834-795F3F749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1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5A3CF11-1619-4BC0-9D6E-B7C90D325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8876" y="7283"/>
            <a:ext cx="5286553" cy="68434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EB7A7F-D246-4CCA-A95D-6D4FC9DD4C24}"/>
              </a:ext>
            </a:extLst>
          </p:cNvPr>
          <p:cNvSpPr txBox="1"/>
          <p:nvPr/>
        </p:nvSpPr>
        <p:spPr>
          <a:xfrm>
            <a:off x="10974370" y="1017037"/>
            <a:ext cx="513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6-8</a:t>
            </a:r>
          </a:p>
        </p:txBody>
      </p:sp>
      <p:pic>
        <p:nvPicPr>
          <p:cNvPr id="6" name="Picture 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DEA9B40B-D2AB-1902-0FDC-692F076EE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20" y="7283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59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Paula Santiago</dc:creator>
  <cp:lastModifiedBy>Melissa Wilhelm</cp:lastModifiedBy>
  <cp:revision>2</cp:revision>
  <dcterms:created xsi:type="dcterms:W3CDTF">2020-08-03T16:26:38Z</dcterms:created>
  <dcterms:modified xsi:type="dcterms:W3CDTF">2022-07-25T22:00:32Z</dcterms:modified>
</cp:coreProperties>
</file>