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C0DA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98" d="100"/>
          <a:sy n="98" d="100"/>
        </p:scale>
        <p:origin x="641" y="8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rk Bender" userId="7a9967db-e815-41bc-9351-2c3f50df0540" providerId="ADAL" clId="{2E291BF1-8FFD-49C1-A8BE-7A75C906698B}"/>
    <pc:docChg chg="modSld">
      <pc:chgData name="Mark Bender" userId="7a9967db-e815-41bc-9351-2c3f50df0540" providerId="ADAL" clId="{2E291BF1-8FFD-49C1-A8BE-7A75C906698B}" dt="2023-11-17T20:58:10.955" v="8" actId="1076"/>
      <pc:docMkLst>
        <pc:docMk/>
      </pc:docMkLst>
      <pc:sldChg chg="addSp delSp modSp mod">
        <pc:chgData name="Mark Bender" userId="7a9967db-e815-41bc-9351-2c3f50df0540" providerId="ADAL" clId="{2E291BF1-8FFD-49C1-A8BE-7A75C906698B}" dt="2023-11-17T20:58:10.955" v="8" actId="1076"/>
        <pc:sldMkLst>
          <pc:docMk/>
          <pc:sldMk cId="2539878577" sldId="256"/>
        </pc:sldMkLst>
        <pc:picChg chg="add mod ord">
          <ac:chgData name="Mark Bender" userId="7a9967db-e815-41bc-9351-2c3f50df0540" providerId="ADAL" clId="{2E291BF1-8FFD-49C1-A8BE-7A75C906698B}" dt="2023-11-17T20:58:10.955" v="8" actId="1076"/>
          <ac:picMkLst>
            <pc:docMk/>
            <pc:sldMk cId="2539878577" sldId="256"/>
            <ac:picMk id="6" creationId="{CCA9CCC2-701B-5393-6040-07BA9D84B0AF}"/>
          </ac:picMkLst>
        </pc:picChg>
        <pc:picChg chg="del">
          <ac:chgData name="Mark Bender" userId="7a9967db-e815-41bc-9351-2c3f50df0540" providerId="ADAL" clId="{2E291BF1-8FFD-49C1-A8BE-7A75C906698B}" dt="2023-11-17T20:56:45.290" v="0" actId="478"/>
          <ac:picMkLst>
            <pc:docMk/>
            <pc:sldMk cId="2539878577" sldId="256"/>
            <ac:picMk id="1026" creationId="{25A94B56-CC9B-04E9-E004-687A5AF38AE7}"/>
          </ac:picMkLst>
        </pc:picChg>
      </pc:sldChg>
    </pc:docChg>
  </pc:docChgLst>
  <pc:docChgLst>
    <pc:chgData name="Mark Bender" userId="7a9967db-e815-41bc-9351-2c3f50df0540" providerId="ADAL" clId="{CF9C3177-ABE7-4AC9-8A02-E2CFF921684C}"/>
    <pc:docChg chg="custSel addSld modSld">
      <pc:chgData name="Mark Bender" userId="7a9967db-e815-41bc-9351-2c3f50df0540" providerId="ADAL" clId="{CF9C3177-ABE7-4AC9-8A02-E2CFF921684C}" dt="2023-12-12T16:00:02.782" v="60" actId="14100"/>
      <pc:docMkLst>
        <pc:docMk/>
      </pc:docMkLst>
      <pc:sldChg chg="modSp add mod">
        <pc:chgData name="Mark Bender" userId="7a9967db-e815-41bc-9351-2c3f50df0540" providerId="ADAL" clId="{CF9C3177-ABE7-4AC9-8A02-E2CFF921684C}" dt="2023-12-12T16:00:02.782" v="60" actId="14100"/>
        <pc:sldMkLst>
          <pc:docMk/>
          <pc:sldMk cId="1687628413" sldId="257"/>
        </pc:sldMkLst>
        <pc:spChg chg="mod">
          <ac:chgData name="Mark Bender" userId="7a9967db-e815-41bc-9351-2c3f50df0540" providerId="ADAL" clId="{CF9C3177-ABE7-4AC9-8A02-E2CFF921684C}" dt="2023-12-12T15:58:29.914" v="25" actId="14100"/>
          <ac:spMkLst>
            <pc:docMk/>
            <pc:sldMk cId="1687628413" sldId="257"/>
            <ac:spMk id="2" creationId="{C5342312-E165-31FF-7514-F05FD120D16B}"/>
          </ac:spMkLst>
        </pc:spChg>
        <pc:spChg chg="mod">
          <ac:chgData name="Mark Bender" userId="7a9967db-e815-41bc-9351-2c3f50df0540" providerId="ADAL" clId="{CF9C3177-ABE7-4AC9-8A02-E2CFF921684C}" dt="2023-12-12T16:00:02.782" v="60" actId="14100"/>
          <ac:spMkLst>
            <pc:docMk/>
            <pc:sldMk cId="1687628413" sldId="257"/>
            <ac:spMk id="3" creationId="{1BB1E842-677B-DA67-000D-541B9020C473}"/>
          </ac:spMkLst>
        </pc:spChg>
      </pc:sldChg>
    </pc:docChg>
  </pc:docChgLst>
</pc:chgInfo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07BBD0-AFB6-1B14-9B46-94A06EC22A1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D84C130-0040-5567-D420-452E4C514CC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C4849A-3B03-E427-6015-8F35B477A4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23F35A-EB7E-B298-8C40-0CA6408FBB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93D6CF-9D58-1D70-BD7C-1726DB1EBE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45749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EE9927-60E3-1611-AB4B-4C7382FC8C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F5BFA6D-5CE3-7386-E756-FE83A5D0C08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CD886A-5870-4AB0-70F1-D0F0DFDF4F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BEFB18-7E00-4711-F4A1-CED47F50EC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C05D1B-533F-BE45-7E2E-4E4A0FD1B8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0938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1469842-7F78-11D0-910E-43813CA769E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EDE2AD0-9F89-D66D-2B3E-A4772DD5258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2B1B08-7AC0-F91A-977F-A2EEE20500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A37E1F-E930-4C8E-4017-8714233D30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4E6715-A5AA-F9C8-1579-6B7FA523A4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8394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AE966C-6F00-D3C2-C89D-D5D9B4281E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C04FF5-2068-B286-A5FC-DD2F8E9914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0A6492-2A91-8270-06F9-35704B50BD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88E44C-E75A-31CF-FD81-CD64BFB0BF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79FFE2-0497-07B3-A4C7-76F1FCC374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18510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A727BB-6471-2152-7047-A2ED24E94A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1EB8A17-2FB5-FE80-B895-98F8261E24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2251CF-1D25-7AE8-DAC7-05E99DB0D6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F221072-250C-FD0C-399F-227F10E2CD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A62EAA-5050-80F1-28C0-F1B4DD4511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2474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1BAC20-2BF3-FD4E-32E3-F79B180779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136589-C902-ED76-483E-FC89427D0B4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A425041-316B-AE35-03C2-DC40F414AA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111E3EA-1F88-5FC0-D0D7-49ACC32EC7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B3CE627-AEB0-8A37-FEE6-32BBC62221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0EA6FF2-01B7-4DFB-ED88-F2EB7A3EA3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7156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E4951E-75CB-70E1-361E-03B7A25036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D4C0247-C5BA-A7E8-88A6-3F485987B8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EB0DE73-0299-32C9-176F-9FD0820E1E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AF487FC-617D-243F-191B-C6203D11B64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EDD3291-AFAD-82B2-4159-E7817CF5B16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7073559-7F2C-BB07-925F-EE52AC39F0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14612C4-4C16-A737-A9FB-249777706B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411DD37-E882-DEA4-FD6A-81C50AB0F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32530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47D3DE-1A77-2C7C-5392-AC700E643A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98C58EF-BA46-42C4-EDF3-7E22FC2058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41CEB79-280B-05D6-52C2-E070AF6172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BB3570E-05AF-5FFA-51E0-28C184614E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7086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DD5EEA6-40AA-6FC1-AE48-5207853CE8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E7A979-6E88-439B-ACF7-1D42986F18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8BE8597-8A62-617B-C5E9-4A274E8E4D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29412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F1AC7D-213F-0F03-3C61-F91535CAF9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1837CC-2867-3049-BDB7-7642696C36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7DADCBA-1AE2-B069-34BA-4A6DC87A207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159F298-2DA2-7D57-6788-E3C4B3BC1F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040133E-D6BE-2DA9-5AD9-5C495B945A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22F3632-A50F-FC0E-07C9-9AA9726BA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80683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E3DDFC-DC49-8632-7934-669C3785B1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75ECB61-5FC6-FD75-88E4-1A7A6B22A33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523A6D5-1DA6-8567-A812-7E4EFCC0F86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AD5FA1-B1F5-52BD-1242-957562CF5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631DE9E-F298-8F6E-91E7-4B8A1BC4EC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826338D-7E35-D1EA-04F9-6560D905E5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62432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612B8A2-0376-D08E-E7BD-531F80C03A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0474A4-6BCF-D754-554F-89EF38F764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97D44F-7B7F-08A0-5404-4FAD515BC79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3A6A782-42B9-4514-A784-8B29454E4CB6}" type="datetimeFigureOut">
              <a:rPr lang="en-US" smtClean="0"/>
              <a:t>12/12/2023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340C50-0712-7381-0437-A2EA54D170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BE43B3-68D7-A45B-7C77-212628C77F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195D2EA-62F2-4599-BFA3-20745F6B17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51517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Purple flowers with green stems&#10;&#10;Description automatically generated">
            <a:extLst>
              <a:ext uri="{FF2B5EF4-FFF2-40B4-BE49-F238E27FC236}">
                <a16:creationId xmlns:a16="http://schemas.microsoft.com/office/drawing/2014/main" id="{CCA9CCC2-701B-5393-6040-07BA9D84B0A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9249" y="2008570"/>
            <a:ext cx="6175956" cy="4849430"/>
          </a:xfrm>
          <a:prstGeom prst="rect">
            <a:avLst/>
          </a:prstGeom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id="{C5342312-E165-31FF-7514-F05FD120D16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069149" y="406400"/>
            <a:ext cx="6761825" cy="3022600"/>
          </a:xfrm>
        </p:spPr>
        <p:txBody>
          <a:bodyPr/>
          <a:lstStyle/>
          <a:p>
            <a:r>
              <a:rPr lang="en-US" dirty="0">
                <a:solidFill>
                  <a:srgbClr val="8C0DA1"/>
                </a:solidFill>
                <a:latin typeface="Perpetua Titling MT" panose="02020502060505020804" pitchFamily="18" charset="0"/>
              </a:rPr>
              <a:t>Lenten Awakening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BB1E842-677B-DA67-000D-541B9020C47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069149" y="4064001"/>
            <a:ext cx="6761826" cy="1655762"/>
          </a:xfrm>
        </p:spPr>
        <p:txBody>
          <a:bodyPr/>
          <a:lstStyle/>
          <a:p>
            <a:r>
              <a:rPr lang="en-US" dirty="0">
                <a:solidFill>
                  <a:srgbClr val="8C0DA1"/>
                </a:solidFill>
              </a:rPr>
              <a:t>2024 Lenten Worship Series</a:t>
            </a:r>
          </a:p>
        </p:txBody>
      </p:sp>
      <p:pic>
        <p:nvPicPr>
          <p:cNvPr id="5" name="Picture 4" descr="A red shield with white text&#10;&#10;Description automatically generated">
            <a:extLst>
              <a:ext uri="{FF2B5EF4-FFF2-40B4-BE49-F238E27FC236}">
                <a16:creationId xmlns:a16="http://schemas.microsoft.com/office/drawing/2014/main" id="{3AB95D92-F7CB-250F-E9F4-43934C57A0D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973480" y="205370"/>
            <a:ext cx="963124" cy="113823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398785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Purple flowers with green stems&#10;&#10;Description automatically generated">
            <a:extLst>
              <a:ext uri="{FF2B5EF4-FFF2-40B4-BE49-F238E27FC236}">
                <a16:creationId xmlns:a16="http://schemas.microsoft.com/office/drawing/2014/main" id="{CCA9CCC2-701B-5393-6040-07BA9D84B0A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9249" y="2008570"/>
            <a:ext cx="6175956" cy="4849430"/>
          </a:xfrm>
          <a:prstGeom prst="rect">
            <a:avLst/>
          </a:prstGeom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id="{C5342312-E165-31FF-7514-F05FD120D16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370990" y="406400"/>
            <a:ext cx="6459984" cy="3022600"/>
          </a:xfrm>
        </p:spPr>
        <p:txBody>
          <a:bodyPr/>
          <a:lstStyle/>
          <a:p>
            <a:r>
              <a:rPr lang="en-US" dirty="0">
                <a:solidFill>
                  <a:srgbClr val="8C0DA1"/>
                </a:solidFill>
                <a:latin typeface="Perpetua Titling MT" panose="02020502060505020804" pitchFamily="18" charset="0"/>
              </a:rPr>
              <a:t>El </a:t>
            </a:r>
            <a:r>
              <a:rPr lang="en-US" dirty="0" err="1">
                <a:solidFill>
                  <a:srgbClr val="8C0DA1"/>
                </a:solidFill>
                <a:latin typeface="Perpetua Titling MT" panose="02020502060505020804" pitchFamily="18" charset="0"/>
              </a:rPr>
              <a:t>despertar</a:t>
            </a:r>
            <a:r>
              <a:rPr lang="en-US" dirty="0">
                <a:solidFill>
                  <a:srgbClr val="8C0DA1"/>
                </a:solidFill>
                <a:latin typeface="Perpetua Titling MT" panose="02020502060505020804" pitchFamily="18" charset="0"/>
              </a:rPr>
              <a:t> de </a:t>
            </a:r>
            <a:r>
              <a:rPr lang="en-US" dirty="0" err="1">
                <a:solidFill>
                  <a:srgbClr val="8C0DA1"/>
                </a:solidFill>
                <a:latin typeface="Perpetua Titling MT" panose="02020502060505020804" pitchFamily="18" charset="0"/>
              </a:rPr>
              <a:t>cuaresma</a:t>
            </a:r>
            <a:endParaRPr lang="en-US" dirty="0">
              <a:solidFill>
                <a:srgbClr val="8C0DA1"/>
              </a:solidFill>
              <a:latin typeface="Perpetua Titling MT" panose="02020502060505020804" pitchFamily="18" charset="0"/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BB1E842-677B-DA67-000D-541B9020C47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370989" y="4064001"/>
            <a:ext cx="6459985" cy="1655762"/>
          </a:xfrm>
        </p:spPr>
        <p:txBody>
          <a:bodyPr/>
          <a:lstStyle/>
          <a:p>
            <a:r>
              <a:rPr lang="en-US" dirty="0">
                <a:solidFill>
                  <a:srgbClr val="8C0DA1"/>
                </a:solidFill>
              </a:rPr>
              <a:t>Serie de </a:t>
            </a:r>
            <a:r>
              <a:rPr lang="en-US" dirty="0" err="1">
                <a:solidFill>
                  <a:srgbClr val="8C0DA1"/>
                </a:solidFill>
              </a:rPr>
              <a:t>Adoración</a:t>
            </a:r>
            <a:r>
              <a:rPr lang="en-US" dirty="0">
                <a:solidFill>
                  <a:srgbClr val="8C0DA1"/>
                </a:solidFill>
              </a:rPr>
              <a:t> de </a:t>
            </a:r>
            <a:r>
              <a:rPr lang="en-US" dirty="0" err="1">
                <a:solidFill>
                  <a:srgbClr val="8C0DA1"/>
                </a:solidFill>
              </a:rPr>
              <a:t>Cuaresma</a:t>
            </a:r>
            <a:r>
              <a:rPr lang="en-US" dirty="0">
                <a:solidFill>
                  <a:srgbClr val="8C0DA1"/>
                </a:solidFill>
              </a:rPr>
              <a:t> 2024</a:t>
            </a:r>
          </a:p>
        </p:txBody>
      </p:sp>
      <p:pic>
        <p:nvPicPr>
          <p:cNvPr id="5" name="Picture 4" descr="A red shield with white text&#10;&#10;Description automatically generated">
            <a:extLst>
              <a:ext uri="{FF2B5EF4-FFF2-40B4-BE49-F238E27FC236}">
                <a16:creationId xmlns:a16="http://schemas.microsoft.com/office/drawing/2014/main" id="{3AB95D92-F7CB-250F-E9F4-43934C57A0D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973480" y="205370"/>
            <a:ext cx="963124" cy="113823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76284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16</Words>
  <Application>Microsoft Office PowerPoint</Application>
  <PresentationFormat>Widescreen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Perpetua Titling MT</vt:lpstr>
      <vt:lpstr>Office Theme</vt:lpstr>
      <vt:lpstr>Lenten Awakening</vt:lpstr>
      <vt:lpstr>El despertar de cuaresma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Lenten Awakening</dc:title>
  <dc:creator>Mark Bender</dc:creator>
  <cp:lastModifiedBy>Mark Bender</cp:lastModifiedBy>
  <cp:revision>1</cp:revision>
  <dcterms:created xsi:type="dcterms:W3CDTF">2023-11-17T16:17:04Z</dcterms:created>
  <dcterms:modified xsi:type="dcterms:W3CDTF">2023-12-12T16:00:16Z</dcterms:modified>
</cp:coreProperties>
</file>

<file path=docProps/thumbnail.jpeg>
</file>