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339" r:id="rId2"/>
    <p:sldId id="331" r:id="rId3"/>
    <p:sldId id="334" r:id="rId4"/>
    <p:sldId id="340" r:id="rId5"/>
    <p:sldId id="342" r:id="rId6"/>
    <p:sldId id="341" r:id="rId7"/>
    <p:sldId id="335" r:id="rId8"/>
    <p:sldId id="328" r:id="rId9"/>
    <p:sldId id="330" r:id="rId10"/>
    <p:sldId id="336" r:id="rId11"/>
    <p:sldId id="32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4"/>
    <p:restoredTop sz="94628"/>
  </p:normalViewPr>
  <p:slideViewPr>
    <p:cSldViewPr snapToGrid="0" snapToObjects="1">
      <p:cViewPr varScale="1">
        <p:scale>
          <a:sx n="119" d="100"/>
          <a:sy n="119" d="100"/>
        </p:scale>
        <p:origin x="2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1AD0F-5416-664D-9938-2EE4DDCBF51E}" type="datetimeFigureOut">
              <a:rPr lang="en-US" smtClean="0"/>
              <a:t>1/20/24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E4BC-04C5-D047-BAED-BCFFC772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8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46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9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48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24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87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87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99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29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91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69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3E4BC-04C5-D047-BAED-BCFFC772EB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5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7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1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2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3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5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0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0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5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1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A242-7844-EF4D-9C8B-2EFE81657416}" type="datetimeFigureOut">
              <a:rPr lang="en-US" smtClean="0"/>
              <a:t>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F21A-9CEE-204B-8953-5E81DC8A6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C676B0-8CFF-31F6-81FF-AE3540E9B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933" y="408294"/>
            <a:ext cx="6278133" cy="530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2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0D5BAF-1DCE-CEDE-EA49-8548251A5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816" y="3690621"/>
            <a:ext cx="5318310" cy="2127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21D75F-D2E2-AD5E-7D07-BB51259F2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0" y="398780"/>
            <a:ext cx="65024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6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003F5C-AA58-3B00-E36C-D2BB8F88C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226" y="297166"/>
            <a:ext cx="5398248" cy="3035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C1AC7-7138-0E26-E54F-31B3CF485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729" y="3773245"/>
            <a:ext cx="4561242" cy="256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6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DC5AE8-E2CD-5444-5F2E-59C1BD2E1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5" y="1333948"/>
            <a:ext cx="6804829" cy="382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3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0DD9E-1EA9-6473-4E96-7989619F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9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28BAE1-09C1-186E-1BE7-F48165C84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22" y="758413"/>
            <a:ext cx="6791363" cy="509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25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D337C9-6F3F-DE50-4D71-AC65F2B48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705" y="287766"/>
            <a:ext cx="6282467" cy="62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6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EF2CAD-59BF-E9CC-3DAA-33ED276CF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15193"/>
            <a:ext cx="7772400" cy="382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0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627C52-429E-7529-FC7D-765D1B530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12" y="398034"/>
            <a:ext cx="3883212" cy="38832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4B1E8-A799-5452-8E10-B81F2B47E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972" y="1933687"/>
            <a:ext cx="4154842" cy="41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9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791118-C772-B93E-3F9C-08583C6D3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37" y="3662457"/>
            <a:ext cx="3001552" cy="30015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C5FF89-37DD-0EC4-3338-957FCAD4B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542" y="756995"/>
            <a:ext cx="3001552" cy="5344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FFEC6A-A294-F2E4-727C-2BACB279B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06" y="193991"/>
            <a:ext cx="4931415" cy="323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1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E1250C-2CAC-513A-59BA-423791050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112" y="1082735"/>
            <a:ext cx="6603776" cy="43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01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7056</TotalTime>
  <Words>22</Words>
  <Application>Microsoft Macintosh PowerPoint</Application>
  <PresentationFormat>On-screen Show (4:3)</PresentationFormat>
  <Paragraphs>22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Aldebaran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Helena Rosato</dc:creator>
  <cp:lastModifiedBy>Liliana Winsaft</cp:lastModifiedBy>
  <cp:revision>199</cp:revision>
  <dcterms:created xsi:type="dcterms:W3CDTF">2020-03-22T13:29:14Z</dcterms:created>
  <dcterms:modified xsi:type="dcterms:W3CDTF">2024-01-20T16:47:14Z</dcterms:modified>
</cp:coreProperties>
</file>