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0" r:id="rId4"/>
    <p:sldId id="264" r:id="rId5"/>
    <p:sldId id="258" r:id="rId6"/>
    <p:sldId id="262" r:id="rId7"/>
    <p:sldId id="261" r:id="rId8"/>
    <p:sldId id="263" r:id="rId9"/>
    <p:sldId id="25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2" autoAdjust="0"/>
    <p:restoredTop sz="94660"/>
  </p:normalViewPr>
  <p:slideViewPr>
    <p:cSldViewPr snapToGrid="0">
      <p:cViewPr>
        <p:scale>
          <a:sx n="100" d="100"/>
          <a:sy n="100" d="100"/>
        </p:scale>
        <p:origin x="822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D7DE-61AE-4BC6-A87E-9454F8FD646E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A0FC-AF95-454C-A4E6-937690C7EEE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405079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1">
              <a:lumMod val="50000"/>
              <a:lumOff val="5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3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3" b="12499"/>
          <a:stretch/>
        </p:blipFill>
        <p:spPr>
          <a:xfrm>
            <a:off x="0" y="-32657"/>
            <a:ext cx="12192000" cy="68906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5260" y="2639739"/>
            <a:ext cx="294022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ounce of </a:t>
            </a:r>
            <a:b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prevention </a:t>
            </a:r>
            <a:b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worth a </a:t>
            </a:r>
            <a:b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pound of cure…</a:t>
            </a:r>
            <a:endParaRPr lang="en-US" sz="2800" b="1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67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3" b="18711"/>
          <a:stretch/>
        </p:blipFill>
        <p:spPr>
          <a:xfrm>
            <a:off x="0" y="0"/>
            <a:ext cx="12192000" cy="6848475"/>
          </a:xfrm>
        </p:spPr>
      </p:pic>
      <p:sp>
        <p:nvSpPr>
          <p:cNvPr id="5" name="TextBox 4"/>
          <p:cNvSpPr txBox="1"/>
          <p:nvPr/>
        </p:nvSpPr>
        <p:spPr>
          <a:xfrm>
            <a:off x="7283039" y="887139"/>
            <a:ext cx="451924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Brush and floss regularly</a:t>
            </a:r>
            <a:b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prevent tooth decay</a:t>
            </a:r>
            <a:r>
              <a:rPr lang="en-US" sz="2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 problems…</a:t>
            </a:r>
          </a:p>
        </p:txBody>
      </p:sp>
    </p:spTree>
    <p:extLst>
      <p:ext uri="{BB962C8B-B14F-4D97-AF65-F5344CB8AC3E}">
        <p14:creationId xmlns:p14="http://schemas.microsoft.com/office/powerpoint/2010/main" val="19327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0" b="16940"/>
          <a:stretch/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601289" y="5640114"/>
            <a:ext cx="54200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 schedule regular checkup</a:t>
            </a:r>
            <a:b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 least twice a year…</a:t>
            </a:r>
          </a:p>
        </p:txBody>
      </p:sp>
    </p:spTree>
    <p:extLst>
      <p:ext uri="{BB962C8B-B14F-4D97-AF65-F5344CB8AC3E}">
        <p14:creationId xmlns:p14="http://schemas.microsoft.com/office/powerpoint/2010/main" val="240341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" b="12956"/>
          <a:stretch/>
        </p:blipFill>
        <p:spPr>
          <a:xfrm>
            <a:off x="0" y="-9525"/>
            <a:ext cx="12191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848314" y="2713018"/>
            <a:ext cx="7939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Maybe you need to have that checkup soon? </a:t>
            </a:r>
          </a:p>
        </p:txBody>
      </p:sp>
    </p:spTree>
    <p:extLst>
      <p:ext uri="{BB962C8B-B14F-4D97-AF65-F5344CB8AC3E}">
        <p14:creationId xmlns:p14="http://schemas.microsoft.com/office/powerpoint/2010/main" val="257455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6" b="16936"/>
          <a:stretch/>
        </p:blipFill>
        <p:spPr>
          <a:xfrm>
            <a:off x="0" y="-19049"/>
            <a:ext cx="12192000" cy="6877050"/>
          </a:xfrm>
        </p:spPr>
      </p:pic>
      <p:sp>
        <p:nvSpPr>
          <p:cNvPr id="5" name="TextBox 4"/>
          <p:cNvSpPr txBox="1"/>
          <p:nvPr/>
        </p:nvSpPr>
        <p:spPr>
          <a:xfrm>
            <a:off x="5349436" y="286603"/>
            <a:ext cx="6176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state-of-the-art facilities…</a:t>
            </a:r>
          </a:p>
        </p:txBody>
      </p:sp>
    </p:spTree>
    <p:extLst>
      <p:ext uri="{BB962C8B-B14F-4D97-AF65-F5344CB8AC3E}">
        <p14:creationId xmlns:p14="http://schemas.microsoft.com/office/powerpoint/2010/main" val="193989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" b="12694"/>
          <a:stretch/>
        </p:blipFill>
        <p:spPr>
          <a:xfrm>
            <a:off x="0" y="0"/>
            <a:ext cx="12192000" cy="6848475"/>
          </a:xfrm>
        </p:spPr>
      </p:pic>
      <p:sp>
        <p:nvSpPr>
          <p:cNvPr id="5" name="TextBox 4"/>
          <p:cNvSpPr txBox="1"/>
          <p:nvPr/>
        </p:nvSpPr>
        <p:spPr>
          <a:xfrm>
            <a:off x="215744" y="5211489"/>
            <a:ext cx="44610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 our staff give</a:t>
            </a:r>
            <a:b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 fast and </a:t>
            </a:r>
            <a:r>
              <a:rPr lang="en-US" sz="2800" b="1" i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painless</a:t>
            </a: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 …</a:t>
            </a:r>
          </a:p>
        </p:txBody>
      </p:sp>
    </p:spTree>
    <p:extLst>
      <p:ext uri="{BB962C8B-B14F-4D97-AF65-F5344CB8AC3E}">
        <p14:creationId xmlns:p14="http://schemas.microsoft.com/office/powerpoint/2010/main" val="34004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" b="4454"/>
          <a:stretch/>
        </p:blipFill>
        <p:spPr>
          <a:xfrm>
            <a:off x="-90558" y="-1"/>
            <a:ext cx="12282558" cy="6858001"/>
          </a:xfrm>
        </p:spPr>
      </p:pic>
      <p:sp>
        <p:nvSpPr>
          <p:cNvPr id="5" name="TextBox 4"/>
          <p:cNvSpPr txBox="1"/>
          <p:nvPr/>
        </p:nvSpPr>
        <p:spPr>
          <a:xfrm>
            <a:off x="4638675" y="6334780"/>
            <a:ext cx="7915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Finally have and keep that beautiful smile…</a:t>
            </a:r>
          </a:p>
        </p:txBody>
      </p:sp>
    </p:spTree>
    <p:extLst>
      <p:ext uri="{BB962C8B-B14F-4D97-AF65-F5344CB8AC3E}">
        <p14:creationId xmlns:p14="http://schemas.microsoft.com/office/powerpoint/2010/main" val="7563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7" b="17044"/>
          <a:stretch/>
        </p:blipFill>
        <p:spPr>
          <a:xfrm>
            <a:off x="0" y="-28574"/>
            <a:ext cx="12192000" cy="6877050"/>
          </a:xfrm>
        </p:spPr>
      </p:pic>
      <p:sp>
        <p:nvSpPr>
          <p:cNvPr id="5" name="TextBox 4"/>
          <p:cNvSpPr txBox="1"/>
          <p:nvPr/>
        </p:nvSpPr>
        <p:spPr>
          <a:xfrm>
            <a:off x="1224128" y="57874"/>
            <a:ext cx="447263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specialize in all areas</a:t>
            </a:r>
            <a:b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family Dentistry…</a:t>
            </a:r>
          </a:p>
        </p:txBody>
      </p:sp>
    </p:spTree>
    <p:extLst>
      <p:ext uri="{BB962C8B-B14F-4D97-AF65-F5344CB8AC3E}">
        <p14:creationId xmlns:p14="http://schemas.microsoft.com/office/powerpoint/2010/main" val="13447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2" b="19074"/>
          <a:stretch/>
        </p:blipFill>
        <p:spPr>
          <a:xfrm>
            <a:off x="0" y="-48987"/>
            <a:ext cx="12191999" cy="6906987"/>
          </a:xfrm>
        </p:spPr>
      </p:pic>
      <p:sp>
        <p:nvSpPr>
          <p:cNvPr id="5" name="TextBox 4"/>
          <p:cNvSpPr txBox="1"/>
          <p:nvPr/>
        </p:nvSpPr>
        <p:spPr>
          <a:xfrm>
            <a:off x="0" y="2311761"/>
            <a:ext cx="2939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</a:t>
            </a:r>
          </a:p>
          <a:p>
            <a:pPr algn="ctr"/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555.555.5555</a:t>
            </a:r>
          </a:p>
          <a:p>
            <a:pPr algn="ctr"/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Schedule</a:t>
            </a:r>
          </a:p>
          <a:p>
            <a:pPr algn="ctr"/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Free </a:t>
            </a:r>
            <a:b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Appointment</a:t>
            </a:r>
          </a:p>
          <a:p>
            <a:pPr algn="ctr"/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Today!</a:t>
            </a:r>
            <a:endParaRPr lang="en-US" sz="2800" b="1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40948" y="2313168"/>
            <a:ext cx="355738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Smith Dental Group</a:t>
            </a:r>
            <a:b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123 4</a:t>
            </a:r>
            <a:r>
              <a:rPr lang="en-US" sz="2800" b="1" baseline="30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Ave</a:t>
            </a:r>
            <a:b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Anytown</a:t>
            </a: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</a:t>
            </a:r>
          </a:p>
          <a:p>
            <a:pPr algn="ctr"/>
            <a:endParaRPr lang="en-US" sz="2800" b="1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4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E3DA18C2-75F1-4980-A5F0-165F6F71DE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809</TotalTime>
  <Words>51</Words>
  <Application>Microsoft Office PowerPoint</Application>
  <PresentationFormat>Widescreen</PresentationFormat>
  <Paragraphs>14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 Michaels</dc:creator>
  <cp:lastModifiedBy>Lou Michaels</cp:lastModifiedBy>
  <cp:revision>6</cp:revision>
  <dcterms:created xsi:type="dcterms:W3CDTF">2015-06-23T18:33:34Z</dcterms:created>
  <dcterms:modified xsi:type="dcterms:W3CDTF">2015-06-24T18:10:57Z</dcterms:modified>
</cp:coreProperties>
</file>