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7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1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5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04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6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2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9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8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4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9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E2AB4-BED0-43CA-877B-B8593C2C358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645E-0379-4D39-B104-0E11BF02B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7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6" y="326641"/>
            <a:ext cx="6531359" cy="6531359"/>
          </a:xfrm>
        </p:spPr>
      </p:pic>
      <p:sp>
        <p:nvSpPr>
          <p:cNvPr id="5" name="TextBox 4"/>
          <p:cNvSpPr txBox="1"/>
          <p:nvPr/>
        </p:nvSpPr>
        <p:spPr>
          <a:xfrm>
            <a:off x="7848600" y="2266950"/>
            <a:ext cx="32956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Subluxation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is a condition where the vertebrae of your spine are out of alignment, and this results in pain and even illness….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9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61999" y="2743200"/>
            <a:ext cx="40576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This condition can affect your entire spine, and lead to increased stress, anxiety, and poor general health…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4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38"/>
            <a:ext cx="5635439" cy="6891337"/>
          </a:xfrm>
        </p:spPr>
      </p:pic>
      <p:sp>
        <p:nvSpPr>
          <p:cNvPr id="5" name="TextBox 4"/>
          <p:cNvSpPr txBox="1"/>
          <p:nvPr/>
        </p:nvSpPr>
        <p:spPr>
          <a:xfrm>
            <a:off x="6991349" y="2889251"/>
            <a:ext cx="4181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 1895, Daniel David Palmer invents Chiropractic Medicine…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5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8000"/>
          </a:xfrm>
        </p:spPr>
      </p:pic>
      <p:sp>
        <p:nvSpPr>
          <p:cNvPr id="5" name="TextBox 4"/>
          <p:cNvSpPr txBox="1"/>
          <p:nvPr/>
        </p:nvSpPr>
        <p:spPr>
          <a:xfrm>
            <a:off x="6715125" y="2556400"/>
            <a:ext cx="4410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Today, Chiropractic provides relief to millions of people for chronic neck, back, and even stomach conditions…</a:t>
            </a:r>
            <a:endParaRPr lang="en-US" sz="2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0709"/>
            <a:ext cx="12192000" cy="9144005"/>
          </a:xfrm>
        </p:spPr>
      </p:pic>
      <p:sp>
        <p:nvSpPr>
          <p:cNvPr id="5" name="TextBox 4"/>
          <p:cNvSpPr txBox="1"/>
          <p:nvPr/>
        </p:nvSpPr>
        <p:spPr>
          <a:xfrm>
            <a:off x="342899" y="174625"/>
            <a:ext cx="41814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Chiropractors use a technique known as</a:t>
            </a:r>
          </a:p>
          <a:p>
            <a:r>
              <a:rPr lang="en-US" sz="2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Spinal Manipulation,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 simple procedure that realigns the spine…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2756"/>
            <a:ext cx="12192000" cy="8128000"/>
          </a:xfrm>
        </p:spPr>
      </p:pic>
      <p:sp>
        <p:nvSpPr>
          <p:cNvPr id="5" name="TextBox 4"/>
          <p:cNvSpPr txBox="1"/>
          <p:nvPr/>
        </p:nvSpPr>
        <p:spPr>
          <a:xfrm>
            <a:off x="8010525" y="679450"/>
            <a:ext cx="41814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Contact Us Today For</a:t>
            </a:r>
          </a:p>
          <a:p>
            <a:pPr algn="ctr"/>
            <a:r>
              <a:rPr lang="en-US" sz="2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 No Cost Consult.</a:t>
            </a:r>
          </a:p>
          <a:p>
            <a:pPr algn="ctr"/>
            <a:endParaRPr lang="en-US" sz="2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ctr"/>
            <a:r>
              <a:rPr lang="en-US" sz="4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Smith Chiropractic</a:t>
            </a:r>
          </a:p>
          <a:p>
            <a:pPr algn="ctr"/>
            <a:r>
              <a:rPr lang="en-US" sz="4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555.555.5555</a:t>
            </a:r>
          </a:p>
          <a:p>
            <a:pPr algn="ctr"/>
            <a:endParaRPr lang="en-US" sz="2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7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104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 Michaels</dc:creator>
  <cp:lastModifiedBy>Lou Michaels</cp:lastModifiedBy>
  <cp:revision>3</cp:revision>
  <dcterms:created xsi:type="dcterms:W3CDTF">2015-06-30T20:51:18Z</dcterms:created>
  <dcterms:modified xsi:type="dcterms:W3CDTF">2015-06-30T21:06:37Z</dcterms:modified>
</cp:coreProperties>
</file>