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7" r:id="rId4"/>
    <p:sldId id="258" r:id="rId5"/>
    <p:sldId id="260" r:id="rId6"/>
    <p:sldId id="263" r:id="rId7"/>
    <p:sldId id="25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3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76EE-4C4F-4386-ADEE-6136293594DC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CCBB3-4EC3-47DD-9B19-D956C18CE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85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76EE-4C4F-4386-ADEE-6136293594DC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CCBB3-4EC3-47DD-9B19-D956C18CE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26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76EE-4C4F-4386-ADEE-6136293594DC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CCBB3-4EC3-47DD-9B19-D956C18CE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458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76EE-4C4F-4386-ADEE-6136293594DC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CCBB3-4EC3-47DD-9B19-D956C18CE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04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76EE-4C4F-4386-ADEE-6136293594DC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CCBB3-4EC3-47DD-9B19-D956C18CE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01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76EE-4C4F-4386-ADEE-6136293594DC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CCBB3-4EC3-47DD-9B19-D956C18CE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932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76EE-4C4F-4386-ADEE-6136293594DC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CCBB3-4EC3-47DD-9B19-D956C18CE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358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76EE-4C4F-4386-ADEE-6136293594DC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CCBB3-4EC3-47DD-9B19-D956C18CE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343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76EE-4C4F-4386-ADEE-6136293594DC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CCBB3-4EC3-47DD-9B19-D956C18CE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321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76EE-4C4F-4386-ADEE-6136293594DC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CCBB3-4EC3-47DD-9B19-D956C18CE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086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76EE-4C4F-4386-ADEE-6136293594DC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CCBB3-4EC3-47DD-9B19-D956C18CE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844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776EE-4C4F-4386-ADEE-6136293594DC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CCBB3-4EC3-47DD-9B19-D956C18CE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472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8556"/>
            <a:ext cx="12192000" cy="8427352"/>
          </a:xfrm>
        </p:spPr>
      </p:pic>
      <p:sp>
        <p:nvSpPr>
          <p:cNvPr id="5" name="TextBox 4"/>
          <p:cNvSpPr txBox="1"/>
          <p:nvPr/>
        </p:nvSpPr>
        <p:spPr>
          <a:xfrm>
            <a:off x="3328086" y="5248763"/>
            <a:ext cx="8863914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If your old car has you in the dumps…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70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023"/>
            <a:ext cx="12192000" cy="10772634"/>
          </a:xfrm>
        </p:spPr>
      </p:pic>
      <p:sp>
        <p:nvSpPr>
          <p:cNvPr id="5" name="TextBox 4"/>
          <p:cNvSpPr txBox="1"/>
          <p:nvPr/>
        </p:nvSpPr>
        <p:spPr>
          <a:xfrm>
            <a:off x="0" y="5601689"/>
            <a:ext cx="9464842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maybe 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it’s just time for an upgrade…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33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706"/>
            <a:ext cx="12192000" cy="8128000"/>
          </a:xfrm>
        </p:spPr>
      </p:pic>
      <p:sp>
        <p:nvSpPr>
          <p:cNvPr id="5" name="TextBox 4"/>
          <p:cNvSpPr txBox="1"/>
          <p:nvPr/>
        </p:nvSpPr>
        <p:spPr>
          <a:xfrm>
            <a:off x="3328086" y="873223"/>
            <a:ext cx="8863914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Let us put you in the fast lane…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57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0385"/>
            <a:ext cx="12192000" cy="8303358"/>
          </a:xfrm>
        </p:spPr>
      </p:pic>
      <p:sp>
        <p:nvSpPr>
          <p:cNvPr id="5" name="TextBox 4"/>
          <p:cNvSpPr txBox="1"/>
          <p:nvPr/>
        </p:nvSpPr>
        <p:spPr>
          <a:xfrm>
            <a:off x="0" y="4968026"/>
            <a:ext cx="8863914" cy="132343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We have a huge selection of new and pre-owned vehicles…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82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81569"/>
            <a:ext cx="12192000" cy="18288000"/>
          </a:xfrm>
        </p:spPr>
      </p:pic>
      <p:sp>
        <p:nvSpPr>
          <p:cNvPr id="5" name="TextBox 4"/>
          <p:cNvSpPr txBox="1"/>
          <p:nvPr/>
        </p:nvSpPr>
        <p:spPr>
          <a:xfrm>
            <a:off x="3328086" y="365125"/>
            <a:ext cx="8863914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Colors and styles for everyone…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55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2706"/>
            <a:ext cx="12192000" cy="8128000"/>
          </a:xfrm>
        </p:spPr>
      </p:pic>
      <p:sp>
        <p:nvSpPr>
          <p:cNvPr id="5" name="TextBox 4"/>
          <p:cNvSpPr txBox="1"/>
          <p:nvPr/>
        </p:nvSpPr>
        <p:spPr>
          <a:xfrm>
            <a:off x="0" y="459078"/>
            <a:ext cx="9873916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Drive off into the sunset in your new car…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25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742016"/>
            <a:ext cx="6766083" cy="121571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Call Us Today: 555.555.5555</a:t>
            </a:r>
          </a:p>
          <a:p>
            <a:pPr algn="ctr"/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Paper Street Auto Mall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8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66</Words>
  <Application>Microsoft Office PowerPoint</Application>
  <PresentationFormat>Widescreen</PresentationFormat>
  <Paragraphs>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 Michaels</dc:creator>
  <cp:lastModifiedBy>Lou Michaels</cp:lastModifiedBy>
  <cp:revision>3</cp:revision>
  <dcterms:created xsi:type="dcterms:W3CDTF">2015-06-25T04:13:46Z</dcterms:created>
  <dcterms:modified xsi:type="dcterms:W3CDTF">2015-06-25T20:17:10Z</dcterms:modified>
</cp:coreProperties>
</file>