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8" autoAdjust="0"/>
    <p:restoredTop sz="94660"/>
  </p:normalViewPr>
  <p:slideViewPr>
    <p:cSldViewPr snapToGrid="0">
      <p:cViewPr>
        <p:scale>
          <a:sx n="66" d="100"/>
          <a:sy n="66" d="100"/>
        </p:scale>
        <p:origin x="2028" y="13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9B65E-DCE5-401C-A14A-72778EA2DCFF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93D3-7215-4DBC-9E7E-2FDB0BBF4F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766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9B65E-DCE5-401C-A14A-72778EA2DCFF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93D3-7215-4DBC-9E7E-2FDB0BBF4F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767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9B65E-DCE5-401C-A14A-72778EA2DCFF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93D3-7215-4DBC-9E7E-2FDB0BBF4F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995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9B65E-DCE5-401C-A14A-72778EA2DCFF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93D3-7215-4DBC-9E7E-2FDB0BBF4F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304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9B65E-DCE5-401C-A14A-72778EA2DCFF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93D3-7215-4DBC-9E7E-2FDB0BBF4F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272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9B65E-DCE5-401C-A14A-72778EA2DCFF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93D3-7215-4DBC-9E7E-2FDB0BBF4F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045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9B65E-DCE5-401C-A14A-72778EA2DCFF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93D3-7215-4DBC-9E7E-2FDB0BBF4F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42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9B65E-DCE5-401C-A14A-72778EA2DCFF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93D3-7215-4DBC-9E7E-2FDB0BBF4F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92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9B65E-DCE5-401C-A14A-72778EA2DCFF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93D3-7215-4DBC-9E7E-2FDB0BBF4F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519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9B65E-DCE5-401C-A14A-72778EA2DCFF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93D3-7215-4DBC-9E7E-2FDB0BBF4F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578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9B65E-DCE5-401C-A14A-72778EA2DCFF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393D3-7215-4DBC-9E7E-2FDB0BBF4F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553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69B65E-DCE5-401C-A14A-72778EA2DCFF}" type="datetimeFigureOut">
              <a:rPr lang="en-US" smtClean="0"/>
              <a:t>6/25/2015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393D3-7215-4DBC-9E7E-2FDB0BBF4F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726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90972"/>
            <a:ext cx="12192000" cy="9584532"/>
          </a:xfrm>
        </p:spPr>
      </p:pic>
      <p:sp>
        <p:nvSpPr>
          <p:cNvPr id="5" name="TextBox 4"/>
          <p:cNvSpPr txBox="1"/>
          <p:nvPr/>
        </p:nvSpPr>
        <p:spPr>
          <a:xfrm>
            <a:off x="0" y="5584057"/>
            <a:ext cx="11986986" cy="707886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Good accounting has changed over the years…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08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8273"/>
            <a:ext cx="12192000" cy="87745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5014" y="870857"/>
            <a:ext cx="11986986" cy="707886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And sometimes your books are just a bit messy…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938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739" y="-423333"/>
            <a:ext cx="12275739" cy="8183826"/>
          </a:xfrm>
        </p:spPr>
      </p:pic>
      <p:sp>
        <p:nvSpPr>
          <p:cNvPr id="5" name="TextBox 4"/>
          <p:cNvSpPr txBox="1"/>
          <p:nvPr/>
        </p:nvSpPr>
        <p:spPr>
          <a:xfrm>
            <a:off x="-83739" y="5921828"/>
            <a:ext cx="11986986" cy="707886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And taxes can sometimes feel like a cruel game…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850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794" y="-152400"/>
            <a:ext cx="12327794" cy="8216877"/>
          </a:xfrm>
        </p:spPr>
      </p:pic>
      <p:sp>
        <p:nvSpPr>
          <p:cNvPr id="5" name="TextBox 4"/>
          <p:cNvSpPr txBox="1"/>
          <p:nvPr/>
        </p:nvSpPr>
        <p:spPr>
          <a:xfrm>
            <a:off x="2061028" y="5921828"/>
            <a:ext cx="10130971" cy="707886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You need someone who knows the ropes…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16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0706"/>
            <a:ext cx="12192000" cy="9144000"/>
          </a:xfrm>
        </p:spPr>
      </p:pic>
      <p:sp>
        <p:nvSpPr>
          <p:cNvPr id="5" name="TextBox 4"/>
          <p:cNvSpPr txBox="1"/>
          <p:nvPr/>
        </p:nvSpPr>
        <p:spPr>
          <a:xfrm>
            <a:off x="0" y="551543"/>
            <a:ext cx="11986986" cy="707886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Someone who can save you time and money…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94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0706"/>
            <a:ext cx="12192000" cy="9144000"/>
          </a:xfrm>
        </p:spPr>
      </p:pic>
      <p:sp>
        <p:nvSpPr>
          <p:cNvPr id="5" name="TextBox 4"/>
          <p:cNvSpPr txBox="1"/>
          <p:nvPr/>
        </p:nvSpPr>
        <p:spPr>
          <a:xfrm>
            <a:off x="0" y="5787257"/>
            <a:ext cx="9710057" cy="707886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We are the solution to your challenges…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62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794" y="-237067"/>
            <a:ext cx="12319794" cy="8389694"/>
          </a:xfrm>
        </p:spPr>
      </p:pic>
      <p:sp>
        <p:nvSpPr>
          <p:cNvPr id="5" name="TextBox 4"/>
          <p:cNvSpPr txBox="1"/>
          <p:nvPr/>
        </p:nvSpPr>
        <p:spPr>
          <a:xfrm>
            <a:off x="8919823" y="1390764"/>
            <a:ext cx="3025435" cy="2246769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Call Today!</a:t>
            </a:r>
          </a:p>
          <a:p>
            <a:pPr algn="ctr"/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555.555.5555</a:t>
            </a:r>
          </a:p>
          <a:p>
            <a:pPr algn="ctr"/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Joe Smith CPA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Anytown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USA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37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63</Words>
  <Application>Microsoft Office PowerPoint</Application>
  <PresentationFormat>Widescreen</PresentationFormat>
  <Paragraphs>11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Lou Michaels</dc:creator>
  <cp:lastModifiedBy>Lou Michaels</cp:lastModifiedBy>
  <cp:revision>3</cp:revision>
  <dcterms:created xsi:type="dcterms:W3CDTF">2015-06-25T18:07:30Z</dcterms:created>
  <dcterms:modified xsi:type="dcterms:W3CDTF">2015-06-25T20:03:30Z</dcterms:modified>
</cp:coreProperties>
</file>