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2F731-BB09-4137-9AA1-68704A8F952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35EC1C-6A0C-43B0-8024-E630E42ED640}">
      <dgm:prSet phldrT="[Text]"/>
      <dgm:spPr/>
      <dgm:t>
        <a:bodyPr/>
        <a:lstStyle/>
        <a:p>
          <a:r>
            <a:rPr lang="en-US" dirty="0" smtClean="0"/>
            <a:t>NEED</a:t>
          </a:r>
          <a:endParaRPr lang="en-US" dirty="0"/>
        </a:p>
      </dgm:t>
    </dgm:pt>
    <dgm:pt modelId="{C5A87E0A-6C72-44BF-A083-06A8178EEAB3}" type="parTrans" cxnId="{28A6D6BA-935E-4B52-B63E-364DD572515C}">
      <dgm:prSet/>
      <dgm:spPr/>
      <dgm:t>
        <a:bodyPr/>
        <a:lstStyle/>
        <a:p>
          <a:endParaRPr lang="en-US"/>
        </a:p>
      </dgm:t>
    </dgm:pt>
    <dgm:pt modelId="{A1A13E02-1FA1-4647-85B8-4717EAE3F56B}" type="sibTrans" cxnId="{28A6D6BA-935E-4B52-B63E-364DD572515C}">
      <dgm:prSet/>
      <dgm:spPr/>
      <dgm:t>
        <a:bodyPr/>
        <a:lstStyle/>
        <a:p>
          <a:endParaRPr lang="en-US"/>
        </a:p>
      </dgm:t>
    </dgm:pt>
    <dgm:pt modelId="{8E4F76AC-71F6-45D9-85B3-6632BF2CD319}">
      <dgm:prSet phldrT="[Text]"/>
      <dgm:spPr/>
      <dgm:t>
        <a:bodyPr/>
        <a:lstStyle/>
        <a:p>
          <a:r>
            <a:rPr lang="en-US" dirty="0" smtClean="0"/>
            <a:t>Customer Has A Need</a:t>
          </a:r>
          <a:endParaRPr lang="en-US" dirty="0"/>
        </a:p>
      </dgm:t>
    </dgm:pt>
    <dgm:pt modelId="{609344AE-4CEC-4F73-BF0E-E03DCBDC5A68}" type="parTrans" cxnId="{05D365BD-CB5A-47CD-BEF7-80D2E61905B8}">
      <dgm:prSet/>
      <dgm:spPr/>
      <dgm:t>
        <a:bodyPr/>
        <a:lstStyle/>
        <a:p>
          <a:endParaRPr lang="en-US"/>
        </a:p>
      </dgm:t>
    </dgm:pt>
    <dgm:pt modelId="{5F3751CF-815A-48B0-A218-891D170FAAC3}" type="sibTrans" cxnId="{05D365BD-CB5A-47CD-BEF7-80D2E61905B8}">
      <dgm:prSet/>
      <dgm:spPr/>
      <dgm:t>
        <a:bodyPr/>
        <a:lstStyle/>
        <a:p>
          <a:endParaRPr lang="en-US"/>
        </a:p>
      </dgm:t>
    </dgm:pt>
    <dgm:pt modelId="{E16E461A-797D-4E5E-8619-132B18593C0D}">
      <dgm:prSet phldrT="[Text]"/>
      <dgm:spPr/>
      <dgm:t>
        <a:bodyPr/>
        <a:lstStyle/>
        <a:p>
          <a:r>
            <a:rPr lang="en-US" dirty="0" smtClean="0"/>
            <a:t>SEARCH</a:t>
          </a:r>
          <a:endParaRPr lang="en-US" dirty="0"/>
        </a:p>
      </dgm:t>
    </dgm:pt>
    <dgm:pt modelId="{8C389956-40CD-44D8-8CB2-AFDA471B58F1}" type="parTrans" cxnId="{166B2770-ECFA-4D0E-8A90-7CE6526BF020}">
      <dgm:prSet/>
      <dgm:spPr/>
      <dgm:t>
        <a:bodyPr/>
        <a:lstStyle/>
        <a:p>
          <a:endParaRPr lang="en-US"/>
        </a:p>
      </dgm:t>
    </dgm:pt>
    <dgm:pt modelId="{2300B7C3-10AB-44E0-80E8-AF25FA2DAD9A}" type="sibTrans" cxnId="{166B2770-ECFA-4D0E-8A90-7CE6526BF020}">
      <dgm:prSet/>
      <dgm:spPr/>
      <dgm:t>
        <a:bodyPr/>
        <a:lstStyle/>
        <a:p>
          <a:endParaRPr lang="en-US"/>
        </a:p>
      </dgm:t>
    </dgm:pt>
    <dgm:pt modelId="{54E5ADC2-B735-422C-880A-DCFCF359144C}">
      <dgm:prSet phldrT="[Text]"/>
      <dgm:spPr/>
      <dgm:t>
        <a:bodyPr/>
        <a:lstStyle/>
        <a:p>
          <a:r>
            <a:rPr lang="en-US" dirty="0" smtClean="0"/>
            <a:t>They Search Web / Social Media</a:t>
          </a:r>
          <a:endParaRPr lang="en-US" dirty="0"/>
        </a:p>
      </dgm:t>
    </dgm:pt>
    <dgm:pt modelId="{22F8452C-EFD2-45DC-B40D-B975F164C5A1}" type="parTrans" cxnId="{3748FA2A-AA11-487A-A3FF-1ADDC7D7F5C4}">
      <dgm:prSet/>
      <dgm:spPr/>
      <dgm:t>
        <a:bodyPr/>
        <a:lstStyle/>
        <a:p>
          <a:endParaRPr lang="en-US"/>
        </a:p>
      </dgm:t>
    </dgm:pt>
    <dgm:pt modelId="{414740B4-6687-4F0F-93E2-30D284E11C0C}" type="sibTrans" cxnId="{3748FA2A-AA11-487A-A3FF-1ADDC7D7F5C4}">
      <dgm:prSet/>
      <dgm:spPr/>
      <dgm:t>
        <a:bodyPr/>
        <a:lstStyle/>
        <a:p>
          <a:endParaRPr lang="en-US"/>
        </a:p>
      </dgm:t>
    </dgm:pt>
    <dgm:pt modelId="{BC533781-A5C3-4284-8961-2C00E5330019}">
      <dgm:prSet phldrT="[Text]"/>
      <dgm:spPr/>
      <dgm:t>
        <a:bodyPr/>
        <a:lstStyle/>
        <a:p>
          <a:r>
            <a:rPr lang="en-US" dirty="0" smtClean="0"/>
            <a:t>CONSIDER</a:t>
          </a:r>
          <a:endParaRPr lang="en-US" dirty="0"/>
        </a:p>
      </dgm:t>
    </dgm:pt>
    <dgm:pt modelId="{C8FF5C68-5AB9-4627-B3FC-2740526212E0}" type="parTrans" cxnId="{F6D56124-4FA3-4448-830D-A4956FEE34A2}">
      <dgm:prSet/>
      <dgm:spPr/>
      <dgm:t>
        <a:bodyPr/>
        <a:lstStyle/>
        <a:p>
          <a:endParaRPr lang="en-US"/>
        </a:p>
      </dgm:t>
    </dgm:pt>
    <dgm:pt modelId="{46E37F2D-AC71-4080-9CCD-2850D20ECEA9}" type="sibTrans" cxnId="{F6D56124-4FA3-4448-830D-A4956FEE34A2}">
      <dgm:prSet/>
      <dgm:spPr/>
      <dgm:t>
        <a:bodyPr/>
        <a:lstStyle/>
        <a:p>
          <a:endParaRPr lang="en-US"/>
        </a:p>
      </dgm:t>
    </dgm:pt>
    <dgm:pt modelId="{B9D31D2F-6AB4-47B3-B0D6-FD550DEE999D}">
      <dgm:prSet phldrT="[Text]"/>
      <dgm:spPr/>
      <dgm:t>
        <a:bodyPr/>
        <a:lstStyle/>
        <a:p>
          <a:r>
            <a:rPr lang="en-US" dirty="0" smtClean="0"/>
            <a:t>Consumer Considers Your Offers</a:t>
          </a:r>
          <a:endParaRPr lang="en-US" dirty="0"/>
        </a:p>
      </dgm:t>
    </dgm:pt>
    <dgm:pt modelId="{62074307-8B39-4563-9871-136AEFD029D8}" type="parTrans" cxnId="{E23DB0CB-011D-42AD-BE6D-8B05ED94D037}">
      <dgm:prSet/>
      <dgm:spPr/>
      <dgm:t>
        <a:bodyPr/>
        <a:lstStyle/>
        <a:p>
          <a:endParaRPr lang="en-US"/>
        </a:p>
      </dgm:t>
    </dgm:pt>
    <dgm:pt modelId="{34239617-8273-4F78-8B4B-2088B5E5CA4E}" type="sibTrans" cxnId="{E23DB0CB-011D-42AD-BE6D-8B05ED94D037}">
      <dgm:prSet/>
      <dgm:spPr/>
      <dgm:t>
        <a:bodyPr/>
        <a:lstStyle/>
        <a:p>
          <a:endParaRPr lang="en-US"/>
        </a:p>
      </dgm:t>
    </dgm:pt>
    <dgm:pt modelId="{80551395-2D0B-4F98-A503-7A07FBBDD6C8}" type="pres">
      <dgm:prSet presAssocID="{D7E2F731-BB09-4137-9AA1-68704A8F952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8610BE6-CC25-4744-8EB8-6F67A55BD327}" type="pres">
      <dgm:prSet presAssocID="{6535EC1C-6A0C-43B0-8024-E630E42ED640}" presName="composite" presStyleCnt="0"/>
      <dgm:spPr/>
    </dgm:pt>
    <dgm:pt modelId="{B84EB711-B3E0-4D31-A981-8D5D8E2FBF2B}" type="pres">
      <dgm:prSet presAssocID="{6535EC1C-6A0C-43B0-8024-E630E42ED640}" presName="bentUpArrow1" presStyleLbl="alignImgPlace1" presStyleIdx="0" presStyleCnt="2"/>
      <dgm:spPr/>
    </dgm:pt>
    <dgm:pt modelId="{877D0476-15C7-4C52-AD1C-636334CF609F}" type="pres">
      <dgm:prSet presAssocID="{6535EC1C-6A0C-43B0-8024-E630E42ED640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022EC-6AAD-49C6-9CAF-5EDFD5F2DE0F}" type="pres">
      <dgm:prSet presAssocID="{6535EC1C-6A0C-43B0-8024-E630E42ED640}" presName="ChildText" presStyleLbl="revTx" presStyleIdx="0" presStyleCnt="3" custScaleX="324273" custLinFactX="24457" custLinFactNeighborX="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B25598-E0C3-4D9A-950E-E5BC624692B7}" type="pres">
      <dgm:prSet presAssocID="{A1A13E02-1FA1-4647-85B8-4717EAE3F56B}" presName="sibTrans" presStyleCnt="0"/>
      <dgm:spPr/>
    </dgm:pt>
    <dgm:pt modelId="{96291449-04CC-41EC-9708-F5DE3736AC69}" type="pres">
      <dgm:prSet presAssocID="{E16E461A-797D-4E5E-8619-132B18593C0D}" presName="composite" presStyleCnt="0"/>
      <dgm:spPr/>
    </dgm:pt>
    <dgm:pt modelId="{E5663673-A6B6-4215-A961-A1867E22E969}" type="pres">
      <dgm:prSet presAssocID="{E16E461A-797D-4E5E-8619-132B18593C0D}" presName="bentUpArrow1" presStyleLbl="alignImgPlace1" presStyleIdx="1" presStyleCnt="2"/>
      <dgm:spPr/>
    </dgm:pt>
    <dgm:pt modelId="{F34B549C-7ECB-4002-8F65-786E754BA773}" type="pres">
      <dgm:prSet presAssocID="{E16E461A-797D-4E5E-8619-132B18593C0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E3131-681E-452C-B90C-07CBABA42847}" type="pres">
      <dgm:prSet presAssocID="{E16E461A-797D-4E5E-8619-132B18593C0D}" presName="ChildText" presStyleLbl="revTx" presStyleIdx="1" presStyleCnt="3" custScaleX="349602" custLinFactX="29590" custLinFactNeighborX="100000" custLinFactNeighborY="-17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81C7E-E80C-467D-A9A2-7BA528FCDDA4}" type="pres">
      <dgm:prSet presAssocID="{2300B7C3-10AB-44E0-80E8-AF25FA2DAD9A}" presName="sibTrans" presStyleCnt="0"/>
      <dgm:spPr/>
    </dgm:pt>
    <dgm:pt modelId="{E3E3AADE-E542-4AC2-BBAD-64D09253A9BD}" type="pres">
      <dgm:prSet presAssocID="{BC533781-A5C3-4284-8961-2C00E5330019}" presName="composite" presStyleCnt="0"/>
      <dgm:spPr/>
    </dgm:pt>
    <dgm:pt modelId="{12016961-EE4E-4092-976B-210AAE321FBA}" type="pres">
      <dgm:prSet presAssocID="{BC533781-A5C3-4284-8961-2C00E533001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E025C-8DB2-4E45-94CD-705055C6DCF9}" type="pres">
      <dgm:prSet presAssocID="{BC533781-A5C3-4284-8961-2C00E5330019}" presName="FinalChildText" presStyleLbl="revTx" presStyleIdx="2" presStyleCnt="3" custScaleX="252869" custLinFactNeighborX="83396" custLinFactNeighborY="26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B0827C-2E1B-4D36-9213-283EA44E7930}" type="presOf" srcId="{54E5ADC2-B735-422C-880A-DCFCF359144C}" destId="{6CCE3131-681E-452C-B90C-07CBABA42847}" srcOrd="0" destOrd="0" presId="urn:microsoft.com/office/officeart/2005/8/layout/StepDownProcess"/>
    <dgm:cxn modelId="{AF47D1CE-AF6B-40DF-A217-72082AB73064}" type="presOf" srcId="{E16E461A-797D-4E5E-8619-132B18593C0D}" destId="{F34B549C-7ECB-4002-8F65-786E754BA773}" srcOrd="0" destOrd="0" presId="urn:microsoft.com/office/officeart/2005/8/layout/StepDownProcess"/>
    <dgm:cxn modelId="{F8ACC20D-ACA1-40E1-946C-DE3F6D747F01}" type="presOf" srcId="{6535EC1C-6A0C-43B0-8024-E630E42ED640}" destId="{877D0476-15C7-4C52-AD1C-636334CF609F}" srcOrd="0" destOrd="0" presId="urn:microsoft.com/office/officeart/2005/8/layout/StepDownProcess"/>
    <dgm:cxn modelId="{E23DB0CB-011D-42AD-BE6D-8B05ED94D037}" srcId="{BC533781-A5C3-4284-8961-2C00E5330019}" destId="{B9D31D2F-6AB4-47B3-B0D6-FD550DEE999D}" srcOrd="0" destOrd="0" parTransId="{62074307-8B39-4563-9871-136AEFD029D8}" sibTransId="{34239617-8273-4F78-8B4B-2088B5E5CA4E}"/>
    <dgm:cxn modelId="{28A6D6BA-935E-4B52-B63E-364DD572515C}" srcId="{D7E2F731-BB09-4137-9AA1-68704A8F952A}" destId="{6535EC1C-6A0C-43B0-8024-E630E42ED640}" srcOrd="0" destOrd="0" parTransId="{C5A87E0A-6C72-44BF-A083-06A8178EEAB3}" sibTransId="{A1A13E02-1FA1-4647-85B8-4717EAE3F56B}"/>
    <dgm:cxn modelId="{F6D56124-4FA3-4448-830D-A4956FEE34A2}" srcId="{D7E2F731-BB09-4137-9AA1-68704A8F952A}" destId="{BC533781-A5C3-4284-8961-2C00E5330019}" srcOrd="2" destOrd="0" parTransId="{C8FF5C68-5AB9-4627-B3FC-2740526212E0}" sibTransId="{46E37F2D-AC71-4080-9CCD-2850D20ECEA9}"/>
    <dgm:cxn modelId="{05D365BD-CB5A-47CD-BEF7-80D2E61905B8}" srcId="{6535EC1C-6A0C-43B0-8024-E630E42ED640}" destId="{8E4F76AC-71F6-45D9-85B3-6632BF2CD319}" srcOrd="0" destOrd="0" parTransId="{609344AE-4CEC-4F73-BF0E-E03DCBDC5A68}" sibTransId="{5F3751CF-815A-48B0-A218-891D170FAAC3}"/>
    <dgm:cxn modelId="{75ABE4D2-7B22-4063-800A-CC53A3C571FF}" type="presOf" srcId="{8E4F76AC-71F6-45D9-85B3-6632BF2CD319}" destId="{6BC022EC-6AAD-49C6-9CAF-5EDFD5F2DE0F}" srcOrd="0" destOrd="0" presId="urn:microsoft.com/office/officeart/2005/8/layout/StepDownProcess"/>
    <dgm:cxn modelId="{12B9A9C2-6232-4A9E-9EFD-A6EC36CE65E3}" type="presOf" srcId="{BC533781-A5C3-4284-8961-2C00E5330019}" destId="{12016961-EE4E-4092-976B-210AAE321FBA}" srcOrd="0" destOrd="0" presId="urn:microsoft.com/office/officeart/2005/8/layout/StepDownProcess"/>
    <dgm:cxn modelId="{7EAE7FA1-051F-45A5-B0C9-94C30B1576EF}" type="presOf" srcId="{B9D31D2F-6AB4-47B3-B0D6-FD550DEE999D}" destId="{81CE025C-8DB2-4E45-94CD-705055C6DCF9}" srcOrd="0" destOrd="0" presId="urn:microsoft.com/office/officeart/2005/8/layout/StepDownProcess"/>
    <dgm:cxn modelId="{166B2770-ECFA-4D0E-8A90-7CE6526BF020}" srcId="{D7E2F731-BB09-4137-9AA1-68704A8F952A}" destId="{E16E461A-797D-4E5E-8619-132B18593C0D}" srcOrd="1" destOrd="0" parTransId="{8C389956-40CD-44D8-8CB2-AFDA471B58F1}" sibTransId="{2300B7C3-10AB-44E0-80E8-AF25FA2DAD9A}"/>
    <dgm:cxn modelId="{3748FA2A-AA11-487A-A3FF-1ADDC7D7F5C4}" srcId="{E16E461A-797D-4E5E-8619-132B18593C0D}" destId="{54E5ADC2-B735-422C-880A-DCFCF359144C}" srcOrd="0" destOrd="0" parTransId="{22F8452C-EFD2-45DC-B40D-B975F164C5A1}" sibTransId="{414740B4-6687-4F0F-93E2-30D284E11C0C}"/>
    <dgm:cxn modelId="{F4238C95-8D36-4740-81A2-C3C4948EBD8F}" type="presOf" srcId="{D7E2F731-BB09-4137-9AA1-68704A8F952A}" destId="{80551395-2D0B-4F98-A503-7A07FBBDD6C8}" srcOrd="0" destOrd="0" presId="urn:microsoft.com/office/officeart/2005/8/layout/StepDownProcess"/>
    <dgm:cxn modelId="{9A032C4B-233E-4CA9-AAD7-81E514B4CA01}" type="presParOf" srcId="{80551395-2D0B-4F98-A503-7A07FBBDD6C8}" destId="{68610BE6-CC25-4744-8EB8-6F67A55BD327}" srcOrd="0" destOrd="0" presId="urn:microsoft.com/office/officeart/2005/8/layout/StepDownProcess"/>
    <dgm:cxn modelId="{E72DBFD3-224A-45CC-B6D1-3610E4764464}" type="presParOf" srcId="{68610BE6-CC25-4744-8EB8-6F67A55BD327}" destId="{B84EB711-B3E0-4D31-A981-8D5D8E2FBF2B}" srcOrd="0" destOrd="0" presId="urn:microsoft.com/office/officeart/2005/8/layout/StepDownProcess"/>
    <dgm:cxn modelId="{1B62CAE5-13B3-425A-8BF0-DD379C5D3909}" type="presParOf" srcId="{68610BE6-CC25-4744-8EB8-6F67A55BD327}" destId="{877D0476-15C7-4C52-AD1C-636334CF609F}" srcOrd="1" destOrd="0" presId="urn:microsoft.com/office/officeart/2005/8/layout/StepDownProcess"/>
    <dgm:cxn modelId="{573989E4-5244-42C7-9EAF-BDC391DB3E65}" type="presParOf" srcId="{68610BE6-CC25-4744-8EB8-6F67A55BD327}" destId="{6BC022EC-6AAD-49C6-9CAF-5EDFD5F2DE0F}" srcOrd="2" destOrd="0" presId="urn:microsoft.com/office/officeart/2005/8/layout/StepDownProcess"/>
    <dgm:cxn modelId="{99E476E4-E90D-4F77-8C3B-EE4AD6F13C95}" type="presParOf" srcId="{80551395-2D0B-4F98-A503-7A07FBBDD6C8}" destId="{74B25598-E0C3-4D9A-950E-E5BC624692B7}" srcOrd="1" destOrd="0" presId="urn:microsoft.com/office/officeart/2005/8/layout/StepDownProcess"/>
    <dgm:cxn modelId="{B0C4E26D-CC5A-4935-9DDF-D2F2AE705E8C}" type="presParOf" srcId="{80551395-2D0B-4F98-A503-7A07FBBDD6C8}" destId="{96291449-04CC-41EC-9708-F5DE3736AC69}" srcOrd="2" destOrd="0" presId="urn:microsoft.com/office/officeart/2005/8/layout/StepDownProcess"/>
    <dgm:cxn modelId="{2A399F40-CB62-473D-83DC-86F03FA7C247}" type="presParOf" srcId="{96291449-04CC-41EC-9708-F5DE3736AC69}" destId="{E5663673-A6B6-4215-A961-A1867E22E969}" srcOrd="0" destOrd="0" presId="urn:microsoft.com/office/officeart/2005/8/layout/StepDownProcess"/>
    <dgm:cxn modelId="{E100E1D6-0231-4B88-9D58-2B38C94BC006}" type="presParOf" srcId="{96291449-04CC-41EC-9708-F5DE3736AC69}" destId="{F34B549C-7ECB-4002-8F65-786E754BA773}" srcOrd="1" destOrd="0" presId="urn:microsoft.com/office/officeart/2005/8/layout/StepDownProcess"/>
    <dgm:cxn modelId="{ABE763AD-579C-490F-862F-A0744FD682FA}" type="presParOf" srcId="{96291449-04CC-41EC-9708-F5DE3736AC69}" destId="{6CCE3131-681E-452C-B90C-07CBABA42847}" srcOrd="2" destOrd="0" presId="urn:microsoft.com/office/officeart/2005/8/layout/StepDownProcess"/>
    <dgm:cxn modelId="{34DDE120-A496-497F-9ED2-9375A2BF5D0F}" type="presParOf" srcId="{80551395-2D0B-4F98-A503-7A07FBBDD6C8}" destId="{1FF81C7E-E80C-467D-A9A2-7BA528FCDDA4}" srcOrd="3" destOrd="0" presId="urn:microsoft.com/office/officeart/2005/8/layout/StepDownProcess"/>
    <dgm:cxn modelId="{E643A719-FFC7-4327-8047-093C4EF8C11C}" type="presParOf" srcId="{80551395-2D0B-4F98-A503-7A07FBBDD6C8}" destId="{E3E3AADE-E542-4AC2-BBAD-64D09253A9BD}" srcOrd="4" destOrd="0" presId="urn:microsoft.com/office/officeart/2005/8/layout/StepDownProcess"/>
    <dgm:cxn modelId="{7C793383-FA3B-4D4B-8F2C-8F7F76D8577A}" type="presParOf" srcId="{E3E3AADE-E542-4AC2-BBAD-64D09253A9BD}" destId="{12016961-EE4E-4092-976B-210AAE321FBA}" srcOrd="0" destOrd="0" presId="urn:microsoft.com/office/officeart/2005/8/layout/StepDownProcess"/>
    <dgm:cxn modelId="{10B7DB5A-F2E9-4058-B68E-F8084A0A8EE2}" type="presParOf" srcId="{E3E3AADE-E542-4AC2-BBAD-64D09253A9BD}" destId="{81CE025C-8DB2-4E45-94CD-705055C6DCF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ABE00A-5423-4FF5-9DB3-A0835103381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18F97B8-46CD-4CBB-BEAD-83041486D278}">
      <dgm:prSet phldrT="[Text]"/>
      <dgm:spPr/>
      <dgm:t>
        <a:bodyPr/>
        <a:lstStyle/>
        <a:p>
          <a:r>
            <a:rPr lang="en-US" dirty="0" smtClean="0"/>
            <a:t>Value Comparison</a:t>
          </a:r>
          <a:endParaRPr lang="en-US" dirty="0"/>
        </a:p>
      </dgm:t>
    </dgm:pt>
    <dgm:pt modelId="{E61FBF8C-F1E7-47C1-A9F2-F296407A1E1B}" type="parTrans" cxnId="{72169B5B-B4F5-4D2A-9DEB-48F983A1EC93}">
      <dgm:prSet/>
      <dgm:spPr/>
      <dgm:t>
        <a:bodyPr/>
        <a:lstStyle/>
        <a:p>
          <a:endParaRPr lang="en-US"/>
        </a:p>
      </dgm:t>
    </dgm:pt>
    <dgm:pt modelId="{510F2BAC-6431-45FF-AFC4-3F6DE10E7FCF}" type="sibTrans" cxnId="{72169B5B-B4F5-4D2A-9DEB-48F983A1EC93}">
      <dgm:prSet/>
      <dgm:spPr/>
      <dgm:t>
        <a:bodyPr/>
        <a:lstStyle/>
        <a:p>
          <a:endParaRPr lang="en-US"/>
        </a:p>
      </dgm:t>
    </dgm:pt>
    <dgm:pt modelId="{7929DDD3-4A37-4894-86E9-7AEE419FEC99}">
      <dgm:prSet phldrT="[Text]"/>
      <dgm:spPr/>
      <dgm:t>
        <a:bodyPr/>
        <a:lstStyle/>
        <a:p>
          <a:r>
            <a:rPr lang="en-US" dirty="0" smtClean="0"/>
            <a:t>Price Comparison</a:t>
          </a:r>
          <a:endParaRPr lang="en-US" dirty="0"/>
        </a:p>
      </dgm:t>
    </dgm:pt>
    <dgm:pt modelId="{404345FF-C802-4198-A5E0-E9351E1453CA}" type="parTrans" cxnId="{0B42CEB9-CE82-481D-AE15-97BE87F062C8}">
      <dgm:prSet/>
      <dgm:spPr/>
      <dgm:t>
        <a:bodyPr/>
        <a:lstStyle/>
        <a:p>
          <a:endParaRPr lang="en-US"/>
        </a:p>
      </dgm:t>
    </dgm:pt>
    <dgm:pt modelId="{C964A60A-A5F3-4174-8C9D-5BDF78F3AD92}" type="sibTrans" cxnId="{0B42CEB9-CE82-481D-AE15-97BE87F062C8}">
      <dgm:prSet/>
      <dgm:spPr/>
      <dgm:t>
        <a:bodyPr/>
        <a:lstStyle/>
        <a:p>
          <a:endParaRPr lang="en-US"/>
        </a:p>
      </dgm:t>
    </dgm:pt>
    <dgm:pt modelId="{F379C456-F137-4440-A62A-43F76D364462}">
      <dgm:prSet phldrT="[Text]"/>
      <dgm:spPr/>
      <dgm:t>
        <a:bodyPr/>
        <a:lstStyle/>
        <a:p>
          <a:r>
            <a:rPr lang="en-US" dirty="0" smtClean="0"/>
            <a:t>Buying Decision</a:t>
          </a:r>
          <a:endParaRPr lang="en-US" dirty="0"/>
        </a:p>
      </dgm:t>
    </dgm:pt>
    <dgm:pt modelId="{A94520F4-4378-4EE0-AC8A-183B1FB4A826}" type="parTrans" cxnId="{BEC40CF7-F455-45A8-9583-FA38D03B6919}">
      <dgm:prSet/>
      <dgm:spPr/>
      <dgm:t>
        <a:bodyPr/>
        <a:lstStyle/>
        <a:p>
          <a:endParaRPr lang="en-US"/>
        </a:p>
      </dgm:t>
    </dgm:pt>
    <dgm:pt modelId="{7A1C3BF8-51A5-49AB-A905-D5D834A30C66}" type="sibTrans" cxnId="{BEC40CF7-F455-45A8-9583-FA38D03B6919}">
      <dgm:prSet/>
      <dgm:spPr/>
      <dgm:t>
        <a:bodyPr/>
        <a:lstStyle/>
        <a:p>
          <a:endParaRPr lang="en-US"/>
        </a:p>
      </dgm:t>
    </dgm:pt>
    <dgm:pt modelId="{3C06FDA7-37A9-429F-A997-66DE2C51126F}" type="pres">
      <dgm:prSet presAssocID="{67ABE00A-5423-4FF5-9DB3-A08351033819}" presName="linearFlow" presStyleCnt="0">
        <dgm:presLayoutVars>
          <dgm:resizeHandles val="exact"/>
        </dgm:presLayoutVars>
      </dgm:prSet>
      <dgm:spPr/>
    </dgm:pt>
    <dgm:pt modelId="{2E7F86FA-765B-42CD-A25E-DCB7F1AC9323}" type="pres">
      <dgm:prSet presAssocID="{018F97B8-46CD-4CBB-BEAD-83041486D278}" presName="node" presStyleLbl="node1" presStyleIdx="0" presStyleCnt="3" custScaleX="262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F08395-645E-443E-BCB3-62843DE94913}" type="pres">
      <dgm:prSet presAssocID="{510F2BAC-6431-45FF-AFC4-3F6DE10E7FC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EBD9096-633D-47A9-9DF3-F3C89ADFD622}" type="pres">
      <dgm:prSet presAssocID="{510F2BAC-6431-45FF-AFC4-3F6DE10E7FC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1CAAB51-7804-424A-A3D0-B12C29E230FD}" type="pres">
      <dgm:prSet presAssocID="{7929DDD3-4A37-4894-86E9-7AEE419FEC99}" presName="node" presStyleLbl="node1" presStyleIdx="1" presStyleCnt="3" custScaleX="262284" custLinFactNeighborX="-978" custLinFactNeighborY="52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144A15-C0B7-4AFB-9EB5-DEEE8CEB257B}" type="pres">
      <dgm:prSet presAssocID="{C964A60A-A5F3-4174-8C9D-5BDF78F3AD9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19E7AF3-420B-4D73-97AA-F98823EB6FB8}" type="pres">
      <dgm:prSet presAssocID="{C964A60A-A5F3-4174-8C9D-5BDF78F3AD9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A322FA9-E24B-4E76-8A42-2ADF8F0BC661}" type="pres">
      <dgm:prSet presAssocID="{F379C456-F137-4440-A62A-43F76D364462}" presName="node" presStyleLbl="node1" presStyleIdx="2" presStyleCnt="3" custScaleX="262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169B5B-B4F5-4D2A-9DEB-48F983A1EC93}" srcId="{67ABE00A-5423-4FF5-9DB3-A08351033819}" destId="{018F97B8-46CD-4CBB-BEAD-83041486D278}" srcOrd="0" destOrd="0" parTransId="{E61FBF8C-F1E7-47C1-A9F2-F296407A1E1B}" sibTransId="{510F2BAC-6431-45FF-AFC4-3F6DE10E7FCF}"/>
    <dgm:cxn modelId="{188F5F11-BCE9-47AC-A62B-A3CE3354D5DB}" type="presOf" srcId="{018F97B8-46CD-4CBB-BEAD-83041486D278}" destId="{2E7F86FA-765B-42CD-A25E-DCB7F1AC9323}" srcOrd="0" destOrd="0" presId="urn:microsoft.com/office/officeart/2005/8/layout/process2"/>
    <dgm:cxn modelId="{0EAF56B8-A1B1-4F2D-9663-2B3A74715992}" type="presOf" srcId="{510F2BAC-6431-45FF-AFC4-3F6DE10E7FCF}" destId="{DBF08395-645E-443E-BCB3-62843DE94913}" srcOrd="0" destOrd="0" presId="urn:microsoft.com/office/officeart/2005/8/layout/process2"/>
    <dgm:cxn modelId="{11D7D44D-28F3-40A2-B0EE-CFA3458F8D6A}" type="presOf" srcId="{7929DDD3-4A37-4894-86E9-7AEE419FEC99}" destId="{B1CAAB51-7804-424A-A3D0-B12C29E230FD}" srcOrd="0" destOrd="0" presId="urn:microsoft.com/office/officeart/2005/8/layout/process2"/>
    <dgm:cxn modelId="{BB421C43-2D18-4E20-9662-325FF0781229}" type="presOf" srcId="{67ABE00A-5423-4FF5-9DB3-A08351033819}" destId="{3C06FDA7-37A9-429F-A997-66DE2C51126F}" srcOrd="0" destOrd="0" presId="urn:microsoft.com/office/officeart/2005/8/layout/process2"/>
    <dgm:cxn modelId="{0B42CEB9-CE82-481D-AE15-97BE87F062C8}" srcId="{67ABE00A-5423-4FF5-9DB3-A08351033819}" destId="{7929DDD3-4A37-4894-86E9-7AEE419FEC99}" srcOrd="1" destOrd="0" parTransId="{404345FF-C802-4198-A5E0-E9351E1453CA}" sibTransId="{C964A60A-A5F3-4174-8C9D-5BDF78F3AD92}"/>
    <dgm:cxn modelId="{FA8645F4-6EA2-4D91-9EBF-EACCC27D7566}" type="presOf" srcId="{C964A60A-A5F3-4174-8C9D-5BDF78F3AD92}" destId="{99144A15-C0B7-4AFB-9EB5-DEEE8CEB257B}" srcOrd="0" destOrd="0" presId="urn:microsoft.com/office/officeart/2005/8/layout/process2"/>
    <dgm:cxn modelId="{BEC40CF7-F455-45A8-9583-FA38D03B6919}" srcId="{67ABE00A-5423-4FF5-9DB3-A08351033819}" destId="{F379C456-F137-4440-A62A-43F76D364462}" srcOrd="2" destOrd="0" parTransId="{A94520F4-4378-4EE0-AC8A-183B1FB4A826}" sibTransId="{7A1C3BF8-51A5-49AB-A905-D5D834A30C66}"/>
    <dgm:cxn modelId="{26A95875-4048-4863-98B3-94E913895F1A}" type="presOf" srcId="{510F2BAC-6431-45FF-AFC4-3F6DE10E7FCF}" destId="{AEBD9096-633D-47A9-9DF3-F3C89ADFD622}" srcOrd="1" destOrd="0" presId="urn:microsoft.com/office/officeart/2005/8/layout/process2"/>
    <dgm:cxn modelId="{9BE05DAB-B71E-4568-B217-3E1113EAE3D6}" type="presOf" srcId="{C964A60A-A5F3-4174-8C9D-5BDF78F3AD92}" destId="{F19E7AF3-420B-4D73-97AA-F98823EB6FB8}" srcOrd="1" destOrd="0" presId="urn:microsoft.com/office/officeart/2005/8/layout/process2"/>
    <dgm:cxn modelId="{FDC232C7-EAF9-4F58-81BD-7BBC3D3300B0}" type="presOf" srcId="{F379C456-F137-4440-A62A-43F76D364462}" destId="{DA322FA9-E24B-4E76-8A42-2ADF8F0BC661}" srcOrd="0" destOrd="0" presId="urn:microsoft.com/office/officeart/2005/8/layout/process2"/>
    <dgm:cxn modelId="{A50E4C4E-7172-497A-AECC-F83A811605DE}" type="presParOf" srcId="{3C06FDA7-37A9-429F-A997-66DE2C51126F}" destId="{2E7F86FA-765B-42CD-A25E-DCB7F1AC9323}" srcOrd="0" destOrd="0" presId="urn:microsoft.com/office/officeart/2005/8/layout/process2"/>
    <dgm:cxn modelId="{613F26A4-C0E1-41DA-84F5-D7FCBBF62A5F}" type="presParOf" srcId="{3C06FDA7-37A9-429F-A997-66DE2C51126F}" destId="{DBF08395-645E-443E-BCB3-62843DE94913}" srcOrd="1" destOrd="0" presId="urn:microsoft.com/office/officeart/2005/8/layout/process2"/>
    <dgm:cxn modelId="{CCECC412-8383-45C4-9036-0C4B80715C60}" type="presParOf" srcId="{DBF08395-645E-443E-BCB3-62843DE94913}" destId="{AEBD9096-633D-47A9-9DF3-F3C89ADFD622}" srcOrd="0" destOrd="0" presId="urn:microsoft.com/office/officeart/2005/8/layout/process2"/>
    <dgm:cxn modelId="{592A8649-BE8E-4486-BBCB-A59ED2908FA8}" type="presParOf" srcId="{3C06FDA7-37A9-429F-A997-66DE2C51126F}" destId="{B1CAAB51-7804-424A-A3D0-B12C29E230FD}" srcOrd="2" destOrd="0" presId="urn:microsoft.com/office/officeart/2005/8/layout/process2"/>
    <dgm:cxn modelId="{4480383B-11C8-4D96-B0B9-0CE212FE2994}" type="presParOf" srcId="{3C06FDA7-37A9-429F-A997-66DE2C51126F}" destId="{99144A15-C0B7-4AFB-9EB5-DEEE8CEB257B}" srcOrd="3" destOrd="0" presId="urn:microsoft.com/office/officeart/2005/8/layout/process2"/>
    <dgm:cxn modelId="{746374C2-FD3D-4BF4-B9D1-4EDB7B6AFD8D}" type="presParOf" srcId="{99144A15-C0B7-4AFB-9EB5-DEEE8CEB257B}" destId="{F19E7AF3-420B-4D73-97AA-F98823EB6FB8}" srcOrd="0" destOrd="0" presId="urn:microsoft.com/office/officeart/2005/8/layout/process2"/>
    <dgm:cxn modelId="{96482CAB-044A-44BB-BF26-CF1BEADB635F}" type="presParOf" srcId="{3C06FDA7-37A9-429F-A997-66DE2C51126F}" destId="{DA322FA9-E24B-4E76-8A42-2ADF8F0BC66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EB711-B3E0-4D31-A981-8D5D8E2FBF2B}">
      <dsp:nvSpPr>
        <dsp:cNvPr id="0" name=""/>
        <dsp:cNvSpPr/>
      </dsp:nvSpPr>
      <dsp:spPr>
        <a:xfrm rot="5400000">
          <a:off x="1252107" y="1056114"/>
          <a:ext cx="934042" cy="106337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D0476-15C7-4C52-AD1C-636334CF609F}">
      <dsp:nvSpPr>
        <dsp:cNvPr id="0" name=""/>
        <dsp:cNvSpPr/>
      </dsp:nvSpPr>
      <dsp:spPr>
        <a:xfrm>
          <a:off x="1004642" y="20709"/>
          <a:ext cx="1572377" cy="110061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NEED</a:t>
          </a:r>
          <a:endParaRPr lang="en-US" sz="2000" kern="1200" dirty="0"/>
        </a:p>
      </dsp:txBody>
      <dsp:txXfrm>
        <a:off x="1058379" y="74446"/>
        <a:ext cx="1464903" cy="993139"/>
      </dsp:txXfrm>
    </dsp:sp>
    <dsp:sp modelId="{6BC022EC-6AAD-49C6-9CAF-5EDFD5F2DE0F}">
      <dsp:nvSpPr>
        <dsp:cNvPr id="0" name=""/>
        <dsp:cNvSpPr/>
      </dsp:nvSpPr>
      <dsp:spPr>
        <a:xfrm>
          <a:off x="2717917" y="125678"/>
          <a:ext cx="3708379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Customer Has A Need</a:t>
          </a:r>
          <a:endParaRPr lang="en-US" sz="1600" kern="1200" dirty="0"/>
        </a:p>
      </dsp:txBody>
      <dsp:txXfrm>
        <a:off x="2717917" y="125678"/>
        <a:ext cx="3708379" cy="889564"/>
      </dsp:txXfrm>
    </dsp:sp>
    <dsp:sp modelId="{E5663673-A6B6-4215-A961-A1867E22E969}">
      <dsp:nvSpPr>
        <dsp:cNvPr id="0" name=""/>
        <dsp:cNvSpPr/>
      </dsp:nvSpPr>
      <dsp:spPr>
        <a:xfrm rot="5400000">
          <a:off x="3171323" y="2292467"/>
          <a:ext cx="934042" cy="106337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4B549C-7ECB-4002-8F65-786E754BA773}">
      <dsp:nvSpPr>
        <dsp:cNvPr id="0" name=""/>
        <dsp:cNvSpPr/>
      </dsp:nvSpPr>
      <dsp:spPr>
        <a:xfrm>
          <a:off x="2923858" y="1257062"/>
          <a:ext cx="1572377" cy="110061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SEARCH</a:t>
          </a:r>
          <a:endParaRPr lang="en-US" sz="2000" kern="1200" dirty="0"/>
        </a:p>
      </dsp:txBody>
      <dsp:txXfrm>
        <a:off x="2977595" y="1310799"/>
        <a:ext cx="1464903" cy="993139"/>
      </dsp:txXfrm>
    </dsp:sp>
    <dsp:sp modelId="{6CCE3131-681E-452C-B90C-07CBABA42847}">
      <dsp:nvSpPr>
        <dsp:cNvPr id="0" name=""/>
        <dsp:cNvSpPr/>
      </dsp:nvSpPr>
      <dsp:spPr>
        <a:xfrm>
          <a:off x="4551003" y="1346125"/>
          <a:ext cx="3998041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They Search Web / Social Media</a:t>
          </a:r>
          <a:endParaRPr lang="en-US" sz="1600" kern="1200" dirty="0"/>
        </a:p>
      </dsp:txBody>
      <dsp:txXfrm>
        <a:off x="4551003" y="1346125"/>
        <a:ext cx="3998041" cy="889564"/>
      </dsp:txXfrm>
    </dsp:sp>
    <dsp:sp modelId="{12016961-EE4E-4092-976B-210AAE321FBA}">
      <dsp:nvSpPr>
        <dsp:cNvPr id="0" name=""/>
        <dsp:cNvSpPr/>
      </dsp:nvSpPr>
      <dsp:spPr>
        <a:xfrm>
          <a:off x="4843074" y="2493414"/>
          <a:ext cx="1572377" cy="110061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CONSIDER</a:t>
          </a:r>
          <a:endParaRPr lang="en-US" sz="2000" kern="1200" dirty="0"/>
        </a:p>
      </dsp:txBody>
      <dsp:txXfrm>
        <a:off x="4896811" y="2547151"/>
        <a:ext cx="1464903" cy="993139"/>
      </dsp:txXfrm>
    </dsp:sp>
    <dsp:sp modelId="{81CE025C-8DB2-4E45-94CD-705055C6DCF9}">
      <dsp:nvSpPr>
        <dsp:cNvPr id="0" name=""/>
        <dsp:cNvSpPr/>
      </dsp:nvSpPr>
      <dsp:spPr>
        <a:xfrm>
          <a:off x="6495064" y="2622241"/>
          <a:ext cx="2891804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Consumer Considers Your Offers</a:t>
          </a:r>
          <a:endParaRPr lang="en-US" sz="1900" kern="1200" dirty="0"/>
        </a:p>
      </dsp:txBody>
      <dsp:txXfrm>
        <a:off x="6495064" y="2622241"/>
        <a:ext cx="2891804" cy="889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F86FA-765B-42CD-A25E-DCB7F1AC9323}">
      <dsp:nvSpPr>
        <dsp:cNvPr id="0" name=""/>
        <dsp:cNvSpPr/>
      </dsp:nvSpPr>
      <dsp:spPr>
        <a:xfrm>
          <a:off x="2134002" y="0"/>
          <a:ext cx="4266395" cy="9036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Value Comparison</a:t>
          </a:r>
          <a:endParaRPr lang="en-US" sz="2700" kern="1200" dirty="0"/>
        </a:p>
      </dsp:txBody>
      <dsp:txXfrm>
        <a:off x="2160470" y="26468"/>
        <a:ext cx="4213459" cy="850748"/>
      </dsp:txXfrm>
    </dsp:sp>
    <dsp:sp modelId="{DBF08395-645E-443E-BCB3-62843DE94913}">
      <dsp:nvSpPr>
        <dsp:cNvPr id="0" name=""/>
        <dsp:cNvSpPr/>
      </dsp:nvSpPr>
      <dsp:spPr>
        <a:xfrm rot="5439646">
          <a:off x="4080846" y="938205"/>
          <a:ext cx="356798" cy="4066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-5400000">
        <a:off x="4137865" y="963139"/>
        <a:ext cx="243994" cy="249759"/>
      </dsp:txXfrm>
    </dsp:sp>
    <dsp:sp modelId="{B1CAAB51-7804-424A-A3D0-B12C29E230FD}">
      <dsp:nvSpPr>
        <dsp:cNvPr id="0" name=""/>
        <dsp:cNvSpPr/>
      </dsp:nvSpPr>
      <dsp:spPr>
        <a:xfrm>
          <a:off x="2118093" y="1379384"/>
          <a:ext cx="4266395" cy="9036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Price Comparison</a:t>
          </a:r>
          <a:endParaRPr lang="en-US" sz="2700" kern="1200" dirty="0"/>
        </a:p>
      </dsp:txBody>
      <dsp:txXfrm>
        <a:off x="2144561" y="1405852"/>
        <a:ext cx="4213459" cy="850748"/>
      </dsp:txXfrm>
    </dsp:sp>
    <dsp:sp modelId="{99144A15-C0B7-4AFB-9EB5-DEEE8CEB257B}">
      <dsp:nvSpPr>
        <dsp:cNvPr id="0" name=""/>
        <dsp:cNvSpPr/>
      </dsp:nvSpPr>
      <dsp:spPr>
        <a:xfrm rot="5358934">
          <a:off x="4098739" y="2293731"/>
          <a:ext cx="321011" cy="4066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4136672" y="2336558"/>
        <a:ext cx="243994" cy="224708"/>
      </dsp:txXfrm>
    </dsp:sp>
    <dsp:sp modelId="{DA322FA9-E24B-4E76-8A42-2ADF8F0BC661}">
      <dsp:nvSpPr>
        <dsp:cNvPr id="0" name=""/>
        <dsp:cNvSpPr/>
      </dsp:nvSpPr>
      <dsp:spPr>
        <a:xfrm>
          <a:off x="2134002" y="2711053"/>
          <a:ext cx="4266395" cy="9036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Buying Decision</a:t>
          </a:r>
          <a:endParaRPr lang="en-US" sz="2600" kern="1200" dirty="0"/>
        </a:p>
      </dsp:txBody>
      <dsp:txXfrm>
        <a:off x="2160470" y="2737521"/>
        <a:ext cx="4213459" cy="850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9708143" cy="2971801"/>
          </a:xfrm>
        </p:spPr>
        <p:txBody>
          <a:bodyPr/>
          <a:lstStyle/>
          <a:p>
            <a:r>
              <a:rPr lang="en-US" b="1" dirty="0" smtClean="0"/>
              <a:t>Search Engine </a:t>
            </a:r>
            <a:br>
              <a:rPr lang="en-US" b="1" dirty="0" smtClean="0"/>
            </a:br>
            <a:r>
              <a:rPr lang="en-US" b="1" dirty="0" smtClean="0"/>
              <a:t>Marketing Program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7219385" cy="1947333"/>
          </a:xfrm>
        </p:spPr>
        <p:txBody>
          <a:bodyPr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Fresh Leads &amp; New Business From Search Consumers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846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370" y="1335819"/>
            <a:ext cx="104559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Capture </a:t>
            </a:r>
            <a:r>
              <a:rPr lang="en-US" sz="3200" b="1" u="sng" dirty="0" smtClean="0"/>
              <a:t>Untapped</a:t>
            </a:r>
            <a:r>
              <a:rPr lang="en-US" sz="3200" dirty="0" smtClean="0"/>
              <a:t> Search Consumers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</a:t>
            </a:r>
            <a:r>
              <a:rPr lang="en-US" sz="3200" b="1" dirty="0" smtClean="0"/>
              <a:t>‘Steal’ </a:t>
            </a:r>
            <a:r>
              <a:rPr lang="en-US" sz="3200" dirty="0" smtClean="0"/>
              <a:t>Customers From Competitors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Get Existing Customers To </a:t>
            </a:r>
            <a:r>
              <a:rPr lang="en-US" sz="3200" b="1" u="sng" dirty="0" smtClean="0">
                <a:solidFill>
                  <a:srgbClr val="FFFF00"/>
                </a:solidFill>
              </a:rPr>
              <a:t>Buy</a:t>
            </a:r>
            <a:r>
              <a:rPr lang="en-US" sz="3200" b="1" dirty="0" smtClean="0"/>
              <a:t> More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b="1" dirty="0" smtClean="0"/>
              <a:t> Tap The Local Mobile Marketplace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Raise Your </a:t>
            </a:r>
            <a:r>
              <a:rPr lang="en-US" sz="3200" b="1" dirty="0" smtClean="0">
                <a:solidFill>
                  <a:srgbClr val="FFFF00"/>
                </a:solidFill>
              </a:rPr>
              <a:t>Social Sharing </a:t>
            </a:r>
            <a:r>
              <a:rPr lang="en-US" sz="3200" dirty="0" smtClean="0"/>
              <a:t>Value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sz="3200" b="1" dirty="0" smtClean="0"/>
              <a:t>Increase</a:t>
            </a:r>
            <a:r>
              <a:rPr lang="en-US" sz="3200" dirty="0" smtClean="0"/>
              <a:t> </a:t>
            </a:r>
            <a:r>
              <a:rPr lang="en-US" sz="3200" dirty="0"/>
              <a:t>Your Local Reach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sz="3200" b="1" dirty="0">
                <a:solidFill>
                  <a:srgbClr val="FFFF00"/>
                </a:solidFill>
              </a:rPr>
              <a:t>Grow</a:t>
            </a:r>
            <a:r>
              <a:rPr lang="en-US" sz="3200" dirty="0"/>
              <a:t> Your Bottom Line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Finally </a:t>
            </a:r>
            <a:r>
              <a:rPr lang="en-US" sz="3200" b="1" u="sng" dirty="0" smtClean="0">
                <a:solidFill>
                  <a:srgbClr val="92D050"/>
                </a:solidFill>
              </a:rPr>
              <a:t>Monetize</a:t>
            </a:r>
            <a:r>
              <a:rPr lang="en-US" sz="3200" dirty="0" smtClean="0"/>
              <a:t> Your Online Presence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29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Information Service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PACKAGE 1: Conduct A Full Audit</a:t>
            </a:r>
          </a:p>
          <a:p>
            <a:pPr lvl="1"/>
            <a:r>
              <a:rPr lang="en-US" sz="2400" dirty="0" smtClean="0"/>
              <a:t>Content &amp; Keywords</a:t>
            </a:r>
          </a:p>
          <a:p>
            <a:pPr lvl="1"/>
            <a:r>
              <a:rPr lang="en-US" sz="2400" dirty="0" smtClean="0"/>
              <a:t>Website Technical</a:t>
            </a:r>
          </a:p>
          <a:p>
            <a:pPr lvl="1"/>
            <a:r>
              <a:rPr lang="en-US" sz="2400" dirty="0" smtClean="0"/>
              <a:t>Online Visibility</a:t>
            </a:r>
          </a:p>
          <a:p>
            <a:pPr lvl="1"/>
            <a:endParaRPr lang="en-US" sz="2400" dirty="0"/>
          </a:p>
          <a:p>
            <a:r>
              <a:rPr lang="en-US" sz="2800" b="1" dirty="0" smtClean="0"/>
              <a:t>Provide Detailed Report &amp; Recommendations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383327" y="133944"/>
            <a:ext cx="3808673" cy="8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$197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&lt; 1 Week Delivery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1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Base recommendations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2" y="1035657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PACKAGE 2: Fix Problems</a:t>
            </a:r>
          </a:p>
          <a:p>
            <a:pPr lvl="1"/>
            <a:r>
              <a:rPr lang="en-US" sz="2400" dirty="0" smtClean="0"/>
              <a:t>Adjust Existing Content </a:t>
            </a:r>
          </a:p>
          <a:p>
            <a:pPr lvl="1"/>
            <a:r>
              <a:rPr lang="en-US" sz="2400" dirty="0" smtClean="0"/>
              <a:t>Fix Technical &amp; Site Structure</a:t>
            </a:r>
          </a:p>
          <a:p>
            <a:pPr lvl="1"/>
            <a:r>
              <a:rPr lang="en-US" sz="2400" dirty="0" smtClean="0"/>
              <a:t>Install Metrics Reporting</a:t>
            </a:r>
          </a:p>
          <a:p>
            <a:pPr lvl="1"/>
            <a:r>
              <a:rPr lang="en-US" sz="2400" dirty="0" smtClean="0"/>
              <a:t>Resubmit Pages To Major Search Engines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3327" y="133944"/>
            <a:ext cx="3808673" cy="8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$997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&lt; 2 Week Delivery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 your web presence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2" y="1035657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PACKAGE 3: Increase Effectiveness</a:t>
            </a:r>
          </a:p>
          <a:p>
            <a:pPr lvl="1"/>
            <a:r>
              <a:rPr lang="en-US" sz="2400" dirty="0" smtClean="0"/>
              <a:t>Author New Content </a:t>
            </a:r>
          </a:p>
          <a:p>
            <a:pPr lvl="1"/>
            <a:r>
              <a:rPr lang="en-US" sz="2400" dirty="0" smtClean="0"/>
              <a:t>Add Mobile Webpages</a:t>
            </a:r>
          </a:p>
          <a:p>
            <a:pPr lvl="1"/>
            <a:r>
              <a:rPr lang="en-US" sz="2400" dirty="0" smtClean="0"/>
              <a:t>Create Social Media Presence</a:t>
            </a:r>
          </a:p>
          <a:p>
            <a:pPr lvl="2"/>
            <a:r>
              <a:rPr lang="en-US" sz="2200" dirty="0" smtClean="0"/>
              <a:t>Syndication</a:t>
            </a:r>
          </a:p>
          <a:p>
            <a:pPr lvl="2"/>
            <a:r>
              <a:rPr lang="en-US" sz="2200" dirty="0" smtClean="0"/>
              <a:t>Social Link Building</a:t>
            </a:r>
          </a:p>
          <a:p>
            <a:pPr lvl="1"/>
            <a:r>
              <a:rPr lang="en-US" sz="2400" dirty="0" smtClean="0"/>
              <a:t>Provide Monthly Reports &amp; Content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3327" y="133944"/>
            <a:ext cx="3808673" cy="8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$1997 / Monthly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&lt; 2 Week Delivery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07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0" y="1059512"/>
            <a:ext cx="8534400" cy="361526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Mobile Applications</a:t>
            </a:r>
          </a:p>
          <a:p>
            <a:r>
              <a:rPr lang="en-US" sz="3200" dirty="0" smtClean="0"/>
              <a:t> Reputation Management</a:t>
            </a:r>
          </a:p>
          <a:p>
            <a:r>
              <a:rPr lang="en-US" sz="3200" dirty="0" smtClean="0"/>
              <a:t> Paid Search Campaigns</a:t>
            </a:r>
          </a:p>
          <a:p>
            <a:r>
              <a:rPr lang="en-US" sz="3200" dirty="0" smtClean="0"/>
              <a:t> Lead Capture Programs</a:t>
            </a:r>
          </a:p>
          <a:p>
            <a:r>
              <a:rPr lang="en-US" sz="3200" dirty="0"/>
              <a:t> Email Marketing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454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NAME</a:t>
            </a:r>
            <a:br>
              <a:rPr lang="en-US" sz="3200" dirty="0" smtClean="0"/>
            </a:br>
            <a:r>
              <a:rPr lang="en-US" sz="3200" dirty="0" smtClean="0"/>
              <a:t>COMPANY</a:t>
            </a:r>
            <a:br>
              <a:rPr lang="en-US" sz="3200" dirty="0" smtClean="0"/>
            </a:br>
            <a:r>
              <a:rPr lang="en-US" sz="3200" dirty="0" smtClean="0"/>
              <a:t>TELEPHONE</a:t>
            </a:r>
            <a:br>
              <a:rPr lang="en-US" sz="3200" dirty="0" smtClean="0"/>
            </a:br>
            <a:r>
              <a:rPr lang="en-US" sz="3200" dirty="0" smtClean="0"/>
              <a:t>EMAIL</a:t>
            </a:r>
            <a:br>
              <a:rPr lang="en-US" sz="3200" dirty="0" smtClean="0"/>
            </a:br>
            <a:r>
              <a:rPr lang="en-US" sz="3200" dirty="0" smtClean="0"/>
              <a:t>WEBSITE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273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ProblemS</a:t>
            </a:r>
            <a:r>
              <a:rPr lang="en-US" dirty="0" smtClean="0"/>
              <a:t> detected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Your Website Is Invisible To Search Engines</a:t>
            </a:r>
          </a:p>
          <a:p>
            <a:r>
              <a:rPr lang="en-US" sz="2800" b="1" dirty="0" smtClean="0"/>
              <a:t>Consumers Are Not Finding Your Offers</a:t>
            </a:r>
          </a:p>
          <a:p>
            <a:r>
              <a:rPr lang="en-US" sz="2800" b="1" dirty="0" smtClean="0"/>
              <a:t>They Are Finding Your Competitors</a:t>
            </a:r>
          </a:p>
          <a:p>
            <a:r>
              <a:rPr lang="en-US" sz="2800" b="1" dirty="0" smtClean="0"/>
              <a:t>You Are Losing Thousands In Revenue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8660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Search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1412854"/>
              </p:ext>
            </p:extLst>
          </p:nvPr>
        </p:nvGraphicFramePr>
        <p:xfrm>
          <a:off x="684212" y="685800"/>
          <a:ext cx="9437797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956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Building A Website Is </a:t>
            </a:r>
            <a:r>
              <a:rPr lang="en-US" sz="2400" b="1" dirty="0" smtClean="0"/>
              <a:t>NOT</a:t>
            </a:r>
            <a:r>
              <a:rPr lang="en-US" sz="2400" dirty="0" smtClean="0"/>
              <a:t> Enough</a:t>
            </a:r>
          </a:p>
          <a:p>
            <a:r>
              <a:rPr lang="en-US" sz="2400" dirty="0" smtClean="0"/>
              <a:t>Top Presence In Search Engines Is </a:t>
            </a:r>
            <a:r>
              <a:rPr lang="en-US" sz="2400" b="1" u="sng" dirty="0" smtClean="0"/>
              <a:t>REQUIRED</a:t>
            </a:r>
          </a:p>
          <a:p>
            <a:r>
              <a:rPr lang="en-US" sz="2400" dirty="0" smtClean="0"/>
              <a:t>Increase Visibility</a:t>
            </a:r>
          </a:p>
          <a:p>
            <a:pPr lvl="1"/>
            <a:r>
              <a:rPr lang="en-US" sz="2000" dirty="0" smtClean="0"/>
              <a:t>Fresh Content </a:t>
            </a:r>
          </a:p>
          <a:p>
            <a:pPr lvl="1"/>
            <a:r>
              <a:rPr lang="en-US" sz="2000" dirty="0"/>
              <a:t>Social Media</a:t>
            </a:r>
          </a:p>
          <a:p>
            <a:pPr lvl="1"/>
            <a:r>
              <a:rPr lang="en-US" sz="2000" dirty="0" smtClean="0"/>
              <a:t>Syndication</a:t>
            </a:r>
          </a:p>
          <a:p>
            <a:pPr lvl="1"/>
            <a:r>
              <a:rPr lang="en-US" sz="2000" dirty="0" smtClean="0"/>
              <a:t>Technical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368996" y="5765165"/>
            <a:ext cx="5375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Consumers Won’t Consider Your Offers If They Can’t Find Them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www.clker.com/cliparts/H/K/G/j/k/7/google-pushpin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612" y="1850335"/>
            <a:ext cx="1609614" cy="133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g.twimg.com/Twitter_logo_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249" y="283766"/>
            <a:ext cx="1476829" cy="119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fhsu.edu/uploadedImages/academic/college_of_business_and_leadership/cob/news/facebook-marketing.png?n=9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041" y="3991780"/>
            <a:ext cx="2077890" cy="804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5059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buying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315668"/>
              </p:ext>
            </p:extLst>
          </p:nvPr>
        </p:nvGraphicFramePr>
        <p:xfrm>
          <a:off x="1057924" y="701702"/>
          <a:ext cx="8534400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31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giving consumers what they need to compare &amp; Buy?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Your Website Mobile-Friendly?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212" y="1019755"/>
            <a:ext cx="10042098" cy="3615267"/>
          </a:xfrm>
        </p:spPr>
        <p:txBody>
          <a:bodyPr>
            <a:normAutofit/>
          </a:bodyPr>
          <a:lstStyle/>
          <a:p>
            <a:r>
              <a:rPr lang="en-US" sz="2400" b="1" u="sng" dirty="0" smtClean="0"/>
              <a:t>About Half of Your Market </a:t>
            </a:r>
            <a:r>
              <a:rPr lang="en-US" sz="2400" dirty="0" smtClean="0"/>
              <a:t>Uses </a:t>
            </a:r>
            <a:r>
              <a:rPr lang="en-US" sz="2400" b="1" dirty="0" smtClean="0">
                <a:solidFill>
                  <a:srgbClr val="FFFF00"/>
                </a:solidFill>
              </a:rPr>
              <a:t>Mobile Devices </a:t>
            </a:r>
            <a:r>
              <a:rPr lang="en-US" sz="2400" dirty="0" smtClean="0"/>
              <a:t>To Search</a:t>
            </a:r>
          </a:p>
          <a:p>
            <a:r>
              <a:rPr lang="en-US" sz="2400" dirty="0"/>
              <a:t>Half Of All Mobile </a:t>
            </a:r>
            <a:r>
              <a:rPr lang="en-US" sz="2400" dirty="0" smtClean="0"/>
              <a:t>Searches </a:t>
            </a:r>
            <a:r>
              <a:rPr lang="en-US" sz="2400" dirty="0"/>
              <a:t>Have </a:t>
            </a:r>
            <a:r>
              <a:rPr lang="en-US" sz="2400" b="1" dirty="0"/>
              <a:t>Local</a:t>
            </a:r>
            <a:r>
              <a:rPr lang="en-US" sz="2400" dirty="0"/>
              <a:t> </a:t>
            </a:r>
            <a:r>
              <a:rPr lang="en-US" sz="2400" dirty="0" smtClean="0"/>
              <a:t>Intent</a:t>
            </a:r>
          </a:p>
          <a:p>
            <a:r>
              <a:rPr lang="en-US" sz="2400" dirty="0" smtClean="0"/>
              <a:t>Most Consumers Prefer To Shop Online, And </a:t>
            </a:r>
            <a:r>
              <a:rPr lang="en-US" sz="2400" b="1" dirty="0" smtClean="0"/>
              <a:t>Then</a:t>
            </a:r>
            <a:r>
              <a:rPr lang="en-US" sz="2400" dirty="0" smtClean="0"/>
              <a:t> Visit Stores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034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3037" y="5637268"/>
            <a:ext cx="8534400" cy="11317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SITE does your customer see?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434470" y="466850"/>
            <a:ext cx="3425896" cy="576262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Mobile Friendly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223037" y="554003"/>
            <a:ext cx="4665134" cy="57626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Not Mobile Friendly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123" y="1331243"/>
            <a:ext cx="5881844" cy="3729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Down Arrow 11"/>
          <p:cNvSpPr/>
          <p:nvPr/>
        </p:nvSpPr>
        <p:spPr>
          <a:xfrm rot="18362009">
            <a:off x="1777413" y="1130058"/>
            <a:ext cx="261335" cy="1152939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 rot="3773017">
            <a:off x="6612530" y="557571"/>
            <a:ext cx="261335" cy="115293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2241695">
            <a:off x="8626769" y="1042905"/>
            <a:ext cx="261335" cy="115293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53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us fix this for you…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223</TotalTime>
  <Words>326</Words>
  <Application>Microsoft Office PowerPoint</Application>
  <PresentationFormat>Widescreen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Century Gothic</vt:lpstr>
      <vt:lpstr>Wingdings</vt:lpstr>
      <vt:lpstr>Wingdings 3</vt:lpstr>
      <vt:lpstr>Slice</vt:lpstr>
      <vt:lpstr>Search Engine  Marketing Program</vt:lpstr>
      <vt:lpstr>ProblemS detected</vt:lpstr>
      <vt:lpstr>Consumer Search Process</vt:lpstr>
      <vt:lpstr>ONLINE VISIBILITY</vt:lpstr>
      <vt:lpstr>Consumer buying process</vt:lpstr>
      <vt:lpstr>Are you giving consumers what they need to compare &amp; Buy?</vt:lpstr>
      <vt:lpstr>Is Your Website Mobile-Friendly?</vt:lpstr>
      <vt:lpstr>Which SITE does your customer see?</vt:lpstr>
      <vt:lpstr>Let us fix this for you…</vt:lpstr>
      <vt:lpstr>PowerPoint Presentation</vt:lpstr>
      <vt:lpstr>Search Information Service</vt:lpstr>
      <vt:lpstr>Apply Base recommendations</vt:lpstr>
      <vt:lpstr>Grow your web presence</vt:lpstr>
      <vt:lpstr>Additional Services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Engine  Marketing Program</dc:title>
  <dc:creator>Lou Michaels</dc:creator>
  <cp:lastModifiedBy>luther landro</cp:lastModifiedBy>
  <cp:revision>19</cp:revision>
  <dcterms:created xsi:type="dcterms:W3CDTF">2015-01-02T16:54:32Z</dcterms:created>
  <dcterms:modified xsi:type="dcterms:W3CDTF">2016-08-10T17:34:17Z</dcterms:modified>
</cp:coreProperties>
</file>