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57" r:id="rId4"/>
    <p:sldId id="267" r:id="rId5"/>
    <p:sldId id="259" r:id="rId6"/>
    <p:sldId id="260" r:id="rId7"/>
    <p:sldId id="261" r:id="rId8"/>
    <p:sldId id="262" r:id="rId9"/>
    <p:sldId id="263" r:id="rId10"/>
    <p:sldId id="266" r:id="rId11"/>
    <p:sldId id="265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9" d="100"/>
          <a:sy n="89" d="100"/>
        </p:scale>
        <p:origin x="11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373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C547DF-B2F1-47CC-801C-ECFBD66F11FF}" type="doc">
      <dgm:prSet loTypeId="urn:microsoft.com/office/officeart/2005/8/layout/funnel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3EA3C3C-FDD0-41A7-9705-07B6B16B4F98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875C18F1-D5C1-40BE-922F-A000809145F6}" type="parTrans" cxnId="{C9F4BABC-71C8-4C1B-A158-8E4084C5A71F}">
      <dgm:prSet/>
      <dgm:spPr/>
      <dgm:t>
        <a:bodyPr/>
        <a:lstStyle/>
        <a:p>
          <a:endParaRPr lang="en-US"/>
        </a:p>
      </dgm:t>
    </dgm:pt>
    <dgm:pt modelId="{3143C14E-E522-4488-BDE0-091F5376E57B}" type="sibTrans" cxnId="{C9F4BABC-71C8-4C1B-A158-8E4084C5A71F}">
      <dgm:prSet/>
      <dgm:spPr/>
      <dgm:t>
        <a:bodyPr/>
        <a:lstStyle/>
        <a:p>
          <a:endParaRPr lang="en-US"/>
        </a:p>
      </dgm:t>
    </dgm:pt>
    <dgm:pt modelId="{A9736B81-4FB5-4304-8557-BB544FFD8EF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3EFAE5E5-B7DD-4106-80C5-BD1653DE7188}" type="parTrans" cxnId="{F2F597E9-73BD-4FA1-8D95-220B914D3567}">
      <dgm:prSet/>
      <dgm:spPr/>
      <dgm:t>
        <a:bodyPr/>
        <a:lstStyle/>
        <a:p>
          <a:endParaRPr lang="en-US"/>
        </a:p>
      </dgm:t>
    </dgm:pt>
    <dgm:pt modelId="{79B2108D-B71D-483D-AA30-1BF234EECB46}" type="sibTrans" cxnId="{F2F597E9-73BD-4FA1-8D95-220B914D3567}">
      <dgm:prSet/>
      <dgm:spPr/>
      <dgm:t>
        <a:bodyPr/>
        <a:lstStyle/>
        <a:p>
          <a:endParaRPr lang="en-US"/>
        </a:p>
      </dgm:t>
    </dgm:pt>
    <dgm:pt modelId="{B2EC78EB-BE22-47B5-B112-4E3E9E19598B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A068874B-C612-4D0C-B8AA-E5B7E2A55A27}" type="parTrans" cxnId="{577CA959-265E-49DB-AE93-322671A439B6}">
      <dgm:prSet/>
      <dgm:spPr/>
      <dgm:t>
        <a:bodyPr/>
        <a:lstStyle/>
        <a:p>
          <a:endParaRPr lang="en-US"/>
        </a:p>
      </dgm:t>
    </dgm:pt>
    <dgm:pt modelId="{6188D4E7-21B0-4A85-8148-E877B10C286D}" type="sibTrans" cxnId="{577CA959-265E-49DB-AE93-322671A439B6}">
      <dgm:prSet/>
      <dgm:spPr/>
      <dgm:t>
        <a:bodyPr/>
        <a:lstStyle/>
        <a:p>
          <a:endParaRPr lang="en-US"/>
        </a:p>
      </dgm:t>
    </dgm:pt>
    <dgm:pt modelId="{5FFEAE56-9292-4A9C-ADE5-47D7E6AF656C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CB50E793-0EC4-474A-887E-2C5EB0818F1C}" type="sibTrans" cxnId="{1F2E702D-4844-4B50-A3EE-112DF63B6684}">
      <dgm:prSet/>
      <dgm:spPr/>
      <dgm:t>
        <a:bodyPr/>
        <a:lstStyle/>
        <a:p>
          <a:endParaRPr lang="en-US"/>
        </a:p>
      </dgm:t>
    </dgm:pt>
    <dgm:pt modelId="{3B8F6558-D9B8-4772-9C92-3C82D917B8F9}" type="parTrans" cxnId="{1F2E702D-4844-4B50-A3EE-112DF63B6684}">
      <dgm:prSet/>
      <dgm:spPr/>
      <dgm:t>
        <a:bodyPr/>
        <a:lstStyle/>
        <a:p>
          <a:endParaRPr lang="en-US"/>
        </a:p>
      </dgm:t>
    </dgm:pt>
    <dgm:pt modelId="{7EDF9B49-D26F-4CA7-870F-E268961653C9}" type="pres">
      <dgm:prSet presAssocID="{25C547DF-B2F1-47CC-801C-ECFBD66F11FF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81DB2D-3649-4E60-A5CD-E7AFBEE53040}" type="pres">
      <dgm:prSet presAssocID="{25C547DF-B2F1-47CC-801C-ECFBD66F11FF}" presName="ellipse" presStyleLbl="trBgShp" presStyleIdx="0" presStyleCnt="1"/>
      <dgm:spPr/>
    </dgm:pt>
    <dgm:pt modelId="{C0FC598A-937D-4610-A75C-B0371D09EF80}" type="pres">
      <dgm:prSet presAssocID="{25C547DF-B2F1-47CC-801C-ECFBD66F11FF}" presName="arrow1" presStyleLbl="fgShp" presStyleIdx="0" presStyleCnt="1"/>
      <dgm:spPr/>
    </dgm:pt>
    <dgm:pt modelId="{B90B0023-FC8B-4310-8BE0-4F4C1B691899}" type="pres">
      <dgm:prSet presAssocID="{25C547DF-B2F1-47CC-801C-ECFBD66F11FF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D8AFB7-C87A-44FB-B2AE-064361A14A81}" type="pres">
      <dgm:prSet presAssocID="{A9736B81-4FB5-4304-8557-BB544FFD8EFC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D0A1DB-C294-4224-B5B0-7F0C1C5EFE62}" type="pres">
      <dgm:prSet presAssocID="{B2EC78EB-BE22-47B5-B112-4E3E9E19598B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A7F016-DCD4-4096-8691-0E0CB1078956}" type="pres">
      <dgm:prSet presAssocID="{5FFEAE56-9292-4A9C-ADE5-47D7E6AF656C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3EC7C9-4990-44B8-8FBB-3DCAF62B9ABE}" type="pres">
      <dgm:prSet presAssocID="{25C547DF-B2F1-47CC-801C-ECFBD66F11FF}" presName="funnel" presStyleLbl="trAlignAcc1" presStyleIdx="0" presStyleCnt="1"/>
      <dgm:spPr/>
    </dgm:pt>
  </dgm:ptLst>
  <dgm:cxnLst>
    <dgm:cxn modelId="{C9F4BABC-71C8-4C1B-A158-8E4084C5A71F}" srcId="{25C547DF-B2F1-47CC-801C-ECFBD66F11FF}" destId="{D3EA3C3C-FDD0-41A7-9705-07B6B16B4F98}" srcOrd="0" destOrd="0" parTransId="{875C18F1-D5C1-40BE-922F-A000809145F6}" sibTransId="{3143C14E-E522-4488-BDE0-091F5376E57B}"/>
    <dgm:cxn modelId="{F2F597E9-73BD-4FA1-8D95-220B914D3567}" srcId="{25C547DF-B2F1-47CC-801C-ECFBD66F11FF}" destId="{A9736B81-4FB5-4304-8557-BB544FFD8EFC}" srcOrd="1" destOrd="0" parTransId="{3EFAE5E5-B7DD-4106-80C5-BD1653DE7188}" sibTransId="{79B2108D-B71D-483D-AA30-1BF234EECB46}"/>
    <dgm:cxn modelId="{1F2E702D-4844-4B50-A3EE-112DF63B6684}" srcId="{25C547DF-B2F1-47CC-801C-ECFBD66F11FF}" destId="{5FFEAE56-9292-4A9C-ADE5-47D7E6AF656C}" srcOrd="3" destOrd="0" parTransId="{3B8F6558-D9B8-4772-9C92-3C82D917B8F9}" sibTransId="{CB50E793-0EC4-474A-887E-2C5EB0818F1C}"/>
    <dgm:cxn modelId="{34F859E3-527B-4DF9-87E2-9E892DBECDDC}" type="presOf" srcId="{B2EC78EB-BE22-47B5-B112-4E3E9E19598B}" destId="{2CD8AFB7-C87A-44FB-B2AE-064361A14A81}" srcOrd="0" destOrd="0" presId="urn:microsoft.com/office/officeart/2005/8/layout/funnel1"/>
    <dgm:cxn modelId="{577CA959-265E-49DB-AE93-322671A439B6}" srcId="{25C547DF-B2F1-47CC-801C-ECFBD66F11FF}" destId="{B2EC78EB-BE22-47B5-B112-4E3E9E19598B}" srcOrd="2" destOrd="0" parTransId="{A068874B-C612-4D0C-B8AA-E5B7E2A55A27}" sibTransId="{6188D4E7-21B0-4A85-8148-E877B10C286D}"/>
    <dgm:cxn modelId="{5010DE0E-11EF-4775-80EA-8C63ABD98930}" type="presOf" srcId="{25C547DF-B2F1-47CC-801C-ECFBD66F11FF}" destId="{7EDF9B49-D26F-4CA7-870F-E268961653C9}" srcOrd="0" destOrd="0" presId="urn:microsoft.com/office/officeart/2005/8/layout/funnel1"/>
    <dgm:cxn modelId="{D3D53C7E-938B-48F2-9EAC-D494D54B88E0}" type="presOf" srcId="{D3EA3C3C-FDD0-41A7-9705-07B6B16B4F98}" destId="{E4A7F016-DCD4-4096-8691-0E0CB1078956}" srcOrd="0" destOrd="0" presId="urn:microsoft.com/office/officeart/2005/8/layout/funnel1"/>
    <dgm:cxn modelId="{886D8EF0-2BDE-4285-BD65-C0A2DE2C6D23}" type="presOf" srcId="{5FFEAE56-9292-4A9C-ADE5-47D7E6AF656C}" destId="{B90B0023-FC8B-4310-8BE0-4F4C1B691899}" srcOrd="0" destOrd="0" presId="urn:microsoft.com/office/officeart/2005/8/layout/funnel1"/>
    <dgm:cxn modelId="{635F1542-971B-48D2-A3E2-AFE151D01AC4}" type="presOf" srcId="{A9736B81-4FB5-4304-8557-BB544FFD8EFC}" destId="{44D0A1DB-C294-4224-B5B0-7F0C1C5EFE62}" srcOrd="0" destOrd="0" presId="urn:microsoft.com/office/officeart/2005/8/layout/funnel1"/>
    <dgm:cxn modelId="{C35478BD-10E1-4406-89DC-074C3390F7DA}" type="presParOf" srcId="{7EDF9B49-D26F-4CA7-870F-E268961653C9}" destId="{0281DB2D-3649-4E60-A5CD-E7AFBEE53040}" srcOrd="0" destOrd="0" presId="urn:microsoft.com/office/officeart/2005/8/layout/funnel1"/>
    <dgm:cxn modelId="{473BA1F3-8D9E-44D0-9C62-E2E9F723074B}" type="presParOf" srcId="{7EDF9B49-D26F-4CA7-870F-E268961653C9}" destId="{C0FC598A-937D-4610-A75C-B0371D09EF80}" srcOrd="1" destOrd="0" presId="urn:microsoft.com/office/officeart/2005/8/layout/funnel1"/>
    <dgm:cxn modelId="{EC269A32-A51C-4331-9C97-B5A6A2E23317}" type="presParOf" srcId="{7EDF9B49-D26F-4CA7-870F-E268961653C9}" destId="{B90B0023-FC8B-4310-8BE0-4F4C1B691899}" srcOrd="2" destOrd="0" presId="urn:microsoft.com/office/officeart/2005/8/layout/funnel1"/>
    <dgm:cxn modelId="{3A7B9D9E-8D6F-4184-87BC-84252A244C6B}" type="presParOf" srcId="{7EDF9B49-D26F-4CA7-870F-E268961653C9}" destId="{2CD8AFB7-C87A-44FB-B2AE-064361A14A81}" srcOrd="3" destOrd="0" presId="urn:microsoft.com/office/officeart/2005/8/layout/funnel1"/>
    <dgm:cxn modelId="{2CD66F8C-3236-414F-B294-D7B97895D8CD}" type="presParOf" srcId="{7EDF9B49-D26F-4CA7-870F-E268961653C9}" destId="{44D0A1DB-C294-4224-B5B0-7F0C1C5EFE62}" srcOrd="4" destOrd="0" presId="urn:microsoft.com/office/officeart/2005/8/layout/funnel1"/>
    <dgm:cxn modelId="{83F52BF0-7DC3-4CC3-ADBF-0A9119F80EA1}" type="presParOf" srcId="{7EDF9B49-D26F-4CA7-870F-E268961653C9}" destId="{E4A7F016-DCD4-4096-8691-0E0CB1078956}" srcOrd="5" destOrd="0" presId="urn:microsoft.com/office/officeart/2005/8/layout/funnel1"/>
    <dgm:cxn modelId="{797BFC6E-CBEF-491C-9FE1-1D48774DA17F}" type="presParOf" srcId="{7EDF9B49-D26F-4CA7-870F-E268961653C9}" destId="{683EC7C9-4990-44B8-8FBB-3DCAF62B9ABE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1F646D-ADBE-4DD5-AE50-4C10196731CD}" type="doc">
      <dgm:prSet loTypeId="urn:microsoft.com/office/officeart/2005/8/layout/process1" loCatId="process" qsTypeId="urn:microsoft.com/office/officeart/2005/8/quickstyle/3d2" qsCatId="3D" csTypeId="urn:microsoft.com/office/officeart/2005/8/colors/accent1_4" csCatId="accent1" phldr="1"/>
      <dgm:spPr/>
    </dgm:pt>
    <dgm:pt modelId="{996B67B9-7BA6-48EF-9F94-E1ECBDDA75BA}">
      <dgm:prSet phldrT="[Text]"/>
      <dgm:spPr/>
      <dgm:t>
        <a:bodyPr/>
        <a:lstStyle/>
        <a:p>
          <a:pPr algn="ctr"/>
          <a:r>
            <a:rPr lang="en-US" b="1" dirty="0" smtClean="0">
              <a:solidFill>
                <a:srgbClr val="FFFF00"/>
              </a:solidFill>
            </a:rPr>
            <a:t>Phase I</a:t>
          </a:r>
          <a:endParaRPr lang="en-US" b="1" dirty="0">
            <a:solidFill>
              <a:srgbClr val="FFFF00"/>
            </a:solidFill>
          </a:endParaRPr>
        </a:p>
      </dgm:t>
    </dgm:pt>
    <dgm:pt modelId="{ADBC33F9-D192-4FDB-B8FE-0529648ADCC6}" type="parTrans" cxnId="{6219519B-10DB-4DEC-A22C-613AC0C8B8C8}">
      <dgm:prSet/>
      <dgm:spPr/>
      <dgm:t>
        <a:bodyPr/>
        <a:lstStyle/>
        <a:p>
          <a:pPr algn="ctr"/>
          <a:endParaRPr lang="en-US"/>
        </a:p>
      </dgm:t>
    </dgm:pt>
    <dgm:pt modelId="{0AC0FFCE-0D68-4224-ACAD-8F5019ADE072}" type="sibTrans" cxnId="{6219519B-10DB-4DEC-A22C-613AC0C8B8C8}">
      <dgm:prSet/>
      <dgm:spPr/>
      <dgm:t>
        <a:bodyPr/>
        <a:lstStyle/>
        <a:p>
          <a:pPr algn="ctr"/>
          <a:endParaRPr lang="en-US"/>
        </a:p>
      </dgm:t>
    </dgm:pt>
    <dgm:pt modelId="{87F6CE67-A3F0-42AB-8D97-0A82CB460A5F}">
      <dgm:prSet phldrT="[Text]"/>
      <dgm:spPr/>
      <dgm:t>
        <a:bodyPr/>
        <a:lstStyle/>
        <a:p>
          <a:pPr algn="ctr"/>
          <a:r>
            <a:rPr lang="en-US" dirty="0" smtClean="0"/>
            <a:t>Phase II</a:t>
          </a:r>
          <a:endParaRPr lang="en-US" dirty="0"/>
        </a:p>
      </dgm:t>
    </dgm:pt>
    <dgm:pt modelId="{CD5FB9FC-9953-42D8-9383-AE6CAD3F5781}" type="parTrans" cxnId="{375D2AE2-FE5C-4F72-A18F-7A133FA34DE5}">
      <dgm:prSet/>
      <dgm:spPr/>
      <dgm:t>
        <a:bodyPr/>
        <a:lstStyle/>
        <a:p>
          <a:pPr algn="ctr"/>
          <a:endParaRPr lang="en-US"/>
        </a:p>
      </dgm:t>
    </dgm:pt>
    <dgm:pt modelId="{047C7EE3-EDC0-4746-811A-70E38839F2D0}" type="sibTrans" cxnId="{375D2AE2-FE5C-4F72-A18F-7A133FA34DE5}">
      <dgm:prSet/>
      <dgm:spPr/>
      <dgm:t>
        <a:bodyPr/>
        <a:lstStyle/>
        <a:p>
          <a:pPr algn="ctr"/>
          <a:endParaRPr lang="en-US"/>
        </a:p>
      </dgm:t>
    </dgm:pt>
    <dgm:pt modelId="{86A54B39-F594-4128-AF1B-C03EC1FA09CA}">
      <dgm:prSet phldrT="[Text]"/>
      <dgm:spPr/>
      <dgm:t>
        <a:bodyPr/>
        <a:lstStyle/>
        <a:p>
          <a:pPr algn="ctr"/>
          <a:r>
            <a:rPr lang="en-US" dirty="0" smtClean="0"/>
            <a:t>Phase III</a:t>
          </a:r>
          <a:endParaRPr lang="en-US" dirty="0"/>
        </a:p>
      </dgm:t>
    </dgm:pt>
    <dgm:pt modelId="{7026CF6E-40B4-4FE8-9A6B-AFCA11CEED0D}" type="parTrans" cxnId="{84AE6D96-A934-4666-BEE1-A77118976BD9}">
      <dgm:prSet/>
      <dgm:spPr/>
      <dgm:t>
        <a:bodyPr/>
        <a:lstStyle/>
        <a:p>
          <a:pPr algn="ctr"/>
          <a:endParaRPr lang="en-US"/>
        </a:p>
      </dgm:t>
    </dgm:pt>
    <dgm:pt modelId="{312BEBFC-124B-46C3-B604-92B0ACA544B4}" type="sibTrans" cxnId="{84AE6D96-A934-4666-BEE1-A77118976BD9}">
      <dgm:prSet/>
      <dgm:spPr/>
      <dgm:t>
        <a:bodyPr/>
        <a:lstStyle/>
        <a:p>
          <a:pPr algn="ctr"/>
          <a:endParaRPr lang="en-US"/>
        </a:p>
      </dgm:t>
    </dgm:pt>
    <dgm:pt modelId="{0280F71A-E73F-474E-BB1C-3747D5E73390}" type="pres">
      <dgm:prSet presAssocID="{EE1F646D-ADBE-4DD5-AE50-4C10196731CD}" presName="Name0" presStyleCnt="0">
        <dgm:presLayoutVars>
          <dgm:dir/>
          <dgm:resizeHandles val="exact"/>
        </dgm:presLayoutVars>
      </dgm:prSet>
      <dgm:spPr/>
    </dgm:pt>
    <dgm:pt modelId="{B1F71A40-2598-4E26-A93F-70AC8AE0806E}" type="pres">
      <dgm:prSet presAssocID="{996B67B9-7BA6-48EF-9F94-E1ECBDDA75B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2700E5-F827-4143-BC4C-9EA823252F0E}" type="pres">
      <dgm:prSet presAssocID="{0AC0FFCE-0D68-4224-ACAD-8F5019ADE072}" presName="sibTrans" presStyleLbl="sibTrans2D1" presStyleIdx="0" presStyleCnt="2"/>
      <dgm:spPr/>
      <dgm:t>
        <a:bodyPr/>
        <a:lstStyle/>
        <a:p>
          <a:endParaRPr lang="en-US"/>
        </a:p>
      </dgm:t>
    </dgm:pt>
    <dgm:pt modelId="{698272F8-DEA7-4358-8790-F6318C8D017F}" type="pres">
      <dgm:prSet presAssocID="{0AC0FFCE-0D68-4224-ACAD-8F5019ADE072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00480317-AF8C-4FE6-A471-67E80F7FBF57}" type="pres">
      <dgm:prSet presAssocID="{87F6CE67-A3F0-42AB-8D97-0A82CB460A5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34D037-61F6-4B79-8BBE-1205389F8416}" type="pres">
      <dgm:prSet presAssocID="{047C7EE3-EDC0-4746-811A-70E38839F2D0}" presName="sibTrans" presStyleLbl="sibTrans2D1" presStyleIdx="1" presStyleCnt="2"/>
      <dgm:spPr/>
      <dgm:t>
        <a:bodyPr/>
        <a:lstStyle/>
        <a:p>
          <a:endParaRPr lang="en-US"/>
        </a:p>
      </dgm:t>
    </dgm:pt>
    <dgm:pt modelId="{3C27F8DD-C721-40BE-9273-37B509C0ACC2}" type="pres">
      <dgm:prSet presAssocID="{047C7EE3-EDC0-4746-811A-70E38839F2D0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B980FE2D-B862-41A1-82D1-32E28BF49473}" type="pres">
      <dgm:prSet presAssocID="{86A54B39-F594-4128-AF1B-C03EC1FA09C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DE87E2-3B80-4047-B070-86C75C834ED5}" type="presOf" srcId="{047C7EE3-EDC0-4746-811A-70E38839F2D0}" destId="{3C27F8DD-C721-40BE-9273-37B509C0ACC2}" srcOrd="1" destOrd="0" presId="urn:microsoft.com/office/officeart/2005/8/layout/process1"/>
    <dgm:cxn modelId="{A1894DB7-4944-4426-938C-ADFBC0645B82}" type="presOf" srcId="{86A54B39-F594-4128-AF1B-C03EC1FA09CA}" destId="{B980FE2D-B862-41A1-82D1-32E28BF49473}" srcOrd="0" destOrd="0" presId="urn:microsoft.com/office/officeart/2005/8/layout/process1"/>
    <dgm:cxn modelId="{FCD6AA99-BBCE-4C7A-A059-EE6AA92F0A09}" type="presOf" srcId="{047C7EE3-EDC0-4746-811A-70E38839F2D0}" destId="{A334D037-61F6-4B79-8BBE-1205389F8416}" srcOrd="0" destOrd="0" presId="urn:microsoft.com/office/officeart/2005/8/layout/process1"/>
    <dgm:cxn modelId="{EF1E8631-FAC3-4932-AB34-5295F90D5F40}" type="presOf" srcId="{87F6CE67-A3F0-42AB-8D97-0A82CB460A5F}" destId="{00480317-AF8C-4FE6-A471-67E80F7FBF57}" srcOrd="0" destOrd="0" presId="urn:microsoft.com/office/officeart/2005/8/layout/process1"/>
    <dgm:cxn modelId="{84AE6D96-A934-4666-BEE1-A77118976BD9}" srcId="{EE1F646D-ADBE-4DD5-AE50-4C10196731CD}" destId="{86A54B39-F594-4128-AF1B-C03EC1FA09CA}" srcOrd="2" destOrd="0" parTransId="{7026CF6E-40B4-4FE8-9A6B-AFCA11CEED0D}" sibTransId="{312BEBFC-124B-46C3-B604-92B0ACA544B4}"/>
    <dgm:cxn modelId="{AD28AA00-D0A4-4265-BDD6-B4B6A3DE7032}" type="presOf" srcId="{996B67B9-7BA6-48EF-9F94-E1ECBDDA75BA}" destId="{B1F71A40-2598-4E26-A93F-70AC8AE0806E}" srcOrd="0" destOrd="0" presId="urn:microsoft.com/office/officeart/2005/8/layout/process1"/>
    <dgm:cxn modelId="{6219519B-10DB-4DEC-A22C-613AC0C8B8C8}" srcId="{EE1F646D-ADBE-4DD5-AE50-4C10196731CD}" destId="{996B67B9-7BA6-48EF-9F94-E1ECBDDA75BA}" srcOrd="0" destOrd="0" parTransId="{ADBC33F9-D192-4FDB-B8FE-0529648ADCC6}" sibTransId="{0AC0FFCE-0D68-4224-ACAD-8F5019ADE072}"/>
    <dgm:cxn modelId="{375D2AE2-FE5C-4F72-A18F-7A133FA34DE5}" srcId="{EE1F646D-ADBE-4DD5-AE50-4C10196731CD}" destId="{87F6CE67-A3F0-42AB-8D97-0A82CB460A5F}" srcOrd="1" destOrd="0" parTransId="{CD5FB9FC-9953-42D8-9383-AE6CAD3F5781}" sibTransId="{047C7EE3-EDC0-4746-811A-70E38839F2D0}"/>
    <dgm:cxn modelId="{9906817C-0BAA-4C1A-9307-6F0A188769CC}" type="presOf" srcId="{0AC0FFCE-0D68-4224-ACAD-8F5019ADE072}" destId="{D02700E5-F827-4143-BC4C-9EA823252F0E}" srcOrd="0" destOrd="0" presId="urn:microsoft.com/office/officeart/2005/8/layout/process1"/>
    <dgm:cxn modelId="{6362106F-89B3-4CCD-8A95-E1531F222535}" type="presOf" srcId="{EE1F646D-ADBE-4DD5-AE50-4C10196731CD}" destId="{0280F71A-E73F-474E-BB1C-3747D5E73390}" srcOrd="0" destOrd="0" presId="urn:microsoft.com/office/officeart/2005/8/layout/process1"/>
    <dgm:cxn modelId="{89D5468F-21A8-417C-8356-FF5C1BCD2851}" type="presOf" srcId="{0AC0FFCE-0D68-4224-ACAD-8F5019ADE072}" destId="{698272F8-DEA7-4358-8790-F6318C8D017F}" srcOrd="1" destOrd="0" presId="urn:microsoft.com/office/officeart/2005/8/layout/process1"/>
    <dgm:cxn modelId="{11B5EB22-BD54-439F-8CD5-94C9B209A351}" type="presParOf" srcId="{0280F71A-E73F-474E-BB1C-3747D5E73390}" destId="{B1F71A40-2598-4E26-A93F-70AC8AE0806E}" srcOrd="0" destOrd="0" presId="urn:microsoft.com/office/officeart/2005/8/layout/process1"/>
    <dgm:cxn modelId="{8CD2CABB-01DC-4ADD-BFF2-C9F1DC409FE1}" type="presParOf" srcId="{0280F71A-E73F-474E-BB1C-3747D5E73390}" destId="{D02700E5-F827-4143-BC4C-9EA823252F0E}" srcOrd="1" destOrd="0" presId="urn:microsoft.com/office/officeart/2005/8/layout/process1"/>
    <dgm:cxn modelId="{F5EEF390-87A6-41BB-822A-F1B6F2215572}" type="presParOf" srcId="{D02700E5-F827-4143-BC4C-9EA823252F0E}" destId="{698272F8-DEA7-4358-8790-F6318C8D017F}" srcOrd="0" destOrd="0" presId="urn:microsoft.com/office/officeart/2005/8/layout/process1"/>
    <dgm:cxn modelId="{3DF481D7-42E0-44D6-AEE0-A8EF82994CEC}" type="presParOf" srcId="{0280F71A-E73F-474E-BB1C-3747D5E73390}" destId="{00480317-AF8C-4FE6-A471-67E80F7FBF57}" srcOrd="2" destOrd="0" presId="urn:microsoft.com/office/officeart/2005/8/layout/process1"/>
    <dgm:cxn modelId="{56D9BF68-8F51-4C5D-8462-E05A00089180}" type="presParOf" srcId="{0280F71A-E73F-474E-BB1C-3747D5E73390}" destId="{A334D037-61F6-4B79-8BBE-1205389F8416}" srcOrd="3" destOrd="0" presId="urn:microsoft.com/office/officeart/2005/8/layout/process1"/>
    <dgm:cxn modelId="{7F07C995-D097-49EE-90C7-34DB4BB22C1A}" type="presParOf" srcId="{A334D037-61F6-4B79-8BBE-1205389F8416}" destId="{3C27F8DD-C721-40BE-9273-37B509C0ACC2}" srcOrd="0" destOrd="0" presId="urn:microsoft.com/office/officeart/2005/8/layout/process1"/>
    <dgm:cxn modelId="{DCC1FEA5-9D86-4766-A5F4-5FAED410D1E0}" type="presParOf" srcId="{0280F71A-E73F-474E-BB1C-3747D5E73390}" destId="{B980FE2D-B862-41A1-82D1-32E28BF4947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1F646D-ADBE-4DD5-AE50-4C10196731CD}" type="doc">
      <dgm:prSet loTypeId="urn:microsoft.com/office/officeart/2005/8/layout/process1" loCatId="process" qsTypeId="urn:microsoft.com/office/officeart/2005/8/quickstyle/3d2" qsCatId="3D" csTypeId="urn:microsoft.com/office/officeart/2005/8/colors/accent1_4" csCatId="accent1" phldr="1"/>
      <dgm:spPr/>
    </dgm:pt>
    <dgm:pt modelId="{996B67B9-7BA6-48EF-9F94-E1ECBDDA75BA}">
      <dgm:prSet phldrT="[Text]"/>
      <dgm:spPr/>
      <dgm:t>
        <a:bodyPr/>
        <a:lstStyle/>
        <a:p>
          <a:pPr algn="ctr"/>
          <a:r>
            <a:rPr lang="en-US" dirty="0" smtClean="0">
              <a:solidFill>
                <a:schemeClr val="bg1"/>
              </a:solidFill>
            </a:rPr>
            <a:t>Phase I</a:t>
          </a:r>
          <a:endParaRPr lang="en-US" dirty="0">
            <a:solidFill>
              <a:schemeClr val="bg1"/>
            </a:solidFill>
          </a:endParaRPr>
        </a:p>
      </dgm:t>
    </dgm:pt>
    <dgm:pt modelId="{ADBC33F9-D192-4FDB-B8FE-0529648ADCC6}" type="parTrans" cxnId="{6219519B-10DB-4DEC-A22C-613AC0C8B8C8}">
      <dgm:prSet/>
      <dgm:spPr/>
      <dgm:t>
        <a:bodyPr/>
        <a:lstStyle/>
        <a:p>
          <a:pPr algn="ctr"/>
          <a:endParaRPr lang="en-US"/>
        </a:p>
      </dgm:t>
    </dgm:pt>
    <dgm:pt modelId="{0AC0FFCE-0D68-4224-ACAD-8F5019ADE072}" type="sibTrans" cxnId="{6219519B-10DB-4DEC-A22C-613AC0C8B8C8}">
      <dgm:prSet/>
      <dgm:spPr/>
      <dgm:t>
        <a:bodyPr/>
        <a:lstStyle/>
        <a:p>
          <a:pPr algn="ctr"/>
          <a:endParaRPr lang="en-US"/>
        </a:p>
      </dgm:t>
    </dgm:pt>
    <dgm:pt modelId="{87F6CE67-A3F0-42AB-8D97-0A82CB460A5F}">
      <dgm:prSet phldrT="[Text]"/>
      <dgm:spPr/>
      <dgm:t>
        <a:bodyPr/>
        <a:lstStyle/>
        <a:p>
          <a:pPr algn="ctr"/>
          <a:r>
            <a:rPr lang="en-US" b="1" dirty="0" smtClean="0">
              <a:solidFill>
                <a:srgbClr val="FFFF00"/>
              </a:solidFill>
            </a:rPr>
            <a:t>Phase II</a:t>
          </a:r>
          <a:endParaRPr lang="en-US" b="1" dirty="0">
            <a:solidFill>
              <a:srgbClr val="FFFF00"/>
            </a:solidFill>
          </a:endParaRPr>
        </a:p>
      </dgm:t>
    </dgm:pt>
    <dgm:pt modelId="{CD5FB9FC-9953-42D8-9383-AE6CAD3F5781}" type="parTrans" cxnId="{375D2AE2-FE5C-4F72-A18F-7A133FA34DE5}">
      <dgm:prSet/>
      <dgm:spPr/>
      <dgm:t>
        <a:bodyPr/>
        <a:lstStyle/>
        <a:p>
          <a:pPr algn="ctr"/>
          <a:endParaRPr lang="en-US"/>
        </a:p>
      </dgm:t>
    </dgm:pt>
    <dgm:pt modelId="{047C7EE3-EDC0-4746-811A-70E38839F2D0}" type="sibTrans" cxnId="{375D2AE2-FE5C-4F72-A18F-7A133FA34DE5}">
      <dgm:prSet/>
      <dgm:spPr/>
      <dgm:t>
        <a:bodyPr/>
        <a:lstStyle/>
        <a:p>
          <a:pPr algn="ctr"/>
          <a:endParaRPr lang="en-US"/>
        </a:p>
      </dgm:t>
    </dgm:pt>
    <dgm:pt modelId="{86A54B39-F594-4128-AF1B-C03EC1FA09CA}">
      <dgm:prSet phldrT="[Text]"/>
      <dgm:spPr/>
      <dgm:t>
        <a:bodyPr/>
        <a:lstStyle/>
        <a:p>
          <a:pPr algn="ctr"/>
          <a:r>
            <a:rPr lang="en-US" dirty="0" smtClean="0"/>
            <a:t>Phase III</a:t>
          </a:r>
          <a:endParaRPr lang="en-US" dirty="0"/>
        </a:p>
      </dgm:t>
    </dgm:pt>
    <dgm:pt modelId="{7026CF6E-40B4-4FE8-9A6B-AFCA11CEED0D}" type="parTrans" cxnId="{84AE6D96-A934-4666-BEE1-A77118976BD9}">
      <dgm:prSet/>
      <dgm:spPr/>
      <dgm:t>
        <a:bodyPr/>
        <a:lstStyle/>
        <a:p>
          <a:pPr algn="ctr"/>
          <a:endParaRPr lang="en-US"/>
        </a:p>
      </dgm:t>
    </dgm:pt>
    <dgm:pt modelId="{312BEBFC-124B-46C3-B604-92B0ACA544B4}" type="sibTrans" cxnId="{84AE6D96-A934-4666-BEE1-A77118976BD9}">
      <dgm:prSet/>
      <dgm:spPr/>
      <dgm:t>
        <a:bodyPr/>
        <a:lstStyle/>
        <a:p>
          <a:pPr algn="ctr"/>
          <a:endParaRPr lang="en-US"/>
        </a:p>
      </dgm:t>
    </dgm:pt>
    <dgm:pt modelId="{0280F71A-E73F-474E-BB1C-3747D5E73390}" type="pres">
      <dgm:prSet presAssocID="{EE1F646D-ADBE-4DD5-AE50-4C10196731CD}" presName="Name0" presStyleCnt="0">
        <dgm:presLayoutVars>
          <dgm:dir/>
          <dgm:resizeHandles val="exact"/>
        </dgm:presLayoutVars>
      </dgm:prSet>
      <dgm:spPr/>
    </dgm:pt>
    <dgm:pt modelId="{B1F71A40-2598-4E26-A93F-70AC8AE0806E}" type="pres">
      <dgm:prSet presAssocID="{996B67B9-7BA6-48EF-9F94-E1ECBDDA75B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2700E5-F827-4143-BC4C-9EA823252F0E}" type="pres">
      <dgm:prSet presAssocID="{0AC0FFCE-0D68-4224-ACAD-8F5019ADE072}" presName="sibTrans" presStyleLbl="sibTrans2D1" presStyleIdx="0" presStyleCnt="2"/>
      <dgm:spPr/>
      <dgm:t>
        <a:bodyPr/>
        <a:lstStyle/>
        <a:p>
          <a:endParaRPr lang="en-US"/>
        </a:p>
      </dgm:t>
    </dgm:pt>
    <dgm:pt modelId="{698272F8-DEA7-4358-8790-F6318C8D017F}" type="pres">
      <dgm:prSet presAssocID="{0AC0FFCE-0D68-4224-ACAD-8F5019ADE072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00480317-AF8C-4FE6-A471-67E80F7FBF57}" type="pres">
      <dgm:prSet presAssocID="{87F6CE67-A3F0-42AB-8D97-0A82CB460A5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34D037-61F6-4B79-8BBE-1205389F8416}" type="pres">
      <dgm:prSet presAssocID="{047C7EE3-EDC0-4746-811A-70E38839F2D0}" presName="sibTrans" presStyleLbl="sibTrans2D1" presStyleIdx="1" presStyleCnt="2"/>
      <dgm:spPr/>
      <dgm:t>
        <a:bodyPr/>
        <a:lstStyle/>
        <a:p>
          <a:endParaRPr lang="en-US"/>
        </a:p>
      </dgm:t>
    </dgm:pt>
    <dgm:pt modelId="{3C27F8DD-C721-40BE-9273-37B509C0ACC2}" type="pres">
      <dgm:prSet presAssocID="{047C7EE3-EDC0-4746-811A-70E38839F2D0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B980FE2D-B862-41A1-82D1-32E28BF49473}" type="pres">
      <dgm:prSet presAssocID="{86A54B39-F594-4128-AF1B-C03EC1FA09C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03E64B-6BE2-41E9-8466-84F438E5D8F8}" type="presOf" srcId="{996B67B9-7BA6-48EF-9F94-E1ECBDDA75BA}" destId="{B1F71A40-2598-4E26-A93F-70AC8AE0806E}" srcOrd="0" destOrd="0" presId="urn:microsoft.com/office/officeart/2005/8/layout/process1"/>
    <dgm:cxn modelId="{AE3F9132-FA83-44E4-9145-1F2EA9BD7BF0}" type="presOf" srcId="{EE1F646D-ADBE-4DD5-AE50-4C10196731CD}" destId="{0280F71A-E73F-474E-BB1C-3747D5E73390}" srcOrd="0" destOrd="0" presId="urn:microsoft.com/office/officeart/2005/8/layout/process1"/>
    <dgm:cxn modelId="{821387B9-D432-4C03-8475-F9467FF1F78A}" type="presOf" srcId="{0AC0FFCE-0D68-4224-ACAD-8F5019ADE072}" destId="{D02700E5-F827-4143-BC4C-9EA823252F0E}" srcOrd="0" destOrd="0" presId="urn:microsoft.com/office/officeart/2005/8/layout/process1"/>
    <dgm:cxn modelId="{CBFC42B9-A606-4F24-8728-90599DE0EBE0}" type="presOf" srcId="{0AC0FFCE-0D68-4224-ACAD-8F5019ADE072}" destId="{698272F8-DEA7-4358-8790-F6318C8D017F}" srcOrd="1" destOrd="0" presId="urn:microsoft.com/office/officeart/2005/8/layout/process1"/>
    <dgm:cxn modelId="{1A1E2518-82FE-4E02-93F1-080DDB68C788}" type="presOf" srcId="{047C7EE3-EDC0-4746-811A-70E38839F2D0}" destId="{A334D037-61F6-4B79-8BBE-1205389F8416}" srcOrd="0" destOrd="0" presId="urn:microsoft.com/office/officeart/2005/8/layout/process1"/>
    <dgm:cxn modelId="{84AE6D96-A934-4666-BEE1-A77118976BD9}" srcId="{EE1F646D-ADBE-4DD5-AE50-4C10196731CD}" destId="{86A54B39-F594-4128-AF1B-C03EC1FA09CA}" srcOrd="2" destOrd="0" parTransId="{7026CF6E-40B4-4FE8-9A6B-AFCA11CEED0D}" sibTransId="{312BEBFC-124B-46C3-B604-92B0ACA544B4}"/>
    <dgm:cxn modelId="{6219519B-10DB-4DEC-A22C-613AC0C8B8C8}" srcId="{EE1F646D-ADBE-4DD5-AE50-4C10196731CD}" destId="{996B67B9-7BA6-48EF-9F94-E1ECBDDA75BA}" srcOrd="0" destOrd="0" parTransId="{ADBC33F9-D192-4FDB-B8FE-0529648ADCC6}" sibTransId="{0AC0FFCE-0D68-4224-ACAD-8F5019ADE072}"/>
    <dgm:cxn modelId="{B80DDD84-ECD8-4D8D-8856-8D5EE27E287B}" type="presOf" srcId="{047C7EE3-EDC0-4746-811A-70E38839F2D0}" destId="{3C27F8DD-C721-40BE-9273-37B509C0ACC2}" srcOrd="1" destOrd="0" presId="urn:microsoft.com/office/officeart/2005/8/layout/process1"/>
    <dgm:cxn modelId="{5929CE64-7DAB-40B0-BC51-6338538B2152}" type="presOf" srcId="{86A54B39-F594-4128-AF1B-C03EC1FA09CA}" destId="{B980FE2D-B862-41A1-82D1-32E28BF49473}" srcOrd="0" destOrd="0" presId="urn:microsoft.com/office/officeart/2005/8/layout/process1"/>
    <dgm:cxn modelId="{375D2AE2-FE5C-4F72-A18F-7A133FA34DE5}" srcId="{EE1F646D-ADBE-4DD5-AE50-4C10196731CD}" destId="{87F6CE67-A3F0-42AB-8D97-0A82CB460A5F}" srcOrd="1" destOrd="0" parTransId="{CD5FB9FC-9953-42D8-9383-AE6CAD3F5781}" sibTransId="{047C7EE3-EDC0-4746-811A-70E38839F2D0}"/>
    <dgm:cxn modelId="{6D764C5C-1B29-4F40-92F8-235ACD37EF1F}" type="presOf" srcId="{87F6CE67-A3F0-42AB-8D97-0A82CB460A5F}" destId="{00480317-AF8C-4FE6-A471-67E80F7FBF57}" srcOrd="0" destOrd="0" presId="urn:microsoft.com/office/officeart/2005/8/layout/process1"/>
    <dgm:cxn modelId="{60AA1ED3-D47A-4E55-848D-7C4D82075F22}" type="presParOf" srcId="{0280F71A-E73F-474E-BB1C-3747D5E73390}" destId="{B1F71A40-2598-4E26-A93F-70AC8AE0806E}" srcOrd="0" destOrd="0" presId="urn:microsoft.com/office/officeart/2005/8/layout/process1"/>
    <dgm:cxn modelId="{994A15A5-5E69-45F1-B5F6-167F3BE7993D}" type="presParOf" srcId="{0280F71A-E73F-474E-BB1C-3747D5E73390}" destId="{D02700E5-F827-4143-BC4C-9EA823252F0E}" srcOrd="1" destOrd="0" presId="urn:microsoft.com/office/officeart/2005/8/layout/process1"/>
    <dgm:cxn modelId="{BD6C9BAE-86AB-48D5-B1FA-D844B402F6B3}" type="presParOf" srcId="{D02700E5-F827-4143-BC4C-9EA823252F0E}" destId="{698272F8-DEA7-4358-8790-F6318C8D017F}" srcOrd="0" destOrd="0" presId="urn:microsoft.com/office/officeart/2005/8/layout/process1"/>
    <dgm:cxn modelId="{20070163-D353-4BE4-A9B1-32559BAF55DA}" type="presParOf" srcId="{0280F71A-E73F-474E-BB1C-3747D5E73390}" destId="{00480317-AF8C-4FE6-A471-67E80F7FBF57}" srcOrd="2" destOrd="0" presId="urn:microsoft.com/office/officeart/2005/8/layout/process1"/>
    <dgm:cxn modelId="{F76CB15F-3882-4B98-AE49-44464B5B595E}" type="presParOf" srcId="{0280F71A-E73F-474E-BB1C-3747D5E73390}" destId="{A334D037-61F6-4B79-8BBE-1205389F8416}" srcOrd="3" destOrd="0" presId="urn:microsoft.com/office/officeart/2005/8/layout/process1"/>
    <dgm:cxn modelId="{18385064-0626-4FDE-BAED-34026E65375C}" type="presParOf" srcId="{A334D037-61F6-4B79-8BBE-1205389F8416}" destId="{3C27F8DD-C721-40BE-9273-37B509C0ACC2}" srcOrd="0" destOrd="0" presId="urn:microsoft.com/office/officeart/2005/8/layout/process1"/>
    <dgm:cxn modelId="{616D94B8-2EE7-42A6-BD25-91BBC24A5E1F}" type="presParOf" srcId="{0280F71A-E73F-474E-BB1C-3747D5E73390}" destId="{B980FE2D-B862-41A1-82D1-32E28BF4947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1F646D-ADBE-4DD5-AE50-4C10196731CD}" type="doc">
      <dgm:prSet loTypeId="urn:microsoft.com/office/officeart/2005/8/layout/process1" loCatId="process" qsTypeId="urn:microsoft.com/office/officeart/2005/8/quickstyle/3d2" qsCatId="3D" csTypeId="urn:microsoft.com/office/officeart/2005/8/colors/accent1_4" csCatId="accent1" phldr="1"/>
      <dgm:spPr/>
    </dgm:pt>
    <dgm:pt modelId="{996B67B9-7BA6-48EF-9F94-E1ECBDDA75BA}">
      <dgm:prSet phldrT="[Text]"/>
      <dgm:spPr/>
      <dgm:t>
        <a:bodyPr/>
        <a:lstStyle/>
        <a:p>
          <a:pPr algn="ctr"/>
          <a:r>
            <a:rPr lang="en-US" dirty="0" smtClean="0">
              <a:solidFill>
                <a:schemeClr val="bg1"/>
              </a:solidFill>
            </a:rPr>
            <a:t>Phase I</a:t>
          </a:r>
          <a:endParaRPr lang="en-US" dirty="0">
            <a:solidFill>
              <a:schemeClr val="bg1"/>
            </a:solidFill>
          </a:endParaRPr>
        </a:p>
      </dgm:t>
    </dgm:pt>
    <dgm:pt modelId="{ADBC33F9-D192-4FDB-B8FE-0529648ADCC6}" type="parTrans" cxnId="{6219519B-10DB-4DEC-A22C-613AC0C8B8C8}">
      <dgm:prSet/>
      <dgm:spPr/>
      <dgm:t>
        <a:bodyPr/>
        <a:lstStyle/>
        <a:p>
          <a:pPr algn="ctr"/>
          <a:endParaRPr lang="en-US"/>
        </a:p>
      </dgm:t>
    </dgm:pt>
    <dgm:pt modelId="{0AC0FFCE-0D68-4224-ACAD-8F5019ADE072}" type="sibTrans" cxnId="{6219519B-10DB-4DEC-A22C-613AC0C8B8C8}">
      <dgm:prSet/>
      <dgm:spPr/>
      <dgm:t>
        <a:bodyPr/>
        <a:lstStyle/>
        <a:p>
          <a:pPr algn="ctr"/>
          <a:endParaRPr lang="en-US"/>
        </a:p>
      </dgm:t>
    </dgm:pt>
    <dgm:pt modelId="{87F6CE67-A3F0-42AB-8D97-0A82CB460A5F}">
      <dgm:prSet phldrT="[Text]"/>
      <dgm:spPr/>
      <dgm:t>
        <a:bodyPr/>
        <a:lstStyle/>
        <a:p>
          <a:pPr algn="ctr"/>
          <a:r>
            <a:rPr lang="en-US" dirty="0" smtClean="0"/>
            <a:t>Phase II</a:t>
          </a:r>
          <a:endParaRPr lang="en-US" dirty="0"/>
        </a:p>
      </dgm:t>
    </dgm:pt>
    <dgm:pt modelId="{CD5FB9FC-9953-42D8-9383-AE6CAD3F5781}" type="parTrans" cxnId="{375D2AE2-FE5C-4F72-A18F-7A133FA34DE5}">
      <dgm:prSet/>
      <dgm:spPr/>
      <dgm:t>
        <a:bodyPr/>
        <a:lstStyle/>
        <a:p>
          <a:pPr algn="ctr"/>
          <a:endParaRPr lang="en-US"/>
        </a:p>
      </dgm:t>
    </dgm:pt>
    <dgm:pt modelId="{047C7EE3-EDC0-4746-811A-70E38839F2D0}" type="sibTrans" cxnId="{375D2AE2-FE5C-4F72-A18F-7A133FA34DE5}">
      <dgm:prSet/>
      <dgm:spPr/>
      <dgm:t>
        <a:bodyPr/>
        <a:lstStyle/>
        <a:p>
          <a:pPr algn="ctr"/>
          <a:endParaRPr lang="en-US"/>
        </a:p>
      </dgm:t>
    </dgm:pt>
    <dgm:pt modelId="{86A54B39-F594-4128-AF1B-C03EC1FA09CA}">
      <dgm:prSet phldrT="[Text]"/>
      <dgm:spPr/>
      <dgm:t>
        <a:bodyPr/>
        <a:lstStyle/>
        <a:p>
          <a:pPr algn="ctr"/>
          <a:r>
            <a:rPr lang="en-US" b="1" dirty="0" smtClean="0">
              <a:solidFill>
                <a:srgbClr val="FFFF00"/>
              </a:solidFill>
            </a:rPr>
            <a:t>Phase III</a:t>
          </a:r>
          <a:endParaRPr lang="en-US" b="1" dirty="0">
            <a:solidFill>
              <a:srgbClr val="FFFF00"/>
            </a:solidFill>
          </a:endParaRPr>
        </a:p>
      </dgm:t>
    </dgm:pt>
    <dgm:pt modelId="{7026CF6E-40B4-4FE8-9A6B-AFCA11CEED0D}" type="parTrans" cxnId="{84AE6D96-A934-4666-BEE1-A77118976BD9}">
      <dgm:prSet/>
      <dgm:spPr/>
      <dgm:t>
        <a:bodyPr/>
        <a:lstStyle/>
        <a:p>
          <a:pPr algn="ctr"/>
          <a:endParaRPr lang="en-US"/>
        </a:p>
      </dgm:t>
    </dgm:pt>
    <dgm:pt modelId="{312BEBFC-124B-46C3-B604-92B0ACA544B4}" type="sibTrans" cxnId="{84AE6D96-A934-4666-BEE1-A77118976BD9}">
      <dgm:prSet/>
      <dgm:spPr/>
      <dgm:t>
        <a:bodyPr/>
        <a:lstStyle/>
        <a:p>
          <a:pPr algn="ctr"/>
          <a:endParaRPr lang="en-US"/>
        </a:p>
      </dgm:t>
    </dgm:pt>
    <dgm:pt modelId="{0280F71A-E73F-474E-BB1C-3747D5E73390}" type="pres">
      <dgm:prSet presAssocID="{EE1F646D-ADBE-4DD5-AE50-4C10196731CD}" presName="Name0" presStyleCnt="0">
        <dgm:presLayoutVars>
          <dgm:dir/>
          <dgm:resizeHandles val="exact"/>
        </dgm:presLayoutVars>
      </dgm:prSet>
      <dgm:spPr/>
    </dgm:pt>
    <dgm:pt modelId="{B1F71A40-2598-4E26-A93F-70AC8AE0806E}" type="pres">
      <dgm:prSet presAssocID="{996B67B9-7BA6-48EF-9F94-E1ECBDDA75B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2700E5-F827-4143-BC4C-9EA823252F0E}" type="pres">
      <dgm:prSet presAssocID="{0AC0FFCE-0D68-4224-ACAD-8F5019ADE072}" presName="sibTrans" presStyleLbl="sibTrans2D1" presStyleIdx="0" presStyleCnt="2"/>
      <dgm:spPr/>
      <dgm:t>
        <a:bodyPr/>
        <a:lstStyle/>
        <a:p>
          <a:endParaRPr lang="en-US"/>
        </a:p>
      </dgm:t>
    </dgm:pt>
    <dgm:pt modelId="{698272F8-DEA7-4358-8790-F6318C8D017F}" type="pres">
      <dgm:prSet presAssocID="{0AC0FFCE-0D68-4224-ACAD-8F5019ADE072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00480317-AF8C-4FE6-A471-67E80F7FBF57}" type="pres">
      <dgm:prSet presAssocID="{87F6CE67-A3F0-42AB-8D97-0A82CB460A5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34D037-61F6-4B79-8BBE-1205389F8416}" type="pres">
      <dgm:prSet presAssocID="{047C7EE3-EDC0-4746-811A-70E38839F2D0}" presName="sibTrans" presStyleLbl="sibTrans2D1" presStyleIdx="1" presStyleCnt="2"/>
      <dgm:spPr/>
      <dgm:t>
        <a:bodyPr/>
        <a:lstStyle/>
        <a:p>
          <a:endParaRPr lang="en-US"/>
        </a:p>
      </dgm:t>
    </dgm:pt>
    <dgm:pt modelId="{3C27F8DD-C721-40BE-9273-37B509C0ACC2}" type="pres">
      <dgm:prSet presAssocID="{047C7EE3-EDC0-4746-811A-70E38839F2D0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B980FE2D-B862-41A1-82D1-32E28BF49473}" type="pres">
      <dgm:prSet presAssocID="{86A54B39-F594-4128-AF1B-C03EC1FA09C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AE6D96-A934-4666-BEE1-A77118976BD9}" srcId="{EE1F646D-ADBE-4DD5-AE50-4C10196731CD}" destId="{86A54B39-F594-4128-AF1B-C03EC1FA09CA}" srcOrd="2" destOrd="0" parTransId="{7026CF6E-40B4-4FE8-9A6B-AFCA11CEED0D}" sibTransId="{312BEBFC-124B-46C3-B604-92B0ACA544B4}"/>
    <dgm:cxn modelId="{97058A31-989F-423C-B623-87C896C17BF3}" type="presOf" srcId="{047C7EE3-EDC0-4746-811A-70E38839F2D0}" destId="{3C27F8DD-C721-40BE-9273-37B509C0ACC2}" srcOrd="1" destOrd="0" presId="urn:microsoft.com/office/officeart/2005/8/layout/process1"/>
    <dgm:cxn modelId="{D8704EC3-8C16-408E-8D4F-3EE0B19F413E}" type="presOf" srcId="{86A54B39-F594-4128-AF1B-C03EC1FA09CA}" destId="{B980FE2D-B862-41A1-82D1-32E28BF49473}" srcOrd="0" destOrd="0" presId="urn:microsoft.com/office/officeart/2005/8/layout/process1"/>
    <dgm:cxn modelId="{D79A8608-28C7-46F1-ABCE-8AD959F1EDDD}" type="presOf" srcId="{0AC0FFCE-0D68-4224-ACAD-8F5019ADE072}" destId="{698272F8-DEA7-4358-8790-F6318C8D017F}" srcOrd="1" destOrd="0" presId="urn:microsoft.com/office/officeart/2005/8/layout/process1"/>
    <dgm:cxn modelId="{ECDDA0DC-4B71-4D81-AC28-CA4D81633AC7}" type="presOf" srcId="{047C7EE3-EDC0-4746-811A-70E38839F2D0}" destId="{A334D037-61F6-4B79-8BBE-1205389F8416}" srcOrd="0" destOrd="0" presId="urn:microsoft.com/office/officeart/2005/8/layout/process1"/>
    <dgm:cxn modelId="{37AD98A0-B600-47B4-9A33-CAF58590913B}" type="presOf" srcId="{87F6CE67-A3F0-42AB-8D97-0A82CB460A5F}" destId="{00480317-AF8C-4FE6-A471-67E80F7FBF57}" srcOrd="0" destOrd="0" presId="urn:microsoft.com/office/officeart/2005/8/layout/process1"/>
    <dgm:cxn modelId="{375D2AE2-FE5C-4F72-A18F-7A133FA34DE5}" srcId="{EE1F646D-ADBE-4DD5-AE50-4C10196731CD}" destId="{87F6CE67-A3F0-42AB-8D97-0A82CB460A5F}" srcOrd="1" destOrd="0" parTransId="{CD5FB9FC-9953-42D8-9383-AE6CAD3F5781}" sibTransId="{047C7EE3-EDC0-4746-811A-70E38839F2D0}"/>
    <dgm:cxn modelId="{03DA6D2F-5B06-45EB-8801-2A8BE260D32D}" type="presOf" srcId="{996B67B9-7BA6-48EF-9F94-E1ECBDDA75BA}" destId="{B1F71A40-2598-4E26-A93F-70AC8AE0806E}" srcOrd="0" destOrd="0" presId="urn:microsoft.com/office/officeart/2005/8/layout/process1"/>
    <dgm:cxn modelId="{3023668B-D96C-43EF-B8DE-9D4CA5FBC8AB}" type="presOf" srcId="{EE1F646D-ADBE-4DD5-AE50-4C10196731CD}" destId="{0280F71A-E73F-474E-BB1C-3747D5E73390}" srcOrd="0" destOrd="0" presId="urn:microsoft.com/office/officeart/2005/8/layout/process1"/>
    <dgm:cxn modelId="{017AB1D5-A3AF-482F-880A-1611CB26EFD8}" type="presOf" srcId="{0AC0FFCE-0D68-4224-ACAD-8F5019ADE072}" destId="{D02700E5-F827-4143-BC4C-9EA823252F0E}" srcOrd="0" destOrd="0" presId="urn:microsoft.com/office/officeart/2005/8/layout/process1"/>
    <dgm:cxn modelId="{6219519B-10DB-4DEC-A22C-613AC0C8B8C8}" srcId="{EE1F646D-ADBE-4DD5-AE50-4C10196731CD}" destId="{996B67B9-7BA6-48EF-9F94-E1ECBDDA75BA}" srcOrd="0" destOrd="0" parTransId="{ADBC33F9-D192-4FDB-B8FE-0529648ADCC6}" sibTransId="{0AC0FFCE-0D68-4224-ACAD-8F5019ADE072}"/>
    <dgm:cxn modelId="{8451A7B2-24F1-4DB5-93A9-3A35EDB76992}" type="presParOf" srcId="{0280F71A-E73F-474E-BB1C-3747D5E73390}" destId="{B1F71A40-2598-4E26-A93F-70AC8AE0806E}" srcOrd="0" destOrd="0" presId="urn:microsoft.com/office/officeart/2005/8/layout/process1"/>
    <dgm:cxn modelId="{283E8941-545A-4A1D-A3C0-37A2D49C08B3}" type="presParOf" srcId="{0280F71A-E73F-474E-BB1C-3747D5E73390}" destId="{D02700E5-F827-4143-BC4C-9EA823252F0E}" srcOrd="1" destOrd="0" presId="urn:microsoft.com/office/officeart/2005/8/layout/process1"/>
    <dgm:cxn modelId="{31E9B165-C5B4-4C92-A1F4-D2238112FF7C}" type="presParOf" srcId="{D02700E5-F827-4143-BC4C-9EA823252F0E}" destId="{698272F8-DEA7-4358-8790-F6318C8D017F}" srcOrd="0" destOrd="0" presId="urn:microsoft.com/office/officeart/2005/8/layout/process1"/>
    <dgm:cxn modelId="{EFABB15C-A0FD-43B4-9E1A-9A75FF90563E}" type="presParOf" srcId="{0280F71A-E73F-474E-BB1C-3747D5E73390}" destId="{00480317-AF8C-4FE6-A471-67E80F7FBF57}" srcOrd="2" destOrd="0" presId="urn:microsoft.com/office/officeart/2005/8/layout/process1"/>
    <dgm:cxn modelId="{0FA9BC5E-9023-414E-A15E-302F7A1C0A96}" type="presParOf" srcId="{0280F71A-E73F-474E-BB1C-3747D5E73390}" destId="{A334D037-61F6-4B79-8BBE-1205389F8416}" srcOrd="3" destOrd="0" presId="urn:microsoft.com/office/officeart/2005/8/layout/process1"/>
    <dgm:cxn modelId="{13D01BF9-85B5-4201-8B47-C3721D83AACD}" type="presParOf" srcId="{A334D037-61F6-4B79-8BBE-1205389F8416}" destId="{3C27F8DD-C721-40BE-9273-37B509C0ACC2}" srcOrd="0" destOrd="0" presId="urn:microsoft.com/office/officeart/2005/8/layout/process1"/>
    <dgm:cxn modelId="{9522BBCA-EBDF-46F0-895B-106DA111BC17}" type="presParOf" srcId="{0280F71A-E73F-474E-BB1C-3747D5E73390}" destId="{B980FE2D-B862-41A1-82D1-32E28BF4947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81DB2D-3649-4E60-A5CD-E7AFBEE53040}">
      <dsp:nvSpPr>
        <dsp:cNvPr id="0" name=""/>
        <dsp:cNvSpPr/>
      </dsp:nvSpPr>
      <dsp:spPr>
        <a:xfrm>
          <a:off x="1255786" y="116257"/>
          <a:ext cx="2307272" cy="801285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FC598A-937D-4610-A75C-B0371D09EF80}">
      <dsp:nvSpPr>
        <dsp:cNvPr id="0" name=""/>
        <dsp:cNvSpPr/>
      </dsp:nvSpPr>
      <dsp:spPr>
        <a:xfrm>
          <a:off x="2189427" y="2078333"/>
          <a:ext cx="447145" cy="286173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0B0023-FC8B-4310-8BE0-4F4C1B691899}">
      <dsp:nvSpPr>
        <dsp:cNvPr id="0" name=""/>
        <dsp:cNvSpPr/>
      </dsp:nvSpPr>
      <dsp:spPr>
        <a:xfrm>
          <a:off x="1339850" y="2307272"/>
          <a:ext cx="2146299" cy="536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 </a:t>
          </a:r>
          <a:endParaRPr lang="en-US" sz="1900" kern="1200" dirty="0"/>
        </a:p>
      </dsp:txBody>
      <dsp:txXfrm>
        <a:off x="1339850" y="2307272"/>
        <a:ext cx="2146299" cy="536574"/>
      </dsp:txXfrm>
    </dsp:sp>
    <dsp:sp modelId="{2CD8AFB7-C87A-44FB-B2AE-064361A14A81}">
      <dsp:nvSpPr>
        <dsp:cNvPr id="0" name=""/>
        <dsp:cNvSpPr/>
      </dsp:nvSpPr>
      <dsp:spPr>
        <a:xfrm>
          <a:off x="2094632" y="979428"/>
          <a:ext cx="804862" cy="8048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 </a:t>
          </a:r>
          <a:endParaRPr lang="en-US" sz="3400" kern="1200" dirty="0"/>
        </a:p>
      </dsp:txBody>
      <dsp:txXfrm>
        <a:off x="2212501" y="1097297"/>
        <a:ext cx="569124" cy="569124"/>
      </dsp:txXfrm>
    </dsp:sp>
    <dsp:sp modelId="{44D0A1DB-C294-4224-B5B0-7F0C1C5EFE62}">
      <dsp:nvSpPr>
        <dsp:cNvPr id="0" name=""/>
        <dsp:cNvSpPr/>
      </dsp:nvSpPr>
      <dsp:spPr>
        <a:xfrm>
          <a:off x="1518708" y="375602"/>
          <a:ext cx="804862" cy="80486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 </a:t>
          </a:r>
          <a:endParaRPr lang="en-US" sz="3400" kern="1200" dirty="0"/>
        </a:p>
      </dsp:txBody>
      <dsp:txXfrm>
        <a:off x="1636577" y="493471"/>
        <a:ext cx="569124" cy="569124"/>
      </dsp:txXfrm>
    </dsp:sp>
    <dsp:sp modelId="{E4A7F016-DCD4-4096-8691-0E0CB1078956}">
      <dsp:nvSpPr>
        <dsp:cNvPr id="0" name=""/>
        <dsp:cNvSpPr/>
      </dsp:nvSpPr>
      <dsp:spPr>
        <a:xfrm>
          <a:off x="2341456" y="181004"/>
          <a:ext cx="804862" cy="80486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 </a:t>
          </a:r>
          <a:endParaRPr lang="en-US" sz="3400" kern="1200" dirty="0"/>
        </a:p>
      </dsp:txBody>
      <dsp:txXfrm>
        <a:off x="2459325" y="298873"/>
        <a:ext cx="569124" cy="569124"/>
      </dsp:txXfrm>
    </dsp:sp>
    <dsp:sp modelId="{683EC7C9-4990-44B8-8FBB-3DCAF62B9ABE}">
      <dsp:nvSpPr>
        <dsp:cNvPr id="0" name=""/>
        <dsp:cNvSpPr/>
      </dsp:nvSpPr>
      <dsp:spPr>
        <a:xfrm>
          <a:off x="1160991" y="17885"/>
          <a:ext cx="2504016" cy="2003213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F71A40-2598-4E26-A93F-70AC8AE0806E}">
      <dsp:nvSpPr>
        <dsp:cNvPr id="0" name=""/>
        <dsp:cNvSpPr/>
      </dsp:nvSpPr>
      <dsp:spPr>
        <a:xfrm>
          <a:off x="7143" y="211076"/>
          <a:ext cx="2135187" cy="12811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rgbClr val="FFFF00"/>
              </a:solidFill>
            </a:rPr>
            <a:t>Phase I</a:t>
          </a:r>
          <a:endParaRPr lang="en-US" sz="4000" b="1" kern="1200" dirty="0">
            <a:solidFill>
              <a:srgbClr val="FFFF00"/>
            </a:solidFill>
          </a:endParaRPr>
        </a:p>
      </dsp:txBody>
      <dsp:txXfrm>
        <a:off x="44665" y="248598"/>
        <a:ext cx="2060143" cy="1206068"/>
      </dsp:txXfrm>
    </dsp:sp>
    <dsp:sp modelId="{D02700E5-F827-4143-BC4C-9EA823252F0E}">
      <dsp:nvSpPr>
        <dsp:cNvPr id="0" name=""/>
        <dsp:cNvSpPr/>
      </dsp:nvSpPr>
      <dsp:spPr>
        <a:xfrm>
          <a:off x="2355850" y="586869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2355850" y="692774"/>
        <a:ext cx="316861" cy="317716"/>
      </dsp:txXfrm>
    </dsp:sp>
    <dsp:sp modelId="{00480317-AF8C-4FE6-A471-67E80F7FBF57}">
      <dsp:nvSpPr>
        <dsp:cNvPr id="0" name=""/>
        <dsp:cNvSpPr/>
      </dsp:nvSpPr>
      <dsp:spPr>
        <a:xfrm>
          <a:off x="2996406" y="211076"/>
          <a:ext cx="2135187" cy="12811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330983"/>
                <a:satOff val="4721"/>
                <a:lumOff val="28863"/>
                <a:alphaOff val="0"/>
                <a:tint val="96000"/>
                <a:lumMod val="102000"/>
              </a:schemeClr>
            </a:gs>
            <a:gs pos="100000">
              <a:schemeClr val="accent1">
                <a:shade val="50000"/>
                <a:hueOff val="330983"/>
                <a:satOff val="4721"/>
                <a:lumOff val="28863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Phase II</a:t>
          </a:r>
          <a:endParaRPr lang="en-US" sz="4000" kern="1200" dirty="0"/>
        </a:p>
      </dsp:txBody>
      <dsp:txXfrm>
        <a:off x="3033928" y="248598"/>
        <a:ext cx="2060143" cy="1206068"/>
      </dsp:txXfrm>
    </dsp:sp>
    <dsp:sp modelId="{A334D037-61F6-4B79-8BBE-1205389F8416}">
      <dsp:nvSpPr>
        <dsp:cNvPr id="0" name=""/>
        <dsp:cNvSpPr/>
      </dsp:nvSpPr>
      <dsp:spPr>
        <a:xfrm>
          <a:off x="5345112" y="586869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519554"/>
            <a:satOff val="-80"/>
            <a:lumOff val="32377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5345112" y="692774"/>
        <a:ext cx="316861" cy="317716"/>
      </dsp:txXfrm>
    </dsp:sp>
    <dsp:sp modelId="{B980FE2D-B862-41A1-82D1-32E28BF49473}">
      <dsp:nvSpPr>
        <dsp:cNvPr id="0" name=""/>
        <dsp:cNvSpPr/>
      </dsp:nvSpPr>
      <dsp:spPr>
        <a:xfrm>
          <a:off x="5985668" y="211076"/>
          <a:ext cx="2135187" cy="12811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330983"/>
                <a:satOff val="4721"/>
                <a:lumOff val="28863"/>
                <a:alphaOff val="0"/>
                <a:tint val="96000"/>
                <a:lumMod val="102000"/>
              </a:schemeClr>
            </a:gs>
            <a:gs pos="100000">
              <a:schemeClr val="accent1">
                <a:shade val="50000"/>
                <a:hueOff val="330983"/>
                <a:satOff val="4721"/>
                <a:lumOff val="28863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Phase III</a:t>
          </a:r>
          <a:endParaRPr lang="en-US" sz="4000" kern="1200" dirty="0"/>
        </a:p>
      </dsp:txBody>
      <dsp:txXfrm>
        <a:off x="6023190" y="248598"/>
        <a:ext cx="2060143" cy="12060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F71A40-2598-4E26-A93F-70AC8AE0806E}">
      <dsp:nvSpPr>
        <dsp:cNvPr id="0" name=""/>
        <dsp:cNvSpPr/>
      </dsp:nvSpPr>
      <dsp:spPr>
        <a:xfrm>
          <a:off x="7143" y="211076"/>
          <a:ext cx="2135187" cy="12811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chemeClr val="bg1"/>
              </a:solidFill>
            </a:rPr>
            <a:t>Phase I</a:t>
          </a:r>
          <a:endParaRPr lang="en-US" sz="4000" kern="1200" dirty="0">
            <a:solidFill>
              <a:schemeClr val="bg1"/>
            </a:solidFill>
          </a:endParaRPr>
        </a:p>
      </dsp:txBody>
      <dsp:txXfrm>
        <a:off x="44665" y="248598"/>
        <a:ext cx="2060143" cy="1206068"/>
      </dsp:txXfrm>
    </dsp:sp>
    <dsp:sp modelId="{D02700E5-F827-4143-BC4C-9EA823252F0E}">
      <dsp:nvSpPr>
        <dsp:cNvPr id="0" name=""/>
        <dsp:cNvSpPr/>
      </dsp:nvSpPr>
      <dsp:spPr>
        <a:xfrm>
          <a:off x="2355850" y="586869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2355850" y="692774"/>
        <a:ext cx="316861" cy="317716"/>
      </dsp:txXfrm>
    </dsp:sp>
    <dsp:sp modelId="{00480317-AF8C-4FE6-A471-67E80F7FBF57}">
      <dsp:nvSpPr>
        <dsp:cNvPr id="0" name=""/>
        <dsp:cNvSpPr/>
      </dsp:nvSpPr>
      <dsp:spPr>
        <a:xfrm>
          <a:off x="2996406" y="211076"/>
          <a:ext cx="2135187" cy="12811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330983"/>
                <a:satOff val="4721"/>
                <a:lumOff val="28863"/>
                <a:alphaOff val="0"/>
                <a:tint val="96000"/>
                <a:lumMod val="102000"/>
              </a:schemeClr>
            </a:gs>
            <a:gs pos="100000">
              <a:schemeClr val="accent1">
                <a:shade val="50000"/>
                <a:hueOff val="330983"/>
                <a:satOff val="4721"/>
                <a:lumOff val="28863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rgbClr val="FFFF00"/>
              </a:solidFill>
            </a:rPr>
            <a:t>Phase II</a:t>
          </a:r>
          <a:endParaRPr lang="en-US" sz="4000" b="1" kern="1200" dirty="0">
            <a:solidFill>
              <a:srgbClr val="FFFF00"/>
            </a:solidFill>
          </a:endParaRPr>
        </a:p>
      </dsp:txBody>
      <dsp:txXfrm>
        <a:off x="3033928" y="248598"/>
        <a:ext cx="2060143" cy="1206068"/>
      </dsp:txXfrm>
    </dsp:sp>
    <dsp:sp modelId="{A334D037-61F6-4B79-8BBE-1205389F8416}">
      <dsp:nvSpPr>
        <dsp:cNvPr id="0" name=""/>
        <dsp:cNvSpPr/>
      </dsp:nvSpPr>
      <dsp:spPr>
        <a:xfrm>
          <a:off x="5345112" y="586869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519554"/>
            <a:satOff val="-80"/>
            <a:lumOff val="32377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5345112" y="692774"/>
        <a:ext cx="316861" cy="317716"/>
      </dsp:txXfrm>
    </dsp:sp>
    <dsp:sp modelId="{B980FE2D-B862-41A1-82D1-32E28BF49473}">
      <dsp:nvSpPr>
        <dsp:cNvPr id="0" name=""/>
        <dsp:cNvSpPr/>
      </dsp:nvSpPr>
      <dsp:spPr>
        <a:xfrm>
          <a:off x="5985668" y="211076"/>
          <a:ext cx="2135187" cy="12811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330983"/>
                <a:satOff val="4721"/>
                <a:lumOff val="28863"/>
                <a:alphaOff val="0"/>
                <a:tint val="96000"/>
                <a:lumMod val="102000"/>
              </a:schemeClr>
            </a:gs>
            <a:gs pos="100000">
              <a:schemeClr val="accent1">
                <a:shade val="50000"/>
                <a:hueOff val="330983"/>
                <a:satOff val="4721"/>
                <a:lumOff val="28863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Phase III</a:t>
          </a:r>
          <a:endParaRPr lang="en-US" sz="4000" kern="1200" dirty="0"/>
        </a:p>
      </dsp:txBody>
      <dsp:txXfrm>
        <a:off x="6023190" y="248598"/>
        <a:ext cx="2060143" cy="12060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F71A40-2598-4E26-A93F-70AC8AE0806E}">
      <dsp:nvSpPr>
        <dsp:cNvPr id="0" name=""/>
        <dsp:cNvSpPr/>
      </dsp:nvSpPr>
      <dsp:spPr>
        <a:xfrm>
          <a:off x="7143" y="211076"/>
          <a:ext cx="2135187" cy="12811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solidFill>
                <a:schemeClr val="bg1"/>
              </a:solidFill>
            </a:rPr>
            <a:t>Phase I</a:t>
          </a:r>
          <a:endParaRPr lang="en-US" sz="3800" kern="1200" dirty="0">
            <a:solidFill>
              <a:schemeClr val="bg1"/>
            </a:solidFill>
          </a:endParaRPr>
        </a:p>
      </dsp:txBody>
      <dsp:txXfrm>
        <a:off x="44665" y="248598"/>
        <a:ext cx="2060143" cy="1206068"/>
      </dsp:txXfrm>
    </dsp:sp>
    <dsp:sp modelId="{D02700E5-F827-4143-BC4C-9EA823252F0E}">
      <dsp:nvSpPr>
        <dsp:cNvPr id="0" name=""/>
        <dsp:cNvSpPr/>
      </dsp:nvSpPr>
      <dsp:spPr>
        <a:xfrm>
          <a:off x="2355850" y="586869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2355850" y="692774"/>
        <a:ext cx="316861" cy="317716"/>
      </dsp:txXfrm>
    </dsp:sp>
    <dsp:sp modelId="{00480317-AF8C-4FE6-A471-67E80F7FBF57}">
      <dsp:nvSpPr>
        <dsp:cNvPr id="0" name=""/>
        <dsp:cNvSpPr/>
      </dsp:nvSpPr>
      <dsp:spPr>
        <a:xfrm>
          <a:off x="2996406" y="211076"/>
          <a:ext cx="2135187" cy="12811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330983"/>
                <a:satOff val="4721"/>
                <a:lumOff val="28863"/>
                <a:alphaOff val="0"/>
                <a:tint val="96000"/>
                <a:lumMod val="102000"/>
              </a:schemeClr>
            </a:gs>
            <a:gs pos="100000">
              <a:schemeClr val="accent1">
                <a:shade val="50000"/>
                <a:hueOff val="330983"/>
                <a:satOff val="4721"/>
                <a:lumOff val="28863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Phase II</a:t>
          </a:r>
          <a:endParaRPr lang="en-US" sz="3800" kern="1200" dirty="0"/>
        </a:p>
      </dsp:txBody>
      <dsp:txXfrm>
        <a:off x="3033928" y="248598"/>
        <a:ext cx="2060143" cy="1206068"/>
      </dsp:txXfrm>
    </dsp:sp>
    <dsp:sp modelId="{A334D037-61F6-4B79-8BBE-1205389F8416}">
      <dsp:nvSpPr>
        <dsp:cNvPr id="0" name=""/>
        <dsp:cNvSpPr/>
      </dsp:nvSpPr>
      <dsp:spPr>
        <a:xfrm>
          <a:off x="5345112" y="586869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519554"/>
            <a:satOff val="-80"/>
            <a:lumOff val="32377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5345112" y="692774"/>
        <a:ext cx="316861" cy="317716"/>
      </dsp:txXfrm>
    </dsp:sp>
    <dsp:sp modelId="{B980FE2D-B862-41A1-82D1-32E28BF49473}">
      <dsp:nvSpPr>
        <dsp:cNvPr id="0" name=""/>
        <dsp:cNvSpPr/>
      </dsp:nvSpPr>
      <dsp:spPr>
        <a:xfrm>
          <a:off x="5985668" y="211076"/>
          <a:ext cx="2135187" cy="12811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330983"/>
                <a:satOff val="4721"/>
                <a:lumOff val="28863"/>
                <a:alphaOff val="0"/>
                <a:tint val="96000"/>
                <a:lumMod val="102000"/>
              </a:schemeClr>
            </a:gs>
            <a:gs pos="100000">
              <a:schemeClr val="accent1">
                <a:shade val="50000"/>
                <a:hueOff val="330983"/>
                <a:satOff val="4721"/>
                <a:lumOff val="28863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b="1" kern="1200" dirty="0" smtClean="0">
              <a:solidFill>
                <a:srgbClr val="FFFF00"/>
              </a:solidFill>
            </a:rPr>
            <a:t>Phase III</a:t>
          </a:r>
          <a:endParaRPr lang="en-US" sz="3800" b="1" kern="1200" dirty="0">
            <a:solidFill>
              <a:srgbClr val="FFFF00"/>
            </a:solidFill>
          </a:endParaRPr>
        </a:p>
      </dsp:txBody>
      <dsp:txXfrm>
        <a:off x="6023190" y="248598"/>
        <a:ext cx="2060143" cy="1206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72BC7-584E-448E-9703-814D1066A6D3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C1330-A3A7-4E3E-A718-C3B396CCD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887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816" y="1380068"/>
            <a:ext cx="10493207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defRPr u="sng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3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816" y="2838616"/>
            <a:ext cx="10493207" cy="1157651"/>
          </a:xfrm>
        </p:spPr>
        <p:txBody>
          <a:bodyPr/>
          <a:lstStyle/>
          <a:p>
            <a:r>
              <a:rPr lang="en-US" b="1" dirty="0"/>
              <a:t>Intelligent Online Sales Funnels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Websites That Generate Pre-Sold Customer Leads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13983" y="5844209"/>
            <a:ext cx="3442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Presented By: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9345" y="1183061"/>
            <a:ext cx="3442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Logo</a:t>
            </a:r>
            <a:endParaRPr lang="en-US" b="1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891813209"/>
              </p:ext>
            </p:extLst>
          </p:nvPr>
        </p:nvGraphicFramePr>
        <p:xfrm>
          <a:off x="7048500" y="361950"/>
          <a:ext cx="4826000" cy="2861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880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Points of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u="none" dirty="0" smtClean="0"/>
              <a:t>Email Lead Capture</a:t>
            </a:r>
          </a:p>
          <a:p>
            <a:r>
              <a:rPr lang="en-US" sz="4000" u="none" dirty="0" smtClean="0"/>
              <a:t>Mobile Websites</a:t>
            </a:r>
          </a:p>
          <a:p>
            <a:r>
              <a:rPr lang="en-US" sz="4000" u="none" dirty="0" smtClean="0"/>
              <a:t>Appointment Requests</a:t>
            </a:r>
          </a:p>
          <a:p>
            <a:r>
              <a:rPr lang="en-US" sz="4000" u="none" dirty="0"/>
              <a:t> </a:t>
            </a:r>
            <a:r>
              <a:rPr lang="en-US" sz="4000" u="none" dirty="0" smtClean="0"/>
              <a:t>Reputation Management</a:t>
            </a:r>
            <a:endParaRPr lang="en-US" sz="4000" u="none" dirty="0"/>
          </a:p>
        </p:txBody>
      </p:sp>
      <p:pic>
        <p:nvPicPr>
          <p:cNvPr id="5" name="Picture 4" descr="apple-iphone-official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88441">
            <a:off x="9606439" y="3688637"/>
            <a:ext cx="1916596" cy="22548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96543">
            <a:off x="9699536" y="1778286"/>
            <a:ext cx="1152525" cy="1152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939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3319" y="2257424"/>
            <a:ext cx="10018713" cy="3124201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Three Phase Upgrade Project</a:t>
            </a:r>
            <a:r>
              <a:rPr lang="en-US" u="sng" dirty="0" smtClean="0"/>
              <a:t>					</a:t>
            </a:r>
            <a:r>
              <a:rPr lang="en-US" u="sng" strike="sngStrike" dirty="0" smtClean="0"/>
              <a:t>$1,297</a:t>
            </a:r>
            <a:r>
              <a:rPr lang="en-US" u="none" dirty="0" smtClean="0"/>
              <a:t>	</a:t>
            </a:r>
            <a:r>
              <a:rPr lang="en-US" u="none" dirty="0" smtClean="0">
                <a:solidFill>
                  <a:schemeClr val="accent6">
                    <a:lumMod val="75000"/>
                  </a:schemeClr>
                </a:solidFill>
              </a:rPr>
              <a:t>$997</a:t>
            </a:r>
          </a:p>
          <a:p>
            <a:pPr marL="0" indent="0">
              <a:buNone/>
            </a:pPr>
            <a:r>
              <a:rPr lang="en-US" u="none" dirty="0"/>
              <a:t>	</a:t>
            </a:r>
            <a:r>
              <a:rPr lang="en-US" u="none" dirty="0" smtClean="0"/>
              <a:t>Phase I – Research Content &amp; Designs</a:t>
            </a:r>
          </a:p>
          <a:p>
            <a:pPr marL="0" indent="0">
              <a:buNone/>
            </a:pPr>
            <a:r>
              <a:rPr lang="en-US" u="none" dirty="0" smtClean="0"/>
              <a:t>	Phase II – Test &amp; Deploy Tracking </a:t>
            </a:r>
          </a:p>
          <a:p>
            <a:pPr marL="0" indent="0">
              <a:buNone/>
            </a:pPr>
            <a:r>
              <a:rPr lang="en-US" u="none" dirty="0" smtClean="0"/>
              <a:t>	Phase III – Augment / Replace</a:t>
            </a:r>
            <a:endParaRPr lang="en-US" u="none" dirty="0"/>
          </a:p>
        </p:txBody>
      </p:sp>
      <p:sp>
        <p:nvSpPr>
          <p:cNvPr id="5" name="Text Placeholder 5"/>
          <p:cNvSpPr txBox="1">
            <a:spLocks/>
          </p:cNvSpPr>
          <p:nvPr/>
        </p:nvSpPr>
        <p:spPr>
          <a:xfrm>
            <a:off x="304801" y="5600700"/>
            <a:ext cx="11715750" cy="1047749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3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400" b="1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en-US" sz="1400" b="1" dirty="0" smtClean="0">
                <a:latin typeface="Georgia" pitchFamily="18" charset="0"/>
              </a:rPr>
              <a:t>Base Hourly Rate:  			Project Turn-Around: 			Additional </a:t>
            </a:r>
            <a:r>
              <a:rPr lang="en-US" sz="1400" b="1" dirty="0">
                <a:latin typeface="Georgia" pitchFamily="18" charset="0"/>
              </a:rPr>
              <a:t>Services Available</a:t>
            </a:r>
            <a:r>
              <a:rPr lang="en-US" sz="1400" b="1" dirty="0" smtClean="0">
                <a:latin typeface="Georgia" pitchFamily="18" charset="0"/>
              </a:rPr>
              <a:t>: 	Your </a:t>
            </a:r>
            <a:r>
              <a:rPr lang="en-US" sz="1400" b="1" dirty="0">
                <a:latin typeface="Georgia" pitchFamily="18" charset="0"/>
              </a:rPr>
              <a:t>Satisfaction </a:t>
            </a:r>
            <a:r>
              <a:rPr lang="en-US" sz="1400" b="1" dirty="0" smtClean="0">
                <a:latin typeface="Georgia" pitchFamily="18" charset="0"/>
              </a:rPr>
              <a:t>is </a:t>
            </a:r>
            <a:r>
              <a:rPr lang="en-US" sz="1400" b="1" dirty="0">
                <a:latin typeface="Georgia" pitchFamily="18" charset="0"/>
              </a:rPr>
              <a:t>100% </a:t>
            </a:r>
          </a:p>
          <a:p>
            <a:pPr marL="0" indent="0">
              <a:buNone/>
            </a:pPr>
            <a:r>
              <a:rPr lang="en-US" sz="1400" i="1" dirty="0" smtClean="0">
                <a:solidFill>
                  <a:srgbClr val="7030A0"/>
                </a:solidFill>
                <a:latin typeface="Georgia" pitchFamily="18" charset="0"/>
              </a:rPr>
              <a:t>       </a:t>
            </a:r>
            <a:r>
              <a:rPr lang="en-US" sz="1400" b="1" i="1" dirty="0" smtClean="0">
                <a:solidFill>
                  <a:srgbClr val="7030A0"/>
                </a:solidFill>
                <a:latin typeface="Georgia" pitchFamily="18" charset="0"/>
              </a:rPr>
              <a:t>$</a:t>
            </a:r>
            <a:r>
              <a:rPr lang="en-US" sz="1400" b="1" i="1" dirty="0">
                <a:solidFill>
                  <a:srgbClr val="7030A0"/>
                </a:solidFill>
                <a:latin typeface="Georgia" pitchFamily="18" charset="0"/>
              </a:rPr>
              <a:t>125 /</a:t>
            </a:r>
            <a:r>
              <a:rPr lang="en-US" sz="1400" b="1" i="1" dirty="0" err="1">
                <a:solidFill>
                  <a:srgbClr val="7030A0"/>
                </a:solidFill>
                <a:latin typeface="Georgia" pitchFamily="18" charset="0"/>
              </a:rPr>
              <a:t>hr</a:t>
            </a:r>
            <a:r>
              <a:rPr lang="en-US" sz="1400" b="1" i="1" dirty="0">
                <a:solidFill>
                  <a:srgbClr val="7030A0"/>
                </a:solidFill>
                <a:latin typeface="Georgia" pitchFamily="18" charset="0"/>
              </a:rPr>
              <a:t> </a:t>
            </a:r>
            <a:r>
              <a:rPr lang="en-US" sz="1400" b="1" i="1" dirty="0" smtClean="0">
                <a:solidFill>
                  <a:srgbClr val="7030A0"/>
                </a:solidFill>
                <a:latin typeface="Georgia" pitchFamily="18" charset="0"/>
              </a:rPr>
              <a:t>	</a:t>
            </a:r>
            <a:r>
              <a:rPr lang="en-US" sz="1400" i="1" dirty="0" smtClean="0">
                <a:solidFill>
                  <a:srgbClr val="7030A0"/>
                </a:solidFill>
                <a:latin typeface="Georgia" pitchFamily="18" charset="0"/>
              </a:rPr>
              <a:t>	</a:t>
            </a:r>
            <a:r>
              <a:rPr lang="en-US" sz="1400" b="1" dirty="0" smtClean="0">
                <a:latin typeface="Georgia" pitchFamily="18" charset="0"/>
              </a:rPr>
              <a:t>			</a:t>
            </a:r>
            <a:r>
              <a:rPr lang="en-US" sz="1400" b="1" i="1" dirty="0" smtClean="0">
                <a:solidFill>
                  <a:srgbClr val="7030A0"/>
                </a:solidFill>
                <a:latin typeface="Georgia" pitchFamily="18" charset="0"/>
              </a:rPr>
              <a:t>2-3 Weeks	</a:t>
            </a:r>
            <a:r>
              <a:rPr lang="en-US" sz="1400" b="1" dirty="0" smtClean="0">
                <a:latin typeface="Georgia" pitchFamily="18" charset="0"/>
              </a:rPr>
              <a:t>				  </a:t>
            </a:r>
            <a:r>
              <a:rPr lang="en-US" sz="1400" b="1" i="1" dirty="0" smtClean="0">
                <a:solidFill>
                  <a:srgbClr val="7030A0"/>
                </a:solidFill>
                <a:latin typeface="Georgia" pitchFamily="18" charset="0"/>
              </a:rPr>
              <a:t>Ask Today</a:t>
            </a:r>
            <a:r>
              <a:rPr lang="en-US" sz="1400" b="1" dirty="0" smtClean="0">
                <a:latin typeface="Georgia" pitchFamily="18" charset="0"/>
              </a:rPr>
              <a:t>					 </a:t>
            </a:r>
            <a:r>
              <a:rPr lang="en-US" sz="1400" b="1" i="1" dirty="0" smtClean="0">
                <a:solidFill>
                  <a:srgbClr val="7030A0"/>
                </a:solidFill>
                <a:latin typeface="Georgia" pitchFamily="18" charset="0"/>
              </a:rPr>
              <a:t>Guaranteed</a:t>
            </a:r>
            <a:r>
              <a:rPr lang="en-US" sz="1400" b="1" dirty="0" smtClean="0">
                <a:latin typeface="Georgia" pitchFamily="18" charset="0"/>
              </a:rPr>
              <a:t> </a:t>
            </a:r>
            <a:r>
              <a:rPr lang="en-US" sz="1400" b="1" dirty="0">
                <a:latin typeface="Georgia" pitchFamily="18" charset="0"/>
              </a:rPr>
              <a:t/>
            </a:r>
            <a:br>
              <a:rPr lang="en-US" sz="1400" b="1" dirty="0">
                <a:latin typeface="Georgia" pitchFamily="18" charset="0"/>
              </a:rPr>
            </a:br>
            <a:endParaRPr lang="en-US" sz="1400" b="1" dirty="0">
              <a:latin typeface="Georgia" pitchFamily="18" charset="0"/>
            </a:endParaRPr>
          </a:p>
          <a:p>
            <a:pPr marL="0" indent="0">
              <a:buNone/>
            </a:pPr>
            <a:endParaRPr lang="en-US" sz="1400" b="1" dirty="0">
              <a:latin typeface="Georgia" pitchFamily="18" charset="0"/>
            </a:endParaRPr>
          </a:p>
          <a:p>
            <a:pPr marL="0" indent="0">
              <a:buNone/>
            </a:pPr>
            <a:endParaRPr lang="en-US" sz="1400" b="1" dirty="0" smtClean="0">
              <a:latin typeface="Georgia" pitchFamily="18" charset="0"/>
            </a:endParaRPr>
          </a:p>
          <a:p>
            <a:pPr marL="0" indent="0">
              <a:buNone/>
            </a:pPr>
            <a:endParaRPr lang="en-US" sz="1400" b="1" dirty="0" smtClean="0">
              <a:latin typeface="Georgia" pitchFamily="18" charset="0"/>
            </a:endParaRPr>
          </a:p>
          <a:p>
            <a:pPr marL="0" indent="0">
              <a:buNone/>
            </a:pPr>
            <a:endParaRPr lang="en-US" sz="1400" b="1" dirty="0" smtClean="0">
              <a:latin typeface="Georgia" pitchFamily="18" charset="0"/>
            </a:endParaRPr>
          </a:p>
          <a:p>
            <a:pPr marL="0" indent="0">
              <a:buNone/>
            </a:pPr>
            <a:endParaRPr lang="en-US" sz="1400" b="1" dirty="0" smtClean="0">
              <a:latin typeface="Georgia" pitchFamily="18" charset="0"/>
            </a:endParaRPr>
          </a:p>
          <a:p>
            <a:pPr marL="0" indent="0">
              <a:buNone/>
            </a:pPr>
            <a:endParaRPr lang="en-US" sz="1400" b="1" dirty="0" smtClean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30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666999"/>
            <a:ext cx="2706027" cy="3124201"/>
          </a:xfrm>
        </p:spPr>
        <p:txBody>
          <a:bodyPr/>
          <a:lstStyle/>
          <a:p>
            <a:pPr marL="0" indent="0">
              <a:buNone/>
            </a:pPr>
            <a:r>
              <a:rPr lang="en-US" u="none" dirty="0" smtClean="0"/>
              <a:t>Name</a:t>
            </a:r>
            <a:br>
              <a:rPr lang="en-US" u="none" dirty="0" smtClean="0"/>
            </a:br>
            <a:r>
              <a:rPr lang="en-US" u="none" dirty="0" smtClean="0"/>
              <a:t>Email</a:t>
            </a:r>
            <a:br>
              <a:rPr lang="en-US" u="none" dirty="0" smtClean="0"/>
            </a:br>
            <a:r>
              <a:rPr lang="en-US" u="none" dirty="0" smtClean="0"/>
              <a:t>Telephone</a:t>
            </a:r>
            <a:br>
              <a:rPr lang="en-US" u="none" dirty="0" smtClean="0"/>
            </a:br>
            <a:r>
              <a:rPr lang="en-US" u="none" dirty="0" smtClean="0"/>
              <a:t>Website</a:t>
            </a:r>
            <a:endParaRPr lang="en-US" u="none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620853" y="2666999"/>
            <a:ext cx="2706027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u="sng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u="none" dirty="0" smtClean="0"/>
              <a:t>Logo</a:t>
            </a:r>
            <a:br>
              <a:rPr lang="en-US" u="none" dirty="0" smtClean="0"/>
            </a:br>
            <a:r>
              <a:rPr lang="en-US" u="none" dirty="0" smtClean="0"/>
              <a:t>or</a:t>
            </a:r>
            <a:br>
              <a:rPr lang="en-US" u="none" dirty="0" smtClean="0"/>
            </a:br>
            <a:r>
              <a:rPr lang="en-US" u="none" dirty="0" smtClean="0"/>
              <a:t>Photo</a:t>
            </a:r>
            <a:endParaRPr lang="en-US" u="none" dirty="0"/>
          </a:p>
        </p:txBody>
      </p:sp>
    </p:spTree>
    <p:extLst>
      <p:ext uri="{BB962C8B-B14F-4D97-AF65-F5344CB8AC3E}">
        <p14:creationId xmlns:p14="http://schemas.microsoft.com/office/powerpoint/2010/main" val="57120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You Have An Urgent Problem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176" y="2666999"/>
            <a:ext cx="10864848" cy="3124201"/>
          </a:xfrm>
        </p:spPr>
        <p:txBody>
          <a:bodyPr>
            <a:normAutofit/>
          </a:bodyPr>
          <a:lstStyle/>
          <a:p>
            <a:r>
              <a:rPr lang="en-US" u="none" dirty="0" smtClean="0"/>
              <a:t>Your Existing Website Does Not Create Volume Sales Leads</a:t>
            </a:r>
          </a:p>
          <a:p>
            <a:r>
              <a:rPr lang="en-US" u="none" dirty="0" smtClean="0"/>
              <a:t>Audiences Expect Certain Features That Are </a:t>
            </a:r>
            <a:r>
              <a:rPr lang="en-US" dirty="0" smtClean="0"/>
              <a:t>Not</a:t>
            </a:r>
            <a:r>
              <a:rPr lang="en-US" u="none" dirty="0" smtClean="0"/>
              <a:t> Present</a:t>
            </a:r>
          </a:p>
          <a:p>
            <a:r>
              <a:rPr lang="en-US" u="none" dirty="0" smtClean="0"/>
              <a:t>Some Expectations Are Unknown &amp; Unproven</a:t>
            </a:r>
            <a:endParaRPr lang="en-US" u="none" dirty="0"/>
          </a:p>
        </p:txBody>
      </p:sp>
    </p:spTree>
    <p:extLst>
      <p:ext uri="{BB962C8B-B14F-4D97-AF65-F5344CB8AC3E}">
        <p14:creationId xmlns:p14="http://schemas.microsoft.com/office/powerpoint/2010/main" val="330491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You Need Research &amp; Intelligence First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none" dirty="0" smtClean="0"/>
              <a:t>Most Websites Go Online Without Any Research</a:t>
            </a:r>
          </a:p>
          <a:p>
            <a:r>
              <a:rPr lang="en-US" u="none" dirty="0" smtClean="0"/>
              <a:t>Common </a:t>
            </a:r>
            <a:r>
              <a:rPr lang="en-US" b="1" i="1" u="none" dirty="0" smtClean="0"/>
              <a:t>“Failure” </a:t>
            </a:r>
            <a:r>
              <a:rPr lang="en-US" u="none" dirty="0" smtClean="0"/>
              <a:t>To Convert Traffic Into Revenue</a:t>
            </a:r>
          </a:p>
          <a:p>
            <a:r>
              <a:rPr lang="en-US" u="none" dirty="0" smtClean="0"/>
              <a:t>Generally This Is </a:t>
            </a:r>
            <a:r>
              <a:rPr lang="en-US" b="1" dirty="0" smtClean="0"/>
              <a:t>Not</a:t>
            </a:r>
            <a:r>
              <a:rPr lang="en-US" u="none" dirty="0" smtClean="0"/>
              <a:t> Your Fault</a:t>
            </a:r>
          </a:p>
        </p:txBody>
      </p:sp>
    </p:spTree>
    <p:extLst>
      <p:ext uri="{BB962C8B-B14F-4D97-AF65-F5344CB8AC3E}">
        <p14:creationId xmlns:p14="http://schemas.microsoft.com/office/powerpoint/2010/main" val="44829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Found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List Things That Are Wrong With Their Website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3 To 5 Items, 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hort &amp; Sweet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If You Don’t Use This Slide = DELETE IT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11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Data Driven Design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6630" y="2666999"/>
            <a:ext cx="10755084" cy="3124201"/>
          </a:xfrm>
        </p:spPr>
        <p:txBody>
          <a:bodyPr/>
          <a:lstStyle/>
          <a:p>
            <a:r>
              <a:rPr lang="en-US" dirty="0" smtClean="0"/>
              <a:t>Every Word, Images, and Call-to-Action Has To Earn Its Place</a:t>
            </a:r>
          </a:p>
          <a:p>
            <a:pPr lvl="1"/>
            <a:r>
              <a:rPr lang="en-US" dirty="0" smtClean="0"/>
              <a:t>We make decisions based on what we can </a:t>
            </a:r>
            <a:r>
              <a:rPr lang="en-US" u="sng" dirty="0" smtClean="0"/>
              <a:t>prove</a:t>
            </a:r>
            <a:r>
              <a:rPr lang="en-US" dirty="0" smtClean="0"/>
              <a:t>…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/>
              <a:t>	</a:t>
            </a:r>
            <a:r>
              <a:rPr lang="en-US" dirty="0" smtClean="0"/>
              <a:t>…not what we </a:t>
            </a:r>
            <a:r>
              <a:rPr lang="en-US" i="1" dirty="0" smtClean="0"/>
              <a:t>feel.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0364">
            <a:off x="9139000" y="4442664"/>
            <a:ext cx="2276318" cy="227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50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none" dirty="0" smtClean="0"/>
              <a:t>Building A Real Sales Funnel Starts With A Framework</a:t>
            </a:r>
          </a:p>
          <a:p>
            <a:r>
              <a:rPr lang="en-US" u="none" dirty="0" smtClean="0"/>
              <a:t>Frameworks have multiple phases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9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Stock:</a:t>
            </a:r>
          </a:p>
          <a:p>
            <a:pPr lvl="1"/>
            <a:r>
              <a:rPr lang="en-US" dirty="0" smtClean="0"/>
              <a:t>Determine What Content Can Be Re-used (90% is common)</a:t>
            </a:r>
          </a:p>
          <a:p>
            <a:pPr lvl="1"/>
            <a:r>
              <a:rPr lang="en-US" dirty="0" smtClean="0"/>
              <a:t>Establish New Consumer Promotion To Drive Conversions</a:t>
            </a:r>
          </a:p>
          <a:p>
            <a:pPr lvl="1"/>
            <a:r>
              <a:rPr lang="en-US" b="1" dirty="0" smtClean="0"/>
              <a:t>Turn Around Time: </a:t>
            </a:r>
            <a:r>
              <a:rPr lang="en-US" dirty="0" smtClean="0"/>
              <a:t>3 to 7 Business Days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46384871"/>
              </p:ext>
            </p:extLst>
          </p:nvPr>
        </p:nvGraphicFramePr>
        <p:xfrm>
          <a:off x="2032000" y="408614"/>
          <a:ext cx="8128000" cy="1703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-Point Star 5"/>
          <p:cNvSpPr/>
          <p:nvPr/>
        </p:nvSpPr>
        <p:spPr>
          <a:xfrm>
            <a:off x="2888343" y="145143"/>
            <a:ext cx="406400" cy="362857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70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2666999"/>
            <a:ext cx="7365492" cy="3124201"/>
          </a:xfrm>
        </p:spPr>
        <p:txBody>
          <a:bodyPr/>
          <a:lstStyle/>
          <a:p>
            <a:r>
              <a:rPr lang="en-US" dirty="0" smtClean="0"/>
              <a:t>Perform Live Tests</a:t>
            </a:r>
          </a:p>
          <a:p>
            <a:pPr lvl="1"/>
            <a:r>
              <a:rPr lang="en-US" dirty="0" smtClean="0"/>
              <a:t>Add </a:t>
            </a:r>
            <a:r>
              <a:rPr lang="en-US" dirty="0"/>
              <a:t>Tracking Systems</a:t>
            </a:r>
          </a:p>
          <a:p>
            <a:pPr lvl="1"/>
            <a:r>
              <a:rPr lang="en-US" dirty="0" smtClean="0"/>
              <a:t>Deploy Alternative Designs</a:t>
            </a:r>
          </a:p>
          <a:p>
            <a:pPr lvl="1"/>
            <a:r>
              <a:rPr lang="en-US" dirty="0" smtClean="0"/>
              <a:t>Collect Data For </a:t>
            </a:r>
            <a:r>
              <a:rPr lang="en-US" b="1" dirty="0" smtClean="0"/>
              <a:t>2 to 4 weeks </a:t>
            </a:r>
          </a:p>
          <a:p>
            <a:pPr lvl="2"/>
            <a:r>
              <a:rPr lang="en-US" dirty="0" smtClean="0"/>
              <a:t>(depends on traffic volume)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4994" y="3648654"/>
            <a:ext cx="2524539" cy="19396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462970199"/>
              </p:ext>
            </p:extLst>
          </p:nvPr>
        </p:nvGraphicFramePr>
        <p:xfrm>
          <a:off x="2032000" y="408614"/>
          <a:ext cx="8128000" cy="1703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5-Point Star 6"/>
          <p:cNvSpPr/>
          <p:nvPr/>
        </p:nvSpPr>
        <p:spPr>
          <a:xfrm>
            <a:off x="5863771" y="116115"/>
            <a:ext cx="406400" cy="362857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63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2666999"/>
            <a:ext cx="6999732" cy="3124201"/>
          </a:xfrm>
        </p:spPr>
        <p:txBody>
          <a:bodyPr>
            <a:noAutofit/>
          </a:bodyPr>
          <a:lstStyle/>
          <a:p>
            <a:r>
              <a:rPr lang="en-US" sz="2800" dirty="0" smtClean="0"/>
              <a:t>Choose The Highest Converting Design:</a:t>
            </a:r>
          </a:p>
          <a:p>
            <a:pPr lvl="1"/>
            <a:r>
              <a:rPr lang="en-US" sz="2400" dirty="0" smtClean="0"/>
              <a:t>Most Click-Through</a:t>
            </a:r>
          </a:p>
          <a:p>
            <a:pPr lvl="1"/>
            <a:r>
              <a:rPr lang="en-US" sz="2400" dirty="0" smtClean="0"/>
              <a:t>Most Email Opt-ins</a:t>
            </a:r>
          </a:p>
          <a:p>
            <a:pPr lvl="1"/>
            <a:r>
              <a:rPr lang="en-US" sz="2400" dirty="0" smtClean="0"/>
              <a:t>Lowest Bounce Rate</a:t>
            </a:r>
          </a:p>
          <a:p>
            <a:pPr lvl="1"/>
            <a:r>
              <a:rPr lang="en-US" sz="2400" dirty="0"/>
              <a:t>Highest </a:t>
            </a:r>
            <a:r>
              <a:rPr lang="en-US" sz="2400" dirty="0" smtClean="0"/>
              <a:t>Sales Revenue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87709298"/>
              </p:ext>
            </p:extLst>
          </p:nvPr>
        </p:nvGraphicFramePr>
        <p:xfrm>
          <a:off x="2032000" y="408614"/>
          <a:ext cx="8128000" cy="1703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-Point Star 5"/>
          <p:cNvSpPr/>
          <p:nvPr/>
        </p:nvSpPr>
        <p:spPr>
          <a:xfrm>
            <a:off x="8897257" y="130629"/>
            <a:ext cx="406400" cy="362857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618515" y="5372334"/>
            <a:ext cx="49783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Deploy The Permanent Solution</a:t>
            </a:r>
          </a:p>
          <a:p>
            <a:pPr lvl="1"/>
            <a:r>
              <a:rPr lang="en-US" sz="2000" dirty="0"/>
              <a:t>Setup Lead Capture  &amp; Follow Ups</a:t>
            </a:r>
          </a:p>
          <a:p>
            <a:pPr lvl="1"/>
            <a:r>
              <a:rPr lang="en-US" sz="2000" dirty="0" smtClean="0"/>
              <a:t>Schedule Metric Reports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4002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271</TotalTime>
  <Words>269</Words>
  <Application>Microsoft Office PowerPoint</Application>
  <PresentationFormat>Widescreen</PresentationFormat>
  <Paragraphs>72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Corbel</vt:lpstr>
      <vt:lpstr>Georgia</vt:lpstr>
      <vt:lpstr>Parallax</vt:lpstr>
      <vt:lpstr>Intelligent Online Sales Funnels</vt:lpstr>
      <vt:lpstr>You Have An Urgent Problem</vt:lpstr>
      <vt:lpstr>You Need Research &amp; Intelligence First</vt:lpstr>
      <vt:lpstr>What We Found Out</vt:lpstr>
      <vt:lpstr>Data Driven Design</vt:lpstr>
      <vt:lpstr>Methodology</vt:lpstr>
      <vt:lpstr>PowerPoint Presentation</vt:lpstr>
      <vt:lpstr>PowerPoint Presentation</vt:lpstr>
      <vt:lpstr>PowerPoint Presentation</vt:lpstr>
      <vt:lpstr>Points of Discussion</vt:lpstr>
      <vt:lpstr>Fee Schedule</vt:lpstr>
      <vt:lpstr>Contact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 Michaels</dc:creator>
  <cp:lastModifiedBy>luther landro</cp:lastModifiedBy>
  <cp:revision>17</cp:revision>
  <dcterms:created xsi:type="dcterms:W3CDTF">2014-10-22T15:10:13Z</dcterms:created>
  <dcterms:modified xsi:type="dcterms:W3CDTF">2016-08-10T17:35:56Z</dcterms:modified>
</cp:coreProperties>
</file>