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7" r:id="rId1"/>
  </p:sldMasterIdLst>
  <p:sldIdLst>
    <p:sldId id="256" r:id="rId2"/>
    <p:sldId id="259" r:id="rId3"/>
    <p:sldId id="261" r:id="rId4"/>
    <p:sldId id="257" r:id="rId5"/>
    <p:sldId id="260" r:id="rId6"/>
    <p:sldId id="264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8B9EBBA-996F-894A-B54A-D6246ED52CEA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49554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5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5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155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82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73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5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36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82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3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1" y="758952"/>
            <a:ext cx="9794055" cy="4041648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C000"/>
                </a:solidFill>
              </a:rPr>
              <a:t>The Cost of Inaction</a:t>
            </a:r>
            <a:endParaRPr lang="en-US" sz="8000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Know </a:t>
            </a:r>
            <a:r>
              <a:rPr lang="en-US" dirty="0" smtClean="0"/>
              <a:t>Your Reputation Problems</a:t>
            </a:r>
            <a:r>
              <a:rPr lang="en-US" dirty="0" smtClean="0"/>
              <a:t>: Apply These Remedies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0" y="621145"/>
            <a:ext cx="3205018" cy="2403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5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Are Losing Something: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Consumers Are Searching For Your Business </a:t>
            </a:r>
          </a:p>
          <a:p>
            <a:pPr lvl="1"/>
            <a:r>
              <a:rPr lang="en-US" sz="2400" dirty="0" smtClean="0"/>
              <a:t>Mostly On Mobile Devices</a:t>
            </a:r>
          </a:p>
          <a:p>
            <a:pPr lvl="1"/>
            <a:r>
              <a:rPr lang="en-US" sz="2400" dirty="0" smtClean="0"/>
              <a:t>Using Google Search &amp; Social Media</a:t>
            </a:r>
          </a:p>
          <a:p>
            <a:pPr lvl="1"/>
            <a:r>
              <a:rPr lang="en-US" sz="2400" dirty="0" smtClean="0"/>
              <a:t>Huge Audience Using Google </a:t>
            </a:r>
            <a:r>
              <a:rPr lang="en-US" sz="2400" dirty="0" smtClean="0"/>
              <a:t>Maps</a:t>
            </a:r>
          </a:p>
          <a:p>
            <a:r>
              <a:rPr lang="en-US" sz="2600" dirty="0" smtClean="0"/>
              <a:t>Consumers Question Your Reputation</a:t>
            </a:r>
          </a:p>
          <a:p>
            <a:pPr lvl="1"/>
            <a:r>
              <a:rPr lang="en-US" sz="2400" dirty="0" smtClean="0"/>
              <a:t>Help Them Decide</a:t>
            </a:r>
          </a:p>
          <a:p>
            <a:pPr lvl="1"/>
            <a:r>
              <a:rPr lang="en-US" sz="2400" dirty="0" smtClean="0"/>
              <a:t>Nuke / Mitigate Negative Reviews</a:t>
            </a:r>
            <a:endParaRPr lang="en-US" sz="2400" dirty="0" smtClean="0"/>
          </a:p>
          <a:p>
            <a:pPr marL="0" indent="0">
              <a:buNone/>
            </a:pPr>
            <a:endParaRPr lang="en-US" sz="26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86341" y="4938554"/>
            <a:ext cx="43595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Are You Being Found? </a:t>
            </a:r>
          </a:p>
          <a:p>
            <a:pPr algn="ctr"/>
            <a:r>
              <a:rPr lang="en-US" sz="2800" b="1" dirty="0" smtClean="0"/>
              <a:t>My </a:t>
            </a:r>
            <a:r>
              <a:rPr lang="en-US" sz="2800" b="1" dirty="0"/>
              <a:t>Research </a:t>
            </a:r>
            <a:r>
              <a:rPr lang="en-US" sz="2800" b="1" dirty="0" smtClean="0"/>
              <a:t>Says: </a:t>
            </a:r>
            <a:r>
              <a:rPr lang="en-US" sz="2800" b="1" dirty="0">
                <a:solidFill>
                  <a:srgbClr val="FF0000"/>
                </a:solidFill>
              </a:rPr>
              <a:t>No</a:t>
            </a:r>
            <a:r>
              <a:rPr lang="en-US" sz="2800" b="1" dirty="0"/>
              <a:t>…</a:t>
            </a: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376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Real Problem: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967" y="2088815"/>
            <a:ext cx="8595360" cy="1773442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Your Competitor Is Listed Here:</a:t>
            </a:r>
          </a:p>
          <a:p>
            <a:endParaRPr lang="en-US" b="1" dirty="0"/>
          </a:p>
          <a:p>
            <a:endParaRPr lang="en-US" b="1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825" y="1878782"/>
            <a:ext cx="4982270" cy="4467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Notched Right Arrow 5"/>
          <p:cNvSpPr/>
          <p:nvPr/>
        </p:nvSpPr>
        <p:spPr>
          <a:xfrm>
            <a:off x="3864680" y="6017428"/>
            <a:ext cx="1256145" cy="268864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otched Right Arrow 6"/>
          <p:cNvSpPr/>
          <p:nvPr/>
        </p:nvSpPr>
        <p:spPr>
          <a:xfrm rot="1629090">
            <a:off x="3872544" y="3572039"/>
            <a:ext cx="1256145" cy="268864"/>
          </a:xfrm>
          <a:prstGeom prst="notched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2936" y="5007416"/>
            <a:ext cx="8595360" cy="1773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b="1" dirty="0" smtClean="0"/>
          </a:p>
          <a:p>
            <a:pPr marL="0" indent="0">
              <a:buFont typeface="Arial" pitchFamily="34" charset="0"/>
              <a:buNone/>
            </a:pPr>
            <a:endParaRPr lang="en-US" b="1" dirty="0" smtClean="0"/>
          </a:p>
          <a:p>
            <a:pPr marL="0" indent="0">
              <a:buFont typeface="Arial" pitchFamily="34" charset="0"/>
              <a:buNone/>
            </a:pPr>
            <a:r>
              <a:rPr lang="en-US" b="1" dirty="0" smtClean="0"/>
              <a:t>You Are Somewhere In Here: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372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Estimated Losses: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Healthy Online Presence</a:t>
            </a:r>
          </a:p>
          <a:p>
            <a:pPr lvl="1"/>
            <a:r>
              <a:rPr lang="en-US" sz="2600" dirty="0" smtClean="0"/>
              <a:t>5 to 10 Leads Per Week</a:t>
            </a:r>
          </a:p>
          <a:p>
            <a:pPr lvl="1"/>
            <a:r>
              <a:rPr lang="en-US" sz="2400" dirty="0" smtClean="0"/>
              <a:t>5 x 52 = 260 Customers A Year!</a:t>
            </a:r>
          </a:p>
          <a:p>
            <a:pPr lvl="1"/>
            <a:r>
              <a:rPr lang="en-US" sz="2400" u="sng" dirty="0" smtClean="0"/>
              <a:t>Your Customer Value 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smtClean="0"/>
              <a:t> </a:t>
            </a:r>
            <a:r>
              <a:rPr lang="en-US" sz="2400" u="sng" dirty="0" smtClean="0"/>
              <a:t>260 Customers</a:t>
            </a:r>
            <a:r>
              <a:rPr lang="en-US" sz="2400" dirty="0" smtClean="0"/>
              <a:t> = $,$$$ - $$,$$$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90903" y="4205329"/>
            <a:ext cx="8116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Why Are You Throwing Thousand Of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Dollars Into The Pockets Of Your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>Nearest Competitors?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Bottom Line:</a:t>
            </a:r>
            <a:endParaRPr lang="en-US" b="1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261872" y="2456874"/>
            <a:ext cx="8595360" cy="1876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Your Competitors Are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Stealing Your </a:t>
            </a:r>
            <a:r>
              <a:rPr lang="en-US" sz="3600" b="1" dirty="0" smtClean="0">
                <a:solidFill>
                  <a:srgbClr val="FF0000"/>
                </a:solidFill>
              </a:rPr>
              <a:t>Customers</a:t>
            </a:r>
            <a:r>
              <a:rPr lang="en-US" sz="3600" b="1" dirty="0" smtClean="0">
                <a:solidFill>
                  <a:srgbClr val="FF0000"/>
                </a:solidFill>
              </a:rPr>
              <a:t>…</a:t>
            </a:r>
            <a:endParaRPr lang="en-US" sz="3600" b="1" dirty="0">
              <a:solidFill>
                <a:srgbClr val="FF0000"/>
              </a:solidFill>
            </a:endParaRPr>
          </a:p>
          <a:p>
            <a:pPr algn="ctr"/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261872" y="4645892"/>
            <a:ext cx="8595360" cy="240270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…By Being Better Positioned And Optimized With A Claimed Profile On Google For Business.</a:t>
            </a:r>
          </a:p>
          <a:p>
            <a:pPr algn="ctr"/>
            <a:endParaRPr lang="en-US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3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 Simple Truth:</a:t>
            </a:r>
            <a:endParaRPr lang="en-US" b="1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1178745" y="3131128"/>
            <a:ext cx="8595360" cy="1876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You Can Ethically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u="sng" dirty="0" smtClean="0">
                <a:solidFill>
                  <a:srgbClr val="FF0000"/>
                </a:solidFill>
              </a:rPr>
              <a:t>Steal Them Back</a:t>
            </a:r>
            <a:endParaRPr lang="en-US" sz="3600" b="1" u="sng" dirty="0">
              <a:solidFill>
                <a:srgbClr val="FF0000"/>
              </a:solidFill>
            </a:endParaRPr>
          </a:p>
          <a:p>
            <a:pPr algn="ctr"/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Simple Remedy: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725" y="2272578"/>
            <a:ext cx="9374688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Claim Your Google Profile</a:t>
            </a:r>
          </a:p>
          <a:p>
            <a:r>
              <a:rPr lang="en-US" sz="3600" dirty="0" smtClean="0"/>
              <a:t>Update Business Info</a:t>
            </a:r>
          </a:p>
          <a:p>
            <a:r>
              <a:rPr lang="en-US" sz="3600" dirty="0" smtClean="0"/>
              <a:t>Add Pictures / </a:t>
            </a:r>
            <a:r>
              <a:rPr lang="en-US" sz="3600" dirty="0" smtClean="0"/>
              <a:t>Content</a:t>
            </a:r>
          </a:p>
          <a:p>
            <a:r>
              <a:rPr lang="en-US" sz="3600" dirty="0" smtClean="0"/>
              <a:t>Solicit Honest Reviews</a:t>
            </a:r>
            <a:endParaRPr lang="en-US" sz="3600" dirty="0" smtClean="0"/>
          </a:p>
          <a:p>
            <a:r>
              <a:rPr lang="en-US" sz="3600" dirty="0" smtClean="0"/>
              <a:t>Optimize Your Listing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33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Need Instant Help?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2844800"/>
            <a:ext cx="8595360" cy="3335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Contact Me Right Now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	NAME</a:t>
            </a:r>
            <a:br>
              <a:rPr lang="en-US" sz="3200" dirty="0" smtClean="0"/>
            </a:br>
            <a:r>
              <a:rPr lang="en-US" sz="3200" dirty="0" smtClean="0"/>
              <a:t>	TELE</a:t>
            </a:r>
            <a:br>
              <a:rPr lang="en-US" sz="3200" dirty="0" smtClean="0"/>
            </a:br>
            <a:r>
              <a:rPr lang="en-US" sz="3200" dirty="0" smtClean="0"/>
              <a:t>	EMAIL</a:t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276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356</TotalTime>
  <Words>172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Schoolbook</vt:lpstr>
      <vt:lpstr>Wingdings 2</vt:lpstr>
      <vt:lpstr>View</vt:lpstr>
      <vt:lpstr>The Cost of Inaction</vt:lpstr>
      <vt:lpstr>You Are Losing Something:</vt:lpstr>
      <vt:lpstr>The Real Problem:</vt:lpstr>
      <vt:lpstr>Estimated Losses:</vt:lpstr>
      <vt:lpstr>Bottom Line:</vt:lpstr>
      <vt:lpstr>A Simple Truth:</vt:lpstr>
      <vt:lpstr>Simple Remedy:</vt:lpstr>
      <vt:lpstr>Need Instant Help?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 Michaels</dc:creator>
  <cp:lastModifiedBy>luther landro</cp:lastModifiedBy>
  <cp:revision>16</cp:revision>
  <dcterms:created xsi:type="dcterms:W3CDTF">2015-12-03T04:58:16Z</dcterms:created>
  <dcterms:modified xsi:type="dcterms:W3CDTF">2016-08-10T17:40:08Z</dcterms:modified>
</cp:coreProperties>
</file>