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6" r:id="rId9"/>
    <p:sldId id="262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46" autoAdjust="0"/>
    <p:restoredTop sz="94660"/>
  </p:normalViewPr>
  <p:slideViewPr>
    <p:cSldViewPr>
      <p:cViewPr varScale="1">
        <p:scale>
          <a:sx n="88" d="100"/>
          <a:sy n="88" d="100"/>
        </p:scale>
        <p:origin x="99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804360-4FB4-4F11-A83D-2400038D8708}" type="doc">
      <dgm:prSet loTypeId="urn:microsoft.com/office/officeart/2005/8/layout/gear1" loCatId="cycle" qsTypeId="urn:microsoft.com/office/officeart/2005/8/quickstyle/simple1" qsCatId="simple" csTypeId="urn:microsoft.com/office/officeart/2005/8/colors/accent5_4" csCatId="accent5" phldr="1"/>
      <dgm:spPr/>
    </dgm:pt>
    <dgm:pt modelId="{AA0CA8C4-73AE-4427-9189-8BA637625342}">
      <dgm:prSet phldrT="[Text]" custT="1"/>
      <dgm:spPr/>
      <dgm:t>
        <a:bodyPr/>
        <a:lstStyle/>
        <a:p>
          <a:r>
            <a:rPr lang="en-US" sz="1600" b="1" dirty="0" smtClean="0">
              <a:latin typeface="Georgia" pitchFamily="18" charset="0"/>
            </a:rPr>
            <a:t>Commerce</a:t>
          </a:r>
          <a:endParaRPr lang="en-US" sz="1600" b="1" dirty="0">
            <a:latin typeface="Georgia" pitchFamily="18" charset="0"/>
          </a:endParaRPr>
        </a:p>
      </dgm:t>
    </dgm:pt>
    <dgm:pt modelId="{9A9D1E87-92FD-42D0-BE6A-3D37F8B08ADA}" type="parTrans" cxnId="{1A06E496-6911-46B4-8706-098E24EAD004}">
      <dgm:prSet/>
      <dgm:spPr/>
      <dgm:t>
        <a:bodyPr/>
        <a:lstStyle/>
        <a:p>
          <a:endParaRPr lang="en-US"/>
        </a:p>
      </dgm:t>
    </dgm:pt>
    <dgm:pt modelId="{E7325AD4-DC8B-47E3-9FE4-CA06938D9023}" type="sibTrans" cxnId="{1A06E496-6911-46B4-8706-098E24EAD004}">
      <dgm:prSet/>
      <dgm:spPr/>
      <dgm:t>
        <a:bodyPr/>
        <a:lstStyle/>
        <a:p>
          <a:endParaRPr lang="en-US"/>
        </a:p>
      </dgm:t>
    </dgm:pt>
    <dgm:pt modelId="{CE319E75-38AB-49DD-B998-31E0FB51B8E8}">
      <dgm:prSet phldrT="[Text]" custT="1"/>
      <dgm:spPr/>
      <dgm:t>
        <a:bodyPr/>
        <a:lstStyle/>
        <a:p>
          <a:r>
            <a:rPr lang="en-US" sz="1600" dirty="0" smtClean="0">
              <a:latin typeface="Georgia" pitchFamily="18" charset="0"/>
            </a:rPr>
            <a:t>Offline</a:t>
          </a:r>
          <a:endParaRPr lang="en-US" sz="1600" dirty="0">
            <a:latin typeface="Georgia" pitchFamily="18" charset="0"/>
          </a:endParaRPr>
        </a:p>
      </dgm:t>
    </dgm:pt>
    <dgm:pt modelId="{5AE20C9E-176F-47E7-84CB-7AE5E3E8BBF9}" type="parTrans" cxnId="{199CD15D-486E-416E-BA8F-499BF21B37E4}">
      <dgm:prSet/>
      <dgm:spPr/>
      <dgm:t>
        <a:bodyPr/>
        <a:lstStyle/>
        <a:p>
          <a:endParaRPr lang="en-US"/>
        </a:p>
      </dgm:t>
    </dgm:pt>
    <dgm:pt modelId="{D63E2239-77D3-4FA0-984E-68BB91151B94}" type="sibTrans" cxnId="{199CD15D-486E-416E-BA8F-499BF21B37E4}">
      <dgm:prSet/>
      <dgm:spPr/>
      <dgm:t>
        <a:bodyPr/>
        <a:lstStyle/>
        <a:p>
          <a:endParaRPr lang="en-US"/>
        </a:p>
      </dgm:t>
    </dgm:pt>
    <dgm:pt modelId="{63A1AC9A-28B5-474D-8D4E-57764CB9DA98}">
      <dgm:prSet phldrT="[Text]" custT="1"/>
      <dgm:spPr/>
      <dgm:t>
        <a:bodyPr/>
        <a:lstStyle/>
        <a:p>
          <a:r>
            <a:rPr lang="en-US" sz="1600" dirty="0" smtClean="0">
              <a:latin typeface="Georgia" pitchFamily="18" charset="0"/>
            </a:rPr>
            <a:t>Digital</a:t>
          </a:r>
          <a:endParaRPr lang="en-US" sz="1600" dirty="0">
            <a:latin typeface="Georgia" pitchFamily="18" charset="0"/>
          </a:endParaRPr>
        </a:p>
      </dgm:t>
    </dgm:pt>
    <dgm:pt modelId="{09EA53B8-7B2C-4693-ABF9-D7592CEFB2DC}" type="parTrans" cxnId="{9EB360B7-B0EF-4C74-B5FE-F986ACFD60F2}">
      <dgm:prSet/>
      <dgm:spPr/>
      <dgm:t>
        <a:bodyPr/>
        <a:lstStyle/>
        <a:p>
          <a:endParaRPr lang="en-US"/>
        </a:p>
      </dgm:t>
    </dgm:pt>
    <dgm:pt modelId="{99FBA473-0D3C-47C8-9885-86B2B2DF1B4C}" type="sibTrans" cxnId="{9EB360B7-B0EF-4C74-B5FE-F986ACFD60F2}">
      <dgm:prSet/>
      <dgm:spPr/>
      <dgm:t>
        <a:bodyPr/>
        <a:lstStyle/>
        <a:p>
          <a:endParaRPr lang="en-US"/>
        </a:p>
      </dgm:t>
    </dgm:pt>
    <dgm:pt modelId="{F1B6D6D4-887C-4F1F-BC1A-C86C312CCBDA}" type="pres">
      <dgm:prSet presAssocID="{6F804360-4FB4-4F11-A83D-2400038D8708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7E5DF387-5E04-4954-8F0D-F40A0C682A61}" type="pres">
      <dgm:prSet presAssocID="{AA0CA8C4-73AE-4427-9189-8BA637625342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D72F4D-DDB4-49D3-B1EB-C4C985682493}" type="pres">
      <dgm:prSet presAssocID="{AA0CA8C4-73AE-4427-9189-8BA637625342}" presName="gear1srcNode" presStyleLbl="node1" presStyleIdx="0" presStyleCnt="3"/>
      <dgm:spPr/>
      <dgm:t>
        <a:bodyPr/>
        <a:lstStyle/>
        <a:p>
          <a:endParaRPr lang="en-US"/>
        </a:p>
      </dgm:t>
    </dgm:pt>
    <dgm:pt modelId="{6A398DD2-74A5-4BE6-819C-1A990750716F}" type="pres">
      <dgm:prSet presAssocID="{AA0CA8C4-73AE-4427-9189-8BA637625342}" presName="gear1dstNode" presStyleLbl="node1" presStyleIdx="0" presStyleCnt="3"/>
      <dgm:spPr/>
      <dgm:t>
        <a:bodyPr/>
        <a:lstStyle/>
        <a:p>
          <a:endParaRPr lang="en-US"/>
        </a:p>
      </dgm:t>
    </dgm:pt>
    <dgm:pt modelId="{43864159-62B9-4D06-B710-077F151BC02B}" type="pres">
      <dgm:prSet presAssocID="{CE319E75-38AB-49DD-B998-31E0FB51B8E8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A6A6DD-C411-47BA-9E5B-FFB5E803FFE2}" type="pres">
      <dgm:prSet presAssocID="{CE319E75-38AB-49DD-B998-31E0FB51B8E8}" presName="gear2srcNode" presStyleLbl="node1" presStyleIdx="1" presStyleCnt="3"/>
      <dgm:spPr/>
      <dgm:t>
        <a:bodyPr/>
        <a:lstStyle/>
        <a:p>
          <a:endParaRPr lang="en-US"/>
        </a:p>
      </dgm:t>
    </dgm:pt>
    <dgm:pt modelId="{DDEC1E61-2933-497D-9C95-882D2F5B9C5A}" type="pres">
      <dgm:prSet presAssocID="{CE319E75-38AB-49DD-B998-31E0FB51B8E8}" presName="gear2dstNode" presStyleLbl="node1" presStyleIdx="1" presStyleCnt="3"/>
      <dgm:spPr/>
      <dgm:t>
        <a:bodyPr/>
        <a:lstStyle/>
        <a:p>
          <a:endParaRPr lang="en-US"/>
        </a:p>
      </dgm:t>
    </dgm:pt>
    <dgm:pt modelId="{E0461720-4F4C-4005-83CB-87E759D9BB26}" type="pres">
      <dgm:prSet presAssocID="{63A1AC9A-28B5-474D-8D4E-57764CB9DA98}" presName="gear3" presStyleLbl="node1" presStyleIdx="2" presStyleCnt="3"/>
      <dgm:spPr/>
      <dgm:t>
        <a:bodyPr/>
        <a:lstStyle/>
        <a:p>
          <a:endParaRPr lang="en-US"/>
        </a:p>
      </dgm:t>
    </dgm:pt>
    <dgm:pt modelId="{EA4F29B4-A4DF-4C42-AB92-25574C66F11E}" type="pres">
      <dgm:prSet presAssocID="{63A1AC9A-28B5-474D-8D4E-57764CB9DA98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CECCCD-56F2-49BB-9DC4-C750059431CE}" type="pres">
      <dgm:prSet presAssocID="{63A1AC9A-28B5-474D-8D4E-57764CB9DA98}" presName="gear3srcNode" presStyleLbl="node1" presStyleIdx="2" presStyleCnt="3"/>
      <dgm:spPr/>
      <dgm:t>
        <a:bodyPr/>
        <a:lstStyle/>
        <a:p>
          <a:endParaRPr lang="en-US"/>
        </a:p>
      </dgm:t>
    </dgm:pt>
    <dgm:pt modelId="{608B67FD-ACF1-4DD8-95E0-D8B743E75A79}" type="pres">
      <dgm:prSet presAssocID="{63A1AC9A-28B5-474D-8D4E-57764CB9DA98}" presName="gear3dstNode" presStyleLbl="node1" presStyleIdx="2" presStyleCnt="3"/>
      <dgm:spPr/>
      <dgm:t>
        <a:bodyPr/>
        <a:lstStyle/>
        <a:p>
          <a:endParaRPr lang="en-US"/>
        </a:p>
      </dgm:t>
    </dgm:pt>
    <dgm:pt modelId="{576E20D2-19A8-464A-8D9A-651A4C38B7A5}" type="pres">
      <dgm:prSet presAssocID="{E7325AD4-DC8B-47E3-9FE4-CA06938D9023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21351D33-1B00-4C58-AA0F-4CA7B9006247}" type="pres">
      <dgm:prSet presAssocID="{D63E2239-77D3-4FA0-984E-68BB91151B94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9C4BF094-5EFD-44C0-B5B4-9C7554D9984C}" type="pres">
      <dgm:prSet presAssocID="{99FBA473-0D3C-47C8-9885-86B2B2DF1B4C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598D53CA-EB7C-44F0-9C90-E63EBE2F876C}" type="presOf" srcId="{63A1AC9A-28B5-474D-8D4E-57764CB9DA98}" destId="{E0461720-4F4C-4005-83CB-87E759D9BB26}" srcOrd="0" destOrd="0" presId="urn:microsoft.com/office/officeart/2005/8/layout/gear1"/>
    <dgm:cxn modelId="{A80D0C05-DD74-40FF-9977-EB4A89B00042}" type="presOf" srcId="{6F804360-4FB4-4F11-A83D-2400038D8708}" destId="{F1B6D6D4-887C-4F1F-BC1A-C86C312CCBDA}" srcOrd="0" destOrd="0" presId="urn:microsoft.com/office/officeart/2005/8/layout/gear1"/>
    <dgm:cxn modelId="{2FB8A305-6115-4A35-8A2A-6FEA5E7F47EA}" type="presOf" srcId="{99FBA473-0D3C-47C8-9885-86B2B2DF1B4C}" destId="{9C4BF094-5EFD-44C0-B5B4-9C7554D9984C}" srcOrd="0" destOrd="0" presId="urn:microsoft.com/office/officeart/2005/8/layout/gear1"/>
    <dgm:cxn modelId="{C7D74E01-8133-4256-A2AC-0D5F2260F283}" type="presOf" srcId="{CE319E75-38AB-49DD-B998-31E0FB51B8E8}" destId="{DDEC1E61-2933-497D-9C95-882D2F5B9C5A}" srcOrd="2" destOrd="0" presId="urn:microsoft.com/office/officeart/2005/8/layout/gear1"/>
    <dgm:cxn modelId="{8EE4EAC4-3C32-428C-BCCB-15EA5BF1708A}" type="presOf" srcId="{CE319E75-38AB-49DD-B998-31E0FB51B8E8}" destId="{43864159-62B9-4D06-B710-077F151BC02B}" srcOrd="0" destOrd="0" presId="urn:microsoft.com/office/officeart/2005/8/layout/gear1"/>
    <dgm:cxn modelId="{4C39C42E-9167-4403-9E84-019256B6EBD8}" type="presOf" srcId="{63A1AC9A-28B5-474D-8D4E-57764CB9DA98}" destId="{608B67FD-ACF1-4DD8-95E0-D8B743E75A79}" srcOrd="3" destOrd="0" presId="urn:microsoft.com/office/officeart/2005/8/layout/gear1"/>
    <dgm:cxn modelId="{28CA0E3F-5B80-4B2E-B4F0-F5AA445A9168}" type="presOf" srcId="{D63E2239-77D3-4FA0-984E-68BB91151B94}" destId="{21351D33-1B00-4C58-AA0F-4CA7B9006247}" srcOrd="0" destOrd="0" presId="urn:microsoft.com/office/officeart/2005/8/layout/gear1"/>
    <dgm:cxn modelId="{9EB360B7-B0EF-4C74-B5FE-F986ACFD60F2}" srcId="{6F804360-4FB4-4F11-A83D-2400038D8708}" destId="{63A1AC9A-28B5-474D-8D4E-57764CB9DA98}" srcOrd="2" destOrd="0" parTransId="{09EA53B8-7B2C-4693-ABF9-D7592CEFB2DC}" sibTransId="{99FBA473-0D3C-47C8-9885-86B2B2DF1B4C}"/>
    <dgm:cxn modelId="{18F1417B-012E-47A5-8C00-DC69ACFDA808}" type="presOf" srcId="{AA0CA8C4-73AE-4427-9189-8BA637625342}" destId="{92D72F4D-DDB4-49D3-B1EB-C4C985682493}" srcOrd="1" destOrd="0" presId="urn:microsoft.com/office/officeart/2005/8/layout/gear1"/>
    <dgm:cxn modelId="{6825E01C-D3A9-4E95-9384-E14FBCBB43D4}" type="presOf" srcId="{63A1AC9A-28B5-474D-8D4E-57764CB9DA98}" destId="{EA4F29B4-A4DF-4C42-AB92-25574C66F11E}" srcOrd="1" destOrd="0" presId="urn:microsoft.com/office/officeart/2005/8/layout/gear1"/>
    <dgm:cxn modelId="{2F803D60-EA06-4A21-81A4-90A9A216ED85}" type="presOf" srcId="{E7325AD4-DC8B-47E3-9FE4-CA06938D9023}" destId="{576E20D2-19A8-464A-8D9A-651A4C38B7A5}" srcOrd="0" destOrd="0" presId="urn:microsoft.com/office/officeart/2005/8/layout/gear1"/>
    <dgm:cxn modelId="{1A06E496-6911-46B4-8706-098E24EAD004}" srcId="{6F804360-4FB4-4F11-A83D-2400038D8708}" destId="{AA0CA8C4-73AE-4427-9189-8BA637625342}" srcOrd="0" destOrd="0" parTransId="{9A9D1E87-92FD-42D0-BE6A-3D37F8B08ADA}" sibTransId="{E7325AD4-DC8B-47E3-9FE4-CA06938D9023}"/>
    <dgm:cxn modelId="{DA9A0B5D-5E2E-445D-8A32-672350610460}" type="presOf" srcId="{AA0CA8C4-73AE-4427-9189-8BA637625342}" destId="{6A398DD2-74A5-4BE6-819C-1A990750716F}" srcOrd="2" destOrd="0" presId="urn:microsoft.com/office/officeart/2005/8/layout/gear1"/>
    <dgm:cxn modelId="{E7D0D9A1-2373-4B4B-A983-6E5FEFFE2963}" type="presOf" srcId="{63A1AC9A-28B5-474D-8D4E-57764CB9DA98}" destId="{E9CECCCD-56F2-49BB-9DC4-C750059431CE}" srcOrd="2" destOrd="0" presId="urn:microsoft.com/office/officeart/2005/8/layout/gear1"/>
    <dgm:cxn modelId="{AD048E7B-3A61-4BB9-99B8-B13038BE75BA}" type="presOf" srcId="{AA0CA8C4-73AE-4427-9189-8BA637625342}" destId="{7E5DF387-5E04-4954-8F0D-F40A0C682A61}" srcOrd="0" destOrd="0" presId="urn:microsoft.com/office/officeart/2005/8/layout/gear1"/>
    <dgm:cxn modelId="{199CD15D-486E-416E-BA8F-499BF21B37E4}" srcId="{6F804360-4FB4-4F11-A83D-2400038D8708}" destId="{CE319E75-38AB-49DD-B998-31E0FB51B8E8}" srcOrd="1" destOrd="0" parTransId="{5AE20C9E-176F-47E7-84CB-7AE5E3E8BBF9}" sibTransId="{D63E2239-77D3-4FA0-984E-68BB91151B94}"/>
    <dgm:cxn modelId="{3A35A1A0-0CC3-403A-8BAF-B4E3C2635CB7}" type="presOf" srcId="{CE319E75-38AB-49DD-B998-31E0FB51B8E8}" destId="{3CA6A6DD-C411-47BA-9E5B-FFB5E803FFE2}" srcOrd="1" destOrd="0" presId="urn:microsoft.com/office/officeart/2005/8/layout/gear1"/>
    <dgm:cxn modelId="{C97595B4-15F7-4677-A29B-9DCAF98D6C4E}" type="presParOf" srcId="{F1B6D6D4-887C-4F1F-BC1A-C86C312CCBDA}" destId="{7E5DF387-5E04-4954-8F0D-F40A0C682A61}" srcOrd="0" destOrd="0" presId="urn:microsoft.com/office/officeart/2005/8/layout/gear1"/>
    <dgm:cxn modelId="{74E71285-91E7-49C6-A32E-FA4F17B7708A}" type="presParOf" srcId="{F1B6D6D4-887C-4F1F-BC1A-C86C312CCBDA}" destId="{92D72F4D-DDB4-49D3-B1EB-C4C985682493}" srcOrd="1" destOrd="0" presId="urn:microsoft.com/office/officeart/2005/8/layout/gear1"/>
    <dgm:cxn modelId="{A0147508-6D9E-4161-8D1E-008297063267}" type="presParOf" srcId="{F1B6D6D4-887C-4F1F-BC1A-C86C312CCBDA}" destId="{6A398DD2-74A5-4BE6-819C-1A990750716F}" srcOrd="2" destOrd="0" presId="urn:microsoft.com/office/officeart/2005/8/layout/gear1"/>
    <dgm:cxn modelId="{91D91F72-0CA2-4BD2-AAE0-81D469473EE8}" type="presParOf" srcId="{F1B6D6D4-887C-4F1F-BC1A-C86C312CCBDA}" destId="{43864159-62B9-4D06-B710-077F151BC02B}" srcOrd="3" destOrd="0" presId="urn:microsoft.com/office/officeart/2005/8/layout/gear1"/>
    <dgm:cxn modelId="{5980A10F-3EED-4B0B-9B45-A6F8D0DF6648}" type="presParOf" srcId="{F1B6D6D4-887C-4F1F-BC1A-C86C312CCBDA}" destId="{3CA6A6DD-C411-47BA-9E5B-FFB5E803FFE2}" srcOrd="4" destOrd="0" presId="urn:microsoft.com/office/officeart/2005/8/layout/gear1"/>
    <dgm:cxn modelId="{0035FF3F-1EC2-4893-BD3B-CF4D3B8671CB}" type="presParOf" srcId="{F1B6D6D4-887C-4F1F-BC1A-C86C312CCBDA}" destId="{DDEC1E61-2933-497D-9C95-882D2F5B9C5A}" srcOrd="5" destOrd="0" presId="urn:microsoft.com/office/officeart/2005/8/layout/gear1"/>
    <dgm:cxn modelId="{7550B8F9-71AB-4002-BE24-E7F8133323F6}" type="presParOf" srcId="{F1B6D6D4-887C-4F1F-BC1A-C86C312CCBDA}" destId="{E0461720-4F4C-4005-83CB-87E759D9BB26}" srcOrd="6" destOrd="0" presId="urn:microsoft.com/office/officeart/2005/8/layout/gear1"/>
    <dgm:cxn modelId="{926B09F8-59A0-42E8-9343-BA267076AF19}" type="presParOf" srcId="{F1B6D6D4-887C-4F1F-BC1A-C86C312CCBDA}" destId="{EA4F29B4-A4DF-4C42-AB92-25574C66F11E}" srcOrd="7" destOrd="0" presId="urn:microsoft.com/office/officeart/2005/8/layout/gear1"/>
    <dgm:cxn modelId="{720485B4-F8EE-4391-B67F-F3995940CC4E}" type="presParOf" srcId="{F1B6D6D4-887C-4F1F-BC1A-C86C312CCBDA}" destId="{E9CECCCD-56F2-49BB-9DC4-C750059431CE}" srcOrd="8" destOrd="0" presId="urn:microsoft.com/office/officeart/2005/8/layout/gear1"/>
    <dgm:cxn modelId="{635EFBFA-747F-43FE-9ECD-2A5FF70A516B}" type="presParOf" srcId="{F1B6D6D4-887C-4F1F-BC1A-C86C312CCBDA}" destId="{608B67FD-ACF1-4DD8-95E0-D8B743E75A79}" srcOrd="9" destOrd="0" presId="urn:microsoft.com/office/officeart/2005/8/layout/gear1"/>
    <dgm:cxn modelId="{67991265-6419-47BE-ABC1-E72B5C9025A7}" type="presParOf" srcId="{F1B6D6D4-887C-4F1F-BC1A-C86C312CCBDA}" destId="{576E20D2-19A8-464A-8D9A-651A4C38B7A5}" srcOrd="10" destOrd="0" presId="urn:microsoft.com/office/officeart/2005/8/layout/gear1"/>
    <dgm:cxn modelId="{6AAE3772-1DF9-4CED-99E5-2E8EA7269FFD}" type="presParOf" srcId="{F1B6D6D4-887C-4F1F-BC1A-C86C312CCBDA}" destId="{21351D33-1B00-4C58-AA0F-4CA7B9006247}" srcOrd="11" destOrd="0" presId="urn:microsoft.com/office/officeart/2005/8/layout/gear1"/>
    <dgm:cxn modelId="{97EA388E-F78F-4277-BB39-9B217523013B}" type="presParOf" srcId="{F1B6D6D4-887C-4F1F-BC1A-C86C312CCBDA}" destId="{9C4BF094-5EFD-44C0-B5B4-9C7554D9984C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1BE2B69-3B7D-4BDE-B570-9CFA9517BBE6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E9A7944D-5307-4593-9DFF-E11A137A36C6}">
      <dgm:prSet phldrT="[Text]" custT="1"/>
      <dgm:spPr/>
      <dgm:t>
        <a:bodyPr/>
        <a:lstStyle/>
        <a:p>
          <a:r>
            <a:rPr lang="en-US" sz="2800" b="0" i="1" dirty="0" smtClean="0">
              <a:latin typeface="Georgia" pitchFamily="18" charset="0"/>
            </a:rPr>
            <a:t>Stop Gap Measures</a:t>
          </a:r>
          <a:endParaRPr lang="en-US" sz="2800" b="0" i="1" dirty="0">
            <a:latin typeface="Georgia" pitchFamily="18" charset="0"/>
          </a:endParaRPr>
        </a:p>
      </dgm:t>
    </dgm:pt>
    <dgm:pt modelId="{4E9CA9C2-7469-4697-8BDC-115A000AAEC1}" type="parTrans" cxnId="{71C120DB-4C85-475F-B7F6-EF1AECECFF35}">
      <dgm:prSet/>
      <dgm:spPr/>
      <dgm:t>
        <a:bodyPr/>
        <a:lstStyle/>
        <a:p>
          <a:endParaRPr lang="en-US"/>
        </a:p>
      </dgm:t>
    </dgm:pt>
    <dgm:pt modelId="{9E09B38A-E9A0-480E-890D-8C894A13FDF9}" type="sibTrans" cxnId="{71C120DB-4C85-475F-B7F6-EF1AECECFF35}">
      <dgm:prSet/>
      <dgm:spPr/>
      <dgm:t>
        <a:bodyPr/>
        <a:lstStyle/>
        <a:p>
          <a:endParaRPr lang="en-US"/>
        </a:p>
      </dgm:t>
    </dgm:pt>
    <dgm:pt modelId="{CBE0B402-C87B-4C75-8541-AAA2ADEFFB4F}">
      <dgm:prSet phldrT="[Text]" custT="1"/>
      <dgm:spPr/>
      <dgm:t>
        <a:bodyPr/>
        <a:lstStyle/>
        <a:p>
          <a:r>
            <a:rPr lang="en-US" sz="2800" b="0" i="1" dirty="0" smtClean="0">
              <a:latin typeface="Georgia" pitchFamily="18" charset="0"/>
            </a:rPr>
            <a:t>Build &amp; Augment</a:t>
          </a:r>
          <a:endParaRPr lang="en-US" sz="2800" b="0" i="1" dirty="0">
            <a:latin typeface="Georgia" pitchFamily="18" charset="0"/>
          </a:endParaRPr>
        </a:p>
      </dgm:t>
    </dgm:pt>
    <dgm:pt modelId="{9E6FD612-F11D-4100-8FA3-8371AB36DF24}" type="parTrans" cxnId="{17E308D1-AC8A-4C0B-86D1-5781D6CC3EAF}">
      <dgm:prSet/>
      <dgm:spPr/>
      <dgm:t>
        <a:bodyPr/>
        <a:lstStyle/>
        <a:p>
          <a:endParaRPr lang="en-US"/>
        </a:p>
      </dgm:t>
    </dgm:pt>
    <dgm:pt modelId="{0FC6FA75-F4E0-4678-B0C2-390E0D4A929D}" type="sibTrans" cxnId="{17E308D1-AC8A-4C0B-86D1-5781D6CC3EAF}">
      <dgm:prSet/>
      <dgm:spPr/>
      <dgm:t>
        <a:bodyPr/>
        <a:lstStyle/>
        <a:p>
          <a:endParaRPr lang="en-US"/>
        </a:p>
      </dgm:t>
    </dgm:pt>
    <dgm:pt modelId="{E5BF462A-F6AC-4214-BB5E-11A6D8B5FD9C}">
      <dgm:prSet phldrT="[Text]" custT="1"/>
      <dgm:spPr/>
      <dgm:t>
        <a:bodyPr/>
        <a:lstStyle/>
        <a:p>
          <a:r>
            <a:rPr lang="en-US" sz="2800" b="0" i="1" dirty="0" smtClean="0">
              <a:latin typeface="Georgia" pitchFamily="18" charset="0"/>
            </a:rPr>
            <a:t>Support &amp; Grow</a:t>
          </a:r>
          <a:endParaRPr lang="en-US" sz="2800" b="0" i="1" dirty="0">
            <a:latin typeface="Georgia" pitchFamily="18" charset="0"/>
          </a:endParaRPr>
        </a:p>
      </dgm:t>
    </dgm:pt>
    <dgm:pt modelId="{9B3408C6-88AE-41B2-A525-5A80CEE1442F}" type="parTrans" cxnId="{268A007C-82B2-4001-8484-FC31A730FF39}">
      <dgm:prSet/>
      <dgm:spPr/>
      <dgm:t>
        <a:bodyPr/>
        <a:lstStyle/>
        <a:p>
          <a:endParaRPr lang="en-US"/>
        </a:p>
      </dgm:t>
    </dgm:pt>
    <dgm:pt modelId="{6D38A509-C0DE-463E-A722-9D8F315E9F40}" type="sibTrans" cxnId="{268A007C-82B2-4001-8484-FC31A730FF39}">
      <dgm:prSet/>
      <dgm:spPr/>
      <dgm:t>
        <a:bodyPr/>
        <a:lstStyle/>
        <a:p>
          <a:endParaRPr lang="en-US"/>
        </a:p>
      </dgm:t>
    </dgm:pt>
    <dgm:pt modelId="{A539C6E7-290A-4F24-9C10-982B50247AA7}" type="pres">
      <dgm:prSet presAssocID="{01BE2B69-3B7D-4BDE-B570-9CFA9517BBE6}" presName="arrowDiagram" presStyleCnt="0">
        <dgm:presLayoutVars>
          <dgm:chMax val="5"/>
          <dgm:dir/>
          <dgm:resizeHandles val="exact"/>
        </dgm:presLayoutVars>
      </dgm:prSet>
      <dgm:spPr/>
    </dgm:pt>
    <dgm:pt modelId="{207417B7-821F-4F6F-8DFE-351AF2FAFC36}" type="pres">
      <dgm:prSet presAssocID="{01BE2B69-3B7D-4BDE-B570-9CFA9517BBE6}" presName="arrow" presStyleLbl="bgShp" presStyleIdx="0" presStyleCnt="1" custAng="13387793" custFlipVert="0" custFlipHor="1" custScaleX="91946" custScaleY="33862" custLinFactNeighborX="9489" custLinFactNeighborY="25563"/>
      <dgm:spPr/>
    </dgm:pt>
    <dgm:pt modelId="{15A2430D-5A6E-4B35-8372-1F2EAE95F505}" type="pres">
      <dgm:prSet presAssocID="{01BE2B69-3B7D-4BDE-B570-9CFA9517BBE6}" presName="arrowDiagram3" presStyleCnt="0"/>
      <dgm:spPr/>
    </dgm:pt>
    <dgm:pt modelId="{F1A96679-4365-441C-8831-0F977E941D9F}" type="pres">
      <dgm:prSet presAssocID="{E9A7944D-5307-4593-9DFF-E11A137A36C6}" presName="bullet3a" presStyleLbl="node1" presStyleIdx="0" presStyleCnt="3" custLinFactX="300000" custLinFactY="100000" custLinFactNeighborX="385062" custLinFactNeighborY="111094"/>
      <dgm:spPr/>
    </dgm:pt>
    <dgm:pt modelId="{B52CC1BF-DFEB-4890-8DB5-EF1C61551739}" type="pres">
      <dgm:prSet presAssocID="{E9A7944D-5307-4593-9DFF-E11A137A36C6}" presName="textBox3a" presStyleLbl="revTx" presStyleIdx="0" presStyleCnt="3" custScaleX="211342" custLinFactNeighborX="-23842" custLinFactNeighborY="-826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5342FC-5C7C-4707-A673-6940DD56CC50}" type="pres">
      <dgm:prSet presAssocID="{CBE0B402-C87B-4C75-8541-AAA2ADEFFB4F}" presName="bullet3b" presStyleLbl="node1" presStyleIdx="1" presStyleCnt="3" custLinFactX="133935" custLinFactY="96136" custLinFactNeighborX="200000" custLinFactNeighborY="100000"/>
      <dgm:spPr/>
    </dgm:pt>
    <dgm:pt modelId="{C32DB62F-AD7F-4D67-BD1A-1FF1B07CE708}" type="pres">
      <dgm:prSet presAssocID="{CBE0B402-C87B-4C75-8541-AAA2ADEFFB4F}" presName="textBox3b" presStyleLbl="revTx" presStyleIdx="1" presStyleCnt="3" custScaleX="167455" custScaleY="29173" custLinFactNeighborX="-63810" custLinFactNeighborY="-319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C53DC4-BB9E-437B-B4D8-CFF4A58C4236}" type="pres">
      <dgm:prSet presAssocID="{E5BF462A-F6AC-4214-BB5E-11A6D8B5FD9C}" presName="bullet3c" presStyleLbl="node1" presStyleIdx="2" presStyleCnt="3" custLinFactX="37358" custLinFactNeighborX="100000" custLinFactNeighborY="38622"/>
      <dgm:spPr/>
    </dgm:pt>
    <dgm:pt modelId="{A9F9B6EC-0157-4368-AC96-782F73C0FCB2}" type="pres">
      <dgm:prSet presAssocID="{E5BF462A-F6AC-4214-BB5E-11A6D8B5FD9C}" presName="textBox3c" presStyleLbl="revTx" presStyleIdx="2" presStyleCnt="3" custFlipVert="0" custScaleX="195974" custScaleY="74995" custLinFactNeighborX="-81495" custLinFactNeighborY="-207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A2850A1-B55D-4935-A397-B2B4BE16FCBB}" type="presOf" srcId="{CBE0B402-C87B-4C75-8541-AAA2ADEFFB4F}" destId="{C32DB62F-AD7F-4D67-BD1A-1FF1B07CE708}" srcOrd="0" destOrd="0" presId="urn:microsoft.com/office/officeart/2005/8/layout/arrow2"/>
    <dgm:cxn modelId="{A2A97451-95D5-45C8-B73F-F9C516B98D58}" type="presOf" srcId="{E9A7944D-5307-4593-9DFF-E11A137A36C6}" destId="{B52CC1BF-DFEB-4890-8DB5-EF1C61551739}" srcOrd="0" destOrd="0" presId="urn:microsoft.com/office/officeart/2005/8/layout/arrow2"/>
    <dgm:cxn modelId="{6F0EDB2B-1D27-47C3-9A40-632206FE22AF}" type="presOf" srcId="{E5BF462A-F6AC-4214-BB5E-11A6D8B5FD9C}" destId="{A9F9B6EC-0157-4368-AC96-782F73C0FCB2}" srcOrd="0" destOrd="0" presId="urn:microsoft.com/office/officeart/2005/8/layout/arrow2"/>
    <dgm:cxn modelId="{71C120DB-4C85-475F-B7F6-EF1AECECFF35}" srcId="{01BE2B69-3B7D-4BDE-B570-9CFA9517BBE6}" destId="{E9A7944D-5307-4593-9DFF-E11A137A36C6}" srcOrd="0" destOrd="0" parTransId="{4E9CA9C2-7469-4697-8BDC-115A000AAEC1}" sibTransId="{9E09B38A-E9A0-480E-890D-8C894A13FDF9}"/>
    <dgm:cxn modelId="{17E308D1-AC8A-4C0B-86D1-5781D6CC3EAF}" srcId="{01BE2B69-3B7D-4BDE-B570-9CFA9517BBE6}" destId="{CBE0B402-C87B-4C75-8541-AAA2ADEFFB4F}" srcOrd="1" destOrd="0" parTransId="{9E6FD612-F11D-4100-8FA3-8371AB36DF24}" sibTransId="{0FC6FA75-F4E0-4678-B0C2-390E0D4A929D}"/>
    <dgm:cxn modelId="{268A007C-82B2-4001-8484-FC31A730FF39}" srcId="{01BE2B69-3B7D-4BDE-B570-9CFA9517BBE6}" destId="{E5BF462A-F6AC-4214-BB5E-11A6D8B5FD9C}" srcOrd="2" destOrd="0" parTransId="{9B3408C6-88AE-41B2-A525-5A80CEE1442F}" sibTransId="{6D38A509-C0DE-463E-A722-9D8F315E9F40}"/>
    <dgm:cxn modelId="{7C30A085-3D07-486D-A9D5-961B11EF7C33}" type="presOf" srcId="{01BE2B69-3B7D-4BDE-B570-9CFA9517BBE6}" destId="{A539C6E7-290A-4F24-9C10-982B50247AA7}" srcOrd="0" destOrd="0" presId="urn:microsoft.com/office/officeart/2005/8/layout/arrow2"/>
    <dgm:cxn modelId="{81CB2807-6D10-4301-9506-F78F0971D0A3}" type="presParOf" srcId="{A539C6E7-290A-4F24-9C10-982B50247AA7}" destId="{207417B7-821F-4F6F-8DFE-351AF2FAFC36}" srcOrd="0" destOrd="0" presId="urn:microsoft.com/office/officeart/2005/8/layout/arrow2"/>
    <dgm:cxn modelId="{79D37D11-F75C-400D-A421-EED7C0B7489F}" type="presParOf" srcId="{A539C6E7-290A-4F24-9C10-982B50247AA7}" destId="{15A2430D-5A6E-4B35-8372-1F2EAE95F505}" srcOrd="1" destOrd="0" presId="urn:microsoft.com/office/officeart/2005/8/layout/arrow2"/>
    <dgm:cxn modelId="{D08353A5-B700-4269-A565-B72F4B9DDDC3}" type="presParOf" srcId="{15A2430D-5A6E-4B35-8372-1F2EAE95F505}" destId="{F1A96679-4365-441C-8831-0F977E941D9F}" srcOrd="0" destOrd="0" presId="urn:microsoft.com/office/officeart/2005/8/layout/arrow2"/>
    <dgm:cxn modelId="{64A599EB-B6E5-491B-9627-2AA9EBD8CEEB}" type="presParOf" srcId="{15A2430D-5A6E-4B35-8372-1F2EAE95F505}" destId="{B52CC1BF-DFEB-4890-8DB5-EF1C61551739}" srcOrd="1" destOrd="0" presId="urn:microsoft.com/office/officeart/2005/8/layout/arrow2"/>
    <dgm:cxn modelId="{CF854411-66E9-446E-BFC5-8CC904817804}" type="presParOf" srcId="{15A2430D-5A6E-4B35-8372-1F2EAE95F505}" destId="{435342FC-5C7C-4707-A673-6940DD56CC50}" srcOrd="2" destOrd="0" presId="urn:microsoft.com/office/officeart/2005/8/layout/arrow2"/>
    <dgm:cxn modelId="{B2DBBC66-389E-43AF-9403-4CDD7D694E52}" type="presParOf" srcId="{15A2430D-5A6E-4B35-8372-1F2EAE95F505}" destId="{C32DB62F-AD7F-4D67-BD1A-1FF1B07CE708}" srcOrd="3" destOrd="0" presId="urn:microsoft.com/office/officeart/2005/8/layout/arrow2"/>
    <dgm:cxn modelId="{D4603405-7940-4C95-AF4A-EB04F4CD29B4}" type="presParOf" srcId="{15A2430D-5A6E-4B35-8372-1F2EAE95F505}" destId="{B1C53DC4-BB9E-437B-B4D8-CFF4A58C4236}" srcOrd="4" destOrd="0" presId="urn:microsoft.com/office/officeart/2005/8/layout/arrow2"/>
    <dgm:cxn modelId="{4617BF1B-C888-4B4C-80F1-72516C26F8C0}" type="presParOf" srcId="{15A2430D-5A6E-4B35-8372-1F2EAE95F505}" destId="{A9F9B6EC-0157-4368-AC96-782F73C0FCB2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5DF387-5E04-4954-8F0D-F40A0C682A61}">
      <dsp:nvSpPr>
        <dsp:cNvPr id="0" name=""/>
        <dsp:cNvSpPr/>
      </dsp:nvSpPr>
      <dsp:spPr>
        <a:xfrm>
          <a:off x="2183129" y="1611630"/>
          <a:ext cx="1969770" cy="1969770"/>
        </a:xfrm>
        <a:prstGeom prst="gear9">
          <a:avLst/>
        </a:prstGeom>
        <a:solidFill>
          <a:schemeClr val="accent5">
            <a:shade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Georgia" pitchFamily="18" charset="0"/>
            </a:rPr>
            <a:t>Commerce</a:t>
          </a:r>
          <a:endParaRPr lang="en-US" sz="1600" b="1" kern="1200" dirty="0">
            <a:latin typeface="Georgia" pitchFamily="18" charset="0"/>
          </a:endParaRPr>
        </a:p>
      </dsp:txBody>
      <dsp:txXfrm>
        <a:off x="2579140" y="2073039"/>
        <a:ext cx="1177748" cy="1012503"/>
      </dsp:txXfrm>
    </dsp:sp>
    <dsp:sp modelId="{43864159-62B9-4D06-B710-077F151BC02B}">
      <dsp:nvSpPr>
        <dsp:cNvPr id="0" name=""/>
        <dsp:cNvSpPr/>
      </dsp:nvSpPr>
      <dsp:spPr>
        <a:xfrm>
          <a:off x="1037081" y="1146048"/>
          <a:ext cx="1432560" cy="1432560"/>
        </a:xfrm>
        <a:prstGeom prst="gear6">
          <a:avLst/>
        </a:prstGeom>
        <a:solidFill>
          <a:schemeClr val="accent5">
            <a:shade val="50000"/>
            <a:hueOff val="-73264"/>
            <a:satOff val="-1899"/>
            <a:lumOff val="2697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Georgia" pitchFamily="18" charset="0"/>
            </a:rPr>
            <a:t>Offline</a:t>
          </a:r>
          <a:endParaRPr lang="en-US" sz="1600" kern="1200" dirty="0">
            <a:latin typeface="Georgia" pitchFamily="18" charset="0"/>
          </a:endParaRPr>
        </a:p>
      </dsp:txBody>
      <dsp:txXfrm>
        <a:off x="1397732" y="1508879"/>
        <a:ext cx="711258" cy="706898"/>
      </dsp:txXfrm>
    </dsp:sp>
    <dsp:sp modelId="{E0461720-4F4C-4005-83CB-87E759D9BB26}">
      <dsp:nvSpPr>
        <dsp:cNvPr id="0" name=""/>
        <dsp:cNvSpPr/>
      </dsp:nvSpPr>
      <dsp:spPr>
        <a:xfrm rot="20700000">
          <a:off x="1839461" y="157727"/>
          <a:ext cx="1403616" cy="1403616"/>
        </a:xfrm>
        <a:prstGeom prst="gear6">
          <a:avLst/>
        </a:prstGeom>
        <a:solidFill>
          <a:schemeClr val="accent5">
            <a:shade val="50000"/>
            <a:hueOff val="-73264"/>
            <a:satOff val="-1899"/>
            <a:lumOff val="2697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Georgia" pitchFamily="18" charset="0"/>
            </a:rPr>
            <a:t>Digital</a:t>
          </a:r>
          <a:endParaRPr lang="en-US" sz="1600" kern="1200" dirty="0">
            <a:latin typeface="Georgia" pitchFamily="18" charset="0"/>
          </a:endParaRPr>
        </a:p>
      </dsp:txBody>
      <dsp:txXfrm rot="-20700000">
        <a:off x="2147315" y="465582"/>
        <a:ext cx="787908" cy="787908"/>
      </dsp:txXfrm>
    </dsp:sp>
    <dsp:sp modelId="{576E20D2-19A8-464A-8D9A-651A4C38B7A5}">
      <dsp:nvSpPr>
        <dsp:cNvPr id="0" name=""/>
        <dsp:cNvSpPr/>
      </dsp:nvSpPr>
      <dsp:spPr>
        <a:xfrm>
          <a:off x="2025055" y="1318137"/>
          <a:ext cx="2521305" cy="2521305"/>
        </a:xfrm>
        <a:prstGeom prst="circularArrow">
          <a:avLst>
            <a:gd name="adj1" fmla="val 4688"/>
            <a:gd name="adj2" fmla="val 299029"/>
            <a:gd name="adj3" fmla="val 2499662"/>
            <a:gd name="adj4" fmla="val 15897299"/>
            <a:gd name="adj5" fmla="val 5469"/>
          </a:avLst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351D33-1B00-4C58-AA0F-4CA7B9006247}">
      <dsp:nvSpPr>
        <dsp:cNvPr id="0" name=""/>
        <dsp:cNvSpPr/>
      </dsp:nvSpPr>
      <dsp:spPr>
        <a:xfrm>
          <a:off x="783378" y="831706"/>
          <a:ext cx="1831886" cy="1831886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5">
            <a:shade val="90000"/>
            <a:hueOff val="-76853"/>
            <a:satOff val="-2174"/>
            <a:lumOff val="2025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4BF094-5EFD-44C0-B5B4-9C7554D9984C}">
      <dsp:nvSpPr>
        <dsp:cNvPr id="0" name=""/>
        <dsp:cNvSpPr/>
      </dsp:nvSpPr>
      <dsp:spPr>
        <a:xfrm>
          <a:off x="1514790" y="-147086"/>
          <a:ext cx="1975142" cy="1975142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5">
            <a:shade val="90000"/>
            <a:hueOff val="-76853"/>
            <a:satOff val="-2174"/>
            <a:lumOff val="2025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7417B7-821F-4F6F-8DFE-351AF2FAFC36}">
      <dsp:nvSpPr>
        <dsp:cNvPr id="0" name=""/>
        <dsp:cNvSpPr/>
      </dsp:nvSpPr>
      <dsp:spPr>
        <a:xfrm rot="8212207" flipH="1">
          <a:off x="1631091" y="949405"/>
          <a:ext cx="6838134" cy="1573973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A96679-4365-441C-8831-0F977E941D9F}">
      <dsp:nvSpPr>
        <dsp:cNvPr id="0" name=""/>
        <dsp:cNvSpPr/>
      </dsp:nvSpPr>
      <dsp:spPr>
        <a:xfrm>
          <a:off x="2895075" y="3028372"/>
          <a:ext cx="193365" cy="1933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2CC1BF-DFEB-4890-8DB5-EF1C61551739}">
      <dsp:nvSpPr>
        <dsp:cNvPr id="0" name=""/>
        <dsp:cNvSpPr/>
      </dsp:nvSpPr>
      <dsp:spPr>
        <a:xfrm>
          <a:off x="289246" y="2605806"/>
          <a:ext cx="3662237" cy="13433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460" tIns="0" rIns="0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1" kern="1200" dirty="0" smtClean="0">
              <a:latin typeface="Georgia" pitchFamily="18" charset="0"/>
            </a:rPr>
            <a:t>Stop Gap Measures</a:t>
          </a:r>
          <a:endParaRPr lang="en-US" sz="2800" b="0" i="1" kern="1200" dirty="0">
            <a:latin typeface="Georgia" pitchFamily="18" charset="0"/>
          </a:endParaRPr>
        </a:p>
      </dsp:txBody>
      <dsp:txXfrm>
        <a:off x="289246" y="2605806"/>
        <a:ext cx="3662237" cy="1343329"/>
      </dsp:txXfrm>
    </dsp:sp>
    <dsp:sp modelId="{435342FC-5C7C-4707-A673-6940DD56CC50}">
      <dsp:nvSpPr>
        <dsp:cNvPr id="0" name=""/>
        <dsp:cNvSpPr/>
      </dsp:nvSpPr>
      <dsp:spPr>
        <a:xfrm>
          <a:off x="4444475" y="2042392"/>
          <a:ext cx="349544" cy="3495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2DB62F-AD7F-4D67-BD1A-1FF1B07CE708}">
      <dsp:nvSpPr>
        <dsp:cNvPr id="0" name=""/>
        <dsp:cNvSpPr/>
      </dsp:nvSpPr>
      <dsp:spPr>
        <a:xfrm>
          <a:off x="1711040" y="1619818"/>
          <a:ext cx="2988919" cy="7376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5216" tIns="0" rIns="0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1" kern="1200" dirty="0" smtClean="0">
              <a:latin typeface="Georgia" pitchFamily="18" charset="0"/>
            </a:rPr>
            <a:t>Build &amp; Augment</a:t>
          </a:r>
          <a:endParaRPr lang="en-US" sz="2800" b="0" i="1" kern="1200" dirty="0">
            <a:latin typeface="Georgia" pitchFamily="18" charset="0"/>
          </a:endParaRPr>
        </a:p>
      </dsp:txBody>
      <dsp:txXfrm>
        <a:off x="1711040" y="1619818"/>
        <a:ext cx="2988919" cy="737674"/>
      </dsp:txXfrm>
    </dsp:sp>
    <dsp:sp modelId="{B1C53DC4-BB9E-437B-B4D8-CFF4A58C4236}">
      <dsp:nvSpPr>
        <dsp:cNvPr id="0" name=""/>
        <dsp:cNvSpPr/>
      </dsp:nvSpPr>
      <dsp:spPr>
        <a:xfrm>
          <a:off x="5993874" y="774700"/>
          <a:ext cx="483412" cy="4834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F9B6EC-0157-4368-AC96-782F73C0FCB2}">
      <dsp:nvSpPr>
        <dsp:cNvPr id="0" name=""/>
        <dsp:cNvSpPr/>
      </dsp:nvSpPr>
      <dsp:spPr>
        <a:xfrm>
          <a:off x="3260439" y="563429"/>
          <a:ext cx="3497957" cy="24227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150" tIns="0" rIns="0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i="1" kern="1200" dirty="0" smtClean="0">
              <a:latin typeface="Georgia" pitchFamily="18" charset="0"/>
            </a:rPr>
            <a:t>Support &amp; Grow</a:t>
          </a:r>
          <a:endParaRPr lang="en-US" sz="2800" b="0" i="1" kern="1200" dirty="0">
            <a:latin typeface="Georgia" pitchFamily="18" charset="0"/>
          </a:endParaRPr>
        </a:p>
      </dsp:txBody>
      <dsp:txXfrm>
        <a:off x="3260439" y="563429"/>
        <a:ext cx="3497957" cy="24227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>
            <a:spLocks/>
          </p:cNvSpPr>
          <p:nvPr/>
        </p:nvSpPr>
        <p:spPr bwMode="auto">
          <a:xfrm>
            <a:off x="4419601" y="0"/>
            <a:ext cx="4724399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none" spc="0" baseline="0" dirty="0">
                <a:ln w="24500" cmpd="dbl">
                  <a:noFill/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A051B-4FE4-4962-9182-C694C45C9872}" type="datetimeFigureOut">
              <a:rPr lang="en-US" smtClean="0"/>
              <a:pPr/>
              <a:t>8/10/2016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D0F4C-03F6-4730-BC0A-71A1CF5628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A051B-4FE4-4962-9182-C694C45C9872}" type="datetimeFigureOut">
              <a:rPr lang="en-US" smtClean="0"/>
              <a:pPr/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D0F4C-03F6-4730-BC0A-71A1CF5628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A051B-4FE4-4962-9182-C694C45C9872}" type="datetimeFigureOut">
              <a:rPr lang="en-US" smtClean="0"/>
              <a:pPr/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D0F4C-03F6-4730-BC0A-71A1CF5628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l">
              <a:defRPr>
                <a:latin typeface="Georgia" pitchFamily="18" charset="0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2">
                  <a:lumMod val="60000"/>
                  <a:lumOff val="40000"/>
                </a:schemeClr>
              </a:buClr>
              <a:defRPr>
                <a:latin typeface="Georgia" pitchFamily="18" charset="0"/>
              </a:defRPr>
            </a:lvl1pPr>
            <a:lvl2pPr>
              <a:buClr>
                <a:schemeClr val="accent2">
                  <a:lumMod val="75000"/>
                </a:schemeClr>
              </a:buClr>
              <a:defRPr>
                <a:latin typeface="Georgia" pitchFamily="18" charset="0"/>
              </a:defRPr>
            </a:lvl2pPr>
            <a:lvl3pPr>
              <a:defRPr>
                <a:latin typeface="Georgia" pitchFamily="18" charset="0"/>
              </a:defRPr>
            </a:lvl3pPr>
            <a:lvl4pPr>
              <a:defRPr>
                <a:latin typeface="Georgia" pitchFamily="18" charset="0"/>
              </a:defRPr>
            </a:lvl4pPr>
            <a:lvl5pPr>
              <a:defRPr>
                <a:latin typeface="Georgia" pitchFamily="18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A051B-4FE4-4962-9182-C694C45C9872}" type="datetimeFigureOut">
              <a:rPr lang="en-US" smtClean="0"/>
              <a:pPr/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D0F4C-03F6-4730-BC0A-71A1CF5628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8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A051B-4FE4-4962-9182-C694C45C9872}" type="datetimeFigureOut">
              <a:rPr lang="en-US" smtClean="0"/>
              <a:pPr/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D0F4C-03F6-4730-BC0A-71A1CF5628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A051B-4FE4-4962-9182-C694C45C9872}" type="datetimeFigureOut">
              <a:rPr lang="en-US" smtClean="0"/>
              <a:pPr/>
              <a:t>8/10/2016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D0F4C-03F6-4730-BC0A-71A1CF5628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A051B-4FE4-4962-9182-C694C45C9872}" type="datetimeFigureOut">
              <a:rPr lang="en-US" smtClean="0"/>
              <a:pPr/>
              <a:t>8/10/2016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D0F4C-03F6-4730-BC0A-71A1CF5628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A051B-4FE4-4962-9182-C694C45C9872}" type="datetimeFigureOut">
              <a:rPr lang="en-US" smtClean="0"/>
              <a:pPr/>
              <a:t>8/10/2016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18D0F4C-03F6-4730-BC0A-71A1CF5628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A051B-4FE4-4962-9182-C694C45C9872}" type="datetimeFigureOut">
              <a:rPr lang="en-US" smtClean="0"/>
              <a:pPr/>
              <a:t>8/10/2016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D0F4C-03F6-4730-BC0A-71A1CF5628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buClr>
                <a:schemeClr val="accent2">
                  <a:lumMod val="60000"/>
                  <a:lumOff val="40000"/>
                </a:schemeClr>
              </a:buClr>
              <a:defRPr sz="2800"/>
            </a:lvl1pPr>
            <a:lvl2pPr>
              <a:buClr>
                <a:schemeClr val="accent2">
                  <a:lumMod val="75000"/>
                </a:schemeClr>
              </a:buCl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A051B-4FE4-4962-9182-C694C45C9872}" type="datetimeFigureOut">
              <a:rPr lang="en-US" smtClean="0"/>
              <a:pPr/>
              <a:t>8/10/2016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18D0F4C-03F6-4730-BC0A-71A1CF5628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41A051B-4FE4-4962-9182-C694C45C9872}" type="datetimeFigureOut">
              <a:rPr lang="en-US" smtClean="0"/>
              <a:pPr/>
              <a:t>8/10/2016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D0F4C-03F6-4730-BC0A-71A1CF5628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shade val="40000"/>
                <a:satMod val="150000"/>
              </a:schemeClr>
            </a:gs>
            <a:gs pos="30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13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0" y="2133600"/>
            <a:ext cx="9144000" cy="473148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41A051B-4FE4-4962-9182-C694C45C9872}" type="datetimeFigureOut">
              <a:rPr lang="en-US" smtClean="0"/>
              <a:pPr/>
              <a:t>8/10/2016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18D0F4C-03F6-4730-BC0A-71A1CF5628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Diagonal Corner Rectangle 4"/>
          <p:cNvSpPr/>
          <p:nvPr/>
        </p:nvSpPr>
        <p:spPr>
          <a:xfrm>
            <a:off x="0" y="3657600"/>
            <a:ext cx="6400800" cy="1371600"/>
          </a:xfrm>
          <a:prstGeom prst="snip2DiagRect">
            <a:avLst/>
          </a:prstGeom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219200" y="3657600"/>
            <a:ext cx="9144000" cy="1386840"/>
          </a:xfrm>
        </p:spPr>
        <p:txBody>
          <a:bodyPr/>
          <a:lstStyle/>
          <a:p>
            <a:pPr algn="ctr"/>
            <a:r>
              <a:rPr lang="en-US" dirty="0" smtClean="0"/>
              <a:t>Mobile Search Strategy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609600" y="4114800"/>
            <a:ext cx="6934200" cy="762000"/>
          </a:xfrm>
        </p:spPr>
        <p:txBody>
          <a:bodyPr/>
          <a:lstStyle/>
          <a:p>
            <a:r>
              <a:rPr lang="en-US" dirty="0" smtClean="0"/>
              <a:t>Maximum Digital Results for Local Commerce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533400"/>
            <a:ext cx="228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eorgia" pitchFamily="18" charset="0"/>
              </a:rPr>
              <a:t>Company Name</a:t>
            </a:r>
            <a:br>
              <a:rPr lang="en-US" dirty="0" smtClean="0">
                <a:latin typeface="Georgia" pitchFamily="18" charset="0"/>
              </a:rPr>
            </a:br>
            <a:r>
              <a:rPr lang="en-US" dirty="0" smtClean="0">
                <a:latin typeface="Georgia" pitchFamily="18" charset="0"/>
              </a:rPr>
              <a:t/>
            </a:r>
            <a:br>
              <a:rPr lang="en-US" dirty="0" smtClean="0">
                <a:latin typeface="Georgia" pitchFamily="18" charset="0"/>
              </a:rPr>
            </a:br>
            <a:r>
              <a:rPr lang="en-US" dirty="0" smtClean="0">
                <a:latin typeface="Georgia" pitchFamily="18" charset="0"/>
              </a:rPr>
              <a:t>Logo</a:t>
            </a:r>
            <a:endParaRPr lang="en-US" dirty="0">
              <a:latin typeface="Georgia" pitchFamily="18" charset="0"/>
            </a:endParaRPr>
          </a:p>
        </p:txBody>
      </p:sp>
      <p:sp>
        <p:nvSpPr>
          <p:cNvPr id="7" name="Notched Right Arrow 6"/>
          <p:cNvSpPr/>
          <p:nvPr/>
        </p:nvSpPr>
        <p:spPr>
          <a:xfrm rot="15308669">
            <a:off x="6629400" y="4876800"/>
            <a:ext cx="1752600" cy="457200"/>
          </a:xfrm>
          <a:prstGeom prst="notched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Diagram 7"/>
          <p:cNvGraphicFramePr/>
          <p:nvPr/>
        </p:nvGraphicFramePr>
        <p:xfrm>
          <a:off x="4419600" y="0"/>
          <a:ext cx="47244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7467600" cy="3916363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NAME</a:t>
            </a:r>
          </a:p>
          <a:p>
            <a:pPr algn="ctr">
              <a:buNone/>
            </a:pPr>
            <a:r>
              <a:rPr lang="en-US" dirty="0" smtClean="0"/>
              <a:t>COMPANY NAME</a:t>
            </a:r>
          </a:p>
          <a:p>
            <a:pPr algn="ctr">
              <a:buNone/>
            </a:pPr>
            <a:r>
              <a:rPr lang="en-US" dirty="0" smtClean="0"/>
              <a:t>PHONE</a:t>
            </a:r>
          </a:p>
          <a:p>
            <a:pPr algn="ctr">
              <a:buNone/>
            </a:pPr>
            <a:r>
              <a:rPr lang="en-US" dirty="0" smtClean="0"/>
              <a:t>EMAIL</a:t>
            </a:r>
          </a:p>
          <a:p>
            <a:pPr algn="ctr">
              <a:buNone/>
            </a:pPr>
            <a:r>
              <a:rPr lang="en-US" dirty="0" smtClean="0"/>
              <a:t>WEBSITE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543800" y="54864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LOGO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YOUR COMPANY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Specialized Digital Strategy</a:t>
            </a:r>
          </a:p>
          <a:p>
            <a:r>
              <a:rPr lang="en-US" dirty="0" smtClean="0"/>
              <a:t>Premier Local Agency</a:t>
            </a:r>
          </a:p>
          <a:p>
            <a:r>
              <a:rPr lang="en-US" dirty="0" smtClean="0"/>
              <a:t>Focus In Your Industry</a:t>
            </a:r>
          </a:p>
          <a:p>
            <a:r>
              <a:rPr lang="en-US" dirty="0" smtClean="0"/>
              <a:t>End-to-End Solutions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616773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00"/>
                </a:solidFill>
                <a:latin typeface="Georgia" pitchFamily="18" charset="0"/>
              </a:rPr>
              <a:t>Turn Key Solutions Produce Results On-Demand</a:t>
            </a:r>
            <a:endParaRPr lang="en-US" sz="2400" b="1" u="sng" dirty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3074" name="Picture 2" descr="C:\Users\Lou\Desktop\BUSINESS\Hot Gates Media\Complete Products\Real Estate Marketing\images for ppt\clic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2763" y="3124200"/>
            <a:ext cx="2211237" cy="33035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534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Consumers Searching With Mobile Devices</a:t>
            </a:r>
          </a:p>
          <a:p>
            <a:pPr lvl="1"/>
            <a:r>
              <a:rPr lang="en-US" dirty="0" smtClean="0"/>
              <a:t>No Mobile Content or Facilities</a:t>
            </a:r>
          </a:p>
          <a:p>
            <a:r>
              <a:rPr lang="en-US" dirty="0" smtClean="0"/>
              <a:t>Short Attention Span Of Users</a:t>
            </a:r>
          </a:p>
          <a:p>
            <a:pPr lvl="1"/>
            <a:r>
              <a:rPr lang="en-US" dirty="0" smtClean="0"/>
              <a:t>Find or Fly</a:t>
            </a:r>
          </a:p>
          <a:p>
            <a:pPr lvl="1"/>
            <a:r>
              <a:rPr lang="en-US" dirty="0" smtClean="0"/>
              <a:t>Find &amp; Buy</a:t>
            </a:r>
          </a:p>
          <a:p>
            <a:r>
              <a:rPr lang="en-US" dirty="0" smtClean="0"/>
              <a:t>Searches Take Mere Seconds</a:t>
            </a:r>
          </a:p>
          <a:p>
            <a:pPr lvl="1"/>
            <a:r>
              <a:rPr lang="en-US" dirty="0" smtClean="0"/>
              <a:t>Be Found or Be Ignored</a:t>
            </a:r>
          </a:p>
          <a:p>
            <a:r>
              <a:rPr lang="en-US" dirty="0" smtClean="0"/>
              <a:t>Tools Under-Utilized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32460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00"/>
                </a:solidFill>
                <a:latin typeface="Georgia" pitchFamily="18" charset="0"/>
              </a:rPr>
              <a:t>Mobile Search Will Exceed Desktop Searches!</a:t>
            </a:r>
            <a:endParaRPr lang="en-US" sz="2400" b="1" dirty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2050" name="Picture 2" descr="C:\Users\Lou\Desktop\BUSINESS\Hot Gates Media\Complete Products\Local Business Lures Vol II Mobile\Stock Images\home-plai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4419600"/>
            <a:ext cx="1028700" cy="1714500"/>
          </a:xfrm>
          <a:prstGeom prst="rect">
            <a:avLst/>
          </a:prstGeom>
          <a:noFill/>
        </p:spPr>
      </p:pic>
      <p:pic>
        <p:nvPicPr>
          <p:cNvPr id="2052" name="Picture 4" descr="C:\Users\Lou\Desktop\BUSINESS\Hot Gates Media\Complete Products\Local Business Lures Vol II Mobile\Stock Images\apple-iphone-official-1.jpg"/>
          <p:cNvPicPr>
            <a:picLocks noChangeAspect="1" noChangeArrowheads="1"/>
          </p:cNvPicPr>
          <p:nvPr/>
        </p:nvPicPr>
        <p:blipFill>
          <a:blip r:embed="rId3" cstate="print"/>
          <a:srcRect l="42208" t="16800" r="14935" b="8800"/>
          <a:stretch>
            <a:fillRect/>
          </a:stretch>
        </p:blipFill>
        <p:spPr bwMode="auto">
          <a:xfrm>
            <a:off x="7772400" y="3657600"/>
            <a:ext cx="1054510" cy="198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 Problem Areas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Lacking Critical Elements</a:t>
            </a:r>
          </a:p>
          <a:p>
            <a:pPr lvl="1"/>
            <a:r>
              <a:rPr lang="en-US" dirty="0" smtClean="0"/>
              <a:t>Mobile Properties</a:t>
            </a:r>
          </a:p>
          <a:p>
            <a:pPr lvl="1"/>
            <a:r>
              <a:rPr lang="en-US" dirty="0" smtClean="0"/>
              <a:t>Refined Targeted Offers</a:t>
            </a:r>
          </a:p>
          <a:p>
            <a:pPr lvl="1"/>
            <a:r>
              <a:rPr lang="en-US" dirty="0" smtClean="0"/>
              <a:t>Multiple Traffic Sources</a:t>
            </a:r>
          </a:p>
          <a:p>
            <a:pPr lvl="1"/>
            <a:r>
              <a:rPr lang="en-US" dirty="0" smtClean="0"/>
              <a:t>Poor Categorization</a:t>
            </a:r>
          </a:p>
          <a:p>
            <a:pPr lvl="1"/>
            <a:r>
              <a:rPr lang="en-US" dirty="0" smtClean="0"/>
              <a:t>Unified Digital Presence</a:t>
            </a:r>
          </a:p>
          <a:p>
            <a:pPr lvl="1"/>
            <a:r>
              <a:rPr lang="en-US" dirty="0" smtClean="0"/>
              <a:t>No Emotion Connections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01980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00"/>
                </a:solidFill>
                <a:latin typeface="Georgia" pitchFamily="18" charset="0"/>
              </a:rPr>
              <a:t>Search for your site with </a:t>
            </a:r>
            <a:r>
              <a:rPr lang="en-US" sz="2400" b="1" dirty="0" smtClean="0">
                <a:solidFill>
                  <a:srgbClr val="FFFF00"/>
                </a:solidFill>
                <a:latin typeface="Georgia" pitchFamily="18" charset="0"/>
              </a:rPr>
              <a:t>a Mobile Device:</a:t>
            </a:r>
            <a:r>
              <a:rPr lang="en-US" sz="2400" b="1" dirty="0" smtClean="0">
                <a:solidFill>
                  <a:srgbClr val="FFFF00"/>
                </a:solidFill>
                <a:latin typeface="Georgia" pitchFamily="18" charset="0"/>
              </a:rPr>
              <a:t/>
            </a:r>
            <a:br>
              <a:rPr lang="en-US" sz="2400" b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en-US" sz="2400" b="1" u="sng" dirty="0" smtClean="0">
                <a:solidFill>
                  <a:srgbClr val="FFFF00"/>
                </a:solidFill>
                <a:latin typeface="Georgia" pitchFamily="18" charset="0"/>
              </a:rPr>
              <a:t>Do </a:t>
            </a:r>
            <a:r>
              <a:rPr lang="en-US" sz="2400" b="1" u="sng" dirty="0" smtClean="0">
                <a:solidFill>
                  <a:srgbClr val="FFFF00"/>
                </a:solidFill>
                <a:latin typeface="Georgia" pitchFamily="18" charset="0"/>
              </a:rPr>
              <a:t>you show up</a:t>
            </a:r>
            <a:r>
              <a:rPr lang="en-US" sz="2400" b="1" u="sng" dirty="0" smtClean="0">
                <a:solidFill>
                  <a:srgbClr val="FFFF00"/>
                </a:solidFill>
                <a:latin typeface="Georgia" pitchFamily="18" charset="0"/>
              </a:rPr>
              <a:t>? Does the site work? </a:t>
            </a:r>
            <a:endParaRPr lang="en-US" sz="2400" b="1" u="sng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5" name="Notched Right Arrow 4"/>
          <p:cNvSpPr/>
          <p:nvPr/>
        </p:nvSpPr>
        <p:spPr>
          <a:xfrm rot="7671162">
            <a:off x="6547527" y="4870795"/>
            <a:ext cx="1752600" cy="457200"/>
          </a:xfrm>
          <a:prstGeom prst="notched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Stop Gap Measures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Elevate Existing Properties</a:t>
            </a:r>
          </a:p>
          <a:p>
            <a:pPr lvl="1"/>
            <a:r>
              <a:rPr lang="en-US" dirty="0" smtClean="0"/>
              <a:t>Add Micro Data &amp; Metrics</a:t>
            </a:r>
          </a:p>
          <a:p>
            <a:pPr lvl="1"/>
            <a:r>
              <a:rPr lang="en-US" dirty="0" smtClean="0"/>
              <a:t>Refresh Page Content</a:t>
            </a:r>
          </a:p>
          <a:p>
            <a:pPr lvl="1"/>
            <a:r>
              <a:rPr lang="en-US" dirty="0" smtClean="0"/>
              <a:t>Reformat Social Media</a:t>
            </a:r>
          </a:p>
          <a:p>
            <a:pPr lvl="1"/>
            <a:r>
              <a:rPr lang="en-US" dirty="0" smtClean="0"/>
              <a:t>Update Review &amp; Listing Sites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6059269"/>
            <a:ext cx="556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latin typeface="Georgia" pitchFamily="18" charset="0"/>
              </a:rPr>
              <a:t>These measures will get you found </a:t>
            </a:r>
            <a:r>
              <a:rPr lang="en-US" b="1" dirty="0" smtClean="0">
                <a:solidFill>
                  <a:srgbClr val="FFFF00"/>
                </a:solidFill>
                <a:latin typeface="Georgia" pitchFamily="18" charset="0"/>
              </a:rPr>
              <a:t/>
            </a:r>
            <a:br>
              <a:rPr lang="en-US" b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en-US" b="1" dirty="0" smtClean="0">
                <a:solidFill>
                  <a:srgbClr val="FFFF00"/>
                </a:solidFill>
                <a:latin typeface="Georgia" pitchFamily="18" charset="0"/>
              </a:rPr>
              <a:t>via Mobile and </a:t>
            </a:r>
            <a:r>
              <a:rPr lang="en-US" b="1" dirty="0" smtClean="0">
                <a:solidFill>
                  <a:srgbClr val="FFFF00"/>
                </a:solidFill>
                <a:latin typeface="Georgia" pitchFamily="18" charset="0"/>
              </a:rPr>
              <a:t>local search engines!</a:t>
            </a:r>
            <a:endParaRPr lang="en-US" b="1" dirty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1027" name="Picture 3" descr="C:\Users\Lou\Desktop\WORK DOCS\Google Disavow\repai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495800"/>
            <a:ext cx="2983546" cy="1047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Notched Right Arrow 6"/>
          <p:cNvSpPr/>
          <p:nvPr/>
        </p:nvSpPr>
        <p:spPr>
          <a:xfrm>
            <a:off x="1828800" y="6172200"/>
            <a:ext cx="1752600" cy="457200"/>
          </a:xfrm>
          <a:prstGeom prst="notched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7467600" cy="4525963"/>
          </a:xfrm>
        </p:spPr>
        <p:txBody>
          <a:bodyPr/>
          <a:lstStyle/>
          <a:p>
            <a:r>
              <a:rPr lang="en-US" dirty="0" smtClean="0"/>
              <a:t>Build Mobile Properties &amp; Offers</a:t>
            </a:r>
          </a:p>
          <a:p>
            <a:pPr lvl="1"/>
            <a:r>
              <a:rPr lang="en-US" dirty="0" smtClean="0"/>
              <a:t>Add a responsive mobile template</a:t>
            </a:r>
          </a:p>
          <a:p>
            <a:pPr lvl="2"/>
            <a:r>
              <a:rPr lang="en-US" dirty="0" smtClean="0"/>
              <a:t>Simple is better than nothing</a:t>
            </a:r>
          </a:p>
          <a:p>
            <a:pPr lvl="1"/>
            <a:r>
              <a:rPr lang="en-US" dirty="0" smtClean="0"/>
              <a:t>Leverage existing customer base</a:t>
            </a:r>
          </a:p>
          <a:p>
            <a:pPr lvl="2"/>
            <a:r>
              <a:rPr lang="en-US" dirty="0" smtClean="0"/>
              <a:t>Support in social media</a:t>
            </a:r>
          </a:p>
          <a:p>
            <a:pPr lvl="2"/>
            <a:r>
              <a:rPr lang="en-US" dirty="0" smtClean="0"/>
              <a:t>Offline tie-backs</a:t>
            </a:r>
          </a:p>
        </p:txBody>
      </p:sp>
      <p:pic>
        <p:nvPicPr>
          <p:cNvPr id="4" name="Picture 2" descr="C:\Users\Lou\Desktop\WORK DOCS\Google Disavow\chai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5410200"/>
            <a:ext cx="2971800" cy="102404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Grow With SMS &amp; Placement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Short Message Service</a:t>
            </a:r>
          </a:p>
          <a:p>
            <a:pPr lvl="1"/>
            <a:r>
              <a:rPr lang="en-US" dirty="0" smtClean="0"/>
              <a:t>Leverage SMS notifications</a:t>
            </a:r>
          </a:p>
          <a:p>
            <a:pPr lvl="1"/>
            <a:r>
              <a:rPr lang="en-US" dirty="0" smtClean="0"/>
              <a:t>Personal Mobile Offer Messages </a:t>
            </a:r>
          </a:p>
          <a:p>
            <a:pPr lvl="1"/>
            <a:r>
              <a:rPr lang="en-US" dirty="0" smtClean="0"/>
              <a:t>Short or Long SMS Codes</a:t>
            </a:r>
          </a:p>
          <a:p>
            <a:pPr lvl="2"/>
            <a:r>
              <a:rPr lang="en-US" dirty="0" smtClean="0"/>
              <a:t>Driving offline/online participation</a:t>
            </a:r>
          </a:p>
          <a:p>
            <a:r>
              <a:rPr lang="en-US" dirty="0" smtClean="0"/>
              <a:t>Drive paid &amp; qualified traffic</a:t>
            </a:r>
          </a:p>
          <a:p>
            <a:pPr lvl="2"/>
            <a:r>
              <a:rPr lang="en-US" dirty="0" smtClean="0"/>
              <a:t>Monthly paid search placement</a:t>
            </a:r>
          </a:p>
          <a:p>
            <a:endParaRPr lang="en-US" dirty="0" smtClean="0"/>
          </a:p>
          <a:p>
            <a:pPr lvl="2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24393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FF00"/>
                </a:solidFill>
                <a:latin typeface="Georgia" pitchFamily="18" charset="0"/>
              </a:rPr>
              <a:t>SMS = Customers &amp; Revenue ON DEMAND!</a:t>
            </a:r>
            <a:endParaRPr lang="en-US" sz="2400" b="1" dirty="0">
              <a:solidFill>
                <a:srgbClr val="FFFF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Phase Solution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243935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 smtClean="0">
                <a:solidFill>
                  <a:srgbClr val="FFFF00"/>
                </a:solidFill>
                <a:latin typeface="Georgia" pitchFamily="18" charset="0"/>
              </a:rPr>
              <a:t>The Right Tools In The Correct Sequence!</a:t>
            </a:r>
            <a:endParaRPr lang="en-US" sz="2000" b="1" dirty="0">
              <a:solidFill>
                <a:srgbClr val="FFFF00"/>
              </a:solidFill>
              <a:latin typeface="Georgia" pitchFamily="18" charset="0"/>
            </a:endParaRPr>
          </a:p>
        </p:txBody>
      </p:sp>
      <p:graphicFrame>
        <p:nvGraphicFramePr>
          <p:cNvPr id="6" name="Diagram 5"/>
          <p:cNvGraphicFramePr/>
          <p:nvPr/>
        </p:nvGraphicFramePr>
        <p:xfrm>
          <a:off x="0" y="2209800"/>
          <a:ext cx="89154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Notched Right Arrow 6"/>
          <p:cNvSpPr/>
          <p:nvPr/>
        </p:nvSpPr>
        <p:spPr>
          <a:xfrm>
            <a:off x="1371600" y="6248400"/>
            <a:ext cx="1752600" cy="457200"/>
          </a:xfrm>
          <a:prstGeom prst="notched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>
          <a:xfrm>
            <a:off x="0" y="4876800"/>
            <a:ext cx="9144000" cy="1981200"/>
          </a:xfrm>
        </p:spPr>
        <p:txBody>
          <a:bodyPr>
            <a:normAutofit fontScale="85000" lnSpcReduction="20000"/>
          </a:bodyPr>
          <a:lstStyle/>
          <a:p>
            <a:pPr algn="r"/>
            <a:endParaRPr lang="en-US" sz="2000" b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algn="r"/>
            <a:endParaRPr lang="en-US" sz="2000" b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algn="r"/>
            <a:r>
              <a:rPr lang="en-US" sz="2000" b="1" dirty="0" smtClean="0">
                <a:solidFill>
                  <a:srgbClr val="FFFF00"/>
                </a:solidFill>
                <a:latin typeface="Georgia" pitchFamily="18" charset="0"/>
              </a:rPr>
              <a:t>Standard Rate $125 /hr</a:t>
            </a:r>
          </a:p>
          <a:p>
            <a:pPr algn="r"/>
            <a:endParaRPr lang="en-US" sz="2000" b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algn="r"/>
            <a:r>
              <a:rPr lang="en-US" sz="2000" b="1" dirty="0" smtClean="0">
                <a:solidFill>
                  <a:srgbClr val="FFFF00"/>
                </a:solidFill>
                <a:latin typeface="Georgia" pitchFamily="18" charset="0"/>
              </a:rPr>
              <a:t>Full support &amp; training available.</a:t>
            </a:r>
          </a:p>
          <a:p>
            <a:pPr algn="r"/>
            <a:endParaRPr lang="en-US" sz="2000" b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algn="ctr"/>
            <a:r>
              <a:rPr lang="en-US" sz="2000" i="1" dirty="0" smtClean="0">
                <a:solidFill>
                  <a:srgbClr val="FFFF00"/>
                </a:solidFill>
                <a:latin typeface="Georgia" pitchFamily="18" charset="0"/>
              </a:rPr>
              <a:t>YOUR COMPANY provides competitive pricing </a:t>
            </a:r>
            <a:br>
              <a:rPr lang="en-US" sz="2000" i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en-US" sz="2000" i="1" dirty="0" smtClean="0">
                <a:solidFill>
                  <a:srgbClr val="FFFF00"/>
                </a:solidFill>
                <a:latin typeface="Georgia" pitchFamily="18" charset="0"/>
              </a:rPr>
              <a:t>and service levels on all of our products. </a:t>
            </a:r>
          </a:p>
          <a:p>
            <a:pPr algn="ctr"/>
            <a:endParaRPr lang="en-US" i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04800" y="1219200"/>
            <a:ext cx="7086600" cy="3810000"/>
          </a:xfrm>
        </p:spPr>
        <p:txBody>
          <a:bodyPr>
            <a:normAutofit fontScale="77500" lnSpcReduction="20000"/>
          </a:bodyPr>
          <a:lstStyle/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b="1" i="1" u="sng" dirty="0" smtClean="0">
                <a:latin typeface="Georgia" pitchFamily="18" charset="0"/>
              </a:rPr>
              <a:t>Phase I					$397</a:t>
            </a:r>
          </a:p>
          <a:p>
            <a:pPr lvl="1"/>
            <a:r>
              <a:rPr lang="en-US" dirty="0" smtClean="0">
                <a:latin typeface="Georgia" pitchFamily="18" charset="0"/>
              </a:rPr>
              <a:t>Stop Gap Measures</a:t>
            </a:r>
          </a:p>
          <a:p>
            <a:pPr lvl="2"/>
            <a:r>
              <a:rPr lang="en-US" dirty="0" smtClean="0">
                <a:latin typeface="Georgia" pitchFamily="18" charset="0"/>
              </a:rPr>
              <a:t>Improve Existing Site</a:t>
            </a:r>
          </a:p>
          <a:p>
            <a:pPr lvl="2"/>
            <a:r>
              <a:rPr lang="en-US" dirty="0" smtClean="0">
                <a:latin typeface="Georgia" pitchFamily="18" charset="0"/>
              </a:rPr>
              <a:t>Refresh Social Content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b="1" i="1" u="sng" dirty="0" smtClean="0">
                <a:latin typeface="Georgia" pitchFamily="18" charset="0"/>
              </a:rPr>
              <a:t>Phase II					$597</a:t>
            </a:r>
          </a:p>
          <a:p>
            <a:pPr lvl="1"/>
            <a:r>
              <a:rPr lang="en-US" dirty="0" smtClean="0">
                <a:latin typeface="Georgia" pitchFamily="18" charset="0"/>
              </a:rPr>
              <a:t>Augment Properties</a:t>
            </a:r>
          </a:p>
          <a:p>
            <a:pPr lvl="2"/>
            <a:r>
              <a:rPr lang="en-US" dirty="0" smtClean="0">
                <a:latin typeface="Georgia" pitchFamily="18" charset="0"/>
              </a:rPr>
              <a:t>Add Mobile Site</a:t>
            </a:r>
          </a:p>
          <a:p>
            <a:pPr lvl="2"/>
            <a:r>
              <a:rPr lang="en-US" dirty="0" smtClean="0">
                <a:latin typeface="Georgia" pitchFamily="18" charset="0"/>
              </a:rPr>
              <a:t>Drive Participation</a:t>
            </a:r>
          </a:p>
          <a:p>
            <a:pPr>
              <a:buClr>
                <a:schemeClr val="accent2">
                  <a:lumMod val="60000"/>
                  <a:lumOff val="40000"/>
                </a:schemeClr>
              </a:buClr>
            </a:pPr>
            <a:r>
              <a:rPr lang="en-US" b="1" i="1" u="sng" dirty="0" smtClean="0">
                <a:latin typeface="Georgia" pitchFamily="18" charset="0"/>
              </a:rPr>
              <a:t>Phase III	- Continual			$897* </a:t>
            </a:r>
          </a:p>
          <a:p>
            <a:pPr lvl="1"/>
            <a:r>
              <a:rPr lang="en-US" dirty="0" smtClean="0">
                <a:latin typeface="Georgia" pitchFamily="18" charset="0"/>
              </a:rPr>
              <a:t>Scale Strategy</a:t>
            </a:r>
          </a:p>
          <a:p>
            <a:pPr lvl="2"/>
            <a:r>
              <a:rPr lang="en-US" dirty="0" smtClean="0">
                <a:latin typeface="Georgia" pitchFamily="18" charset="0"/>
              </a:rPr>
              <a:t>Paid Search</a:t>
            </a:r>
          </a:p>
          <a:p>
            <a:pPr lvl="2"/>
            <a:r>
              <a:rPr lang="en-US" dirty="0" smtClean="0">
                <a:latin typeface="Georgia" pitchFamily="18" charset="0"/>
              </a:rPr>
              <a:t>Mobile SMS</a:t>
            </a:r>
          </a:p>
          <a:p>
            <a:pPr lvl="2"/>
            <a:r>
              <a:rPr lang="en-US" dirty="0" smtClean="0">
                <a:latin typeface="Georgia" pitchFamily="18" charset="0"/>
              </a:rPr>
              <a:t>Monthly Bundle</a:t>
            </a:r>
          </a:p>
          <a:p>
            <a:pPr lvl="2"/>
            <a:endParaRPr lang="en-US" dirty="0" smtClean="0">
              <a:latin typeface="Georgia" pitchFamily="18" charset="0"/>
            </a:endParaRPr>
          </a:p>
          <a:p>
            <a:pPr lvl="1">
              <a:buNone/>
            </a:pPr>
            <a:endParaRPr lang="en-US" dirty="0">
              <a:latin typeface="Georgia" pitchFamily="18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6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sz="440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eorgia" pitchFamily="18" charset="0"/>
              </a:rPr>
              <a:t>Project Details</a:t>
            </a:r>
            <a:endParaRPr lang="en-US" sz="4400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581001"/>
            <a:ext cx="2819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*Determined by availability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254968</TotalTime>
  <Words>253</Words>
  <Application>Microsoft Office PowerPoint</Application>
  <PresentationFormat>On-screen Show (4:3)</PresentationFormat>
  <Paragraphs>88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Franklin Gothic Book</vt:lpstr>
      <vt:lpstr>Georgia</vt:lpstr>
      <vt:lpstr>Wingdings 2</vt:lpstr>
      <vt:lpstr>Technic</vt:lpstr>
      <vt:lpstr>Mobile Search Strategy</vt:lpstr>
      <vt:lpstr>About YOUR COMPANY</vt:lpstr>
      <vt:lpstr>Environment</vt:lpstr>
      <vt:lpstr>Specific Problem Areas</vt:lpstr>
      <vt:lpstr>Stop Gap Measures</vt:lpstr>
      <vt:lpstr>Augment</vt:lpstr>
      <vt:lpstr>Grow With SMS &amp; Placement</vt:lpstr>
      <vt:lpstr>Three Phase Solution</vt:lpstr>
      <vt:lpstr>Project Details</vt:lpstr>
      <vt:lpstr>Contact</vt:lpstr>
    </vt:vector>
  </TitlesOfParts>
  <Company>HGM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Mobile Search Strategy</dc:title>
  <dc:subject>Mobile Sales</dc:subject>
  <dc:creator>LLHGM</dc:creator>
  <cp:lastModifiedBy>luther landro</cp:lastModifiedBy>
  <cp:revision>53</cp:revision>
  <dcterms:created xsi:type="dcterms:W3CDTF">2013-01-23T15:40:30Z</dcterms:created>
  <dcterms:modified xsi:type="dcterms:W3CDTF">2016-08-10T17:32:27Z</dcterms:modified>
</cp:coreProperties>
</file>