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56" r:id="rId4"/>
    <p:sldId id="258" r:id="rId5"/>
    <p:sldId id="260" r:id="rId6"/>
    <p:sldId id="261" r:id="rId7"/>
    <p:sldId id="262" r:id="rId8"/>
    <p:sldId id="263" r:id="rId9"/>
    <p:sldId id="264" r:id="rId10"/>
    <p:sldId id="25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896" y="10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E40FE-738E-461C-AD86-FB6A5649431B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98FC1-26A9-4006-8834-133CCA271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831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E40FE-738E-461C-AD86-FB6A5649431B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98FC1-26A9-4006-8834-133CCA271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510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E40FE-738E-461C-AD86-FB6A5649431B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98FC1-26A9-4006-8834-133CCA271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189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E40FE-738E-461C-AD86-FB6A5649431B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98FC1-26A9-4006-8834-133CCA271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323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E40FE-738E-461C-AD86-FB6A5649431B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98FC1-26A9-4006-8834-133CCA271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882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E40FE-738E-461C-AD86-FB6A5649431B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98FC1-26A9-4006-8834-133CCA271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405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E40FE-738E-461C-AD86-FB6A5649431B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98FC1-26A9-4006-8834-133CCA271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250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E40FE-738E-461C-AD86-FB6A5649431B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98FC1-26A9-4006-8834-133CCA271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481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E40FE-738E-461C-AD86-FB6A5649431B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98FC1-26A9-4006-8834-133CCA271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842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E40FE-738E-461C-AD86-FB6A5649431B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98FC1-26A9-4006-8834-133CCA271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403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E40FE-738E-461C-AD86-FB6A5649431B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98FC1-26A9-4006-8834-133CCA271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724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E40FE-738E-461C-AD86-FB6A5649431B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98FC1-26A9-4006-8834-133CCA271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562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0" y="-598514"/>
            <a:ext cx="12319000" cy="7928732"/>
          </a:xfrm>
        </p:spPr>
      </p:pic>
      <p:sp>
        <p:nvSpPr>
          <p:cNvPr id="6" name="TextBox 5"/>
          <p:cNvSpPr txBox="1"/>
          <p:nvPr/>
        </p:nvSpPr>
        <p:spPr>
          <a:xfrm>
            <a:off x="7747000" y="4165600"/>
            <a:ext cx="388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Need A Qualified Electrician?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733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3385" y="-978403"/>
            <a:ext cx="13278770" cy="8831766"/>
          </a:xfrm>
        </p:spPr>
      </p:pic>
      <p:sp>
        <p:nvSpPr>
          <p:cNvPr id="5" name="Rectangle 4"/>
          <p:cNvSpPr/>
          <p:nvPr/>
        </p:nvSpPr>
        <p:spPr>
          <a:xfrm>
            <a:off x="7672814" y="2387885"/>
            <a:ext cx="45191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CALL: 555.555.5555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731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9900" y="-556115"/>
            <a:ext cx="12865100" cy="8082596"/>
          </a:xfrm>
        </p:spPr>
      </p:pic>
      <p:sp>
        <p:nvSpPr>
          <p:cNvPr id="5" name="TextBox 4"/>
          <p:cNvSpPr txBox="1"/>
          <p:nvPr/>
        </p:nvSpPr>
        <p:spPr>
          <a:xfrm>
            <a:off x="546100" y="613470"/>
            <a:ext cx="3886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We Can Help!</a:t>
            </a:r>
          </a:p>
          <a:p>
            <a:pPr algn="ctr"/>
            <a:endParaRPr lang="en-US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CALL: 555.555.5555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436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2901"/>
            <a:ext cx="12344400" cy="81000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58200" y="1102646"/>
            <a:ext cx="388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Specializing In All Types Of Jobs…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138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000" y="-874336"/>
            <a:ext cx="12623800" cy="8079999"/>
          </a:xfrm>
        </p:spPr>
      </p:pic>
      <p:sp>
        <p:nvSpPr>
          <p:cNvPr id="5" name="TextBox 4"/>
          <p:cNvSpPr txBox="1"/>
          <p:nvPr/>
        </p:nvSpPr>
        <p:spPr>
          <a:xfrm>
            <a:off x="8978900" y="443131"/>
            <a:ext cx="3467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Commercial…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48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60576"/>
            <a:ext cx="12357100" cy="11687969"/>
          </a:xfrm>
        </p:spPr>
      </p:pic>
      <p:sp>
        <p:nvSpPr>
          <p:cNvPr id="5" name="TextBox 4"/>
          <p:cNvSpPr txBox="1"/>
          <p:nvPr/>
        </p:nvSpPr>
        <p:spPr>
          <a:xfrm>
            <a:off x="2082800" y="1152079"/>
            <a:ext cx="388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Residential…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55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131" y="-1688770"/>
            <a:ext cx="12590131" cy="11828133"/>
          </a:xfrm>
        </p:spPr>
      </p:pic>
      <p:sp>
        <p:nvSpPr>
          <p:cNvPr id="5" name="TextBox 4"/>
          <p:cNvSpPr txBox="1"/>
          <p:nvPr/>
        </p:nvSpPr>
        <p:spPr>
          <a:xfrm>
            <a:off x="177800" y="5575300"/>
            <a:ext cx="388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Utility…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887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100" y="-2823893"/>
            <a:ext cx="12357100" cy="11240819"/>
          </a:xfrm>
        </p:spPr>
      </p:pic>
      <p:sp>
        <p:nvSpPr>
          <p:cNvPr id="5" name="TextBox 4"/>
          <p:cNvSpPr txBox="1"/>
          <p:nvPr/>
        </p:nvSpPr>
        <p:spPr>
          <a:xfrm>
            <a:off x="8864600" y="114300"/>
            <a:ext cx="3886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Pride Ourselves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Our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Professional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Installs…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509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13"/>
          <a:stretch/>
        </p:blipFill>
        <p:spPr>
          <a:xfrm>
            <a:off x="-139700" y="-2441575"/>
            <a:ext cx="12331700" cy="9872446"/>
          </a:xfrm>
        </p:spPr>
      </p:pic>
      <p:sp>
        <p:nvSpPr>
          <p:cNvPr id="5" name="TextBox 4"/>
          <p:cNvSpPr txBox="1"/>
          <p:nvPr/>
        </p:nvSpPr>
        <p:spPr>
          <a:xfrm>
            <a:off x="1892300" y="5245100"/>
            <a:ext cx="4483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Job Is Too Big…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685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0" y="-202406"/>
            <a:ext cx="12598400" cy="11891169"/>
          </a:xfrm>
        </p:spPr>
      </p:pic>
      <p:sp>
        <p:nvSpPr>
          <p:cNvPr id="5" name="TextBox 4"/>
          <p:cNvSpPr txBox="1"/>
          <p:nvPr/>
        </p:nvSpPr>
        <p:spPr>
          <a:xfrm>
            <a:off x="7137400" y="1409700"/>
            <a:ext cx="3886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CALL TODAY</a:t>
            </a:r>
            <a:b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For A FREE </a:t>
            </a:r>
          </a:p>
          <a:p>
            <a:pPr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Estimate!</a:t>
            </a:r>
          </a:p>
          <a:p>
            <a:pPr algn="ctr"/>
            <a:endParaRPr lang="en-US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CALL: 555.555.5555</a:t>
            </a:r>
          </a:p>
          <a:p>
            <a:pPr algn="ctr"/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862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44</Words>
  <Application>Microsoft Office PowerPoint</Application>
  <PresentationFormat>Widescreen</PresentationFormat>
  <Paragraphs>18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luther landro</dc:creator>
  <cp:lastModifiedBy>luther landro</cp:lastModifiedBy>
  <cp:revision>2</cp:revision>
  <dcterms:created xsi:type="dcterms:W3CDTF">2016-09-19T21:42:35Z</dcterms:created>
  <dcterms:modified xsi:type="dcterms:W3CDTF">2016-09-19T22:08:10Z</dcterms:modified>
</cp:coreProperties>
</file>