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72" autoAdjust="0"/>
    <p:restoredTop sz="94660"/>
  </p:normalViewPr>
  <p:slideViewPr>
    <p:cSldViewPr snapToGrid="0">
      <p:cViewPr>
        <p:scale>
          <a:sx n="78" d="100"/>
          <a:sy n="78" d="100"/>
        </p:scale>
        <p:origin x="1560" y="9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2D525B-8A85-4704-85E2-0D6597A082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C932205-1A62-4DF5-995A-BDBF8F09FB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8CA378-AEF7-428E-A304-B90A2560A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7B544-4688-4554-AC0C-A4E512D9A926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5217A3-DECE-4B77-A5C2-6A95F5298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B1B1E7-BE4E-47C3-8B3B-88E32BA15D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C7FC2-0753-4194-B07F-252F11896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96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B37FC1-4342-40DC-B40B-D4237F1FF0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A0580E3-F0D3-4FFD-8DCE-F3C7CF923A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818C27-B071-479E-B7CE-3E398115D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7B544-4688-4554-AC0C-A4E512D9A926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A122E2-9001-4786-8A17-1220E27D7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42E9A2-4EC7-4B05-B4AE-723C01309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C7FC2-0753-4194-B07F-252F11896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548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444BAE5-E0B4-4854-A783-DC09DB6CC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AB0569F-2C70-4888-AF14-278A239BB7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F2DBE8-EEF1-48EB-B5B9-DDE6CEA56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7B544-4688-4554-AC0C-A4E512D9A926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A3AD0D-D1AF-4EA1-97DD-437DC15D3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78856C-8EC1-411C-AC59-C50D36D06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C7FC2-0753-4194-B07F-252F11896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935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8614F1-984C-4949-AC97-4E93AA42CF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E4CE-E4A1-4B45-9AB9-87F9001699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0171B3-7047-4EB0-94E7-9E8DA4E408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7B544-4688-4554-AC0C-A4E512D9A926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322342-AC45-4036-B660-E3AAFBFA4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6474E3-2215-4CC5-BB6F-54D7887AE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C7FC2-0753-4194-B07F-252F11896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093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082F-EC90-412D-A484-D4672251D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F1D866-C74C-4C88-8379-AC5711618C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F0CCFE-0161-41DD-BCDE-162975E8E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7B544-4688-4554-AC0C-A4E512D9A926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A8A7AE-8B55-4E25-A0E6-81756BCD7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8CACFB-2AEB-46AC-A3A6-A7AF7003A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C7FC2-0753-4194-B07F-252F11896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580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05D37-26F8-479D-9B10-DA5608234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7D60F1-A594-408C-82AF-4CA11E2377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449905-42AE-4CE4-9C9B-486C035E05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A50E84-C1C5-4B7C-84BC-DE63843535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7B544-4688-4554-AC0C-A4E512D9A926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639B69-4B2F-495B-8CD1-C7FAECF90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FE02F8-F68B-4DCD-B825-D345120F29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C7FC2-0753-4194-B07F-252F11896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606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C40E44-06B9-4E9F-AA29-AE9B944FB9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6C043D-3286-42E6-AF86-CD51E35E20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FFF367-CEC5-42B2-9A18-F80951901F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93B94C8-AD3A-4924-9F65-87A8ABC28C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9080485-1DAC-442C-B0D5-5EE98660B6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B2C990C-9A66-44FB-ACF8-E9C6C2AA2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7B544-4688-4554-AC0C-A4E512D9A926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C9889F0-A66D-4CF3-9E12-C3E0E5626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BDB159C-A0F9-46C0-ACC3-E99811ACC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C7FC2-0753-4194-B07F-252F11896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580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6417B-411A-4997-B7F8-33FA03D64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46A85E5-57A8-4F4C-B783-E35DA4987D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7B544-4688-4554-AC0C-A4E512D9A926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6537AC-4175-4E0C-8499-7B6889ED6D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507259-8A71-49D2-B5C6-3098A5A0A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C7FC2-0753-4194-B07F-252F11896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978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679E372-7A9A-42CF-A6DA-4C6B1ED71C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7B544-4688-4554-AC0C-A4E512D9A926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5220B79-96A4-46FC-B29D-36808CA32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80EE06-18EC-4BD7-9B24-A696FBE27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C7FC2-0753-4194-B07F-252F11896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027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6683F-E586-475D-9130-FB08F0185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42EA66-3422-4F68-9DD3-4E75C0D7BD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ECBA28-7D9E-4B73-BEAB-0742207504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571CD4-AAB0-4A9F-9AEF-5188CB3170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7B544-4688-4554-AC0C-A4E512D9A926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3F7A1F-49F9-4F9B-A364-7F3934E19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7238EE-2237-4E93-8F72-18E1D1035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C7FC2-0753-4194-B07F-252F11896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922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F052B9-4CCD-4527-801B-376C71171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F1367AF-1DD1-42B2-9013-A2F0C86A7D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24CF84-52EE-4AA9-AF93-64EF8602BE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337DDD-47FB-443C-9855-6A79DEB4A7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7B544-4688-4554-AC0C-A4E512D9A926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D6F75B-9C6D-4AD4-9DB9-5029E3DA9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326AE8-9771-493A-BE32-C60C413E2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C7FC2-0753-4194-B07F-252F11896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956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41B4CE-90D7-444A-ABD9-C16D239B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CB8990-B985-44FB-9572-7E64F629E9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076ED4-C938-4E94-B695-405E28C6FA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97B544-4688-4554-AC0C-A4E512D9A926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C3A4FC-E4D3-48BE-B2B4-88C2B8540D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168B23-16F0-4EA7-A526-1C798C9924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BC7FC2-0753-4194-B07F-252F11896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306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smiling for the camera&#10;&#10;Description generated with very high confidence">
            <a:extLst>
              <a:ext uri="{FF2B5EF4-FFF2-40B4-BE49-F238E27FC236}">
                <a16:creationId xmlns:a16="http://schemas.microsoft.com/office/drawing/2014/main" id="{CF907E20-35AC-46BC-84C3-A92118DE74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" r="1" b="1"/>
          <a:stretch/>
        </p:blipFill>
        <p:spPr>
          <a:xfrm>
            <a:off x="20" y="0"/>
            <a:ext cx="1219198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185A83-5B16-46BE-A698-A9A371092A95}"/>
              </a:ext>
            </a:extLst>
          </p:cNvPr>
          <p:cNvSpPr txBox="1"/>
          <p:nvPr/>
        </p:nvSpPr>
        <p:spPr>
          <a:xfrm>
            <a:off x="0" y="2496064"/>
            <a:ext cx="49797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Helvetica LT Std" panose="020B0504020202020204" pitchFamily="34" charset="0"/>
              </a:rPr>
              <a:t>Looking For A</a:t>
            </a:r>
            <a:br>
              <a:rPr lang="en-US" sz="4000" b="1" dirty="0">
                <a:latin typeface="Helvetica LT Std" panose="020B0504020202020204" pitchFamily="34" charset="0"/>
              </a:rPr>
            </a:br>
            <a:r>
              <a:rPr lang="en-US" sz="4000" b="1" dirty="0">
                <a:latin typeface="Helvetica LT Std" panose="020B0504020202020204" pitchFamily="34" charset="0"/>
              </a:rPr>
              <a:t>Beautiful Smile?</a:t>
            </a:r>
          </a:p>
        </p:txBody>
      </p:sp>
    </p:spTree>
    <p:extLst>
      <p:ext uri="{BB962C8B-B14F-4D97-AF65-F5344CB8AC3E}">
        <p14:creationId xmlns:p14="http://schemas.microsoft.com/office/powerpoint/2010/main" val="13843838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wearing a blue shirt&#10;&#10;Description generated with very high confidence">
            <a:extLst>
              <a:ext uri="{FF2B5EF4-FFF2-40B4-BE49-F238E27FC236}">
                <a16:creationId xmlns:a16="http://schemas.microsoft.com/office/drawing/2014/main" id="{C4525051-74DA-4A57-83D3-FDDC3D257F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9557" y="-83573"/>
            <a:ext cx="13205871" cy="706514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893BE96-7E12-47E6-87A3-209F16877894}"/>
              </a:ext>
            </a:extLst>
          </p:cNvPr>
          <p:cNvSpPr txBox="1"/>
          <p:nvPr/>
        </p:nvSpPr>
        <p:spPr>
          <a:xfrm>
            <a:off x="1594021" y="3429000"/>
            <a:ext cx="49797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Helvetica LT Std" panose="020B0504020202020204" pitchFamily="34" charset="0"/>
              </a:rPr>
              <a:t>Call Today: 555.555.5555</a:t>
            </a:r>
          </a:p>
        </p:txBody>
      </p:sp>
    </p:spTree>
    <p:extLst>
      <p:ext uri="{BB962C8B-B14F-4D97-AF65-F5344CB8AC3E}">
        <p14:creationId xmlns:p14="http://schemas.microsoft.com/office/powerpoint/2010/main" val="3736398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person, mouth, indoor, teeth&#10;&#10;Description generated with very high confidence">
            <a:extLst>
              <a:ext uri="{FF2B5EF4-FFF2-40B4-BE49-F238E27FC236}">
                <a16:creationId xmlns:a16="http://schemas.microsoft.com/office/drawing/2014/main" id="{E466C21A-6986-47B5-AB0A-73017E2B7C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211" y="-175539"/>
            <a:ext cx="12517395" cy="726887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E5BB3DA-A457-4CAC-96C7-AB4D825B1CA3}"/>
              </a:ext>
            </a:extLst>
          </p:cNvPr>
          <p:cNvSpPr txBox="1"/>
          <p:nvPr/>
        </p:nvSpPr>
        <p:spPr>
          <a:xfrm>
            <a:off x="6857999" y="2525691"/>
            <a:ext cx="49797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Helvetica LT Std" panose="020B0504020202020204" pitchFamily="34" charset="0"/>
              </a:rPr>
              <a:t>Call Us Right Now!</a:t>
            </a:r>
          </a:p>
        </p:txBody>
      </p:sp>
    </p:spTree>
    <p:extLst>
      <p:ext uri="{BB962C8B-B14F-4D97-AF65-F5344CB8AC3E}">
        <p14:creationId xmlns:p14="http://schemas.microsoft.com/office/powerpoint/2010/main" val="2835478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indoor, food, toiletry&#10;&#10;Description generated with high confidence">
            <a:extLst>
              <a:ext uri="{FF2B5EF4-FFF2-40B4-BE49-F238E27FC236}">
                <a16:creationId xmlns:a16="http://schemas.microsoft.com/office/drawing/2014/main" id="{94E63529-B558-4B53-88D9-F79F112FC1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5925" y="-723993"/>
            <a:ext cx="12430897" cy="82840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BA98EC2-B3AB-4E84-A51D-551B576760EE}"/>
              </a:ext>
            </a:extLst>
          </p:cNvPr>
          <p:cNvSpPr txBox="1"/>
          <p:nvPr/>
        </p:nvSpPr>
        <p:spPr>
          <a:xfrm>
            <a:off x="5844745" y="6089991"/>
            <a:ext cx="64502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Helvetica LT Std" panose="020B0504020202020204" pitchFamily="34" charset="0"/>
              </a:rPr>
              <a:t>We'll Brighten Your Smile!</a:t>
            </a:r>
          </a:p>
        </p:txBody>
      </p:sp>
    </p:spTree>
    <p:extLst>
      <p:ext uri="{BB962C8B-B14F-4D97-AF65-F5344CB8AC3E}">
        <p14:creationId xmlns:p14="http://schemas.microsoft.com/office/powerpoint/2010/main" val="39179300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wall, indoor, person, woman&#10;&#10;Description generated with very high confidence">
            <a:extLst>
              <a:ext uri="{FF2B5EF4-FFF2-40B4-BE49-F238E27FC236}">
                <a16:creationId xmlns:a16="http://schemas.microsoft.com/office/drawing/2014/main" id="{E3E2DCF9-4273-459C-8DCF-AD54984DB8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0638" y="-155161"/>
            <a:ext cx="12480324" cy="7149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12BBA00-1E4D-4336-B6CD-CB27DEBF9E26}"/>
              </a:ext>
            </a:extLst>
          </p:cNvPr>
          <p:cNvSpPr txBox="1"/>
          <p:nvPr/>
        </p:nvSpPr>
        <p:spPr>
          <a:xfrm>
            <a:off x="6759145" y="4193854"/>
            <a:ext cx="497977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Helvetica LT Std" panose="020B0504020202020204" pitchFamily="34" charset="0"/>
              </a:rPr>
              <a:t>All Patients Welcome Young And Old...</a:t>
            </a:r>
          </a:p>
        </p:txBody>
      </p:sp>
    </p:spTree>
    <p:extLst>
      <p:ext uri="{BB962C8B-B14F-4D97-AF65-F5344CB8AC3E}">
        <p14:creationId xmlns:p14="http://schemas.microsoft.com/office/powerpoint/2010/main" val="36315869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athroom with a sink and a mirror&#10;&#10;Description generated with very high confidence">
            <a:extLst>
              <a:ext uri="{FF2B5EF4-FFF2-40B4-BE49-F238E27FC236}">
                <a16:creationId xmlns:a16="http://schemas.microsoft.com/office/drawing/2014/main" id="{9F60C4B4-B122-4B4F-BA26-296ACF2295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37903"/>
            <a:ext cx="12192000" cy="813380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6E29C47-94BA-4016-8FE9-AA024CF1B313}"/>
              </a:ext>
            </a:extLst>
          </p:cNvPr>
          <p:cNvSpPr txBox="1"/>
          <p:nvPr/>
        </p:nvSpPr>
        <p:spPr>
          <a:xfrm>
            <a:off x="593123" y="783388"/>
            <a:ext cx="49797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Helvetica LT Std" panose="020B0504020202020204" pitchFamily="34" charset="0"/>
              </a:rPr>
              <a:t>State-Of-The-Art Facilities...</a:t>
            </a:r>
          </a:p>
        </p:txBody>
      </p:sp>
    </p:spTree>
    <p:extLst>
      <p:ext uri="{BB962C8B-B14F-4D97-AF65-F5344CB8AC3E}">
        <p14:creationId xmlns:p14="http://schemas.microsoft.com/office/powerpoint/2010/main" val="1263013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wo people standing in a room&#10;&#10;Description generated with high confidence">
            <a:extLst>
              <a:ext uri="{FF2B5EF4-FFF2-40B4-BE49-F238E27FC236}">
                <a16:creationId xmlns:a16="http://schemas.microsoft.com/office/drawing/2014/main" id="{2D8E9E9F-3A2E-4F79-BB87-34F3FF253C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72E9E28-F2DF-4EFF-BB19-9691C0060B71}"/>
              </a:ext>
            </a:extLst>
          </p:cNvPr>
          <p:cNvSpPr txBox="1"/>
          <p:nvPr/>
        </p:nvSpPr>
        <p:spPr>
          <a:xfrm>
            <a:off x="729047" y="672178"/>
            <a:ext cx="49797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Helvetica LT Std" panose="020B0504020202020204" pitchFamily="34" charset="0"/>
              </a:rPr>
              <a:t>And Friendly Staff...</a:t>
            </a:r>
          </a:p>
        </p:txBody>
      </p:sp>
    </p:spTree>
    <p:extLst>
      <p:ext uri="{BB962C8B-B14F-4D97-AF65-F5344CB8AC3E}">
        <p14:creationId xmlns:p14="http://schemas.microsoft.com/office/powerpoint/2010/main" val="20588457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erson, indoor, eating, wall&#10;&#10;Description generated with very high confidence">
            <a:extLst>
              <a:ext uri="{FF2B5EF4-FFF2-40B4-BE49-F238E27FC236}">
                <a16:creationId xmlns:a16="http://schemas.microsoft.com/office/drawing/2014/main" id="{D02D43CA-AD2D-4BC6-99D5-A0D87BD1FB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211" y="-1152269"/>
            <a:ext cx="13370011" cy="1002750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8DB7B75-66E2-4A48-9063-88CAD7845861}"/>
              </a:ext>
            </a:extLst>
          </p:cNvPr>
          <p:cNvSpPr txBox="1"/>
          <p:nvPr/>
        </p:nvSpPr>
        <p:spPr>
          <a:xfrm>
            <a:off x="2743198" y="475102"/>
            <a:ext cx="49797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Helvetica LT Std" panose="020B0504020202020204" pitchFamily="34" charset="0"/>
              </a:rPr>
              <a:t>Offering The Best Experience...</a:t>
            </a:r>
          </a:p>
        </p:txBody>
      </p:sp>
    </p:spTree>
    <p:extLst>
      <p:ext uri="{BB962C8B-B14F-4D97-AF65-F5344CB8AC3E}">
        <p14:creationId xmlns:p14="http://schemas.microsoft.com/office/powerpoint/2010/main" val="3627294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erson, indoor, man, wall&#10;&#10;Description generated with very high confidence">
            <a:extLst>
              <a:ext uri="{FF2B5EF4-FFF2-40B4-BE49-F238E27FC236}">
                <a16:creationId xmlns:a16="http://schemas.microsoft.com/office/drawing/2014/main" id="{DAD4C3CB-CCD9-4B72-8AA8-C1961EE766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853" y="-166545"/>
            <a:ext cx="12290853" cy="829523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AFA81D2-E365-4F1D-AC26-28F82BCE989C}"/>
              </a:ext>
            </a:extLst>
          </p:cNvPr>
          <p:cNvSpPr txBox="1"/>
          <p:nvPr/>
        </p:nvSpPr>
        <p:spPr>
          <a:xfrm>
            <a:off x="7475837" y="0"/>
            <a:ext cx="49797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Helvetica LT Std" panose="020B0504020202020204" pitchFamily="34" charset="0"/>
              </a:rPr>
              <a:t>Offering The Best Experience...</a:t>
            </a:r>
          </a:p>
        </p:txBody>
      </p:sp>
    </p:spTree>
    <p:extLst>
      <p:ext uri="{BB962C8B-B14F-4D97-AF65-F5344CB8AC3E}">
        <p14:creationId xmlns:p14="http://schemas.microsoft.com/office/powerpoint/2010/main" val="15058932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eth, brushing, wall, indoor&#10;&#10;Description generated with very high confidence">
            <a:extLst>
              <a:ext uri="{FF2B5EF4-FFF2-40B4-BE49-F238E27FC236}">
                <a16:creationId xmlns:a16="http://schemas.microsoft.com/office/drawing/2014/main" id="{187F9190-0EE7-4314-9DBB-0564FC3735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3632" y="-818797"/>
            <a:ext cx="12826313" cy="851747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B352A23-9BB6-4A7A-8059-49077DED2A07}"/>
              </a:ext>
            </a:extLst>
          </p:cNvPr>
          <p:cNvSpPr txBox="1"/>
          <p:nvPr/>
        </p:nvSpPr>
        <p:spPr>
          <a:xfrm>
            <a:off x="6882712" y="1549507"/>
            <a:ext cx="49797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Helvetica LT Std" panose="020B0504020202020204" pitchFamily="34" charset="0"/>
              </a:rPr>
              <a:t>Call Us Right Now!</a:t>
            </a:r>
          </a:p>
        </p:txBody>
      </p:sp>
    </p:spTree>
    <p:extLst>
      <p:ext uri="{BB962C8B-B14F-4D97-AF65-F5344CB8AC3E}">
        <p14:creationId xmlns:p14="http://schemas.microsoft.com/office/powerpoint/2010/main" val="11746017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46</Words>
  <Application>Microsoft Office PowerPoint</Application>
  <PresentationFormat>Widescreen</PresentationFormat>
  <Paragraphs>10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Helvetica LT Std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Luther Landro</dc:creator>
  <cp:lastModifiedBy>Luther Landro</cp:lastModifiedBy>
  <cp:revision>2</cp:revision>
  <dcterms:created xsi:type="dcterms:W3CDTF">2018-06-01T20:13:20Z</dcterms:created>
  <dcterms:modified xsi:type="dcterms:W3CDTF">2018-06-01T20:34:50Z</dcterms:modified>
</cp:coreProperties>
</file>