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0" r:id="rId5"/>
    <p:sldId id="261" r:id="rId6"/>
    <p:sldId id="262" r:id="rId7"/>
    <p:sldId id="263" r:id="rId8"/>
    <p:sldId id="264"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p:cViewPr varScale="1">
        <p:scale>
          <a:sx n="98" d="100"/>
          <a:sy n="98" d="100"/>
        </p:scale>
        <p:origin x="-1338" y="-9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F005EB8-DEBA-44EB-96EC-478F9BFC7EB1}" type="datetimeFigureOut">
              <a:rPr lang="en-US" smtClean="0"/>
              <a:t>9/10/2014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F3ED8A-3669-4B40-ABA8-F495EFCCE76D}" type="slidenum">
              <a:rPr lang="en-US" smtClean="0"/>
              <a:t>‹#›</a:t>
            </a:fld>
            <a:endParaRPr lang="en-US"/>
          </a:p>
        </p:txBody>
      </p:sp>
    </p:spTree>
    <p:extLst>
      <p:ext uri="{BB962C8B-B14F-4D97-AF65-F5344CB8AC3E}">
        <p14:creationId xmlns:p14="http://schemas.microsoft.com/office/powerpoint/2010/main" val="35677119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F005EB8-DEBA-44EB-96EC-478F9BFC7EB1}" type="datetimeFigureOut">
              <a:rPr lang="en-US" smtClean="0"/>
              <a:t>9/10/2014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F3ED8A-3669-4B40-ABA8-F495EFCCE76D}" type="slidenum">
              <a:rPr lang="en-US" smtClean="0"/>
              <a:t>‹#›</a:t>
            </a:fld>
            <a:endParaRPr lang="en-US"/>
          </a:p>
        </p:txBody>
      </p:sp>
    </p:spTree>
    <p:extLst>
      <p:ext uri="{BB962C8B-B14F-4D97-AF65-F5344CB8AC3E}">
        <p14:creationId xmlns:p14="http://schemas.microsoft.com/office/powerpoint/2010/main" val="16793033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F005EB8-DEBA-44EB-96EC-478F9BFC7EB1}" type="datetimeFigureOut">
              <a:rPr lang="en-US" smtClean="0"/>
              <a:t>9/10/2014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F3ED8A-3669-4B40-ABA8-F495EFCCE76D}" type="slidenum">
              <a:rPr lang="en-US" smtClean="0"/>
              <a:t>‹#›</a:t>
            </a:fld>
            <a:endParaRPr lang="en-US"/>
          </a:p>
        </p:txBody>
      </p:sp>
    </p:spTree>
    <p:extLst>
      <p:ext uri="{BB962C8B-B14F-4D97-AF65-F5344CB8AC3E}">
        <p14:creationId xmlns:p14="http://schemas.microsoft.com/office/powerpoint/2010/main" val="36123025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F005EB8-DEBA-44EB-96EC-478F9BFC7EB1}" type="datetimeFigureOut">
              <a:rPr lang="en-US" smtClean="0"/>
              <a:t>9/10/2014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F3ED8A-3669-4B40-ABA8-F495EFCCE76D}" type="slidenum">
              <a:rPr lang="en-US" smtClean="0"/>
              <a:t>‹#›</a:t>
            </a:fld>
            <a:endParaRPr lang="en-US"/>
          </a:p>
        </p:txBody>
      </p:sp>
    </p:spTree>
    <p:extLst>
      <p:ext uri="{BB962C8B-B14F-4D97-AF65-F5344CB8AC3E}">
        <p14:creationId xmlns:p14="http://schemas.microsoft.com/office/powerpoint/2010/main" val="42740370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F005EB8-DEBA-44EB-96EC-478F9BFC7EB1}" type="datetimeFigureOut">
              <a:rPr lang="en-US" smtClean="0"/>
              <a:t>9/10/2014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DF3ED8A-3669-4B40-ABA8-F495EFCCE76D}" type="slidenum">
              <a:rPr lang="en-US" smtClean="0"/>
              <a:t>‹#›</a:t>
            </a:fld>
            <a:endParaRPr lang="en-US"/>
          </a:p>
        </p:txBody>
      </p:sp>
    </p:spTree>
    <p:extLst>
      <p:ext uri="{BB962C8B-B14F-4D97-AF65-F5344CB8AC3E}">
        <p14:creationId xmlns:p14="http://schemas.microsoft.com/office/powerpoint/2010/main" val="28921236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F005EB8-DEBA-44EB-96EC-478F9BFC7EB1}" type="datetimeFigureOut">
              <a:rPr lang="en-US" smtClean="0"/>
              <a:t>9/10/2014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DF3ED8A-3669-4B40-ABA8-F495EFCCE76D}" type="slidenum">
              <a:rPr lang="en-US" smtClean="0"/>
              <a:t>‹#›</a:t>
            </a:fld>
            <a:endParaRPr lang="en-US"/>
          </a:p>
        </p:txBody>
      </p:sp>
    </p:spTree>
    <p:extLst>
      <p:ext uri="{BB962C8B-B14F-4D97-AF65-F5344CB8AC3E}">
        <p14:creationId xmlns:p14="http://schemas.microsoft.com/office/powerpoint/2010/main" val="37415994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F005EB8-DEBA-44EB-96EC-478F9BFC7EB1}" type="datetimeFigureOut">
              <a:rPr lang="en-US" smtClean="0"/>
              <a:t>9/10/2014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DF3ED8A-3669-4B40-ABA8-F495EFCCE76D}" type="slidenum">
              <a:rPr lang="en-US" smtClean="0"/>
              <a:t>‹#›</a:t>
            </a:fld>
            <a:endParaRPr lang="en-US"/>
          </a:p>
        </p:txBody>
      </p:sp>
    </p:spTree>
    <p:extLst>
      <p:ext uri="{BB962C8B-B14F-4D97-AF65-F5344CB8AC3E}">
        <p14:creationId xmlns:p14="http://schemas.microsoft.com/office/powerpoint/2010/main" val="4248952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F005EB8-DEBA-44EB-96EC-478F9BFC7EB1}" type="datetimeFigureOut">
              <a:rPr lang="en-US" smtClean="0"/>
              <a:t>9/10/2014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F3ED8A-3669-4B40-ABA8-F495EFCCE76D}" type="slidenum">
              <a:rPr lang="en-US" smtClean="0"/>
              <a:t>‹#›</a:t>
            </a:fld>
            <a:endParaRPr lang="en-US"/>
          </a:p>
        </p:txBody>
      </p:sp>
    </p:spTree>
    <p:extLst>
      <p:ext uri="{BB962C8B-B14F-4D97-AF65-F5344CB8AC3E}">
        <p14:creationId xmlns:p14="http://schemas.microsoft.com/office/powerpoint/2010/main" val="36432862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F005EB8-DEBA-44EB-96EC-478F9BFC7EB1}" type="datetimeFigureOut">
              <a:rPr lang="en-US" smtClean="0"/>
              <a:t>9/10/2014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F3ED8A-3669-4B40-ABA8-F495EFCCE76D}" type="slidenum">
              <a:rPr lang="en-US" smtClean="0"/>
              <a:t>‹#›</a:t>
            </a:fld>
            <a:endParaRPr lang="en-US"/>
          </a:p>
        </p:txBody>
      </p:sp>
    </p:spTree>
    <p:extLst>
      <p:ext uri="{BB962C8B-B14F-4D97-AF65-F5344CB8AC3E}">
        <p14:creationId xmlns:p14="http://schemas.microsoft.com/office/powerpoint/2010/main" val="38810521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F005EB8-DEBA-44EB-96EC-478F9BFC7EB1}" type="datetimeFigureOut">
              <a:rPr lang="en-US" smtClean="0"/>
              <a:t>9/10/2014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F3ED8A-3669-4B40-ABA8-F495EFCCE76D}" type="slidenum">
              <a:rPr lang="en-US" smtClean="0"/>
              <a:t>‹#›</a:t>
            </a:fld>
            <a:endParaRPr lang="en-US"/>
          </a:p>
        </p:txBody>
      </p:sp>
    </p:spTree>
    <p:extLst>
      <p:ext uri="{BB962C8B-B14F-4D97-AF65-F5344CB8AC3E}">
        <p14:creationId xmlns:p14="http://schemas.microsoft.com/office/powerpoint/2010/main" val="21692856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F005EB8-DEBA-44EB-96EC-478F9BFC7EB1}" type="datetimeFigureOut">
              <a:rPr lang="en-US" smtClean="0"/>
              <a:t>9/10/2014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F3ED8A-3669-4B40-ABA8-F495EFCCE76D}" type="slidenum">
              <a:rPr lang="en-US" smtClean="0"/>
              <a:t>‹#›</a:t>
            </a:fld>
            <a:endParaRPr lang="en-US"/>
          </a:p>
        </p:txBody>
      </p:sp>
    </p:spTree>
    <p:extLst>
      <p:ext uri="{BB962C8B-B14F-4D97-AF65-F5344CB8AC3E}">
        <p14:creationId xmlns:p14="http://schemas.microsoft.com/office/powerpoint/2010/main" val="4682316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F005EB8-DEBA-44EB-96EC-478F9BFC7EB1}" type="datetimeFigureOut">
              <a:rPr lang="en-US" smtClean="0"/>
              <a:t>9/10/2014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F3ED8A-3669-4B40-ABA8-F495EFCCE76D}" type="slidenum">
              <a:rPr lang="en-US" smtClean="0"/>
              <a:t>‹#›</a:t>
            </a:fld>
            <a:endParaRPr lang="en-US"/>
          </a:p>
        </p:txBody>
      </p:sp>
    </p:spTree>
    <p:extLst>
      <p:ext uri="{BB962C8B-B14F-4D97-AF65-F5344CB8AC3E}">
        <p14:creationId xmlns:p14="http://schemas.microsoft.com/office/powerpoint/2010/main" val="6572383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9143999"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ctrTitle"/>
          </p:nvPr>
        </p:nvSpPr>
        <p:spPr/>
        <p:txBody>
          <a:bodyPr>
            <a:normAutofit/>
          </a:bodyPr>
          <a:lstStyle/>
          <a:p>
            <a:r>
              <a:rPr lang="en-US" sz="6600" dirty="0" smtClean="0">
                <a:solidFill>
                  <a:schemeClr val="bg1"/>
                </a:solidFill>
                <a:latin typeface="Copperplate Gothic Light" panose="020E0507020206020404" pitchFamily="34" charset="0"/>
              </a:rPr>
              <a:t>CHRISTOLOGY</a:t>
            </a:r>
            <a:endParaRPr lang="en-US" sz="6600" dirty="0">
              <a:solidFill>
                <a:schemeClr val="bg1"/>
              </a:solidFill>
              <a:latin typeface="Copperplate Gothic Light" panose="020E0507020206020404" pitchFamily="34" charset="0"/>
            </a:endParaRPr>
          </a:p>
        </p:txBody>
      </p:sp>
      <p:sp>
        <p:nvSpPr>
          <p:cNvPr id="3" name="Subtitle 2"/>
          <p:cNvSpPr>
            <a:spLocks noGrp="1"/>
          </p:cNvSpPr>
          <p:nvPr>
            <p:ph type="subTitle" idx="1"/>
          </p:nvPr>
        </p:nvSpPr>
        <p:spPr/>
        <p:txBody>
          <a:bodyPr>
            <a:normAutofit/>
          </a:bodyPr>
          <a:lstStyle/>
          <a:p>
            <a:pPr algn="l"/>
            <a:r>
              <a:rPr lang="en-US" sz="4000" dirty="0" smtClean="0">
                <a:solidFill>
                  <a:schemeClr val="bg1"/>
                </a:solidFill>
              </a:rPr>
              <a:t>The Doctrine of Christ</a:t>
            </a:r>
            <a:endParaRPr lang="en-US" sz="4000" dirty="0">
              <a:solidFill>
                <a:schemeClr val="bg1"/>
              </a:solidFill>
            </a:endParaRPr>
          </a:p>
        </p:txBody>
      </p:sp>
    </p:spTree>
    <p:extLst>
      <p:ext uri="{BB962C8B-B14F-4D97-AF65-F5344CB8AC3E}">
        <p14:creationId xmlns:p14="http://schemas.microsoft.com/office/powerpoint/2010/main" val="9210240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686800" cy="1143000"/>
          </a:xfrm>
          <a:solidFill>
            <a:srgbClr val="3399FF"/>
          </a:solidFill>
        </p:spPr>
        <p:txBody>
          <a:bodyPr>
            <a:normAutofit/>
          </a:bodyPr>
          <a:lstStyle/>
          <a:p>
            <a:r>
              <a:rPr lang="en-US" sz="4800" dirty="0" smtClean="0">
                <a:solidFill>
                  <a:schemeClr val="bg1"/>
                </a:solidFill>
              </a:rPr>
              <a:t>The Person &amp; Work of Jesus Christ</a:t>
            </a:r>
            <a:endParaRPr lang="en-US" sz="4800" dirty="0">
              <a:solidFill>
                <a:schemeClr val="bg1"/>
              </a:solidFill>
            </a:endParaRPr>
          </a:p>
        </p:txBody>
      </p:sp>
      <p:sp>
        <p:nvSpPr>
          <p:cNvPr id="3" name="Content Placeholder 2"/>
          <p:cNvSpPr>
            <a:spLocks noGrp="1"/>
          </p:cNvSpPr>
          <p:nvPr>
            <p:ph idx="1"/>
          </p:nvPr>
        </p:nvSpPr>
        <p:spPr>
          <a:xfrm>
            <a:off x="457200" y="1600200"/>
            <a:ext cx="8229600" cy="4953000"/>
          </a:xfrm>
        </p:spPr>
        <p:txBody>
          <a:bodyPr>
            <a:noAutofit/>
          </a:bodyPr>
          <a:lstStyle/>
          <a:p>
            <a:pPr marL="0" indent="0">
              <a:buNone/>
            </a:pPr>
            <a:r>
              <a:rPr lang="en-US" sz="3600" dirty="0"/>
              <a:t>We believe the Lord Jesus Christ, the eternal Son of God, second Person of the Trinity, of one substance, equal with the Father; became man, without ceasing to be God, having been conceived by the Holy Spirit and born of virgin Mary, and lived a sinless life.  He came that He might reveal God and redeem sinful </a:t>
            </a:r>
            <a:r>
              <a:rPr lang="en-US" sz="3600" dirty="0" smtClean="0"/>
              <a:t>people  </a:t>
            </a:r>
            <a:r>
              <a:rPr lang="en-US" sz="3600" dirty="0"/>
              <a:t>(Luke 1:35; John 1:1,2,14</a:t>
            </a:r>
            <a:r>
              <a:rPr lang="en-US" sz="3600" dirty="0" smtClean="0"/>
              <a:t>).</a:t>
            </a:r>
            <a:endParaRPr lang="en-US" sz="3600" dirty="0"/>
          </a:p>
        </p:txBody>
      </p:sp>
    </p:spTree>
    <p:extLst>
      <p:ext uri="{BB962C8B-B14F-4D97-AF65-F5344CB8AC3E}">
        <p14:creationId xmlns:p14="http://schemas.microsoft.com/office/powerpoint/2010/main" val="21349139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867400"/>
          </a:xfrm>
        </p:spPr>
        <p:txBody>
          <a:bodyPr>
            <a:normAutofit/>
          </a:bodyPr>
          <a:lstStyle/>
          <a:p>
            <a:pPr marL="0" indent="0">
              <a:buNone/>
            </a:pPr>
            <a:r>
              <a:rPr lang="en-US" sz="3600" dirty="0" smtClean="0"/>
              <a:t>We believe the Lord Jesus Christ accomplished our redemption through His death on the cross as a vicarious, substitutionary sacrifice and that our justification is verified by His literal, physical resurrection from the dead (Romans 3:24,25; Ephesians 1:7; Hebrews 2:9; 1 Peter 1:3-5 and 2:24; 1 John 2:2).</a:t>
            </a:r>
          </a:p>
          <a:p>
            <a:endParaRPr lang="en-US" dirty="0"/>
          </a:p>
        </p:txBody>
      </p:sp>
    </p:spTree>
    <p:extLst>
      <p:ext uri="{BB962C8B-B14F-4D97-AF65-F5344CB8AC3E}">
        <p14:creationId xmlns:p14="http://schemas.microsoft.com/office/powerpoint/2010/main" val="3824834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305800" cy="5516563"/>
          </a:xfrm>
        </p:spPr>
        <p:txBody>
          <a:bodyPr/>
          <a:lstStyle/>
          <a:p>
            <a:pPr marL="0" indent="0">
              <a:buNone/>
            </a:pPr>
            <a:r>
              <a:rPr lang="en-US" sz="3600" dirty="0" smtClean="0"/>
              <a:t>We believe the Lord Jesus Christ ascended to heaven and is now exalted at the right hand of the Father where, as our High Priest, He fulfills the ministry of Intercessor, and Advocate (Acts 1:9,10; Romans 8:34; Hebrews 7:25 and 9:24; 1 John 2:1,2).</a:t>
            </a:r>
            <a:endParaRPr lang="en-US" sz="3600" dirty="0" smtClean="0"/>
          </a:p>
        </p:txBody>
      </p:sp>
    </p:spTree>
    <p:extLst>
      <p:ext uri="{BB962C8B-B14F-4D97-AF65-F5344CB8AC3E}">
        <p14:creationId xmlns:p14="http://schemas.microsoft.com/office/powerpoint/2010/main" val="3840276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3399FF"/>
          </a:solidFill>
        </p:spPr>
        <p:txBody>
          <a:bodyPr>
            <a:normAutofit/>
          </a:bodyPr>
          <a:lstStyle/>
          <a:p>
            <a:r>
              <a:rPr lang="en-US" sz="6000" dirty="0" smtClean="0">
                <a:solidFill>
                  <a:schemeClr val="bg1"/>
                </a:solidFill>
              </a:rPr>
              <a:t>CHRIST’S PERSON</a:t>
            </a:r>
            <a:endParaRPr lang="en-US" sz="6000" dirty="0">
              <a:solidFill>
                <a:schemeClr val="bg1"/>
              </a:solidFill>
            </a:endParaRPr>
          </a:p>
        </p:txBody>
      </p:sp>
      <p:sp>
        <p:nvSpPr>
          <p:cNvPr id="3" name="Content Placeholder 2"/>
          <p:cNvSpPr>
            <a:spLocks noGrp="1"/>
          </p:cNvSpPr>
          <p:nvPr>
            <p:ph idx="1"/>
          </p:nvPr>
        </p:nvSpPr>
        <p:spPr>
          <a:xfrm>
            <a:off x="381000" y="1600200"/>
            <a:ext cx="8458200" cy="4525963"/>
          </a:xfrm>
          <a:ln w="76200">
            <a:solidFill>
              <a:srgbClr val="3399FF"/>
            </a:solidFill>
          </a:ln>
        </p:spPr>
        <p:txBody>
          <a:bodyPr>
            <a:normAutofit/>
          </a:bodyPr>
          <a:lstStyle/>
          <a:p>
            <a:r>
              <a:rPr lang="en-US" sz="3600" dirty="0" smtClean="0"/>
              <a:t>HIS ETERNITY</a:t>
            </a:r>
          </a:p>
          <a:p>
            <a:pPr lvl="1"/>
            <a:r>
              <a:rPr lang="en-US" sz="3600" dirty="0" smtClean="0"/>
              <a:t>Was in the beginning (John 1:1, 2)</a:t>
            </a:r>
          </a:p>
          <a:p>
            <a:pPr lvl="1"/>
            <a:r>
              <a:rPr lang="en-US" sz="3600" dirty="0" smtClean="0"/>
              <a:t>Was from everlasting (Micah 5:2)</a:t>
            </a:r>
          </a:p>
          <a:p>
            <a:pPr lvl="1"/>
            <a:r>
              <a:rPr lang="en-US" sz="3600" dirty="0" smtClean="0"/>
              <a:t>Was before Abraham (John 8:58)</a:t>
            </a:r>
          </a:p>
          <a:p>
            <a:pPr lvl="1"/>
            <a:r>
              <a:rPr lang="en-US" sz="3600" dirty="0" smtClean="0"/>
              <a:t>The works of creation are ascribed to Christ (John 1:3)</a:t>
            </a:r>
          </a:p>
          <a:p>
            <a:pPr lvl="1"/>
            <a:r>
              <a:rPr lang="en-US" sz="3600" dirty="0" smtClean="0"/>
              <a:t>The angel of the Lord</a:t>
            </a:r>
            <a:endParaRPr lang="en-US" sz="3600" dirty="0"/>
          </a:p>
        </p:txBody>
      </p:sp>
    </p:spTree>
    <p:extLst>
      <p:ext uri="{BB962C8B-B14F-4D97-AF65-F5344CB8AC3E}">
        <p14:creationId xmlns:p14="http://schemas.microsoft.com/office/powerpoint/2010/main" val="667226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8229600" cy="4525963"/>
          </a:xfrm>
          <a:ln w="76200">
            <a:solidFill>
              <a:srgbClr val="3399FF"/>
            </a:solidFill>
          </a:ln>
        </p:spPr>
        <p:txBody>
          <a:bodyPr>
            <a:normAutofit/>
          </a:bodyPr>
          <a:lstStyle/>
          <a:p>
            <a:r>
              <a:rPr lang="en-US" sz="4400" dirty="0" smtClean="0"/>
              <a:t>HIS DIETY</a:t>
            </a:r>
          </a:p>
          <a:p>
            <a:pPr lvl="1"/>
            <a:r>
              <a:rPr lang="en-US" sz="4400" dirty="0" smtClean="0"/>
              <a:t>John 1:1-2</a:t>
            </a:r>
          </a:p>
          <a:p>
            <a:pPr lvl="1"/>
            <a:r>
              <a:rPr lang="en-US" sz="4400" dirty="0" smtClean="0"/>
              <a:t>Hebrews 1:8-10</a:t>
            </a:r>
            <a:endParaRPr lang="en-US" sz="4400" dirty="0"/>
          </a:p>
        </p:txBody>
      </p:sp>
    </p:spTree>
    <p:extLst>
      <p:ext uri="{BB962C8B-B14F-4D97-AF65-F5344CB8AC3E}">
        <p14:creationId xmlns:p14="http://schemas.microsoft.com/office/powerpoint/2010/main" val="24802640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8229600" cy="4724400"/>
          </a:xfrm>
          <a:ln w="76200">
            <a:solidFill>
              <a:srgbClr val="3399FF"/>
            </a:solidFill>
          </a:ln>
        </p:spPr>
        <p:txBody>
          <a:bodyPr>
            <a:noAutofit/>
          </a:bodyPr>
          <a:lstStyle/>
          <a:p>
            <a:pPr lvl="1"/>
            <a:r>
              <a:rPr lang="en-US" sz="4000" dirty="0" smtClean="0"/>
              <a:t>Titles of Christ</a:t>
            </a:r>
          </a:p>
          <a:p>
            <a:pPr lvl="2"/>
            <a:r>
              <a:rPr lang="en-US" sz="4000" dirty="0" smtClean="0"/>
              <a:t>Logos (word)</a:t>
            </a:r>
          </a:p>
          <a:p>
            <a:pPr lvl="2"/>
            <a:r>
              <a:rPr lang="en-US" sz="4000" dirty="0" smtClean="0"/>
              <a:t>Basic concept: The expression or communication of God</a:t>
            </a:r>
          </a:p>
          <a:p>
            <a:pPr lvl="2"/>
            <a:r>
              <a:rPr lang="en-US" sz="4000" dirty="0" smtClean="0"/>
              <a:t>Summary:  Christ is the visible, tangible expression of God (John 1:14, 17, 18; 14:1)</a:t>
            </a:r>
            <a:endParaRPr lang="en-US" sz="4000" dirty="0"/>
          </a:p>
        </p:txBody>
      </p:sp>
    </p:spTree>
    <p:extLst>
      <p:ext uri="{BB962C8B-B14F-4D97-AF65-F5344CB8AC3E}">
        <p14:creationId xmlns:p14="http://schemas.microsoft.com/office/powerpoint/2010/main" val="7356351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ln w="76200">
            <a:solidFill>
              <a:srgbClr val="3399FF"/>
            </a:solidFill>
          </a:ln>
        </p:spPr>
        <p:txBody>
          <a:bodyPr>
            <a:normAutofit/>
          </a:bodyPr>
          <a:lstStyle/>
          <a:p>
            <a:pPr lvl="1"/>
            <a:r>
              <a:rPr lang="en-US" sz="4400" dirty="0" smtClean="0"/>
              <a:t>Son of God</a:t>
            </a:r>
          </a:p>
          <a:p>
            <a:pPr lvl="2"/>
            <a:r>
              <a:rPr lang="en-US" sz="4400" dirty="0" smtClean="0"/>
              <a:t>Did not imply subordination, but rather equality and identity of nature.</a:t>
            </a:r>
          </a:p>
          <a:p>
            <a:pPr lvl="2"/>
            <a:r>
              <a:rPr lang="en-US" sz="4400" dirty="0" smtClean="0"/>
              <a:t>Eternal generation – Psalm 2:7</a:t>
            </a:r>
            <a:endParaRPr lang="en-US" sz="4400" dirty="0"/>
          </a:p>
        </p:txBody>
      </p:sp>
    </p:spTree>
    <p:extLst>
      <p:ext uri="{BB962C8B-B14F-4D97-AF65-F5344CB8AC3E}">
        <p14:creationId xmlns:p14="http://schemas.microsoft.com/office/powerpoint/2010/main" val="351314110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214</TotalTime>
  <Words>303</Words>
  <Application>Microsoft Office PowerPoint</Application>
  <PresentationFormat>On-screen Show (4:3)</PresentationFormat>
  <Paragraphs>23</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CHRISTOLOGY</vt:lpstr>
      <vt:lpstr>The Person &amp; Work of Jesus Christ</vt:lpstr>
      <vt:lpstr>PowerPoint Presentation</vt:lpstr>
      <vt:lpstr>PowerPoint Presentation</vt:lpstr>
      <vt:lpstr>CHRIST’S PERSON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CHRISTOLOGY</dc:title>
  <dc:creator>Bev Byerline</dc:creator>
  <cp:lastModifiedBy>Bev Byerline</cp:lastModifiedBy>
  <cp:revision>2</cp:revision>
  <dcterms:created xsi:type="dcterms:W3CDTF">2014-09-10T17:46:22Z</dcterms:created>
  <dcterms:modified xsi:type="dcterms:W3CDTF">2014-09-10T21:20:37Z</dcterms:modified>
</cp:coreProperties>
</file>