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slideLayouts/slideLayout14.xml" ContentType="application/vnd.openxmlformats-officedocument.presentationml.slideLayout+xml"/>
  <Override PartName="/ppt/theme/theme14.xml" ContentType="application/vnd.openxmlformats-officedocument.theme+xml"/>
  <Override PartName="/ppt/slideLayouts/slideLayout15.xml" ContentType="application/vnd.openxmlformats-officedocument.presentationml.slideLayout+xml"/>
  <Override PartName="/ppt/theme/theme15.xml" ContentType="application/vnd.openxmlformats-officedocument.theme+xml"/>
  <Override PartName="/ppt/slideLayouts/slideLayout16.xml" ContentType="application/vnd.openxmlformats-officedocument.presentationml.slideLayout+xml"/>
  <Override PartName="/ppt/theme/theme16.xml" ContentType="application/vnd.openxmlformats-officedocument.theme+xml"/>
  <Override PartName="/ppt/slideLayouts/slideLayout17.xml" ContentType="application/vnd.openxmlformats-officedocument.presentationml.slideLayout+xml"/>
  <Override PartName="/ppt/theme/theme17.xml" ContentType="application/vnd.openxmlformats-officedocument.theme+xml"/>
  <Override PartName="/ppt/slideLayouts/slideLayout18.xml" ContentType="application/vnd.openxmlformats-officedocument.presentationml.slideLayout+xml"/>
  <Override PartName="/ppt/theme/theme18.xml" ContentType="application/vnd.openxmlformats-officedocument.theme+xml"/>
  <Override PartName="/ppt/slideLayouts/slideLayout19.xml" ContentType="application/vnd.openxmlformats-officedocument.presentationml.slideLayout+xml"/>
  <Override PartName="/ppt/theme/theme19.xml" ContentType="application/vnd.openxmlformats-officedocument.theme+xml"/>
  <Override PartName="/ppt/slideLayouts/slideLayout20.xml" ContentType="application/vnd.openxmlformats-officedocument.presentationml.slideLayout+xml"/>
  <Override PartName="/ppt/theme/theme20.xml" ContentType="application/vnd.openxmlformats-officedocument.theme+xml"/>
  <Override PartName="/ppt/slideLayouts/slideLayout21.xml" ContentType="application/vnd.openxmlformats-officedocument.presentationml.slideLayout+xml"/>
  <Override PartName="/ppt/theme/theme21.xml" ContentType="application/vnd.openxmlformats-officedocument.theme+xml"/>
  <Override PartName="/ppt/slideLayouts/slideLayout22.xml" ContentType="application/vnd.openxmlformats-officedocument.presentationml.slideLayout+xml"/>
  <Override PartName="/ppt/theme/theme22.xml" ContentType="application/vnd.openxmlformats-officedocument.theme+xml"/>
  <Override PartName="/ppt/slideLayouts/slideLayout23.xml" ContentType="application/vnd.openxmlformats-officedocument.presentationml.slideLayout+xml"/>
  <Override PartName="/ppt/theme/theme23.xml" ContentType="application/vnd.openxmlformats-officedocument.theme+xml"/>
  <Override PartName="/ppt/slideLayouts/slideLayout24.xml" ContentType="application/vnd.openxmlformats-officedocument.presentationml.slideLayout+xml"/>
  <Override PartName="/ppt/theme/theme24.xml" ContentType="application/vnd.openxmlformats-officedocument.theme+xml"/>
  <Override PartName="/ppt/slideLayouts/slideLayout25.xml" ContentType="application/vnd.openxmlformats-officedocument.presentationml.slideLayout+xml"/>
  <Override PartName="/ppt/theme/theme25.xml" ContentType="application/vnd.openxmlformats-officedocument.theme+xml"/>
  <Override PartName="/ppt/slideLayouts/slideLayout26.xml" ContentType="application/vnd.openxmlformats-officedocument.presentationml.slideLayout+xml"/>
  <Override PartName="/ppt/theme/theme26.xml" ContentType="application/vnd.openxmlformats-officedocument.theme+xml"/>
  <Override PartName="/ppt/slideLayouts/slideLayout27.xml" ContentType="application/vnd.openxmlformats-officedocument.presentationml.slideLayout+xml"/>
  <Override PartName="/ppt/theme/theme27.xml" ContentType="application/vnd.openxmlformats-officedocument.theme+xml"/>
  <Override PartName="/ppt/slideLayouts/slideLayout28.xml" ContentType="application/vnd.openxmlformats-officedocument.presentationml.slideLayout+xml"/>
  <Override PartName="/ppt/theme/theme28.xml" ContentType="application/vnd.openxmlformats-officedocument.theme+xml"/>
  <Override PartName="/ppt/slideLayouts/slideLayout29.xml" ContentType="application/vnd.openxmlformats-officedocument.presentationml.slideLayout+xml"/>
  <Override PartName="/ppt/theme/theme29.xml" ContentType="application/vnd.openxmlformats-officedocument.theme+xml"/>
  <Override PartName="/ppt/slideLayouts/slideLayout30.xml" ContentType="application/vnd.openxmlformats-officedocument.presentationml.slideLayout+xml"/>
  <Override PartName="/ppt/theme/theme30.xml" ContentType="application/vnd.openxmlformats-officedocument.theme+xml"/>
  <Override PartName="/ppt/slideLayouts/slideLayout31.xml" ContentType="application/vnd.openxmlformats-officedocument.presentationml.slideLayout+xml"/>
  <Override PartName="/ppt/theme/theme31.xml" ContentType="application/vnd.openxmlformats-officedocument.theme+xml"/>
  <Override PartName="/ppt/slideLayouts/slideLayout32.xml" ContentType="application/vnd.openxmlformats-officedocument.presentationml.slideLayout+xml"/>
  <Override PartName="/ppt/theme/theme32.xml" ContentType="application/vnd.openxmlformats-officedocument.theme+xml"/>
  <Override PartName="/ppt/slideLayouts/slideLayout33.xml" ContentType="application/vnd.openxmlformats-officedocument.presentationml.slideLayout+xml"/>
  <Override PartName="/ppt/theme/theme33.xml" ContentType="application/vnd.openxmlformats-officedocument.theme+xml"/>
  <Override PartName="/ppt/slideLayouts/slideLayout34.xml" ContentType="application/vnd.openxmlformats-officedocument.presentationml.slideLayout+xml"/>
  <Override PartName="/ppt/theme/theme34.xml" ContentType="application/vnd.openxmlformats-officedocument.theme+xml"/>
  <Override PartName="/ppt/slideLayouts/slideLayout35.xml" ContentType="application/vnd.openxmlformats-officedocument.presentationml.slideLayout+xml"/>
  <Override PartName="/ppt/theme/theme35.xml" ContentType="application/vnd.openxmlformats-officedocument.theme+xml"/>
  <Override PartName="/ppt/slideLayouts/slideLayout36.xml" ContentType="application/vnd.openxmlformats-officedocument.presentationml.slideLayout+xml"/>
  <Override PartName="/ppt/theme/theme36.xml" ContentType="application/vnd.openxmlformats-officedocument.theme+xml"/>
  <Override PartName="/ppt/slideLayouts/slideLayout37.xml" ContentType="application/vnd.openxmlformats-officedocument.presentationml.slideLayout+xml"/>
  <Override PartName="/ppt/theme/theme37.xml" ContentType="application/vnd.openxmlformats-officedocument.theme+xml"/>
  <Override PartName="/ppt/slideLayouts/slideLayout38.xml" ContentType="application/vnd.openxmlformats-officedocument.presentationml.slideLayout+xml"/>
  <Override PartName="/ppt/theme/theme38.xml" ContentType="application/vnd.openxmlformats-officedocument.theme+xml"/>
  <Override PartName="/ppt/slideLayouts/slideLayout39.xml" ContentType="application/vnd.openxmlformats-officedocument.presentationml.slideLayout+xml"/>
  <Override PartName="/ppt/theme/theme39.xml" ContentType="application/vnd.openxmlformats-officedocument.theme+xml"/>
  <Override PartName="/ppt/slideLayouts/slideLayout40.xml" ContentType="application/vnd.openxmlformats-officedocument.presentationml.slideLayout+xml"/>
  <Override PartName="/ppt/theme/theme40.xml" ContentType="application/vnd.openxmlformats-officedocument.theme+xml"/>
  <Override PartName="/ppt/slideLayouts/slideLayout41.xml" ContentType="application/vnd.openxmlformats-officedocument.presentationml.slideLayout+xml"/>
  <Override PartName="/ppt/theme/theme41.xml" ContentType="application/vnd.openxmlformats-officedocument.theme+xml"/>
  <Override PartName="/ppt/slideLayouts/slideLayout42.xml" ContentType="application/vnd.openxmlformats-officedocument.presentationml.slideLayout+xml"/>
  <Override PartName="/ppt/theme/theme42.xml" ContentType="application/vnd.openxmlformats-officedocument.theme+xml"/>
  <Override PartName="/ppt/slideLayouts/slideLayout43.xml" ContentType="application/vnd.openxmlformats-officedocument.presentationml.slideLayout+xml"/>
  <Override PartName="/ppt/theme/theme43.xml" ContentType="application/vnd.openxmlformats-officedocument.theme+xml"/>
  <Override PartName="/ppt/slideLayouts/slideLayout44.xml" ContentType="application/vnd.openxmlformats-officedocument.presentationml.slideLayout+xml"/>
  <Override PartName="/ppt/theme/theme44.xml" ContentType="application/vnd.openxmlformats-officedocument.theme+xml"/>
  <Override PartName="/ppt/slideLayouts/slideLayout45.xml" ContentType="application/vnd.openxmlformats-officedocument.presentationml.slideLayout+xml"/>
  <Override PartName="/ppt/theme/theme45.xml" ContentType="application/vnd.openxmlformats-officedocument.theme+xml"/>
  <Override PartName="/ppt/slideLayouts/slideLayout46.xml" ContentType="application/vnd.openxmlformats-officedocument.presentationml.slideLayout+xml"/>
  <Override PartName="/ppt/theme/theme46.xml" ContentType="application/vnd.openxmlformats-officedocument.theme+xml"/>
  <Override PartName="/ppt/slideLayouts/slideLayout47.xml" ContentType="application/vnd.openxmlformats-officedocument.presentationml.slideLayout+xml"/>
  <Override PartName="/ppt/theme/theme47.xml" ContentType="application/vnd.openxmlformats-officedocument.theme+xml"/>
  <Override PartName="/ppt/slideLayouts/slideLayout48.xml" ContentType="application/vnd.openxmlformats-officedocument.presentationml.slideLayout+xml"/>
  <Override PartName="/ppt/theme/theme48.xml" ContentType="application/vnd.openxmlformats-officedocument.theme+xml"/>
  <Override PartName="/ppt/slideLayouts/slideLayout49.xml" ContentType="application/vnd.openxmlformats-officedocument.presentationml.slideLayout+xml"/>
  <Override PartName="/ppt/theme/theme49.xml" ContentType="application/vnd.openxmlformats-officedocument.theme+xml"/>
  <Override PartName="/ppt/slideLayouts/slideLayout50.xml" ContentType="application/vnd.openxmlformats-officedocument.presentationml.slideLayout+xml"/>
  <Override PartName="/ppt/theme/theme50.xml" ContentType="application/vnd.openxmlformats-officedocument.theme+xml"/>
  <Override PartName="/ppt/slideLayouts/slideLayout51.xml" ContentType="application/vnd.openxmlformats-officedocument.presentationml.slideLayout+xml"/>
  <Override PartName="/ppt/theme/theme51.xml" ContentType="application/vnd.openxmlformats-officedocument.theme+xml"/>
  <Override PartName="/ppt/slideLayouts/slideLayout52.xml" ContentType="application/vnd.openxmlformats-officedocument.presentationml.slideLayout+xml"/>
  <Override PartName="/ppt/theme/theme52.xml" ContentType="application/vnd.openxmlformats-officedocument.theme+xml"/>
  <Override PartName="/ppt/slideLayouts/slideLayout53.xml" ContentType="application/vnd.openxmlformats-officedocument.presentationml.slideLayout+xml"/>
  <Override PartName="/ppt/theme/theme53.xml" ContentType="application/vnd.openxmlformats-officedocument.theme+xml"/>
  <Override PartName="/ppt/slideLayouts/slideLayout54.xml" ContentType="application/vnd.openxmlformats-officedocument.presentationml.slideLayout+xml"/>
  <Override PartName="/ppt/theme/theme54.xml" ContentType="application/vnd.openxmlformats-officedocument.theme+xml"/>
  <Override PartName="/ppt/slideLayouts/slideLayout55.xml" ContentType="application/vnd.openxmlformats-officedocument.presentationml.slideLayout+xml"/>
  <Override PartName="/ppt/theme/theme55.xml" ContentType="application/vnd.openxmlformats-officedocument.theme+xml"/>
  <Override PartName="/ppt/slideLayouts/slideLayout56.xml" ContentType="application/vnd.openxmlformats-officedocument.presentationml.slideLayout+xml"/>
  <Override PartName="/ppt/theme/theme56.xml" ContentType="application/vnd.openxmlformats-officedocument.theme+xml"/>
  <Override PartName="/ppt/slideLayouts/slideLayout57.xml" ContentType="application/vnd.openxmlformats-officedocument.presentationml.slideLayout+xml"/>
  <Override PartName="/ppt/theme/theme57.xml" ContentType="application/vnd.openxmlformats-officedocument.theme+xml"/>
  <Override PartName="/ppt/slideLayouts/slideLayout58.xml" ContentType="application/vnd.openxmlformats-officedocument.presentationml.slideLayout+xml"/>
  <Override PartName="/ppt/theme/theme58.xml" ContentType="application/vnd.openxmlformats-officedocument.theme+xml"/>
  <Override PartName="/ppt/slideLayouts/slideLayout59.xml" ContentType="application/vnd.openxmlformats-officedocument.presentationml.slideLayout+xml"/>
  <Override PartName="/ppt/theme/theme59.xml" ContentType="application/vnd.openxmlformats-officedocument.theme+xml"/>
  <Override PartName="/ppt/slideLayouts/slideLayout60.xml" ContentType="application/vnd.openxmlformats-officedocument.presentationml.slideLayout+xml"/>
  <Override PartName="/ppt/theme/theme60.xml" ContentType="application/vnd.openxmlformats-officedocument.theme+xml"/>
  <Override PartName="/ppt/slideLayouts/slideLayout61.xml" ContentType="application/vnd.openxmlformats-officedocument.presentationml.slideLayout+xml"/>
  <Override PartName="/ppt/theme/theme61.xml" ContentType="application/vnd.openxmlformats-officedocument.theme+xml"/>
  <Override PartName="/ppt/slideLayouts/slideLayout62.xml" ContentType="application/vnd.openxmlformats-officedocument.presentationml.slideLayout+xml"/>
  <Override PartName="/ppt/theme/theme62.xml" ContentType="application/vnd.openxmlformats-officedocument.theme+xml"/>
  <Override PartName="/ppt/slideLayouts/slideLayout63.xml" ContentType="application/vnd.openxmlformats-officedocument.presentationml.slideLayout+xml"/>
  <Override PartName="/ppt/theme/theme63.xml" ContentType="application/vnd.openxmlformats-officedocument.theme+xml"/>
  <Override PartName="/ppt/slideLayouts/slideLayout64.xml" ContentType="application/vnd.openxmlformats-officedocument.presentationml.slideLayout+xml"/>
  <Override PartName="/ppt/theme/theme64.xml" ContentType="application/vnd.openxmlformats-officedocument.theme+xml"/>
  <Override PartName="/ppt/slideLayouts/slideLayout65.xml" ContentType="application/vnd.openxmlformats-officedocument.presentationml.slideLayout+xml"/>
  <Override PartName="/ppt/theme/theme65.xml" ContentType="application/vnd.openxmlformats-officedocument.theme+xml"/>
  <Override PartName="/ppt/slideLayouts/slideLayout66.xml" ContentType="application/vnd.openxmlformats-officedocument.presentationml.slideLayout+xml"/>
  <Override PartName="/ppt/theme/theme66.xml" ContentType="application/vnd.openxmlformats-officedocument.theme+xml"/>
  <Override PartName="/ppt/slideLayouts/slideLayout67.xml" ContentType="application/vnd.openxmlformats-officedocument.presentationml.slideLayout+xml"/>
  <Override PartName="/ppt/theme/theme67.xml" ContentType="application/vnd.openxmlformats-officedocument.theme+xml"/>
  <Override PartName="/ppt/slideLayouts/slideLayout68.xml" ContentType="application/vnd.openxmlformats-officedocument.presentationml.slideLayout+xml"/>
  <Override PartName="/ppt/theme/theme68.xml" ContentType="application/vnd.openxmlformats-officedocument.theme+xml"/>
  <Override PartName="/ppt/slideLayouts/slideLayout69.xml" ContentType="application/vnd.openxmlformats-officedocument.presentationml.slideLayout+xml"/>
  <Override PartName="/ppt/theme/theme69.xml" ContentType="application/vnd.openxmlformats-officedocument.theme+xml"/>
  <Override PartName="/ppt/slideLayouts/slideLayout70.xml" ContentType="application/vnd.openxmlformats-officedocument.presentationml.slideLayout+xml"/>
  <Override PartName="/ppt/theme/theme70.xml" ContentType="application/vnd.openxmlformats-officedocument.theme+xml"/>
  <Override PartName="/ppt/slideLayouts/slideLayout71.xml" ContentType="application/vnd.openxmlformats-officedocument.presentationml.slideLayout+xml"/>
  <Override PartName="/ppt/theme/theme71.xml" ContentType="application/vnd.openxmlformats-officedocument.theme+xml"/>
  <Override PartName="/ppt/slideLayouts/slideLayout72.xml" ContentType="application/vnd.openxmlformats-officedocument.presentationml.slideLayout+xml"/>
  <Override PartName="/ppt/theme/theme72.xml" ContentType="application/vnd.openxmlformats-officedocument.theme+xml"/>
  <Override PartName="/ppt/slideLayouts/slideLayout73.xml" ContentType="application/vnd.openxmlformats-officedocument.presentationml.slideLayout+xml"/>
  <Override PartName="/ppt/theme/theme73.xml" ContentType="application/vnd.openxmlformats-officedocument.theme+xml"/>
  <Override PartName="/ppt/slideLayouts/slideLayout74.xml" ContentType="application/vnd.openxmlformats-officedocument.presentationml.slideLayout+xml"/>
  <Override PartName="/ppt/theme/theme74.xml" ContentType="application/vnd.openxmlformats-officedocument.theme+xml"/>
  <Override PartName="/ppt/slideLayouts/slideLayout75.xml" ContentType="application/vnd.openxmlformats-officedocument.presentationml.slideLayout+xml"/>
  <Override PartName="/ppt/theme/theme75.xml" ContentType="application/vnd.openxmlformats-officedocument.theme+xml"/>
  <Override PartName="/ppt/slideLayouts/slideLayout76.xml" ContentType="application/vnd.openxmlformats-officedocument.presentationml.slideLayout+xml"/>
  <Override PartName="/ppt/theme/theme76.xml" ContentType="application/vnd.openxmlformats-officedocument.theme+xml"/>
  <Override PartName="/ppt/slideLayouts/slideLayout77.xml" ContentType="application/vnd.openxmlformats-officedocument.presentationml.slideLayout+xml"/>
  <Override PartName="/ppt/theme/theme77.xml" ContentType="application/vnd.openxmlformats-officedocument.theme+xml"/>
  <Override PartName="/ppt/slideLayouts/slideLayout78.xml" ContentType="application/vnd.openxmlformats-officedocument.presentationml.slideLayout+xml"/>
  <Override PartName="/ppt/theme/theme78.xml" ContentType="application/vnd.openxmlformats-officedocument.theme+xml"/>
  <Override PartName="/ppt/slideLayouts/slideLayout79.xml" ContentType="application/vnd.openxmlformats-officedocument.presentationml.slideLayout+xml"/>
  <Override PartName="/ppt/theme/theme79.xml" ContentType="application/vnd.openxmlformats-officedocument.theme+xml"/>
  <Override PartName="/ppt/slideLayouts/slideLayout80.xml" ContentType="application/vnd.openxmlformats-officedocument.presentationml.slideLayout+xml"/>
  <Override PartName="/ppt/theme/theme80.xml" ContentType="application/vnd.openxmlformats-officedocument.theme+xml"/>
  <Override PartName="/ppt/slideLayouts/slideLayout81.xml" ContentType="application/vnd.openxmlformats-officedocument.presentationml.slideLayout+xml"/>
  <Override PartName="/ppt/theme/theme81.xml" ContentType="application/vnd.openxmlformats-officedocument.theme+xml"/>
  <Override PartName="/ppt/slideLayouts/slideLayout82.xml" ContentType="application/vnd.openxmlformats-officedocument.presentationml.slideLayout+xml"/>
  <Override PartName="/ppt/theme/theme82.xml" ContentType="application/vnd.openxmlformats-officedocument.theme+xml"/>
  <Override PartName="/ppt/slideLayouts/slideLayout83.xml" ContentType="application/vnd.openxmlformats-officedocument.presentationml.slideLayout+xml"/>
  <Override PartName="/ppt/theme/theme83.xml" ContentType="application/vnd.openxmlformats-officedocument.theme+xml"/>
  <Override PartName="/ppt/slideLayouts/slideLayout84.xml" ContentType="application/vnd.openxmlformats-officedocument.presentationml.slideLayout+xml"/>
  <Override PartName="/ppt/theme/theme84.xml" ContentType="application/vnd.openxmlformats-officedocument.theme+xml"/>
  <Override PartName="/ppt/slideLayouts/slideLayout85.xml" ContentType="application/vnd.openxmlformats-officedocument.presentationml.slideLayout+xml"/>
  <Override PartName="/ppt/theme/theme85.xml" ContentType="application/vnd.openxmlformats-officedocument.theme+xml"/>
  <Override PartName="/ppt/slideLayouts/slideLayout86.xml" ContentType="application/vnd.openxmlformats-officedocument.presentationml.slideLayout+xml"/>
  <Override PartName="/ppt/theme/theme86.xml" ContentType="application/vnd.openxmlformats-officedocument.theme+xml"/>
  <Override PartName="/ppt/slideLayouts/slideLayout87.xml" ContentType="application/vnd.openxmlformats-officedocument.presentationml.slideLayout+xml"/>
  <Override PartName="/ppt/theme/theme87.xml" ContentType="application/vnd.openxmlformats-officedocument.theme+xml"/>
  <Override PartName="/ppt/slideLayouts/slideLayout88.xml" ContentType="application/vnd.openxmlformats-officedocument.presentationml.slideLayout+xml"/>
  <Override PartName="/ppt/theme/theme8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91.xml" ContentType="application/vnd.openxmlformats-officedocument.theme+xml"/>
  <Override PartName="/ppt/theme/theme92.xml" ContentType="application/vnd.openxmlformats-officedocument.theme+xml"/>
  <Override PartName="/ppt/theme/theme9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6.xml" ContentType="application/vnd.openxmlformats-officedocument.presentationml.tags+xml"/>
  <Override PartName="/ppt/notesSlides/notesSlide32.xml" ContentType="application/vnd.openxmlformats-officedocument.presentationml.notesSlide+xml"/>
  <Override PartName="/ppt/tags/tag7.xml" ContentType="application/vnd.openxmlformats-officedocument.presentationml.tags+xml"/>
  <Override PartName="/ppt/notesSlides/notesSlide33.xml" ContentType="application/vnd.openxmlformats-officedocument.presentationml.notesSlide+xml"/>
  <Override PartName="/ppt/tags/tag8.xml" ContentType="application/vnd.openxmlformats-officedocument.presentationml.tags+xml"/>
  <Override PartName="/ppt/notesSlides/notesSlide34.xml" ContentType="application/vnd.openxmlformats-officedocument.presentationml.notesSlide+xml"/>
  <Override PartName="/ppt/tags/tag9.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0.xml" ContentType="application/vnd.openxmlformats-officedocument.presentationml.tags+xml"/>
  <Override PartName="/ppt/notesSlides/notesSlide37.xml" ContentType="application/vnd.openxmlformats-officedocument.presentationml.notesSlide+xml"/>
  <Override PartName="/ppt/tags/tag11.xml" ContentType="application/vnd.openxmlformats-officedocument.presentationml.tags+xml"/>
  <Override PartName="/ppt/notesSlides/notesSlide38.xml" ContentType="application/vnd.openxmlformats-officedocument.presentationml.notesSlide+xml"/>
  <Override PartName="/ppt/tags/tag12.xml" ContentType="application/vnd.openxmlformats-officedocument.presentationml.tags+xml"/>
  <Override PartName="/ppt/notesSlides/notesSlide39.xml" ContentType="application/vnd.openxmlformats-officedocument.presentationml.notesSlide+xml"/>
  <Override PartName="/ppt/tags/tag13.xml" ContentType="application/vnd.openxmlformats-officedocument.presentationml.tags+xml"/>
  <Override PartName="/ppt/notesSlides/notesSlide40.xml" ContentType="application/vnd.openxmlformats-officedocument.presentationml.notesSlide+xml"/>
  <Override PartName="/ppt/tags/tag14.xml" ContentType="application/vnd.openxmlformats-officedocument.presentationml.tags+xml"/>
  <Override PartName="/ppt/notesSlides/notesSlide41.xml" ContentType="application/vnd.openxmlformats-officedocument.presentationml.notesSlide+xml"/>
  <Override PartName="/ppt/tags/tag15.xml" ContentType="application/vnd.openxmlformats-officedocument.presentationml.tags+xml"/>
  <Override PartName="/ppt/notesSlides/notesSlide42.xml" ContentType="application/vnd.openxmlformats-officedocument.presentationml.notesSlide+xml"/>
  <Override PartName="/ppt/tags/tag16.xml" ContentType="application/vnd.openxmlformats-officedocument.presentationml.tags+xml"/>
  <Override PartName="/ppt/notesSlides/notesSlide43.xml" ContentType="application/vnd.openxmlformats-officedocument.presentationml.notesSlide+xml"/>
  <Override PartName="/ppt/tags/tag17.xml" ContentType="application/vnd.openxmlformats-officedocument.presentationml.tags+xml"/>
  <Override PartName="/ppt/notesSlides/notesSlide44.xml" ContentType="application/vnd.openxmlformats-officedocument.presentationml.notesSlide+xml"/>
  <Override PartName="/ppt/tags/tag18.xml" ContentType="application/vnd.openxmlformats-officedocument.presentationml.tags+xml"/>
  <Override PartName="/ppt/notesSlides/notesSlide45.xml" ContentType="application/vnd.openxmlformats-officedocument.presentationml.notesSlide+xml"/>
  <Override PartName="/ppt/tags/tag19.xml" ContentType="application/vnd.openxmlformats-officedocument.presentationml.tags+xml"/>
  <Override PartName="/ppt/notesSlides/notesSlide46.xml" ContentType="application/vnd.openxmlformats-officedocument.presentationml.notesSlide+xml"/>
  <Override PartName="/ppt/tags/tag20.xml" ContentType="application/vnd.openxmlformats-officedocument.presentationml.tags+xml"/>
  <Override PartName="/ppt/notesSlides/notesSlide47.xml" ContentType="application/vnd.openxmlformats-officedocument.presentationml.notesSlide+xml"/>
  <Override PartName="/ppt/tags/tag21.xml" ContentType="application/vnd.openxmlformats-officedocument.presentationml.tags+xml"/>
  <Override PartName="/ppt/notesSlides/notesSlide48.xml" ContentType="application/vnd.openxmlformats-officedocument.presentationml.notesSlide+xml"/>
  <Override PartName="/ppt/tags/tag22.xml" ContentType="application/vnd.openxmlformats-officedocument.presentationml.tags+xml"/>
  <Override PartName="/ppt/notesSlides/notesSlide49.xml" ContentType="application/vnd.openxmlformats-officedocument.presentationml.notesSlide+xml"/>
  <Override PartName="/ppt/tags/tag23.xml" ContentType="application/vnd.openxmlformats-officedocument.presentationml.tags+xml"/>
  <Override PartName="/ppt/notesSlides/notesSlide50.xml" ContentType="application/vnd.openxmlformats-officedocument.presentationml.notesSlide+xml"/>
  <Override PartName="/ppt/tags/tag24.xml" ContentType="application/vnd.openxmlformats-officedocument.presentationml.tags+xml"/>
  <Override PartName="/ppt/notesSlides/notesSlide51.xml" ContentType="application/vnd.openxmlformats-officedocument.presentationml.notesSlide+xml"/>
  <Override PartName="/ppt/tags/tag25.xml" ContentType="application/vnd.openxmlformats-officedocument.presentationml.tags+xml"/>
  <Override PartName="/ppt/notesSlides/notesSlide52.xml" ContentType="application/vnd.openxmlformats-officedocument.presentationml.notesSlide+xml"/>
  <Override PartName="/ppt/tags/tag26.xml" ContentType="application/vnd.openxmlformats-officedocument.presentationml.tags+xml"/>
  <Override PartName="/ppt/notesSlides/notesSlide53.xml" ContentType="application/vnd.openxmlformats-officedocument.presentationml.notesSlide+xml"/>
  <Override PartName="/ppt/tags/tag27.xml" ContentType="application/vnd.openxmlformats-officedocument.presentationml.tags+xml"/>
  <Override PartName="/ppt/notesSlides/notesSlide54.xml" ContentType="application/vnd.openxmlformats-officedocument.presentationml.notesSlide+xml"/>
  <Override PartName="/ppt/tags/tag28.xml" ContentType="application/vnd.openxmlformats-officedocument.presentationml.tags+xml"/>
  <Override PartName="/ppt/notesSlides/notesSlide55.xml" ContentType="application/vnd.openxmlformats-officedocument.presentationml.notesSlide+xml"/>
  <Override PartName="/ppt/tags/tag29.xml" ContentType="application/vnd.openxmlformats-officedocument.presentationml.tags+xml"/>
  <Override PartName="/ppt/notesSlides/notesSlide56.xml" ContentType="application/vnd.openxmlformats-officedocument.presentationml.notesSlide+xml"/>
  <Override PartName="/ppt/tags/tag30.xml" ContentType="application/vnd.openxmlformats-officedocument.presentationml.tags+xml"/>
  <Override PartName="/ppt/notesSlides/notesSlide57.xml" ContentType="application/vnd.openxmlformats-officedocument.presentationml.notesSlide+xml"/>
  <Override PartName="/ppt/tags/tag31.xml" ContentType="application/vnd.openxmlformats-officedocument.presentationml.tags+xml"/>
  <Override PartName="/ppt/notesSlides/notesSlide58.xml" ContentType="application/vnd.openxmlformats-officedocument.presentationml.notesSlide+xml"/>
  <Override PartName="/ppt/tags/tag32.xml" ContentType="application/vnd.openxmlformats-officedocument.presentationml.tags+xml"/>
  <Override PartName="/ppt/notesSlides/notesSlide59.xml" ContentType="application/vnd.openxmlformats-officedocument.presentationml.notesSlide+xml"/>
  <Override PartName="/ppt/tags/tag33.xml" ContentType="application/vnd.openxmlformats-officedocument.presentationml.tags+xml"/>
  <Override PartName="/ppt/notesSlides/notesSlide60.xml" ContentType="application/vnd.openxmlformats-officedocument.presentationml.notesSlide+xml"/>
  <Override PartName="/ppt/tags/tag34.xml" ContentType="application/vnd.openxmlformats-officedocument.presentationml.tags+xml"/>
  <Override PartName="/ppt/notesSlides/notesSlide61.xml" ContentType="application/vnd.openxmlformats-officedocument.presentationml.notesSlide+xml"/>
  <Override PartName="/ppt/tags/tag35.xml" ContentType="application/vnd.openxmlformats-officedocument.presentationml.tags+xml"/>
  <Override PartName="/ppt/notesSlides/notesSlide62.xml" ContentType="application/vnd.openxmlformats-officedocument.presentationml.notesSlide+xml"/>
  <Override PartName="/ppt/tags/tag36.xml" ContentType="application/vnd.openxmlformats-officedocument.presentationml.tags+xml"/>
  <Override PartName="/ppt/notesSlides/notesSlide63.xml" ContentType="application/vnd.openxmlformats-officedocument.presentationml.notesSlide+xml"/>
  <Override PartName="/ppt/tags/tag37.xml" ContentType="application/vnd.openxmlformats-officedocument.presentationml.tags+xml"/>
  <Override PartName="/ppt/notesSlides/notesSlide64.xml" ContentType="application/vnd.openxmlformats-officedocument.presentationml.notesSlide+xml"/>
  <Override PartName="/ppt/tags/tag38.xml" ContentType="application/vnd.openxmlformats-officedocument.presentationml.tags+xml"/>
  <Override PartName="/ppt/notesSlides/notesSlide65.xml" ContentType="application/vnd.openxmlformats-officedocument.presentationml.notesSlide+xml"/>
  <Override PartName="/ppt/tags/tag39.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40.xml" ContentType="application/vnd.openxmlformats-officedocument.presentationml.tags+xml"/>
  <Override PartName="/ppt/notesSlides/notesSlide68.xml" ContentType="application/vnd.openxmlformats-officedocument.presentationml.notesSlide+xml"/>
  <Override PartName="/ppt/tags/tag41.xml" ContentType="application/vnd.openxmlformats-officedocument.presentationml.tags+xml"/>
  <Override PartName="/ppt/notesSlides/notesSlide69.xml" ContentType="application/vnd.openxmlformats-officedocument.presentationml.notesSlide+xml"/>
  <Override PartName="/ppt/tags/tag42.xml" ContentType="application/vnd.openxmlformats-officedocument.presentationml.tag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64" r:id="rId3"/>
    <p:sldMasterId id="2147483666" r:id="rId4"/>
    <p:sldMasterId id="2147483668" r:id="rId5"/>
    <p:sldMasterId id="2147483670" r:id="rId6"/>
    <p:sldMasterId id="2147483672" r:id="rId7"/>
    <p:sldMasterId id="2147483674" r:id="rId8"/>
    <p:sldMasterId id="2147483676" r:id="rId9"/>
    <p:sldMasterId id="2147483678" r:id="rId10"/>
    <p:sldMasterId id="2147483680" r:id="rId11"/>
    <p:sldMasterId id="2147483682" r:id="rId12"/>
    <p:sldMasterId id="2147483684" r:id="rId13"/>
    <p:sldMasterId id="2147483686" r:id="rId14"/>
    <p:sldMasterId id="2147483688" r:id="rId15"/>
    <p:sldMasterId id="2147483690" r:id="rId16"/>
    <p:sldMasterId id="2147483692" r:id="rId17"/>
    <p:sldMasterId id="2147483694" r:id="rId18"/>
    <p:sldMasterId id="2147483696" r:id="rId19"/>
    <p:sldMasterId id="2147483698" r:id="rId20"/>
    <p:sldMasterId id="2147483700" r:id="rId21"/>
    <p:sldMasterId id="2147483702" r:id="rId22"/>
    <p:sldMasterId id="2147483704" r:id="rId23"/>
    <p:sldMasterId id="2147483706" r:id="rId24"/>
    <p:sldMasterId id="2147483708" r:id="rId25"/>
    <p:sldMasterId id="2147483710" r:id="rId26"/>
    <p:sldMasterId id="2147483712" r:id="rId27"/>
    <p:sldMasterId id="2147483714" r:id="rId28"/>
    <p:sldMasterId id="2147483716" r:id="rId29"/>
    <p:sldMasterId id="2147483718" r:id="rId30"/>
    <p:sldMasterId id="2147483720" r:id="rId31"/>
    <p:sldMasterId id="2147483722" r:id="rId32"/>
    <p:sldMasterId id="2147483724" r:id="rId33"/>
    <p:sldMasterId id="2147483726" r:id="rId34"/>
    <p:sldMasterId id="2147483728" r:id="rId35"/>
    <p:sldMasterId id="2147483730" r:id="rId36"/>
    <p:sldMasterId id="2147483732" r:id="rId37"/>
    <p:sldMasterId id="2147483734" r:id="rId38"/>
    <p:sldMasterId id="2147483736" r:id="rId39"/>
    <p:sldMasterId id="2147483738" r:id="rId40"/>
    <p:sldMasterId id="2147483740" r:id="rId41"/>
    <p:sldMasterId id="2147483742" r:id="rId42"/>
    <p:sldMasterId id="2147483744" r:id="rId43"/>
    <p:sldMasterId id="2147483746" r:id="rId44"/>
    <p:sldMasterId id="2147483748" r:id="rId45"/>
    <p:sldMasterId id="2147483750" r:id="rId46"/>
    <p:sldMasterId id="2147483752" r:id="rId47"/>
    <p:sldMasterId id="2147483754" r:id="rId48"/>
    <p:sldMasterId id="2147483756" r:id="rId49"/>
    <p:sldMasterId id="2147483758" r:id="rId50"/>
    <p:sldMasterId id="2147483760" r:id="rId51"/>
    <p:sldMasterId id="2147483762" r:id="rId52"/>
    <p:sldMasterId id="2147483764" r:id="rId53"/>
    <p:sldMasterId id="2147483766" r:id="rId54"/>
    <p:sldMasterId id="2147483768" r:id="rId55"/>
    <p:sldMasterId id="2147483770" r:id="rId56"/>
    <p:sldMasterId id="2147483772" r:id="rId57"/>
    <p:sldMasterId id="2147483774" r:id="rId58"/>
    <p:sldMasterId id="2147483776" r:id="rId59"/>
    <p:sldMasterId id="2147483778" r:id="rId60"/>
    <p:sldMasterId id="2147483780" r:id="rId61"/>
    <p:sldMasterId id="2147483782" r:id="rId62"/>
    <p:sldMasterId id="2147483784" r:id="rId63"/>
    <p:sldMasterId id="2147483786" r:id="rId64"/>
    <p:sldMasterId id="2147483788" r:id="rId65"/>
    <p:sldMasterId id="2147483790" r:id="rId66"/>
    <p:sldMasterId id="2147483792" r:id="rId67"/>
    <p:sldMasterId id="2147483794" r:id="rId68"/>
    <p:sldMasterId id="2147483796" r:id="rId69"/>
    <p:sldMasterId id="2147483798" r:id="rId70"/>
    <p:sldMasterId id="2147483800" r:id="rId71"/>
    <p:sldMasterId id="2147483802" r:id="rId72"/>
    <p:sldMasterId id="2147483804" r:id="rId73"/>
    <p:sldMasterId id="2147483806" r:id="rId74"/>
    <p:sldMasterId id="2147483808" r:id="rId75"/>
    <p:sldMasterId id="2147483810" r:id="rId76"/>
    <p:sldMasterId id="2147483812" r:id="rId77"/>
    <p:sldMasterId id="2147483814" r:id="rId78"/>
    <p:sldMasterId id="2147483816" r:id="rId79"/>
    <p:sldMasterId id="2147483818" r:id="rId80"/>
    <p:sldMasterId id="2147483820" r:id="rId81"/>
    <p:sldMasterId id="2147483822" r:id="rId82"/>
    <p:sldMasterId id="2147483824" r:id="rId83"/>
    <p:sldMasterId id="2147483826" r:id="rId84"/>
    <p:sldMasterId id="2147483828" r:id="rId85"/>
    <p:sldMasterId id="2147483830" r:id="rId86"/>
    <p:sldMasterId id="2147483832" r:id="rId87"/>
    <p:sldMasterId id="2147483834" r:id="rId88"/>
    <p:sldMasterId id="2147483836" r:id="rId89"/>
    <p:sldMasterId id="2147483838" r:id="rId90"/>
    <p:sldMasterId id="2147483850" r:id="rId91"/>
  </p:sldMasterIdLst>
  <p:notesMasterIdLst>
    <p:notesMasterId r:id="rId192"/>
  </p:notesMasterIdLst>
  <p:handoutMasterIdLst>
    <p:handoutMasterId r:id="rId193"/>
  </p:handoutMasterIdLst>
  <p:sldIdLst>
    <p:sldId id="257" r:id="rId92"/>
    <p:sldId id="258" r:id="rId93"/>
    <p:sldId id="259" r:id="rId94"/>
    <p:sldId id="260" r:id="rId95"/>
    <p:sldId id="261" r:id="rId96"/>
    <p:sldId id="262" r:id="rId97"/>
    <p:sldId id="263" r:id="rId98"/>
    <p:sldId id="264" r:id="rId99"/>
    <p:sldId id="265" r:id="rId100"/>
    <p:sldId id="266" r:id="rId101"/>
    <p:sldId id="267" r:id="rId102"/>
    <p:sldId id="268" r:id="rId103"/>
    <p:sldId id="269" r:id="rId104"/>
    <p:sldId id="270" r:id="rId105"/>
    <p:sldId id="271" r:id="rId106"/>
    <p:sldId id="272" r:id="rId107"/>
    <p:sldId id="273" r:id="rId108"/>
    <p:sldId id="274" r:id="rId109"/>
    <p:sldId id="275" r:id="rId110"/>
    <p:sldId id="276" r:id="rId111"/>
    <p:sldId id="277" r:id="rId112"/>
    <p:sldId id="278" r:id="rId113"/>
    <p:sldId id="279" r:id="rId114"/>
    <p:sldId id="280" r:id="rId115"/>
    <p:sldId id="281" r:id="rId116"/>
    <p:sldId id="282" r:id="rId117"/>
    <p:sldId id="283" r:id="rId118"/>
    <p:sldId id="284" r:id="rId119"/>
    <p:sldId id="285" r:id="rId120"/>
    <p:sldId id="286" r:id="rId121"/>
    <p:sldId id="287" r:id="rId122"/>
    <p:sldId id="288" r:id="rId123"/>
    <p:sldId id="289" r:id="rId124"/>
    <p:sldId id="290" r:id="rId125"/>
    <p:sldId id="291" r:id="rId126"/>
    <p:sldId id="292" r:id="rId127"/>
    <p:sldId id="293" r:id="rId128"/>
    <p:sldId id="294" r:id="rId129"/>
    <p:sldId id="295" r:id="rId130"/>
    <p:sldId id="296" r:id="rId131"/>
    <p:sldId id="297" r:id="rId132"/>
    <p:sldId id="298" r:id="rId133"/>
    <p:sldId id="299" r:id="rId134"/>
    <p:sldId id="300" r:id="rId135"/>
    <p:sldId id="301" r:id="rId136"/>
    <p:sldId id="302" r:id="rId137"/>
    <p:sldId id="303" r:id="rId138"/>
    <p:sldId id="304" r:id="rId139"/>
    <p:sldId id="305" r:id="rId140"/>
    <p:sldId id="306" r:id="rId141"/>
    <p:sldId id="307" r:id="rId142"/>
    <p:sldId id="308" r:id="rId143"/>
    <p:sldId id="309" r:id="rId144"/>
    <p:sldId id="310" r:id="rId145"/>
    <p:sldId id="311" r:id="rId146"/>
    <p:sldId id="312" r:id="rId147"/>
    <p:sldId id="313" r:id="rId148"/>
    <p:sldId id="314" r:id="rId149"/>
    <p:sldId id="315" r:id="rId150"/>
    <p:sldId id="316" r:id="rId151"/>
    <p:sldId id="317" r:id="rId152"/>
    <p:sldId id="318" r:id="rId153"/>
    <p:sldId id="319" r:id="rId154"/>
    <p:sldId id="320" r:id="rId155"/>
    <p:sldId id="321" r:id="rId156"/>
    <p:sldId id="322" r:id="rId157"/>
    <p:sldId id="323" r:id="rId158"/>
    <p:sldId id="324" r:id="rId159"/>
    <p:sldId id="325" r:id="rId160"/>
    <p:sldId id="326" r:id="rId161"/>
    <p:sldId id="327" r:id="rId162"/>
    <p:sldId id="328" r:id="rId163"/>
    <p:sldId id="329" r:id="rId164"/>
    <p:sldId id="330" r:id="rId165"/>
    <p:sldId id="331" r:id="rId166"/>
    <p:sldId id="332" r:id="rId167"/>
    <p:sldId id="333" r:id="rId168"/>
    <p:sldId id="347" r:id="rId169"/>
    <p:sldId id="334" r:id="rId170"/>
    <p:sldId id="335" r:id="rId171"/>
    <p:sldId id="346" r:id="rId172"/>
    <p:sldId id="336" r:id="rId173"/>
    <p:sldId id="337" r:id="rId174"/>
    <p:sldId id="338" r:id="rId175"/>
    <p:sldId id="349" r:id="rId176"/>
    <p:sldId id="350" r:id="rId177"/>
    <p:sldId id="339" r:id="rId178"/>
    <p:sldId id="352" r:id="rId179"/>
    <p:sldId id="357" r:id="rId180"/>
    <p:sldId id="356" r:id="rId181"/>
    <p:sldId id="351" r:id="rId182"/>
    <p:sldId id="354" r:id="rId183"/>
    <p:sldId id="341" r:id="rId184"/>
    <p:sldId id="342" r:id="rId185"/>
    <p:sldId id="358" r:id="rId186"/>
    <p:sldId id="360" r:id="rId187"/>
    <p:sldId id="343" r:id="rId188"/>
    <p:sldId id="344" r:id="rId189"/>
    <p:sldId id="345" r:id="rId190"/>
    <p:sldId id="361" r:id="rId19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73" d="100"/>
          <a:sy n="73" d="100"/>
        </p:scale>
        <p:origin x="-2088" y="-594"/>
      </p:cViewPr>
      <p:guideLst>
        <p:guide orient="horz" pos="2160"/>
        <p:guide pos="2880"/>
      </p:guideLst>
    </p:cSldViewPr>
  </p:slideViewPr>
  <p:notesTextViewPr>
    <p:cViewPr>
      <p:scale>
        <a:sx n="1" d="1"/>
        <a:sy n="1" d="1"/>
      </p:scale>
      <p:origin x="0" y="0"/>
    </p:cViewPr>
  </p:notesTextViewPr>
  <p:sorterViewPr>
    <p:cViewPr>
      <p:scale>
        <a:sx n="100" d="100"/>
        <a:sy n="100" d="100"/>
      </p:scale>
      <p:origin x="0" y="1756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2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Master" Target="slideMasters/slideMaster63.xml"/><Relationship Id="rId68" Type="http://schemas.openxmlformats.org/officeDocument/2006/relationships/slideMaster" Target="slideMasters/slideMaster68.xml"/><Relationship Id="rId84" Type="http://schemas.openxmlformats.org/officeDocument/2006/relationships/slideMaster" Target="slideMasters/slideMaster84.xml"/><Relationship Id="rId89" Type="http://schemas.openxmlformats.org/officeDocument/2006/relationships/slideMaster" Target="slideMasters/slideMaster89.xml"/><Relationship Id="rId112" Type="http://schemas.openxmlformats.org/officeDocument/2006/relationships/slide" Target="slides/slide21.xml"/><Relationship Id="rId133" Type="http://schemas.openxmlformats.org/officeDocument/2006/relationships/slide" Target="slides/slide42.xml"/><Relationship Id="rId138" Type="http://schemas.openxmlformats.org/officeDocument/2006/relationships/slide" Target="slides/slide47.xml"/><Relationship Id="rId154" Type="http://schemas.openxmlformats.org/officeDocument/2006/relationships/slide" Target="slides/slide63.xml"/><Relationship Id="rId159" Type="http://schemas.openxmlformats.org/officeDocument/2006/relationships/slide" Target="slides/slide68.xml"/><Relationship Id="rId175" Type="http://schemas.openxmlformats.org/officeDocument/2006/relationships/slide" Target="slides/slide84.xml"/><Relationship Id="rId170" Type="http://schemas.openxmlformats.org/officeDocument/2006/relationships/slide" Target="slides/slide79.xml"/><Relationship Id="rId191" Type="http://schemas.openxmlformats.org/officeDocument/2006/relationships/slide" Target="slides/slide100.xml"/><Relationship Id="rId196" Type="http://schemas.openxmlformats.org/officeDocument/2006/relationships/theme" Target="theme/theme1.xml"/><Relationship Id="rId16" Type="http://schemas.openxmlformats.org/officeDocument/2006/relationships/slideMaster" Target="slideMasters/slideMaster16.xml"/><Relationship Id="rId107" Type="http://schemas.openxmlformats.org/officeDocument/2006/relationships/slide" Target="slides/slide1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Master" Target="slideMasters/slideMaster74.xml"/><Relationship Id="rId79" Type="http://schemas.openxmlformats.org/officeDocument/2006/relationships/slideMaster" Target="slideMasters/slideMaster79.xml"/><Relationship Id="rId102" Type="http://schemas.openxmlformats.org/officeDocument/2006/relationships/slide" Target="slides/slide11.xml"/><Relationship Id="rId123" Type="http://schemas.openxmlformats.org/officeDocument/2006/relationships/slide" Target="slides/slide32.xml"/><Relationship Id="rId128" Type="http://schemas.openxmlformats.org/officeDocument/2006/relationships/slide" Target="slides/slide37.xml"/><Relationship Id="rId144" Type="http://schemas.openxmlformats.org/officeDocument/2006/relationships/slide" Target="slides/slide53.xml"/><Relationship Id="rId149" Type="http://schemas.openxmlformats.org/officeDocument/2006/relationships/slide" Target="slides/slide58.xml"/><Relationship Id="rId5" Type="http://schemas.openxmlformats.org/officeDocument/2006/relationships/slideMaster" Target="slideMasters/slideMaster5.xml"/><Relationship Id="rId90" Type="http://schemas.openxmlformats.org/officeDocument/2006/relationships/slideMaster" Target="slideMasters/slideMaster90.xml"/><Relationship Id="rId95" Type="http://schemas.openxmlformats.org/officeDocument/2006/relationships/slide" Target="slides/slide4.xml"/><Relationship Id="rId160" Type="http://schemas.openxmlformats.org/officeDocument/2006/relationships/slide" Target="slides/slide69.xml"/><Relationship Id="rId165" Type="http://schemas.openxmlformats.org/officeDocument/2006/relationships/slide" Target="slides/slide74.xml"/><Relationship Id="rId181" Type="http://schemas.openxmlformats.org/officeDocument/2006/relationships/slide" Target="slides/slide90.xml"/><Relationship Id="rId186" Type="http://schemas.openxmlformats.org/officeDocument/2006/relationships/slide" Target="slides/slide95.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Master" Target="slideMasters/slideMaster64.xml"/><Relationship Id="rId69" Type="http://schemas.openxmlformats.org/officeDocument/2006/relationships/slideMaster" Target="slideMasters/slideMaster69.xml"/><Relationship Id="rId113" Type="http://schemas.openxmlformats.org/officeDocument/2006/relationships/slide" Target="slides/slide22.xml"/><Relationship Id="rId118" Type="http://schemas.openxmlformats.org/officeDocument/2006/relationships/slide" Target="slides/slide27.xml"/><Relationship Id="rId134" Type="http://schemas.openxmlformats.org/officeDocument/2006/relationships/slide" Target="slides/slide43.xml"/><Relationship Id="rId139" Type="http://schemas.openxmlformats.org/officeDocument/2006/relationships/slide" Target="slides/slide48.xml"/><Relationship Id="rId80" Type="http://schemas.openxmlformats.org/officeDocument/2006/relationships/slideMaster" Target="slideMasters/slideMaster80.xml"/><Relationship Id="rId85" Type="http://schemas.openxmlformats.org/officeDocument/2006/relationships/slideMaster" Target="slideMasters/slideMaster85.xml"/><Relationship Id="rId150" Type="http://schemas.openxmlformats.org/officeDocument/2006/relationships/slide" Target="slides/slide59.xml"/><Relationship Id="rId155" Type="http://schemas.openxmlformats.org/officeDocument/2006/relationships/slide" Target="slides/slide64.xml"/><Relationship Id="rId171" Type="http://schemas.openxmlformats.org/officeDocument/2006/relationships/slide" Target="slides/slide80.xml"/><Relationship Id="rId176" Type="http://schemas.openxmlformats.org/officeDocument/2006/relationships/slide" Target="slides/slide85.xml"/><Relationship Id="rId192" Type="http://schemas.openxmlformats.org/officeDocument/2006/relationships/notesMaster" Target="notesMasters/notesMaster1.xml"/><Relationship Id="rId197"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12.xml"/><Relationship Id="rId108" Type="http://schemas.openxmlformats.org/officeDocument/2006/relationships/slide" Target="slides/slide17.xml"/><Relationship Id="rId124" Type="http://schemas.openxmlformats.org/officeDocument/2006/relationships/slide" Target="slides/slide33.xml"/><Relationship Id="rId129" Type="http://schemas.openxmlformats.org/officeDocument/2006/relationships/slide" Target="slides/slide38.xml"/><Relationship Id="rId54" Type="http://schemas.openxmlformats.org/officeDocument/2006/relationships/slideMaster" Target="slideMasters/slideMaster54.xml"/><Relationship Id="rId70" Type="http://schemas.openxmlformats.org/officeDocument/2006/relationships/slideMaster" Target="slideMasters/slideMaster70.xml"/><Relationship Id="rId75" Type="http://schemas.openxmlformats.org/officeDocument/2006/relationships/slideMaster" Target="slideMasters/slideMaster75.xml"/><Relationship Id="rId91" Type="http://schemas.openxmlformats.org/officeDocument/2006/relationships/slideMaster" Target="slideMasters/slideMaster91.xml"/><Relationship Id="rId96" Type="http://schemas.openxmlformats.org/officeDocument/2006/relationships/slide" Target="slides/slide5.xml"/><Relationship Id="rId140" Type="http://schemas.openxmlformats.org/officeDocument/2006/relationships/slide" Target="slides/slide49.xml"/><Relationship Id="rId145" Type="http://schemas.openxmlformats.org/officeDocument/2006/relationships/slide" Target="slides/slide54.xml"/><Relationship Id="rId161" Type="http://schemas.openxmlformats.org/officeDocument/2006/relationships/slide" Target="slides/slide70.xml"/><Relationship Id="rId166" Type="http://schemas.openxmlformats.org/officeDocument/2006/relationships/slide" Target="slides/slide75.xml"/><Relationship Id="rId182" Type="http://schemas.openxmlformats.org/officeDocument/2006/relationships/slide" Target="slides/slide91.xml"/><Relationship Id="rId187" Type="http://schemas.openxmlformats.org/officeDocument/2006/relationships/slide" Target="slides/slide96.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23.xml"/><Relationship Id="rId119" Type="http://schemas.openxmlformats.org/officeDocument/2006/relationships/slide" Target="slides/slide28.xml"/><Relationship Id="rId44" Type="http://schemas.openxmlformats.org/officeDocument/2006/relationships/slideMaster" Target="slideMasters/slideMaster44.xml"/><Relationship Id="rId60" Type="http://schemas.openxmlformats.org/officeDocument/2006/relationships/slideMaster" Target="slideMasters/slideMaster60.xml"/><Relationship Id="rId65" Type="http://schemas.openxmlformats.org/officeDocument/2006/relationships/slideMaster" Target="slideMasters/slideMaster65.xml"/><Relationship Id="rId81" Type="http://schemas.openxmlformats.org/officeDocument/2006/relationships/slideMaster" Target="slideMasters/slideMaster81.xml"/><Relationship Id="rId86" Type="http://schemas.openxmlformats.org/officeDocument/2006/relationships/slideMaster" Target="slideMasters/slideMaster86.xml"/><Relationship Id="rId130" Type="http://schemas.openxmlformats.org/officeDocument/2006/relationships/slide" Target="slides/slide39.xml"/><Relationship Id="rId135" Type="http://schemas.openxmlformats.org/officeDocument/2006/relationships/slide" Target="slides/slide44.xml"/><Relationship Id="rId151" Type="http://schemas.openxmlformats.org/officeDocument/2006/relationships/slide" Target="slides/slide60.xml"/><Relationship Id="rId156" Type="http://schemas.openxmlformats.org/officeDocument/2006/relationships/slide" Target="slides/slide65.xml"/><Relationship Id="rId177" Type="http://schemas.openxmlformats.org/officeDocument/2006/relationships/slide" Target="slides/slide86.xml"/><Relationship Id="rId172" Type="http://schemas.openxmlformats.org/officeDocument/2006/relationships/slide" Target="slides/slide81.xml"/><Relationship Id="rId193" Type="http://schemas.openxmlformats.org/officeDocument/2006/relationships/handoutMaster" Target="handoutMasters/handoutMaster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18.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Master" Target="slideMasters/slideMaster76.xml"/><Relationship Id="rId97" Type="http://schemas.openxmlformats.org/officeDocument/2006/relationships/slide" Target="slides/slide6.xml"/><Relationship Id="rId104" Type="http://schemas.openxmlformats.org/officeDocument/2006/relationships/slide" Target="slides/slide13.xml"/><Relationship Id="rId120" Type="http://schemas.openxmlformats.org/officeDocument/2006/relationships/slide" Target="slides/slide29.xml"/><Relationship Id="rId125" Type="http://schemas.openxmlformats.org/officeDocument/2006/relationships/slide" Target="slides/slide34.xml"/><Relationship Id="rId141" Type="http://schemas.openxmlformats.org/officeDocument/2006/relationships/slide" Target="slides/slide50.xml"/><Relationship Id="rId146" Type="http://schemas.openxmlformats.org/officeDocument/2006/relationships/slide" Target="slides/slide55.xml"/><Relationship Id="rId167" Type="http://schemas.openxmlformats.org/officeDocument/2006/relationships/slide" Target="slides/slide76.xml"/><Relationship Id="rId188" Type="http://schemas.openxmlformats.org/officeDocument/2006/relationships/slide" Target="slides/slide97.xml"/><Relationship Id="rId7" Type="http://schemas.openxmlformats.org/officeDocument/2006/relationships/slideMaster" Target="slideMasters/slideMaster7.xml"/><Relationship Id="rId71" Type="http://schemas.openxmlformats.org/officeDocument/2006/relationships/slideMaster" Target="slideMasters/slideMaster71.xml"/><Relationship Id="rId92" Type="http://schemas.openxmlformats.org/officeDocument/2006/relationships/slide" Target="slides/slide1.xml"/><Relationship Id="rId162" Type="http://schemas.openxmlformats.org/officeDocument/2006/relationships/slide" Target="slides/slide71.xml"/><Relationship Id="rId183" Type="http://schemas.openxmlformats.org/officeDocument/2006/relationships/slide" Target="slides/slide9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Master" Target="slideMasters/slideMaster87.xml"/><Relationship Id="rId110" Type="http://schemas.openxmlformats.org/officeDocument/2006/relationships/slide" Target="slides/slide19.xml"/><Relationship Id="rId115" Type="http://schemas.openxmlformats.org/officeDocument/2006/relationships/slide" Target="slides/slide24.xml"/><Relationship Id="rId131" Type="http://schemas.openxmlformats.org/officeDocument/2006/relationships/slide" Target="slides/slide40.xml"/><Relationship Id="rId136" Type="http://schemas.openxmlformats.org/officeDocument/2006/relationships/slide" Target="slides/slide45.xml"/><Relationship Id="rId157" Type="http://schemas.openxmlformats.org/officeDocument/2006/relationships/slide" Target="slides/slide66.xml"/><Relationship Id="rId178" Type="http://schemas.openxmlformats.org/officeDocument/2006/relationships/slide" Target="slides/slide87.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52" Type="http://schemas.openxmlformats.org/officeDocument/2006/relationships/slide" Target="slides/slide61.xml"/><Relationship Id="rId173" Type="http://schemas.openxmlformats.org/officeDocument/2006/relationships/slide" Target="slides/slide82.xml"/><Relationship Id="rId194" Type="http://schemas.openxmlformats.org/officeDocument/2006/relationships/presProps" Target="presProp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Master" Target="slideMasters/slideMaster77.xml"/><Relationship Id="rId100" Type="http://schemas.openxmlformats.org/officeDocument/2006/relationships/slide" Target="slides/slide9.xml"/><Relationship Id="rId105" Type="http://schemas.openxmlformats.org/officeDocument/2006/relationships/slide" Target="slides/slide14.xml"/><Relationship Id="rId126" Type="http://schemas.openxmlformats.org/officeDocument/2006/relationships/slide" Target="slides/slide35.xml"/><Relationship Id="rId147" Type="http://schemas.openxmlformats.org/officeDocument/2006/relationships/slide" Target="slides/slide56.xml"/><Relationship Id="rId168" Type="http://schemas.openxmlformats.org/officeDocument/2006/relationships/slide" Target="slides/slide77.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2.xml"/><Relationship Id="rId98" Type="http://schemas.openxmlformats.org/officeDocument/2006/relationships/slide" Target="slides/slide7.xml"/><Relationship Id="rId121" Type="http://schemas.openxmlformats.org/officeDocument/2006/relationships/slide" Target="slides/slide30.xml"/><Relationship Id="rId142" Type="http://schemas.openxmlformats.org/officeDocument/2006/relationships/slide" Target="slides/slide51.xml"/><Relationship Id="rId163" Type="http://schemas.openxmlformats.org/officeDocument/2006/relationships/slide" Target="slides/slide72.xml"/><Relationship Id="rId184" Type="http://schemas.openxmlformats.org/officeDocument/2006/relationships/slide" Target="slides/slide93.xml"/><Relationship Id="rId189" Type="http://schemas.openxmlformats.org/officeDocument/2006/relationships/slide" Target="slides/slide98.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116" Type="http://schemas.openxmlformats.org/officeDocument/2006/relationships/slide" Target="slides/slide25.xml"/><Relationship Id="rId137" Type="http://schemas.openxmlformats.org/officeDocument/2006/relationships/slide" Target="slides/slide46.xml"/><Relationship Id="rId158" Type="http://schemas.openxmlformats.org/officeDocument/2006/relationships/slide" Target="slides/slide6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88" Type="http://schemas.openxmlformats.org/officeDocument/2006/relationships/slideMaster" Target="slideMasters/slideMaster88.xml"/><Relationship Id="rId111" Type="http://schemas.openxmlformats.org/officeDocument/2006/relationships/slide" Target="slides/slide20.xml"/><Relationship Id="rId132" Type="http://schemas.openxmlformats.org/officeDocument/2006/relationships/slide" Target="slides/slide41.xml"/><Relationship Id="rId153" Type="http://schemas.openxmlformats.org/officeDocument/2006/relationships/slide" Target="slides/slide62.xml"/><Relationship Id="rId174" Type="http://schemas.openxmlformats.org/officeDocument/2006/relationships/slide" Target="slides/slide83.xml"/><Relationship Id="rId179" Type="http://schemas.openxmlformats.org/officeDocument/2006/relationships/slide" Target="slides/slide88.xml"/><Relationship Id="rId195" Type="http://schemas.openxmlformats.org/officeDocument/2006/relationships/viewProps" Target="viewProps.xml"/><Relationship Id="rId190" Type="http://schemas.openxmlformats.org/officeDocument/2006/relationships/slide" Target="slides/slide9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15.xml"/><Relationship Id="rId127" Type="http://schemas.openxmlformats.org/officeDocument/2006/relationships/slide" Target="slides/slide3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78" Type="http://schemas.openxmlformats.org/officeDocument/2006/relationships/slideMaster" Target="slideMasters/slideMaster78.xml"/><Relationship Id="rId94" Type="http://schemas.openxmlformats.org/officeDocument/2006/relationships/slide" Target="slides/slide3.xml"/><Relationship Id="rId99" Type="http://schemas.openxmlformats.org/officeDocument/2006/relationships/slide" Target="slides/slide8.xml"/><Relationship Id="rId101" Type="http://schemas.openxmlformats.org/officeDocument/2006/relationships/slide" Target="slides/slide10.xml"/><Relationship Id="rId122" Type="http://schemas.openxmlformats.org/officeDocument/2006/relationships/slide" Target="slides/slide31.xml"/><Relationship Id="rId143" Type="http://schemas.openxmlformats.org/officeDocument/2006/relationships/slide" Target="slides/slide52.xml"/><Relationship Id="rId148" Type="http://schemas.openxmlformats.org/officeDocument/2006/relationships/slide" Target="slides/slide57.xml"/><Relationship Id="rId164" Type="http://schemas.openxmlformats.org/officeDocument/2006/relationships/slide" Target="slides/slide73.xml"/><Relationship Id="rId169" Type="http://schemas.openxmlformats.org/officeDocument/2006/relationships/slide" Target="slides/slide78.xml"/><Relationship Id="rId185" Type="http://schemas.openxmlformats.org/officeDocument/2006/relationships/slide" Target="slides/slide94.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89.xml"/><Relationship Id="rId26" Type="http://schemas.openxmlformats.org/officeDocument/2006/relationships/slideMaster" Target="slideMasters/slideMaster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361AD87-71C6-45BA-A0A9-75E5E4FE8330}" type="datetimeFigureOut">
              <a:rPr lang="en-US" smtClean="0"/>
              <a:t>8/7/2013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EC409A1-D4D6-4A21-AD62-2FF80C9DF4BA}" type="slidenum">
              <a:rPr lang="en-US" smtClean="0"/>
              <a:t>‹#›</a:t>
            </a:fld>
            <a:endParaRPr lang="en-US"/>
          </a:p>
        </p:txBody>
      </p:sp>
    </p:spTree>
    <p:extLst>
      <p:ext uri="{BB962C8B-B14F-4D97-AF65-F5344CB8AC3E}">
        <p14:creationId xmlns:p14="http://schemas.microsoft.com/office/powerpoint/2010/main" val="11265836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324635B-34D1-454D-B9E2-8516D5CDD882}" type="datetimeFigureOut">
              <a:rPr lang="en-US" smtClean="0"/>
              <a:t>8/7/2013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B387D2D-04D6-4DE5-A3DF-3453F2ECF0AD}" type="slidenum">
              <a:rPr lang="en-US" smtClean="0"/>
              <a:t>‹#›</a:t>
            </a:fld>
            <a:endParaRPr lang="en-US"/>
          </a:p>
        </p:txBody>
      </p:sp>
    </p:spTree>
    <p:extLst>
      <p:ext uri="{BB962C8B-B14F-4D97-AF65-F5344CB8AC3E}">
        <p14:creationId xmlns:p14="http://schemas.microsoft.com/office/powerpoint/2010/main" val="1680200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p:txBody>
          <a:bodyPr/>
          <a:lstStyle/>
          <a:p>
            <a:pPr>
              <a:defRPr/>
            </a:pPr>
            <a:fld id="{602899A5-C2FD-4B31-BB94-ED270DC4588F}" type="slidenum">
              <a:rPr lang="en-US" smtClean="0">
                <a:solidFill>
                  <a:srgbClr val="000000"/>
                </a:solidFill>
                <a:latin typeface="Arial" pitchFamily="34" charset="0"/>
              </a:rPr>
              <a:pPr>
                <a:defRPr/>
              </a:pPr>
              <a:t>1</a:t>
            </a:fld>
            <a:endParaRPr lang="en-US" smtClean="0">
              <a:solidFill>
                <a:srgbClr val="000000"/>
              </a:solidFill>
              <a:latin typeface="Arial" pitchFamily="34" charset="0"/>
            </a:endParaRPr>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p:txBody>
          <a:bodyPr/>
          <a:lstStyle/>
          <a:p>
            <a:pPr>
              <a:defRPr/>
            </a:pPr>
            <a:fld id="{7772708E-E243-4959-8860-E19E5F09B1AF}" type="slidenum">
              <a:rPr lang="en-US" smtClean="0">
                <a:solidFill>
                  <a:srgbClr val="000000"/>
                </a:solidFill>
                <a:latin typeface="Arial" pitchFamily="34" charset="0"/>
              </a:rPr>
              <a:pPr>
                <a:defRPr/>
              </a:pPr>
              <a:t>2</a:t>
            </a:fld>
            <a:endParaRPr lang="en-US" smtClean="0">
              <a:solidFill>
                <a:srgbClr val="000000"/>
              </a:solidFill>
              <a:latin typeface="Arial" pitchFamily="34" charset="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p:txBody>
          <a:bodyPr/>
          <a:lstStyle/>
          <a:p>
            <a:pPr>
              <a:defRPr/>
            </a:pPr>
            <a:fld id="{5CBDF6F4-B71C-401C-A6A0-E577909D48C7}" type="slidenum">
              <a:rPr lang="en-US" smtClean="0">
                <a:solidFill>
                  <a:srgbClr val="000000"/>
                </a:solidFill>
                <a:latin typeface="Arial" pitchFamily="34" charset="0"/>
              </a:rPr>
              <a:pPr>
                <a:defRPr/>
              </a:pPr>
              <a:t>3</a:t>
            </a:fld>
            <a:endParaRPr lang="en-US" smtClean="0">
              <a:solidFill>
                <a:srgbClr val="000000"/>
              </a:solidFill>
              <a:latin typeface="Arial" pitchFamily="34" charset="0"/>
            </a:endParaRPr>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p:txBody>
          <a:bodyPr/>
          <a:lstStyle/>
          <a:p>
            <a:pPr>
              <a:defRPr/>
            </a:pPr>
            <a:fld id="{B53B897F-E066-49B5-B792-BC9C72E1CACE}" type="slidenum">
              <a:rPr lang="en-US" smtClean="0">
                <a:solidFill>
                  <a:srgbClr val="000000"/>
                </a:solidFill>
                <a:latin typeface="Arial" pitchFamily="34" charset="0"/>
              </a:rPr>
              <a:pPr>
                <a:defRPr/>
              </a:pPr>
              <a:t>4</a:t>
            </a:fld>
            <a:endParaRPr lang="en-US" smtClean="0">
              <a:solidFill>
                <a:srgbClr val="000000"/>
              </a:solidFill>
              <a:latin typeface="Arial" pitchFamily="34" charset="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p:txBody>
          <a:bodyPr/>
          <a:lstStyle/>
          <a:p>
            <a:pPr>
              <a:defRPr/>
            </a:pPr>
            <a:fld id="{8B391A68-EC9E-44BA-83FC-CD80F1ACCB98}" type="slidenum">
              <a:rPr lang="en-US" smtClean="0">
                <a:solidFill>
                  <a:srgbClr val="000000"/>
                </a:solidFill>
                <a:latin typeface="Arial" pitchFamily="34" charset="0"/>
              </a:rPr>
              <a:pPr>
                <a:defRPr/>
              </a:pPr>
              <a:t>5</a:t>
            </a:fld>
            <a:endParaRPr lang="en-US" smtClean="0">
              <a:solidFill>
                <a:srgbClr val="000000"/>
              </a:solidFill>
              <a:latin typeface="Arial" pitchFamily="34" charset="0"/>
            </a:endParaRPr>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p>
            <a:pPr>
              <a:defRPr/>
            </a:pPr>
            <a:fld id="{5205DB6C-04DB-4F65-98C2-FD760260E26C}" type="slidenum">
              <a:rPr lang="en-US" smtClean="0">
                <a:solidFill>
                  <a:srgbClr val="000000"/>
                </a:solidFill>
                <a:latin typeface="Arial" pitchFamily="34" charset="0"/>
              </a:rPr>
              <a:pPr>
                <a:defRPr/>
              </a:pPr>
              <a:t>6</a:t>
            </a:fld>
            <a:endParaRPr lang="en-US" smtClean="0">
              <a:solidFill>
                <a:srgbClr val="000000"/>
              </a:solidFill>
              <a:latin typeface="Arial" pitchFamily="34" charset="0"/>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p:txBody>
          <a:bodyPr/>
          <a:lstStyle/>
          <a:p>
            <a:pPr>
              <a:defRPr/>
            </a:pPr>
            <a:fld id="{9DC45434-BC3D-4CBE-B1C7-1715EA9DBDC1}" type="slidenum">
              <a:rPr lang="en-US" smtClean="0">
                <a:solidFill>
                  <a:srgbClr val="000000"/>
                </a:solidFill>
                <a:latin typeface="Arial" pitchFamily="34" charset="0"/>
              </a:rPr>
              <a:pPr>
                <a:defRPr/>
              </a:pPr>
              <a:t>7</a:t>
            </a:fld>
            <a:endParaRPr lang="en-US" smtClean="0">
              <a:solidFill>
                <a:srgbClr val="000000"/>
              </a:solidFill>
              <a:latin typeface="Arial" pitchFamily="34" charset="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p:txBody>
          <a:bodyPr/>
          <a:lstStyle/>
          <a:p>
            <a:pPr>
              <a:defRPr/>
            </a:pPr>
            <a:fld id="{75E62212-2BF1-4DDE-9337-05E7610B0EE2}" type="slidenum">
              <a:rPr lang="en-US" smtClean="0">
                <a:solidFill>
                  <a:srgbClr val="000000"/>
                </a:solidFill>
                <a:latin typeface="Arial" pitchFamily="34" charset="0"/>
              </a:rPr>
              <a:pPr>
                <a:defRPr/>
              </a:pPr>
              <a:t>8</a:t>
            </a:fld>
            <a:endParaRPr lang="en-US" smtClean="0">
              <a:solidFill>
                <a:srgbClr val="000000"/>
              </a:solidFill>
              <a:latin typeface="Arial" pitchFamily="34" charset="0"/>
            </a:endParaRPr>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p:txBody>
          <a:bodyPr/>
          <a:lstStyle/>
          <a:p>
            <a:pPr>
              <a:defRPr/>
            </a:pPr>
            <a:fld id="{BA5CEE1E-10D8-4A14-B089-6E427436A13D}" type="slidenum">
              <a:rPr lang="en-US" smtClean="0">
                <a:solidFill>
                  <a:srgbClr val="000000"/>
                </a:solidFill>
                <a:latin typeface="Arial" pitchFamily="34" charset="0"/>
              </a:rPr>
              <a:pPr>
                <a:defRPr/>
              </a:pPr>
              <a:t>9</a:t>
            </a:fld>
            <a:endParaRPr lang="en-US" smtClean="0">
              <a:solidFill>
                <a:srgbClr val="000000"/>
              </a:solidFill>
              <a:latin typeface="Arial" pitchFamily="34" charset="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p:txBody>
          <a:bodyPr/>
          <a:lstStyle/>
          <a:p>
            <a:pPr>
              <a:defRPr/>
            </a:pPr>
            <a:fld id="{9238BDB6-35D8-4218-81C2-791E69437955}" type="slidenum">
              <a:rPr lang="en-US" smtClean="0">
                <a:solidFill>
                  <a:srgbClr val="000000"/>
                </a:solidFill>
                <a:latin typeface="Arial" pitchFamily="34" charset="0"/>
              </a:rPr>
              <a:pPr>
                <a:defRPr/>
              </a:pPr>
              <a:t>10</a:t>
            </a:fld>
            <a:endParaRPr lang="en-US" smtClean="0">
              <a:solidFill>
                <a:srgbClr val="000000"/>
              </a:solidFill>
              <a:latin typeface="Arial" pitchFamily="34" charset="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p:txBody>
          <a:bodyPr/>
          <a:lstStyle/>
          <a:p>
            <a:pPr>
              <a:defRPr/>
            </a:pPr>
            <a:fld id="{C6C61CAF-3CEB-46E1-B075-D365E4FBF947}" type="slidenum">
              <a:rPr lang="en-US">
                <a:solidFill>
                  <a:prstClr val="black"/>
                </a:solidFill>
                <a:latin typeface="Arial" pitchFamily="34" charset="0"/>
              </a:rPr>
              <a:pPr>
                <a:defRPr/>
              </a:pPr>
              <a:t>11</a:t>
            </a:fld>
            <a:endParaRPr lang="en-US">
              <a:solidFill>
                <a:prstClr val="black"/>
              </a:solidFill>
              <a:latin typeface="Arial" pitchFamily="34" charset="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p:txBody>
          <a:bodyPr/>
          <a:lstStyle/>
          <a:p>
            <a:pPr>
              <a:defRPr/>
            </a:pPr>
            <a:fld id="{23B6A255-2E0A-4D98-B556-3CB17232E810}" type="slidenum">
              <a:rPr lang="en-US">
                <a:solidFill>
                  <a:prstClr val="black"/>
                </a:solidFill>
                <a:latin typeface="Arial" pitchFamily="34" charset="0"/>
              </a:rPr>
              <a:pPr>
                <a:defRPr/>
              </a:pPr>
              <a:t>13</a:t>
            </a:fld>
            <a:endParaRPr lang="en-US">
              <a:solidFill>
                <a:prstClr val="black"/>
              </a:solidFill>
              <a:latin typeface="Arial" pitchFamily="34" charset="0"/>
            </a:endParaRPr>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p:txBody>
          <a:bodyPr/>
          <a:lstStyle/>
          <a:p>
            <a:pPr>
              <a:defRPr/>
            </a:pPr>
            <a:fld id="{23235541-F42D-4A90-AC8D-5106FBFEC0CE}" type="slidenum">
              <a:rPr lang="en-US" smtClean="0">
                <a:solidFill>
                  <a:srgbClr val="000000"/>
                </a:solidFill>
                <a:latin typeface="Arial" pitchFamily="34" charset="0"/>
              </a:rPr>
              <a:pPr>
                <a:defRPr/>
              </a:pPr>
              <a:t>14</a:t>
            </a:fld>
            <a:endParaRPr lang="en-US" smtClean="0">
              <a:solidFill>
                <a:srgbClr val="000000"/>
              </a:solidFill>
              <a:latin typeface="Arial" pitchFamily="34" charset="0"/>
            </a:endParaRPr>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p:txBody>
          <a:bodyPr/>
          <a:lstStyle/>
          <a:p>
            <a:pPr>
              <a:defRPr/>
            </a:pPr>
            <a:fld id="{DB4B3AFF-0295-4AE0-952A-06F5F62CF29A}" type="slidenum">
              <a:rPr lang="en-US" smtClean="0">
                <a:solidFill>
                  <a:srgbClr val="000000"/>
                </a:solidFill>
                <a:latin typeface="Arial" pitchFamily="34" charset="0"/>
              </a:rPr>
              <a:pPr>
                <a:defRPr/>
              </a:pPr>
              <a:t>16</a:t>
            </a:fld>
            <a:endParaRPr lang="en-US" smtClean="0">
              <a:solidFill>
                <a:srgbClr val="000000"/>
              </a:solidFill>
              <a:latin typeface="Arial" pitchFamily="34" charset="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C5BFFB1C-DC19-4C07-A7DC-3E7C4C00BE23}" type="slidenum">
              <a:rPr lang="en-US" sz="1200">
                <a:solidFill>
                  <a:srgbClr val="000000"/>
                </a:solidFill>
                <a:latin typeface="Times New Roman" pitchFamily="18" charset="0"/>
              </a:rPr>
              <a:pPr eaLnBrk="1" hangingPunct="1">
                <a:defRPr/>
              </a:pPr>
              <a:t>18</a:t>
            </a:fld>
            <a:endParaRPr lang="en-US" sz="1200">
              <a:solidFill>
                <a:srgbClr val="000000"/>
              </a:solidFill>
              <a:latin typeface="Times New Roman" pitchFamily="18" charset="0"/>
            </a:endParaRPr>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Psalm 126:4 (NIV) “Restore our fortunes, O LORD, like streams in the Negev.”</a:t>
            </a:r>
          </a:p>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C0E5280E-9425-458D-83F7-AAFFE102CD7C}" type="slidenum">
              <a:rPr lang="en-US" sz="1200">
                <a:solidFill>
                  <a:srgbClr val="000000"/>
                </a:solidFill>
                <a:latin typeface="Times New Roman" pitchFamily="18" charset="0"/>
              </a:rPr>
              <a:pPr eaLnBrk="1" hangingPunct="1">
                <a:defRPr/>
              </a:pPr>
              <a:t>19</a:t>
            </a:fld>
            <a:endParaRPr lang="en-US" sz="1200">
              <a:solidFill>
                <a:srgbClr val="000000"/>
              </a:solidFill>
              <a:latin typeface="Times New Roman" pitchFamily="18" charset="0"/>
            </a:endParaRPr>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D876765C-67D3-4E30-AE66-F6321C48D327}" type="slidenum">
              <a:rPr lang="en-US" sz="1200">
                <a:solidFill>
                  <a:srgbClr val="000000"/>
                </a:solidFill>
                <a:latin typeface="Times New Roman" pitchFamily="18" charset="0"/>
              </a:rPr>
              <a:pPr eaLnBrk="1" hangingPunct="1">
                <a:defRPr/>
              </a:pPr>
              <a:t>20</a:t>
            </a:fld>
            <a:endParaRPr lang="en-US" sz="1200">
              <a:solidFill>
                <a:srgbClr val="000000"/>
              </a:solidFill>
              <a:latin typeface="Times New Roman" pitchFamily="18" charset="0"/>
            </a:endParaRPr>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76043A4A-FEB4-4521-901D-2BB791AC450A}" type="slidenum">
              <a:rPr lang="en-US" sz="1200">
                <a:solidFill>
                  <a:srgbClr val="000000"/>
                </a:solidFill>
                <a:latin typeface="Times New Roman" pitchFamily="18" charset="0"/>
              </a:rPr>
              <a:pPr eaLnBrk="1" hangingPunct="1">
                <a:defRPr/>
              </a:pPr>
              <a:t>21</a:t>
            </a:fld>
            <a:endParaRPr lang="en-US" sz="1200">
              <a:solidFill>
                <a:srgbClr val="000000"/>
              </a:solidFill>
              <a:latin typeface="Times New Roman" pitchFamily="18" charset="0"/>
            </a:endParaRPr>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980D07BC-951E-45BE-A6A4-E5618514393E}" type="slidenum">
              <a:rPr lang="en-US" sz="1200">
                <a:solidFill>
                  <a:srgbClr val="000000"/>
                </a:solidFill>
                <a:latin typeface="Times New Roman" pitchFamily="18" charset="0"/>
              </a:rPr>
              <a:pPr eaLnBrk="1" hangingPunct="1">
                <a:defRPr/>
              </a:pPr>
              <a:t>22</a:t>
            </a:fld>
            <a:endParaRPr lang="en-US" sz="1200">
              <a:solidFill>
                <a:srgbClr val="000000"/>
              </a:solidFill>
              <a:latin typeface="Times New Roman" pitchFamily="18" charset="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p:txBody>
          <a:bodyPr/>
          <a:lstStyle/>
          <a:p>
            <a:pPr>
              <a:defRPr/>
            </a:pPr>
            <a:fld id="{C67C2660-7E9E-492B-9B1D-2A18E1FD7A13}" type="slidenum">
              <a:rPr lang="en-US" smtClean="0">
                <a:solidFill>
                  <a:srgbClr val="000000"/>
                </a:solidFill>
                <a:latin typeface="Arial" pitchFamily="34" charset="0"/>
              </a:rPr>
              <a:pPr>
                <a:defRPr/>
              </a:pPr>
              <a:t>23</a:t>
            </a:fld>
            <a:endParaRPr lang="en-US" smtClean="0">
              <a:solidFill>
                <a:srgbClr val="000000"/>
              </a:solidFill>
              <a:latin typeface="Arial" pitchFamily="34" charset="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p:txBody>
          <a:bodyPr/>
          <a:lstStyle/>
          <a:p>
            <a:pPr>
              <a:defRPr/>
            </a:pPr>
            <a:fld id="{880B287B-B196-4775-8429-8145BAE00698}" type="slidenum">
              <a:rPr lang="en-US" smtClean="0">
                <a:solidFill>
                  <a:srgbClr val="000000"/>
                </a:solidFill>
                <a:latin typeface="Arial" pitchFamily="34" charset="0"/>
              </a:rPr>
              <a:pPr>
                <a:defRPr/>
              </a:pPr>
              <a:t>24</a:t>
            </a:fld>
            <a:endParaRPr lang="en-US" smtClean="0">
              <a:solidFill>
                <a:srgbClr val="000000"/>
              </a:solidFill>
              <a:latin typeface="Arial" pitchFamily="34" charset="0"/>
            </a:endParaRPr>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p:txBody>
          <a:bodyPr/>
          <a:lstStyle/>
          <a:p>
            <a:pPr>
              <a:defRPr/>
            </a:pPr>
            <a:fld id="{3482FC10-B435-47E5-B8D7-CA294CC8B396}" type="slidenum">
              <a:rPr lang="en-US" smtClean="0">
                <a:solidFill>
                  <a:srgbClr val="000000"/>
                </a:solidFill>
                <a:latin typeface="Arial" pitchFamily="34" charset="0"/>
              </a:rPr>
              <a:pPr>
                <a:defRPr/>
              </a:pPr>
              <a:t>25</a:t>
            </a:fld>
            <a:endParaRPr lang="en-US" smtClean="0">
              <a:solidFill>
                <a:srgbClr val="000000"/>
              </a:solidFill>
              <a:latin typeface="Arial" pitchFamily="34" charset="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p:txBody>
          <a:bodyPr/>
          <a:lstStyle/>
          <a:p>
            <a:pPr>
              <a:defRPr/>
            </a:pPr>
            <a:fld id="{A0AA54A4-F32B-4A02-8535-FE110EF85737}" type="slidenum">
              <a:rPr lang="en-US" smtClean="0">
                <a:solidFill>
                  <a:srgbClr val="000000"/>
                </a:solidFill>
                <a:latin typeface="Arial" pitchFamily="34" charset="0"/>
              </a:rPr>
              <a:pPr>
                <a:defRPr/>
              </a:pPr>
              <a:t>26</a:t>
            </a:fld>
            <a:endParaRPr lang="en-US" smtClean="0">
              <a:solidFill>
                <a:srgbClr val="000000"/>
              </a:solidFill>
              <a:latin typeface="Arial" pitchFamily="34" charset="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p:txBody>
          <a:bodyPr/>
          <a:lstStyle/>
          <a:p>
            <a:pPr>
              <a:defRPr/>
            </a:pPr>
            <a:fld id="{A1722DE3-D2F4-403E-B3F8-72AE2274AB71}" type="slidenum">
              <a:rPr lang="en-US" smtClean="0">
                <a:solidFill>
                  <a:srgbClr val="000000"/>
                </a:solidFill>
                <a:latin typeface="Arial" pitchFamily="34" charset="0"/>
              </a:rPr>
              <a:pPr>
                <a:defRPr/>
              </a:pPr>
              <a:t>27</a:t>
            </a:fld>
            <a:endParaRPr lang="en-US" smtClean="0">
              <a:solidFill>
                <a:srgbClr val="000000"/>
              </a:solidFill>
              <a:latin typeface="Arial" pitchFamily="34" charset="0"/>
            </a:endParaRPr>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p:txBody>
          <a:bodyPr/>
          <a:lstStyle/>
          <a:p>
            <a:pPr>
              <a:defRPr/>
            </a:pPr>
            <a:fld id="{D63596BD-E77B-4752-B4D6-18E42E3D54DC}" type="slidenum">
              <a:rPr lang="en-US" smtClean="0">
                <a:solidFill>
                  <a:srgbClr val="000000"/>
                </a:solidFill>
                <a:latin typeface="Arial" pitchFamily="34" charset="0"/>
              </a:rPr>
              <a:pPr>
                <a:defRPr/>
              </a:pPr>
              <a:t>28</a:t>
            </a:fld>
            <a:endParaRPr lang="en-US" smtClean="0">
              <a:solidFill>
                <a:srgbClr val="000000"/>
              </a:solidFill>
              <a:latin typeface="Arial" pitchFamily="34" charset="0"/>
            </a:endParaRPr>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p:txBody>
          <a:bodyPr/>
          <a:lstStyle/>
          <a:p>
            <a:pPr>
              <a:defRPr/>
            </a:pPr>
            <a:fld id="{ED1273F3-F745-4064-8D47-CD4B2E765689}" type="slidenum">
              <a:rPr lang="en-US" smtClean="0">
                <a:solidFill>
                  <a:srgbClr val="000000"/>
                </a:solidFill>
                <a:latin typeface="Arial" pitchFamily="34" charset="0"/>
              </a:rPr>
              <a:pPr>
                <a:defRPr/>
              </a:pPr>
              <a:t>29</a:t>
            </a:fld>
            <a:endParaRPr lang="en-US" smtClean="0">
              <a:solidFill>
                <a:srgbClr val="000000"/>
              </a:solidFill>
              <a:latin typeface="Arial" pitchFamily="34" charset="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p:txBody>
          <a:bodyPr/>
          <a:lstStyle/>
          <a:p>
            <a:pPr>
              <a:defRPr/>
            </a:pPr>
            <a:fld id="{7DB719E9-AB9E-4EA4-BC9D-79FAB11800D5}" type="slidenum">
              <a:rPr lang="en-US" smtClean="0">
                <a:solidFill>
                  <a:srgbClr val="000000"/>
                </a:solidFill>
                <a:latin typeface="Arial" pitchFamily="34" charset="0"/>
              </a:rPr>
              <a:pPr>
                <a:defRPr/>
              </a:pPr>
              <a:t>30</a:t>
            </a:fld>
            <a:endParaRPr lang="en-US" smtClean="0">
              <a:solidFill>
                <a:srgbClr val="000000"/>
              </a:solidFill>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p:txBody>
          <a:bodyPr/>
          <a:lstStyle/>
          <a:p>
            <a:pPr>
              <a:defRPr/>
            </a:pPr>
            <a:fld id="{78714EA7-7197-4EB8-B3DD-865CDB485BE6}" type="slidenum">
              <a:rPr lang="en-US" smtClean="0">
                <a:solidFill>
                  <a:srgbClr val="000000"/>
                </a:solidFill>
                <a:latin typeface="Arial" pitchFamily="34" charset="0"/>
              </a:rPr>
              <a:pPr>
                <a:defRPr/>
              </a:pPr>
              <a:t>31</a:t>
            </a:fld>
            <a:endParaRPr lang="en-US" smtClean="0">
              <a:solidFill>
                <a:srgbClr val="000000"/>
              </a:solidFill>
              <a:latin typeface="Arial" pitchFamily="34" charset="0"/>
            </a:endParaRPr>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p:txBody>
          <a:bodyPr/>
          <a:lstStyle/>
          <a:p>
            <a:pPr>
              <a:defRPr/>
            </a:pPr>
            <a:fld id="{33FA6278-B56C-490D-9E5A-49C9B7DE01D7}" type="slidenum">
              <a:rPr lang="en-US" smtClean="0">
                <a:solidFill>
                  <a:srgbClr val="000000"/>
                </a:solidFill>
                <a:latin typeface="Arial" pitchFamily="34" charset="0"/>
              </a:rPr>
              <a:pPr>
                <a:defRPr/>
              </a:pPr>
              <a:t>33</a:t>
            </a:fld>
            <a:endParaRPr lang="en-US" smtClean="0">
              <a:solidFill>
                <a:srgbClr val="000000"/>
              </a:solidFill>
              <a:latin typeface="Arial" pitchFamily="34" charset="0"/>
            </a:endParaRPr>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Rot="1" noChangeAspect="1" noChangeArrowheads="1" noTextEdit="1"/>
          </p:cNvSpPr>
          <p:nvPr>
            <p:ph type="sldImg"/>
          </p:nvPr>
        </p:nvSpPr>
        <p:spPr>
          <a:ln/>
        </p:spPr>
      </p:sp>
      <p:sp>
        <p:nvSpPr>
          <p:cNvPr id="282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555987DD-46C7-4A14-9654-0DCDD4902066}" type="slidenum">
              <a:rPr lang="en-US" sz="1200">
                <a:solidFill>
                  <a:srgbClr val="000000"/>
                </a:solidFill>
                <a:latin typeface="Times New Roman" pitchFamily="18" charset="0"/>
              </a:rPr>
              <a:pPr eaLnBrk="1" hangingPunct="1">
                <a:defRPr/>
              </a:pPr>
              <a:t>35</a:t>
            </a:fld>
            <a:endParaRPr lang="en-US" sz="1200">
              <a:solidFill>
                <a:srgbClr val="000000"/>
              </a:solidFill>
              <a:latin typeface="Times New Roman" pitchFamily="18" charset="0"/>
            </a:endParaRPr>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A55F1DFF-16BE-4109-9D5D-2711D99F0544}" type="slidenum">
              <a:rPr lang="en-US" sz="1200">
                <a:solidFill>
                  <a:srgbClr val="000000"/>
                </a:solidFill>
                <a:latin typeface="Times New Roman" pitchFamily="18" charset="0"/>
              </a:rPr>
              <a:pPr eaLnBrk="1" hangingPunct="1">
                <a:defRPr/>
              </a:pPr>
              <a:t>36</a:t>
            </a:fld>
            <a:endParaRPr lang="en-US" sz="1200">
              <a:solidFill>
                <a:srgbClr val="000000"/>
              </a:solidFill>
              <a:latin typeface="Times New Roman" pitchFamily="18" charset="0"/>
            </a:endParaRPr>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1762" indent="-231762"/>
            <a:r>
              <a:rPr lang="en-US" b="1" smtClean="0"/>
              <a:t>The Model</a:t>
            </a:r>
          </a:p>
          <a:p>
            <a:pPr marL="231762" indent="-231762">
              <a:buFontTx/>
              <a:buAutoNum type="arabicPeriod"/>
            </a:pPr>
            <a:r>
              <a:rPr lang="en-US" smtClean="0"/>
              <a:t>At Timna Park, 20 miles north of Eilat in the Aravah, a life-size replica of the biblical tabernacle (Hebrew </a:t>
            </a:r>
            <a:r>
              <a:rPr lang="en-US" i="1" smtClean="0"/>
              <a:t>miskan</a:t>
            </a:r>
            <a:r>
              <a:rPr lang="en-US" smtClean="0"/>
              <a:t>, meaning “dwelling-place”) has been erected.  </a:t>
            </a:r>
          </a:p>
          <a:p>
            <a:pPr marL="231762" indent="-231762">
              <a:buFontTx/>
              <a:buAutoNum type="arabicPeriod"/>
            </a:pPr>
            <a:r>
              <a:rPr lang="en-US" smtClean="0"/>
              <a:t>The model was created in 1986 by the Bible Center Theological Vocational School in Breckerfeld, Germany.  It was displayed at exhibitions in seven European cities, mainly in Germany and Switzerland, before being purchased by the Southern Baptist Convention and erected at Timna.</a:t>
            </a:r>
          </a:p>
          <a:p>
            <a:pPr marL="231762" indent="-231762">
              <a:buFontTx/>
              <a:buAutoNum type="arabicPeriod"/>
            </a:pPr>
            <a:r>
              <a:rPr lang="en-US" smtClean="0"/>
              <a:t>While no original materials (e.g., gold, silver, bronze) have been used, the model is accurate in every other way based upon the biblical description.  </a:t>
            </a:r>
          </a:p>
          <a:p>
            <a:pPr marL="231762" indent="-231762">
              <a:buFontTx/>
              <a:buAutoNum type="arabicPeriod"/>
            </a:pPr>
            <a:r>
              <a:rPr lang="en-US" smtClean="0"/>
              <a:t>The Bible names the components used to construct the tabernacle and gives measurements and locations, but it does not indicate how the components were put together.  Thus, a model can only be formed using the given information (Ex 25-31; 33:7-11; 35-40; Lev 17; Num 11-12; Dt 31:14ff; 1 Chr 16:39; 21:29; 2 Chr 1:3; 5:5), with some details left open to interpretation.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D5755FEF-D7FD-47BE-8000-7F815BDAE492}" type="slidenum">
              <a:rPr lang="en-US" sz="1200">
                <a:solidFill>
                  <a:srgbClr val="000000"/>
                </a:solidFill>
                <a:latin typeface="Times New Roman" pitchFamily="18" charset="0"/>
              </a:rPr>
              <a:pPr eaLnBrk="1" hangingPunct="1">
                <a:defRPr/>
              </a:pPr>
              <a:t>37</a:t>
            </a:fld>
            <a:endParaRPr lang="en-US" sz="1200">
              <a:solidFill>
                <a:srgbClr val="000000"/>
              </a:solidFill>
              <a:latin typeface="Times New Roman" pitchFamily="18" charset="0"/>
            </a:endParaRPr>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1762" indent="-231762"/>
            <a:r>
              <a:rPr lang="en-US" sz="1000" b="1"/>
              <a:t>The Tabernacle</a:t>
            </a:r>
          </a:p>
          <a:p>
            <a:pPr marL="231762" indent="-231762">
              <a:buFontTx/>
              <a:buAutoNum type="arabicPeriod"/>
            </a:pPr>
            <a:r>
              <a:rPr lang="en-US" sz="1000"/>
              <a:t>Moses received the command and the directions to build the tabernacle while on Mt Sinai (Exodus 25), but when he returned to the camp, the people had built for themselves a golden calf, forsaking the Lord.  It was only after Moses entreated the Lord to keep His presence among them that He did so (Ex 33:14).</a:t>
            </a:r>
          </a:p>
          <a:p>
            <a:pPr marL="231762" indent="-231762">
              <a:buFontTx/>
              <a:buAutoNum type="arabicPeriod"/>
            </a:pPr>
            <a:r>
              <a:rPr lang="en-US" sz="1000"/>
              <a:t>The Israelites constructed the tabernacle about nine months after arriving at Mount Sinai.  “Bezaleel the son of Uri, the son of Hur, of the tribe of Judah” (Ex 31:2, KJV) was in charge of the construction with the help of “Aholiab, the son of Ahisamach, of the tribe of Dan” (Ex 31:6, KJV).  Every Israelite male who was able helped with the construction work, while women spun the necessary yarn.  It took about seven months to construct.</a:t>
            </a:r>
          </a:p>
          <a:p>
            <a:pPr marL="231762" indent="-231762">
              <a:buFontTx/>
              <a:buAutoNum type="arabicPeriod"/>
            </a:pPr>
            <a:r>
              <a:rPr lang="en-US" sz="1000"/>
              <a:t>The Israelites donated the materials need for construction: “gold, and silver, and brass, and blue, and purple, and scarlet, and fine linen, and goats' hair, and rams' skins dyed red, and badgers' skins, and shittim wood, and oil for the light, and spices for anointing oil, and for the sweet incense, and onyx stones, and stones to be set for the ephod, and for the breastplate” (Ex 35:5c-9, KJV).  “[The] stuff they had was sufficient for all the work to make it, and too much” (Ex 36:7, KJV).</a:t>
            </a:r>
          </a:p>
          <a:p>
            <a:pPr marL="231762" indent="-231762">
              <a:buFontTx/>
              <a:buAutoNum type="arabicPeriod"/>
            </a:pPr>
            <a:r>
              <a:rPr lang="en-US" sz="1000"/>
              <a:t>Once the tabernacle was constructed, it was anointed with oil (Ex 40:9-11; Lev 8:10ff) and the glory of the Lord came down upon it (Ex 29:43), a cloud covering the tabernacle.  As the shekinah glory cloud moved, the Levites would pack up the tabernacle, carry it with them in a very exact manner, and reconstruct it just outside their new camp (Numbers 3-4).  From Mount Sinai (Ex 40:18-19; Num 10:11-12), they carried it to Gilgal (Josh 5:10-11), and then to Shiloh (Josh 18:1; 19:51).  When the Philistines defeated the Israelite army, they took the Ark of the Covenant (1 Sam 7:1), which eventually was returned to Kiriath Jearim.  Meanwhile, the tabernacle was taken to Nob (1 Samuel 21) and then to Gibeon (1 Chr 16:39; 21:29).  It was probably taken to King Solomon’s newly-erected temple in Jerusalem in 966 B.C., where it was reunited with the ark (1 Chr 6:16-17).</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FFD99E40-2EF4-48E7-AA6A-C8791C0B6E4F}" type="slidenum">
              <a:rPr lang="en-US" sz="1200">
                <a:solidFill>
                  <a:srgbClr val="000000"/>
                </a:solidFill>
                <a:latin typeface="Times New Roman" pitchFamily="18" charset="0"/>
              </a:rPr>
              <a:pPr eaLnBrk="1" hangingPunct="1">
                <a:defRPr/>
              </a:pPr>
              <a:t>38</a:t>
            </a:fld>
            <a:endParaRPr lang="en-US" sz="1200">
              <a:solidFill>
                <a:srgbClr val="000000"/>
              </a:solidFill>
              <a:latin typeface="Times New Roman" pitchFamily="18" charset="0"/>
            </a:endParaRPr>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1762" indent="-231762"/>
            <a:r>
              <a:rPr lang="en-US" b="1" smtClean="0"/>
              <a:t>Names for the Tabernacle</a:t>
            </a:r>
          </a:p>
          <a:p>
            <a:pPr marL="231762" indent="-231762">
              <a:buFontTx/>
              <a:buAutoNum type="arabicPeriod"/>
            </a:pPr>
            <a:r>
              <a:rPr lang="en-US" smtClean="0"/>
              <a:t>Tabernacle of the Lord (Josh 22:19; 1 Ki 2:28; 1 Chr 16:39)</a:t>
            </a:r>
          </a:p>
          <a:p>
            <a:pPr marL="231762" indent="-231762">
              <a:buFontTx/>
              <a:buAutoNum type="arabicPeriod"/>
            </a:pPr>
            <a:r>
              <a:rPr lang="en-US" smtClean="0"/>
              <a:t>Tabernacle of testimony or witness (Ex 38:21; Num 1:50; 17:7, 8; 2 Chr 24:6; Acts 7:44)</a:t>
            </a:r>
          </a:p>
          <a:p>
            <a:pPr marL="231762" indent="-231762">
              <a:buFontTx/>
              <a:buAutoNum type="arabicPeriod"/>
            </a:pPr>
            <a:r>
              <a:rPr lang="en-US" smtClean="0"/>
              <a:t>Tabernacle of the congregation (Ex 27:21; 33:7; 40:26)</a:t>
            </a:r>
          </a:p>
          <a:p>
            <a:pPr marL="231762" indent="-231762">
              <a:buFontTx/>
              <a:buAutoNum type="arabicPeriod"/>
            </a:pPr>
            <a:r>
              <a:rPr lang="en-US" smtClean="0"/>
              <a:t>Tabernacle of Shiloh (Ps 78:60)</a:t>
            </a:r>
          </a:p>
          <a:p>
            <a:pPr marL="231762" indent="-231762">
              <a:buFontTx/>
              <a:buAutoNum type="arabicPeriod"/>
            </a:pPr>
            <a:r>
              <a:rPr lang="en-US" smtClean="0"/>
              <a:t>Tabernacle of Joseph (Ps 78:67)</a:t>
            </a:r>
          </a:p>
          <a:p>
            <a:pPr marL="231762" indent="-231762">
              <a:buFontTx/>
              <a:buAutoNum type="arabicPeriod"/>
            </a:pPr>
            <a:r>
              <a:rPr lang="en-US" smtClean="0"/>
              <a:t>Temple of the Lord (1 Sam 1:9; 3:3)</a:t>
            </a:r>
          </a:p>
          <a:p>
            <a:pPr marL="231762" indent="-231762">
              <a:buFontTx/>
              <a:buAutoNum type="arabicPeriod"/>
            </a:pPr>
            <a:r>
              <a:rPr lang="en-US" smtClean="0"/>
              <a:t>House of the Lord (Josh 6:24; 1 Sam 1:7, 24)</a:t>
            </a:r>
          </a:p>
          <a:p>
            <a:pPr marL="231762" indent="-231762"/>
            <a:r>
              <a:rPr lang="en-US" smtClean="0"/>
              <a:t>Source: The MacArthur Study Bible.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2CE39C2F-6058-4C18-A162-565CAAACEA68}" type="slidenum">
              <a:rPr lang="en-US" sz="1200">
                <a:solidFill>
                  <a:srgbClr val="000000"/>
                </a:solidFill>
                <a:latin typeface="Times New Roman" pitchFamily="18" charset="0"/>
              </a:rPr>
              <a:pPr eaLnBrk="1" hangingPunct="1">
                <a:defRPr/>
              </a:pPr>
              <a:t>39</a:t>
            </a:fld>
            <a:endParaRPr lang="en-US" sz="1200">
              <a:solidFill>
                <a:srgbClr val="000000"/>
              </a:solidFill>
              <a:latin typeface="Times New Roman" pitchFamily="18" charset="0"/>
            </a:endParaRPr>
          </a:p>
        </p:txBody>
      </p:sp>
      <p:sp>
        <p:nvSpPr>
          <p:cNvPr id="287747" name="Rectangle 2"/>
          <p:cNvSpPr>
            <a:spLocks noGrp="1" noRot="1" noChangeAspect="1" noChangeArrowheads="1" noTextEdit="1"/>
          </p:cNvSpPr>
          <p:nvPr>
            <p:ph type="sldImg"/>
          </p:nvPr>
        </p:nvSpPr>
        <p:spPr>
          <a:ln/>
        </p:spPr>
      </p:sp>
      <p:sp>
        <p:nvSpPr>
          <p:cNvPr id="287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1762" indent="-231762"/>
            <a:r>
              <a:rPr lang="en-US" b="1" smtClean="0"/>
              <a:t>New Testament Significance</a:t>
            </a:r>
          </a:p>
          <a:p>
            <a:pPr marL="231762" indent="-231762"/>
            <a:r>
              <a:rPr lang="en-US" smtClean="0"/>
              <a:t>John 1:14 (KJV) “And the Word was made flesh, and dwelt (literally “tabernacled”) among us, and we beheld his glory, the glory as of the only begotten of the Father, full of grace and truth.”  The epistle to the Hebrews most clearly links the tabernacle to Jesus Christ.  The tabernacle was divinely ordained but imperfect in that it was only a shadow of what was to come (Heb 8:5).  While the workings of the tabernacle were temporary and its sacrifices insufficient, Jesus, on the other hand, was the ultimate sacrifice.  He entered through the inner veil to the mercy seat to bring propitiation and to allow a way for those who believe in Him to enter the presence of the Lord.  The tabernacle illustrates Christ (Isa 4:6; John 1:14; Heb 9:8, 9, 11), the Church (Ps 15:1; Isa 16:5; 54:2; Heb 8:2; Rev 21:2, 3), and the body (2 Cor 5:1; 2 Pet 1:13).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09BA780D-1C2E-4FCC-AB45-A1337BD7A4B6}" type="slidenum">
              <a:rPr lang="en-US" sz="1200">
                <a:solidFill>
                  <a:srgbClr val="000000"/>
                </a:solidFill>
                <a:latin typeface="Times New Roman" pitchFamily="18" charset="0"/>
              </a:rPr>
              <a:pPr eaLnBrk="1" hangingPunct="1">
                <a:defRPr/>
              </a:pPr>
              <a:t>40</a:t>
            </a:fld>
            <a:endParaRPr lang="en-US" sz="1200">
              <a:solidFill>
                <a:srgbClr val="000000"/>
              </a:solidFill>
              <a:latin typeface="Times New Roman" pitchFamily="18" charset="0"/>
            </a:endParaRPr>
          </a:p>
        </p:txBody>
      </p:sp>
      <p:sp>
        <p:nvSpPr>
          <p:cNvPr id="288771" name="Rectangle 2"/>
          <p:cNvSpPr>
            <a:spLocks noGrp="1" noRot="1" noChangeAspect="1" noChangeArrowheads="1" noTextEdit="1"/>
          </p:cNvSpPr>
          <p:nvPr>
            <p:ph type="sldImg"/>
          </p:nvPr>
        </p:nvSpPr>
        <p:spPr>
          <a:ln/>
        </p:spPr>
      </p:sp>
      <p:sp>
        <p:nvSpPr>
          <p:cNvPr id="288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1762" indent="-231762"/>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7D070FD7-0CBA-4FFB-8B86-F907AE985E92}" type="slidenum">
              <a:rPr lang="en-US" sz="1200">
                <a:solidFill>
                  <a:srgbClr val="000000"/>
                </a:solidFill>
                <a:latin typeface="Times New Roman" pitchFamily="18" charset="0"/>
              </a:rPr>
              <a:pPr eaLnBrk="1" hangingPunct="1">
                <a:defRPr/>
              </a:pPr>
              <a:t>41</a:t>
            </a:fld>
            <a:endParaRPr lang="en-US" sz="1200">
              <a:solidFill>
                <a:srgbClr val="000000"/>
              </a:solidFill>
              <a:latin typeface="Times New Roman" pitchFamily="18" charset="0"/>
            </a:endParaRPr>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0CDD97FA-B3C0-4143-9669-2E363D291017}" type="slidenum">
              <a:rPr lang="en-US" sz="1200">
                <a:solidFill>
                  <a:srgbClr val="000000"/>
                </a:solidFill>
                <a:latin typeface="Times New Roman" pitchFamily="18" charset="0"/>
              </a:rPr>
              <a:pPr eaLnBrk="1" hangingPunct="1">
                <a:defRPr/>
              </a:pPr>
              <a:t>42</a:t>
            </a:fld>
            <a:endParaRPr lang="en-US" sz="1200">
              <a:solidFill>
                <a:srgbClr val="000000"/>
              </a:solidFill>
              <a:latin typeface="Times New Roman" pitchFamily="18" charset="0"/>
            </a:endParaRPr>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435A0D5A-3073-464F-B9CF-0007EC27AEE3}" type="slidenum">
              <a:rPr lang="en-US" sz="1200">
                <a:solidFill>
                  <a:srgbClr val="000000"/>
                </a:solidFill>
                <a:latin typeface="Times New Roman" pitchFamily="18" charset="0"/>
              </a:rPr>
              <a:pPr eaLnBrk="1" hangingPunct="1">
                <a:defRPr/>
              </a:pPr>
              <a:t>43</a:t>
            </a:fld>
            <a:endParaRPr lang="en-US" sz="1200">
              <a:solidFill>
                <a:srgbClr val="000000"/>
              </a:solidFill>
              <a:latin typeface="Times New Roman" pitchFamily="18" charset="0"/>
            </a:endParaRPr>
          </a:p>
        </p:txBody>
      </p:sp>
      <p:sp>
        <p:nvSpPr>
          <p:cNvPr id="291843" name="Rectangle 2"/>
          <p:cNvSpPr>
            <a:spLocks noGrp="1" noRot="1" noChangeAspect="1" noChangeArrowheads="1" noTextEdit="1"/>
          </p:cNvSpPr>
          <p:nvPr>
            <p:ph type="sldImg"/>
          </p:nvPr>
        </p:nvSpPr>
        <p:spPr>
          <a:ln/>
        </p:spPr>
      </p:sp>
      <p:sp>
        <p:nvSpPr>
          <p:cNvPr id="291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D59E6DE4-7A82-4262-9617-8EE4A6E595CE}" type="slidenum">
              <a:rPr lang="en-US" sz="1200">
                <a:solidFill>
                  <a:srgbClr val="000000"/>
                </a:solidFill>
                <a:latin typeface="Times New Roman" pitchFamily="18" charset="0"/>
              </a:rPr>
              <a:pPr eaLnBrk="1" hangingPunct="1">
                <a:defRPr/>
              </a:pPr>
              <a:t>44</a:t>
            </a:fld>
            <a:endParaRPr lang="en-US" sz="1200">
              <a:solidFill>
                <a:srgbClr val="000000"/>
              </a:solidFill>
              <a:latin typeface="Times New Roman" pitchFamily="18" charset="0"/>
            </a:endParaRPr>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Sacrificial Altar</a:t>
            </a:r>
            <a:r>
              <a:rPr lang="en-US" smtClean="0"/>
              <a:t> (Ex 27:1-8)</a:t>
            </a:r>
          </a:p>
          <a:p>
            <a:pPr eaLnBrk="1" hangingPunct="1"/>
            <a:r>
              <a:rPr lang="en-US" smtClean="0"/>
              <a:t>The sacrificial altar at the tabernacle was to be the only place of sacrifice for the Israelites, as commanded by the Lord (Lev 17:8).  It was 7.5 feet square and 4.5 feet high, was made of acacia wood overlaid with bronze, and had a horn on each corner.  The fire on the altar was to be kept burning at all times (Lev 6:8-13); daily sacrifices were offered in the morning and afternoon (Ex 29:38-42; Num 28:3-8).  Animals were slain north of the altar and the priest probably stood on a ledge projecting from the base of the altar to arrange the parts of the animals and to pour the ashes to the east of the altar (Lev 1:16).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D4A0822C-E8C4-4133-9F9D-B9B5D4E883FD}" type="slidenum">
              <a:rPr lang="en-US" sz="1200">
                <a:solidFill>
                  <a:srgbClr val="000000"/>
                </a:solidFill>
                <a:latin typeface="Times New Roman" pitchFamily="18" charset="0"/>
              </a:rPr>
              <a:pPr eaLnBrk="1" hangingPunct="1">
                <a:defRPr/>
              </a:pPr>
              <a:t>45</a:t>
            </a:fld>
            <a:endParaRPr lang="en-US" sz="1200">
              <a:solidFill>
                <a:srgbClr val="000000"/>
              </a:solidFill>
              <a:latin typeface="Times New Roman" pitchFamily="18" charset="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Screen</a:t>
            </a:r>
          </a:p>
          <a:p>
            <a:pPr eaLnBrk="1" hangingPunct="1"/>
            <a:r>
              <a:rPr lang="en-US" smtClean="0"/>
              <a:t>Exodus 26:36 (KJV) “And thou shalt make an hanging for the door of the tent, of blue, and purple, and scarlet, and fine twined linen, wrought with needlework.”  This outer screen was made of the same materials as the inner veil, but it required less-skilled workmanship.  Only the priests, all of whom were Levites, could pass through this screen and into the tabernacle (Num 18:3, 5), where they performed their services (Num 3:10; 18:1, 2; Heb 8:2; 9:6).</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4F87B5E5-BA8B-46B0-AE72-DA083E7FEC40}" type="slidenum">
              <a:rPr lang="en-US" sz="1200">
                <a:solidFill>
                  <a:srgbClr val="000000"/>
                </a:solidFill>
                <a:latin typeface="Times New Roman" pitchFamily="18" charset="0"/>
              </a:rPr>
              <a:pPr eaLnBrk="1" hangingPunct="1">
                <a:defRPr/>
              </a:pPr>
              <a:t>46</a:t>
            </a:fld>
            <a:endParaRPr lang="en-US" sz="1200">
              <a:solidFill>
                <a:srgbClr val="000000"/>
              </a:solidFill>
              <a:latin typeface="Times New Roman" pitchFamily="18"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Frame</a:t>
            </a:r>
            <a:r>
              <a:rPr lang="en-US" smtClean="0"/>
              <a:t> (Ex 26:15-30)</a:t>
            </a:r>
          </a:p>
          <a:p>
            <a:pPr eaLnBrk="1" hangingPunct="1"/>
            <a:r>
              <a:rPr lang="en-US" smtClean="0"/>
              <a:t>The upright frames of the tabernacle itself were made of acacia (“shittim”) wood overlaid with gold.  They rested on silver bases, and there were 20 on each side and six in back (with two extra on the back corners).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AECE33FF-3A68-49CE-BFB3-DA950FFEE038}" type="slidenum">
              <a:rPr lang="en-US" sz="1200">
                <a:solidFill>
                  <a:srgbClr val="000000"/>
                </a:solidFill>
                <a:latin typeface="Times New Roman" pitchFamily="18" charset="0"/>
              </a:rPr>
              <a:pPr eaLnBrk="1" hangingPunct="1">
                <a:defRPr/>
              </a:pPr>
              <a:t>47</a:t>
            </a:fld>
            <a:endParaRPr lang="en-US" sz="1200">
              <a:solidFill>
                <a:srgbClr val="000000"/>
              </a:solidFill>
              <a:latin typeface="Times New Roman" pitchFamily="18" charset="0"/>
            </a:endParaRPr>
          </a:p>
        </p:txBody>
      </p:sp>
      <p:sp>
        <p:nvSpPr>
          <p:cNvPr id="295939" name="Rectangle 2"/>
          <p:cNvSpPr>
            <a:spLocks noGrp="1" noRot="1" noChangeAspect="1" noChangeArrowheads="1" noTextEdit="1"/>
          </p:cNvSpPr>
          <p:nvPr>
            <p:ph type="sldImg"/>
          </p:nvPr>
        </p:nvSpPr>
        <p:spPr>
          <a:ln/>
        </p:spPr>
      </p:sp>
      <p:sp>
        <p:nvSpPr>
          <p:cNvPr id="295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5A185347-AD3E-424C-865F-E80D8AE23A9E}" type="slidenum">
              <a:rPr lang="en-US" sz="1200">
                <a:solidFill>
                  <a:srgbClr val="000000"/>
                </a:solidFill>
                <a:latin typeface="Times New Roman" pitchFamily="18" charset="0"/>
              </a:rPr>
              <a:pPr eaLnBrk="1" hangingPunct="1">
                <a:defRPr/>
              </a:pPr>
              <a:t>48</a:t>
            </a:fld>
            <a:endParaRPr lang="en-US" sz="1200">
              <a:solidFill>
                <a:srgbClr val="000000"/>
              </a:solidFill>
              <a:latin typeface="Times New Roman" pitchFamily="18" charset="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Outer Court</a:t>
            </a:r>
            <a:r>
              <a:rPr lang="en-US" smtClean="0"/>
              <a:t> (Ex 27:9-19)</a:t>
            </a:r>
          </a:p>
          <a:p>
            <a:pPr eaLnBrk="1" hangingPunct="1"/>
            <a:r>
              <a:rPr lang="en-US" smtClean="0"/>
              <a:t>The bronze laver and bronze altar were located in the outer court, which was surrounded by fine linen hung from silver hooks.  The only entrance was on the eastern side, where linens were not hung for a span of 20 cubits.  The tabernacle sat at the western end of the court with its opening to the east.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BC5D6FCB-7029-4ECE-9533-06873B9970C6}" type="slidenum">
              <a:rPr lang="en-US" sz="1200">
                <a:solidFill>
                  <a:srgbClr val="000000"/>
                </a:solidFill>
                <a:latin typeface="Times New Roman" pitchFamily="18" charset="0"/>
              </a:rPr>
              <a:pPr eaLnBrk="1" hangingPunct="1">
                <a:defRPr/>
              </a:pPr>
              <a:t>49</a:t>
            </a:fld>
            <a:endParaRPr lang="en-US" sz="1200">
              <a:solidFill>
                <a:srgbClr val="000000"/>
              </a:solidFill>
              <a:latin typeface="Times New Roman" pitchFamily="18" charset="0"/>
            </a:endParaRPr>
          </a:p>
        </p:txBody>
      </p:sp>
      <p:sp>
        <p:nvSpPr>
          <p:cNvPr id="297987" name="Rectangle 2"/>
          <p:cNvSpPr>
            <a:spLocks noGrp="1" noRot="1" noChangeAspect="1" noChangeArrowheads="1" noTextEdit="1"/>
          </p:cNvSpPr>
          <p:nvPr>
            <p:ph type="sldImg"/>
          </p:nvPr>
        </p:nvSpPr>
        <p:spPr>
          <a:ln/>
        </p:spPr>
      </p:sp>
      <p:sp>
        <p:nvSpPr>
          <p:cNvPr id="297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Bronze Laver</a:t>
            </a:r>
            <a:r>
              <a:rPr lang="en-US" smtClean="0"/>
              <a:t> (Ex 30:17-21)</a:t>
            </a:r>
          </a:p>
          <a:p>
            <a:pPr eaLnBrk="1" hangingPunct="1"/>
            <a:r>
              <a:rPr lang="en-US" smtClean="0"/>
              <a:t>Exodus 30:18-20 (KJV) “Thou shalt also make a laver of brass, and his foot also of brass, to wash withal: and thou shalt put it between the tabernacle of the congregation and the altar, and thou shalt put water therein.  For Aaron and his sons shall wash their hands and their feet thereat: When they go into the tabernacle of the congregation, they shall wash with water, that they die not; or when they come near to the altar to minister, to burn offering made by fire unto the LORD.”  The bronze laver was a wash basin situated between the sacrificial altar and the tabernacle entrance.  Exodus 38:8 explains that it was made from bronze mirrors collected from the “ministering women” after they had come up out of Egypt.  Its size, shape, ornamentation, and mode of transport are not given in the text, but the above is one example of how it may have looked.</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DEDF8F24-6B96-48F7-9308-3226A2C1A1CB}" type="slidenum">
              <a:rPr lang="en-US" sz="1200">
                <a:solidFill>
                  <a:srgbClr val="000000"/>
                </a:solidFill>
                <a:latin typeface="Times New Roman" pitchFamily="18" charset="0"/>
              </a:rPr>
              <a:pPr eaLnBrk="1" hangingPunct="1">
                <a:defRPr/>
              </a:pPr>
              <a:t>50</a:t>
            </a:fld>
            <a:endParaRPr lang="en-US" sz="1200">
              <a:solidFill>
                <a:srgbClr val="000000"/>
              </a:solidFill>
              <a:latin typeface="Times New Roman" pitchFamily="18" charset="0"/>
            </a:endParaRPr>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9D2686B0-6263-4BFE-9176-F0EEDDA7A322}" type="slidenum">
              <a:rPr lang="en-US" sz="1200">
                <a:solidFill>
                  <a:srgbClr val="000000"/>
                </a:solidFill>
                <a:latin typeface="Times New Roman" pitchFamily="18" charset="0"/>
              </a:rPr>
              <a:pPr eaLnBrk="1" hangingPunct="1">
                <a:defRPr/>
              </a:pPr>
              <a:t>51</a:t>
            </a:fld>
            <a:endParaRPr lang="en-US" sz="1200">
              <a:solidFill>
                <a:srgbClr val="000000"/>
              </a:solidFill>
              <a:latin typeface="Times New Roman" pitchFamily="18" charset="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8AB1D7A5-5145-4B08-8E70-2CD3AE0E87EC}" type="slidenum">
              <a:rPr lang="en-US" sz="1200">
                <a:solidFill>
                  <a:srgbClr val="000000"/>
                </a:solidFill>
                <a:latin typeface="Times New Roman" pitchFamily="18" charset="0"/>
              </a:rPr>
              <a:pPr eaLnBrk="1" hangingPunct="1">
                <a:defRPr/>
              </a:pPr>
              <a:t>52</a:t>
            </a:fld>
            <a:endParaRPr lang="en-US" sz="1200">
              <a:solidFill>
                <a:srgbClr val="000000"/>
              </a:solidFill>
              <a:latin typeface="Times New Roman" pitchFamily="18" charset="0"/>
            </a:endParaRPr>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FB64529A-9FD7-4457-8F92-8099C712BDE0}" type="slidenum">
              <a:rPr lang="en-US" sz="1200">
                <a:solidFill>
                  <a:srgbClr val="000000"/>
                </a:solidFill>
                <a:latin typeface="Times New Roman" pitchFamily="18" charset="0"/>
              </a:rPr>
              <a:pPr eaLnBrk="1" hangingPunct="1">
                <a:defRPr/>
              </a:pPr>
              <a:t>53</a:t>
            </a:fld>
            <a:endParaRPr lang="en-US" sz="1200">
              <a:solidFill>
                <a:srgbClr val="000000"/>
              </a:solidFill>
              <a:latin typeface="Times New Roman" pitchFamily="18" charset="0"/>
            </a:endParaRPr>
          </a:p>
        </p:txBody>
      </p:sp>
      <p:sp>
        <p:nvSpPr>
          <p:cNvPr id="302083" name="Rectangle 2"/>
          <p:cNvSpPr>
            <a:spLocks noGrp="1" noRot="1" noChangeAspect="1" noChangeArrowheads="1" noTextEdit="1"/>
          </p:cNvSpPr>
          <p:nvPr>
            <p:ph type="sldImg"/>
          </p:nvPr>
        </p:nvSpPr>
        <p:spPr>
          <a:ln/>
        </p:spPr>
      </p:sp>
      <p:sp>
        <p:nvSpPr>
          <p:cNvPr id="302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Exodus 27:4-5 (KJV) “And thou shalt make for it a grate of network of brass; and upon the net shalt thou make four brasen rings in the four corners thereof.  And thou shalt put it under the compass of the altar beneath, that the net may be even to the midst of the altar.”</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90B7AE9F-6D10-463B-93B9-696DE40BB5BF}" type="slidenum">
              <a:rPr lang="en-US" sz="1200">
                <a:solidFill>
                  <a:srgbClr val="000000"/>
                </a:solidFill>
                <a:latin typeface="Times New Roman" pitchFamily="18" charset="0"/>
              </a:rPr>
              <a:pPr eaLnBrk="1" hangingPunct="1">
                <a:defRPr/>
              </a:pPr>
              <a:t>54</a:t>
            </a:fld>
            <a:endParaRPr lang="en-US" sz="1200">
              <a:solidFill>
                <a:srgbClr val="000000"/>
              </a:solidFill>
              <a:latin typeface="Times New Roman" pitchFamily="18" charset="0"/>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C2498886-38A0-48F3-B719-40CAC53EC417}" type="slidenum">
              <a:rPr lang="en-US" sz="1200">
                <a:solidFill>
                  <a:srgbClr val="000000"/>
                </a:solidFill>
                <a:latin typeface="Times New Roman" pitchFamily="18" charset="0"/>
              </a:rPr>
              <a:pPr eaLnBrk="1" hangingPunct="1">
                <a:defRPr/>
              </a:pPr>
              <a:t>55</a:t>
            </a:fld>
            <a:endParaRPr lang="en-US" sz="1200">
              <a:solidFill>
                <a:srgbClr val="000000"/>
              </a:solidFill>
              <a:latin typeface="Times New Roman" pitchFamily="18" charset="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Coverings</a:t>
            </a:r>
            <a:r>
              <a:rPr lang="en-US" smtClean="0"/>
              <a:t> (Ex 26:1-14)</a:t>
            </a:r>
          </a:p>
          <a:p>
            <a:pPr eaLnBrk="1" hangingPunct="1"/>
            <a:r>
              <a:rPr lang="en-US" smtClean="0"/>
              <a:t>The first layer of fabric over the tabernacle was made of 10 sections joined with loops and golden clasps.  The fabric had colors of blue, purple, scarlet, and linen, with gold cherubim woven into the material.  The second layer was eleven curtains of goat hair, the third was tanned ram’s skin dyed red, and finally there was a layer of dugong, which is usually translated as “badger,” “dolphin,” or “sea cow” skin.  The tent fabric was held in place by bronze pegs driven into the ground.</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A075B37D-3ADD-43C7-9744-0D014EE1FA06}" type="slidenum">
              <a:rPr lang="en-US" sz="1200">
                <a:solidFill>
                  <a:srgbClr val="000000"/>
                </a:solidFill>
                <a:latin typeface="Times New Roman" pitchFamily="18" charset="0"/>
              </a:rPr>
              <a:pPr eaLnBrk="1" hangingPunct="1">
                <a:defRPr/>
              </a:pPr>
              <a:t>56</a:t>
            </a:fld>
            <a:endParaRPr lang="en-US" sz="1200">
              <a:solidFill>
                <a:srgbClr val="000000"/>
              </a:solidFill>
              <a:latin typeface="Times New Roman" pitchFamily="18" charset="0"/>
            </a:endParaRPr>
          </a:p>
        </p:txBody>
      </p:sp>
      <p:sp>
        <p:nvSpPr>
          <p:cNvPr id="305155" name="Rectangle 2"/>
          <p:cNvSpPr>
            <a:spLocks noGrp="1" noRot="1" noChangeAspect="1" noChangeArrowheads="1" noTextEdit="1"/>
          </p:cNvSpPr>
          <p:nvPr>
            <p:ph type="sldImg"/>
          </p:nvPr>
        </p:nvSpPr>
        <p:spPr>
          <a:ln/>
        </p:spPr>
      </p:sp>
      <p:sp>
        <p:nvSpPr>
          <p:cNvPr id="305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C4C2F3FA-50DB-4FD6-8CFF-4568C6BA6024}" type="slidenum">
              <a:rPr lang="en-US" sz="1200">
                <a:solidFill>
                  <a:srgbClr val="000000"/>
                </a:solidFill>
                <a:latin typeface="Times New Roman" pitchFamily="18" charset="0"/>
              </a:rPr>
              <a:pPr eaLnBrk="1" hangingPunct="1">
                <a:defRPr/>
              </a:pPr>
              <a:t>57</a:t>
            </a:fld>
            <a:endParaRPr lang="en-US" sz="1200">
              <a:solidFill>
                <a:srgbClr val="000000"/>
              </a:solidFill>
              <a:latin typeface="Times New Roman" pitchFamily="18" charset="0"/>
            </a:endParaRPr>
          </a:p>
        </p:txBody>
      </p:sp>
      <p:sp>
        <p:nvSpPr>
          <p:cNvPr id="306179" name="Rectangle 2"/>
          <p:cNvSpPr>
            <a:spLocks noGrp="1" noRot="1" noChangeAspect="1" noChangeArrowheads="1" noTextEdit="1"/>
          </p:cNvSpPr>
          <p:nvPr>
            <p:ph type="sldImg"/>
          </p:nvPr>
        </p:nvSpPr>
        <p:spPr>
          <a:ln/>
        </p:spPr>
      </p:sp>
      <p:sp>
        <p:nvSpPr>
          <p:cNvPr id="306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Holy Place</a:t>
            </a:r>
          </a:p>
          <a:p>
            <a:pPr eaLnBrk="1" hangingPunct="1"/>
            <a:r>
              <a:rPr lang="en-US" smtClean="0"/>
              <a:t>This sacred area (Ex 26:33; Heb 9:2-6) was the larger of the two inner compartments of the tabernacle.  It was occupied by the golden lampstand, the incense altar, and the table of showbread.</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018D94B4-87F4-404B-8367-9893283CF54F}" type="slidenum">
              <a:rPr lang="en-US" sz="1200">
                <a:solidFill>
                  <a:srgbClr val="000000"/>
                </a:solidFill>
                <a:latin typeface="Times New Roman" pitchFamily="18" charset="0"/>
              </a:rPr>
              <a:pPr eaLnBrk="1" hangingPunct="1">
                <a:defRPr/>
              </a:pPr>
              <a:t>58</a:t>
            </a:fld>
            <a:endParaRPr lang="en-US" sz="1200">
              <a:solidFill>
                <a:srgbClr val="000000"/>
              </a:solidFill>
              <a:latin typeface="Times New Roman" pitchFamily="18" charset="0"/>
            </a:endParaRPr>
          </a:p>
        </p:txBody>
      </p:sp>
      <p:sp>
        <p:nvSpPr>
          <p:cNvPr id="307203" name="Rectangle 2"/>
          <p:cNvSpPr>
            <a:spLocks noGrp="1" noRot="1" noChangeAspect="1" noChangeArrowheads="1" noTextEdit="1"/>
          </p:cNvSpPr>
          <p:nvPr>
            <p:ph type="sldImg"/>
          </p:nvPr>
        </p:nvSpPr>
        <p:spPr>
          <a:ln/>
        </p:spPr>
      </p:sp>
      <p:sp>
        <p:nvSpPr>
          <p:cNvPr id="307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Table of Showbread </a:t>
            </a:r>
            <a:r>
              <a:rPr lang="en-US" smtClean="0"/>
              <a:t>(Ex 25:23-30)</a:t>
            </a:r>
          </a:p>
          <a:p>
            <a:pPr eaLnBrk="1" hangingPunct="1"/>
            <a:r>
              <a:rPr lang="en-US" smtClean="0"/>
              <a:t>Exodus 26:35 (KJV) “And thou shalt set the table without the vail . . . and thou shalt put the table on the north side.”  Sitting at the north side of the Holy Place, opposite the menorah, was the table of showbread (“Bread of the Presence”).  Built of acacia wood and overlaid with solid gold, the table had a surface of 3 x 1.5 feet.  Twelve loaves of bread were placed on the table on Shabbat and were replaced by fresh bread the following Shabbat.  The high priestly line would eat the replaced bread.</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3C229AB2-E92A-48B4-87C3-65F1D5A1FAFA}" type="slidenum">
              <a:rPr lang="en-US" sz="1200">
                <a:solidFill>
                  <a:srgbClr val="000000"/>
                </a:solidFill>
                <a:latin typeface="Times New Roman" pitchFamily="18" charset="0"/>
              </a:rPr>
              <a:pPr eaLnBrk="1" hangingPunct="1">
                <a:defRPr/>
              </a:pPr>
              <a:t>59</a:t>
            </a:fld>
            <a:endParaRPr lang="en-US" sz="1200">
              <a:solidFill>
                <a:srgbClr val="000000"/>
              </a:solidFill>
              <a:latin typeface="Times New Roman" pitchFamily="18" charset="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B79180F0-45B7-41A3-B704-EF5188B4BE82}" type="slidenum">
              <a:rPr lang="en-US" sz="1200">
                <a:solidFill>
                  <a:srgbClr val="000000"/>
                </a:solidFill>
                <a:latin typeface="Times New Roman" pitchFamily="18" charset="0"/>
              </a:rPr>
              <a:pPr eaLnBrk="1" hangingPunct="1">
                <a:defRPr/>
              </a:pPr>
              <a:t>60</a:t>
            </a:fld>
            <a:endParaRPr lang="en-US" sz="1200">
              <a:solidFill>
                <a:srgbClr val="000000"/>
              </a:solidFill>
              <a:latin typeface="Times New Roman" pitchFamily="18" charset="0"/>
            </a:endParaRPr>
          </a:p>
        </p:txBody>
      </p:sp>
      <p:sp>
        <p:nvSpPr>
          <p:cNvPr id="309251" name="Rectangle 2"/>
          <p:cNvSpPr>
            <a:spLocks noGrp="1" noRot="1" noChangeAspect="1" noChangeArrowheads="1" noTextEdit="1"/>
          </p:cNvSpPr>
          <p:nvPr>
            <p:ph type="sldImg"/>
          </p:nvPr>
        </p:nvSpPr>
        <p:spPr>
          <a:ln/>
        </p:spPr>
      </p:sp>
      <p:sp>
        <p:nvSpPr>
          <p:cNvPr id="309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Altar of Incense</a:t>
            </a:r>
            <a:r>
              <a:rPr lang="en-US" smtClean="0"/>
              <a:t> (Ex 30:1-10)</a:t>
            </a:r>
            <a:endParaRPr lang="en-US" b="1" smtClean="0"/>
          </a:p>
          <a:p>
            <a:pPr eaLnBrk="1" hangingPunct="1"/>
            <a:r>
              <a:rPr lang="en-US" smtClean="0"/>
              <a:t>Exodus 30:1, 3, 7-8 (KJV) “And thou shalt make an altar to burn incense upon: of shittim wood shalt thou make it . . . And thou shalt overlay it with pure gold, the top thereof, and the sides thereof round about, and the horns thereof; and thou shalt make unto it a crown of gold round about . . . And Aaron shall burn thereon sweet incense every morning: when he dresseth the lamps . . . a perpetual incense before the LORD throughout your generations.”  Also known as the “golden altar” or the “inner altar,” this three-foot-high altar was the location of regular incense offerings.  Every morning and evening when tending the light of the menorah, the priests would offer a mixture of frankincense and other aromatic gums.  On the Day of Atonement, the high priest would sprinkle blood on the horns of this altar (Ex 30:10), but nothing besides incense was ever to burn here.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4F84F9F8-F4DF-4510-A6EA-E04D9D5F0B8C}" type="slidenum">
              <a:rPr lang="en-US" sz="1200">
                <a:solidFill>
                  <a:srgbClr val="000000"/>
                </a:solidFill>
                <a:latin typeface="Times New Roman" pitchFamily="18" charset="0"/>
              </a:rPr>
              <a:pPr eaLnBrk="1" hangingPunct="1">
                <a:defRPr/>
              </a:pPr>
              <a:t>61</a:t>
            </a:fld>
            <a:endParaRPr lang="en-US" sz="1200">
              <a:solidFill>
                <a:srgbClr val="000000"/>
              </a:solidFill>
              <a:latin typeface="Times New Roman" pitchFamily="18" charset="0"/>
            </a:endParaRPr>
          </a:p>
        </p:txBody>
      </p:sp>
      <p:sp>
        <p:nvSpPr>
          <p:cNvPr id="310275" name="Rectangle 2"/>
          <p:cNvSpPr>
            <a:spLocks noGrp="1" noRot="1" noChangeAspect="1" noChangeArrowheads="1" noTextEdit="1"/>
          </p:cNvSpPr>
          <p:nvPr>
            <p:ph type="sldImg"/>
          </p:nvPr>
        </p:nvSpPr>
        <p:spPr>
          <a:ln/>
        </p:spPr>
      </p:sp>
      <p:sp>
        <p:nvSpPr>
          <p:cNvPr id="310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CA21CF2F-79A6-409D-AFC2-4D1B40AD733F}" type="slidenum">
              <a:rPr lang="en-US" sz="1200">
                <a:solidFill>
                  <a:srgbClr val="000000"/>
                </a:solidFill>
                <a:latin typeface="Times New Roman" pitchFamily="18" charset="0"/>
              </a:rPr>
              <a:pPr eaLnBrk="1" hangingPunct="1">
                <a:defRPr/>
              </a:pPr>
              <a:t>62</a:t>
            </a:fld>
            <a:endParaRPr lang="en-US" sz="1200">
              <a:solidFill>
                <a:srgbClr val="000000"/>
              </a:solidFill>
              <a:latin typeface="Times New Roman" pitchFamily="18" charset="0"/>
            </a:endParaRPr>
          </a:p>
        </p:txBody>
      </p:sp>
      <p:sp>
        <p:nvSpPr>
          <p:cNvPr id="311299" name="Rectangle 2"/>
          <p:cNvSpPr>
            <a:spLocks noGrp="1" noRot="1" noChangeAspect="1" noChangeArrowheads="1" noTextEdit="1"/>
          </p:cNvSpPr>
          <p:nvPr>
            <p:ph type="sldImg"/>
          </p:nvPr>
        </p:nvSpPr>
        <p:spPr>
          <a:ln/>
        </p:spPr>
      </p:sp>
      <p:sp>
        <p:nvSpPr>
          <p:cNvPr id="311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9716658F-C699-4B0A-9024-ADA37C4830BF}" type="slidenum">
              <a:rPr lang="en-US" sz="1200">
                <a:solidFill>
                  <a:srgbClr val="000000"/>
                </a:solidFill>
                <a:latin typeface="Times New Roman" pitchFamily="18" charset="0"/>
              </a:rPr>
              <a:pPr eaLnBrk="1" hangingPunct="1">
                <a:defRPr/>
              </a:pPr>
              <a:t>63</a:t>
            </a:fld>
            <a:endParaRPr lang="en-US" sz="1200">
              <a:solidFill>
                <a:srgbClr val="000000"/>
              </a:solidFill>
              <a:latin typeface="Times New Roman" pitchFamily="18" charset="0"/>
            </a:endParaRPr>
          </a:p>
        </p:txBody>
      </p:sp>
      <p:sp>
        <p:nvSpPr>
          <p:cNvPr id="312323" name="Rectangle 2"/>
          <p:cNvSpPr>
            <a:spLocks noGrp="1" noRot="1" noChangeAspect="1" noChangeArrowheads="1" noTextEdit="1"/>
          </p:cNvSpPr>
          <p:nvPr>
            <p:ph type="sldImg"/>
          </p:nvPr>
        </p:nvSpPr>
        <p:spPr>
          <a:ln/>
        </p:spPr>
      </p:sp>
      <p:sp>
        <p:nvSpPr>
          <p:cNvPr id="312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All vessels used in the tabernacle were made of bronze (Ex 27:19).</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FE75FD5F-31B5-4AE7-B5E7-F064EE9B7B5A}" type="slidenum">
              <a:rPr lang="en-US" sz="1200">
                <a:solidFill>
                  <a:srgbClr val="000000"/>
                </a:solidFill>
                <a:latin typeface="Times New Roman" pitchFamily="18" charset="0"/>
              </a:rPr>
              <a:pPr eaLnBrk="1" hangingPunct="1">
                <a:defRPr/>
              </a:pPr>
              <a:t>64</a:t>
            </a:fld>
            <a:endParaRPr lang="en-US" sz="1200">
              <a:solidFill>
                <a:srgbClr val="000000"/>
              </a:solidFill>
              <a:latin typeface="Times New Roman" pitchFamily="18" charset="0"/>
            </a:endParaRPr>
          </a:p>
        </p:txBody>
      </p:sp>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Menorah</a:t>
            </a:r>
            <a:r>
              <a:rPr lang="en-US" smtClean="0"/>
              <a:t> (Ex 25:31-40; Lev 24:1-4; Num 8:1-4)</a:t>
            </a:r>
          </a:p>
          <a:p>
            <a:pPr eaLnBrk="1" hangingPunct="1"/>
            <a:r>
              <a:rPr lang="en-US" smtClean="0"/>
              <a:t>Exodus 26:35 (KJV) “. . . and the candlestick over against the table on the side of the tabernacle toward the south . . .”  A lampstand, or menorah, was placed on the south side of the Holy Place.  It was beaten and fashioned out of a single block of gold and had three branches coming out of each side of the central shaft.  It rested on some sort of base, although the Bible does not specify what this looked like.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11C07D9C-E281-4DC8-AE53-301C1834353C}" type="slidenum">
              <a:rPr lang="en-US" sz="1200">
                <a:solidFill>
                  <a:srgbClr val="000000"/>
                </a:solidFill>
                <a:latin typeface="Times New Roman" pitchFamily="18" charset="0"/>
              </a:rPr>
              <a:pPr eaLnBrk="1" hangingPunct="1">
                <a:defRPr/>
              </a:pPr>
              <a:t>65</a:t>
            </a:fld>
            <a:endParaRPr lang="en-US" sz="1200">
              <a:solidFill>
                <a:srgbClr val="000000"/>
              </a:solidFill>
              <a:latin typeface="Times New Roman" pitchFamily="18" charset="0"/>
            </a:endParaRPr>
          </a:p>
        </p:txBody>
      </p:sp>
      <p:sp>
        <p:nvSpPr>
          <p:cNvPr id="314371" name="Rectangle 2"/>
          <p:cNvSpPr>
            <a:spLocks noGrp="1" noRot="1" noChangeAspect="1" noChangeArrowheads="1" noTextEdit="1"/>
          </p:cNvSpPr>
          <p:nvPr>
            <p:ph type="sldImg"/>
          </p:nvPr>
        </p:nvSpPr>
        <p:spPr>
          <a:ln/>
        </p:spPr>
      </p:sp>
      <p:sp>
        <p:nvSpPr>
          <p:cNvPr id="314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branches of the menorah had ornamentation of “bowls made like unto almonds” (Ex 25:33, KJV).  The seven lamps on top of the branches were likely round saucers with pinched rims which held a wick and olive oil.</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9DDDD813-4040-4C06-BCD0-1F59429931EF}" type="slidenum">
              <a:rPr lang="en-US" sz="1200">
                <a:solidFill>
                  <a:srgbClr val="000000"/>
                </a:solidFill>
                <a:latin typeface="Times New Roman" pitchFamily="18" charset="0"/>
              </a:rPr>
              <a:pPr eaLnBrk="1" hangingPunct="1">
                <a:defRPr/>
              </a:pPr>
              <a:t>66</a:t>
            </a:fld>
            <a:endParaRPr lang="en-US" sz="1200">
              <a:solidFill>
                <a:srgbClr val="000000"/>
              </a:solidFill>
              <a:latin typeface="Times New Roman" pitchFamily="18" charset="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Veil</a:t>
            </a:r>
          </a:p>
          <a:p>
            <a:pPr eaLnBrk="1" hangingPunct="1"/>
            <a:r>
              <a:rPr lang="en-US" smtClean="0"/>
              <a:t>Exodus 26:31-33 (KJV) “And thou shalt make a vail of blue, and purple, and scarlet, and fine twined linen of cunning work: with cherubims shall it be made . . . And thou shalt hang up the vail under the taches, that thou mayest bring in thither within the vail the ark of the testimony: and the vail shall divide unto you between the holy place and the most holy.”  A double-layered veil divided the two compartments of the tabernacle.  The inner chamber was the Holy of Holies, or Most Holy Place (Ex 26:34; Heb 9:3-7). It was only entered once a year (the Day of Atonement) and only by the high priest.  In the New Testament the veil represents Christ’s body (Heb 10:20) and the Holy of Holies illustrates heaven (Heb 6:19, 20; 9:12, 24; 10:19).</a:t>
            </a:r>
          </a:p>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17402F17-0A8D-4435-AE86-A1AADA35ECCB}" type="slidenum">
              <a:rPr lang="en-US" sz="1200">
                <a:solidFill>
                  <a:srgbClr val="000000"/>
                </a:solidFill>
                <a:latin typeface="Times New Roman" pitchFamily="18" charset="0"/>
              </a:rPr>
              <a:pPr eaLnBrk="1" hangingPunct="1">
                <a:defRPr/>
              </a:pPr>
              <a:t>67</a:t>
            </a:fld>
            <a:endParaRPr lang="en-US" sz="1200">
              <a:solidFill>
                <a:srgbClr val="000000"/>
              </a:solidFill>
              <a:latin typeface="Times New Roman" pitchFamily="18" charset="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Ark of the Covenant</a:t>
            </a:r>
            <a:r>
              <a:rPr lang="en-US" smtClean="0"/>
              <a:t> (Ex 25:10-22)</a:t>
            </a:r>
            <a:endParaRPr lang="en-US" b="1" smtClean="0"/>
          </a:p>
          <a:p>
            <a:pPr eaLnBrk="1" hangingPunct="1"/>
            <a:r>
              <a:rPr lang="en-US" smtClean="0"/>
              <a:t>Exodus 26:34 (KJV) “And thou shalt put the mercy seat upon the ark of the testimony in the most holy place.”  The ark was covered by the “mercy seat,” which was made of pure gold, and on which the high priest sprinkled the blood of the goat seven times on the Day of Atonement (Lev 16:14ff).  From here God spoke to Moses in Numbers 7:89. The ark was made of acacia wood and overlaid with pure gold; it represented the footstool of God's throne.  The ark was the first object the Lord described when he gave directions to Moses concerning the construction of the tabernacle. It was the most sacred part of the structure.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487D4A20-A7DE-455D-82CC-ACEE28A62F4A}" type="slidenum">
              <a:rPr lang="en-US" sz="1200">
                <a:solidFill>
                  <a:srgbClr val="000000"/>
                </a:solidFill>
                <a:latin typeface="Times New Roman" pitchFamily="18" charset="0"/>
              </a:rPr>
              <a:pPr eaLnBrk="1" hangingPunct="1">
                <a:defRPr/>
              </a:pPr>
              <a:t>68</a:t>
            </a:fld>
            <a:endParaRPr lang="en-US" sz="1200">
              <a:solidFill>
                <a:srgbClr val="000000"/>
              </a:solidFill>
              <a:latin typeface="Times New Roman" pitchFamily="18" charset="0"/>
            </a:endParaRPr>
          </a:p>
        </p:txBody>
      </p:sp>
      <p:sp>
        <p:nvSpPr>
          <p:cNvPr id="317443" name="Rectangle 2"/>
          <p:cNvSpPr>
            <a:spLocks noGrp="1" noRot="1" noChangeAspect="1" noChangeArrowheads="1" noTextEdit="1"/>
          </p:cNvSpPr>
          <p:nvPr>
            <p:ph type="sldImg"/>
          </p:nvPr>
        </p:nvSpPr>
        <p:spPr>
          <a:ln/>
        </p:spPr>
      </p:sp>
      <p:sp>
        <p:nvSpPr>
          <p:cNvPr id="317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Cherubim</a:t>
            </a:r>
          </a:p>
          <a:p>
            <a:pPr eaLnBrk="1" hangingPunct="1"/>
            <a:r>
              <a:rPr lang="en-US" smtClean="0"/>
              <a:t>Exodus 25:20 (KJV) “And the cherubims shall stretch forth their wings on high, covering the mercy seat with their wings, and their faces shall look one to another; toward the mercy seat shall the faces of the cherubims be.”  The cherubim sat atop the ark leaning downward, with their faces turned toward each other, and their wings stretched outward. </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D72D59D5-C3D3-4FCE-8A05-417BCEA4F18C}" type="slidenum">
              <a:rPr lang="en-US" sz="1200">
                <a:solidFill>
                  <a:srgbClr val="000000"/>
                </a:solidFill>
                <a:latin typeface="Times New Roman" pitchFamily="18" charset="0"/>
              </a:rPr>
              <a:pPr eaLnBrk="1" hangingPunct="1">
                <a:defRPr/>
              </a:pPr>
              <a:t>69</a:t>
            </a:fld>
            <a:endParaRPr lang="en-US" sz="1200">
              <a:solidFill>
                <a:srgbClr val="000000"/>
              </a:solidFill>
              <a:latin typeface="Times New Roman" pitchFamily="18" charset="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A3E2F7A4-B3CC-4228-816B-78D028F31373}" type="slidenum">
              <a:rPr lang="en-US" sz="1200">
                <a:solidFill>
                  <a:srgbClr val="000000"/>
                </a:solidFill>
                <a:latin typeface="Times New Roman" pitchFamily="18" charset="0"/>
              </a:rPr>
              <a:pPr eaLnBrk="1" hangingPunct="1">
                <a:defRPr/>
              </a:pPr>
              <a:t>70</a:t>
            </a:fld>
            <a:endParaRPr lang="en-US" sz="1200">
              <a:solidFill>
                <a:srgbClr val="000000"/>
              </a:solidFill>
              <a:latin typeface="Times New Roman" pitchFamily="18" charset="0"/>
            </a:endParaRPr>
          </a:p>
        </p:txBody>
      </p:sp>
      <p:sp>
        <p:nvSpPr>
          <p:cNvPr id="319491" name="Rectangle 2"/>
          <p:cNvSpPr>
            <a:spLocks noGrp="1" noRot="1" noChangeAspect="1" noChangeArrowheads="1" noTextEdit="1"/>
          </p:cNvSpPr>
          <p:nvPr>
            <p:ph type="sldImg"/>
          </p:nvPr>
        </p:nvSpPr>
        <p:spPr>
          <a:ln/>
        </p:spPr>
      </p:sp>
      <p:sp>
        <p:nvSpPr>
          <p:cNvPr id="319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only object in the Holy of Holies, the sacred ark (Ex 25:10-22) contained the two tablets with the Ten Commandments, the rod of Aaron that blossomed (Num 17:10, 23-26), and the pot of manna (Ex 16:33-34).</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DB6599F6-7892-4E52-9754-15D873B380AC}" type="slidenum">
              <a:rPr lang="en-US" sz="1200">
                <a:solidFill>
                  <a:srgbClr val="000000"/>
                </a:solidFill>
                <a:latin typeface="Times New Roman" pitchFamily="18" charset="0"/>
              </a:rPr>
              <a:pPr eaLnBrk="1" hangingPunct="1">
                <a:defRPr/>
              </a:pPr>
              <a:t>71</a:t>
            </a:fld>
            <a:endParaRPr lang="en-US" sz="1200">
              <a:solidFill>
                <a:srgbClr val="000000"/>
              </a:solidFill>
              <a:latin typeface="Times New Roman" pitchFamily="18" charset="0"/>
            </a:endParaRPr>
          </a:p>
        </p:txBody>
      </p:sp>
      <p:sp>
        <p:nvSpPr>
          <p:cNvPr id="320515" name="Rectangle 2"/>
          <p:cNvSpPr>
            <a:spLocks noGrp="1" noRot="1" noChangeAspect="1" noChangeArrowheads="1" noTextEdit="1"/>
          </p:cNvSpPr>
          <p:nvPr>
            <p:ph type="sldImg"/>
          </p:nvPr>
        </p:nvSpPr>
        <p:spPr>
          <a:ln/>
        </p:spPr>
      </p:sp>
      <p:sp>
        <p:nvSpPr>
          <p:cNvPr id="320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High Priest</a:t>
            </a:r>
          </a:p>
          <a:p>
            <a:pPr eaLnBrk="1" hangingPunct="1"/>
            <a:r>
              <a:rPr lang="en-US" smtClean="0"/>
              <a:t>Exodus 28:2, 4-5 (KJV) “And thou shalt make holy garments for Aaron thy brother for glory and for beauty . . .  And these are the garments which they shall make; a breastplate, and an ephod, and a robe, and a broidered coat, a mitre, and a girdle: and they shall make holy garments for Aaron thy brother, and his sons, that he may minister unto me in the priest's office.  And they shall take gold, and blue, and purple, and scarlet, and fine linen.”  The remainder of the chapter describes the garments of the high priest in detail.  On his head he wore a turban with a gold seal reading “Holy to the Lord” and a blue cord resting upon his forehead.  His tunic was of linen and his robe was blue.  At his shoulders were two onyx stones with the names of the 12 tribes written upon them.  Even the fringe was specified; its pomegranates and gold bells would alert the other priests if the high priest were to die upon entering the Holy Place (vv. 34-35).  Exodus 29 goes on to discuss the anointing and duties of the priest.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B09BEC39-C300-4035-BFF0-F2A8EC8836F4}" type="slidenum">
              <a:rPr lang="en-US" sz="1200">
                <a:solidFill>
                  <a:srgbClr val="000000"/>
                </a:solidFill>
                <a:latin typeface="Times New Roman" pitchFamily="18" charset="0"/>
              </a:rPr>
              <a:pPr eaLnBrk="1" hangingPunct="1">
                <a:defRPr/>
              </a:pPr>
              <a:t>72</a:t>
            </a:fld>
            <a:endParaRPr lang="en-US" sz="1200">
              <a:solidFill>
                <a:srgbClr val="000000"/>
              </a:solidFill>
              <a:latin typeface="Times New Roman" pitchFamily="18"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415AB642-1801-42F9-8DD1-373EE9B85F86}" type="slidenum">
              <a:rPr lang="en-US" sz="1200">
                <a:solidFill>
                  <a:srgbClr val="000000"/>
                </a:solidFill>
                <a:latin typeface="Times New Roman" pitchFamily="18" charset="0"/>
              </a:rPr>
              <a:pPr eaLnBrk="1" hangingPunct="1">
                <a:defRPr/>
              </a:pPr>
              <a:t>73</a:t>
            </a:fld>
            <a:endParaRPr lang="en-US" sz="1200">
              <a:solidFill>
                <a:srgbClr val="000000"/>
              </a:solidFill>
              <a:latin typeface="Times New Roman" pitchFamily="18" charset="0"/>
            </a:endParaRPr>
          </a:p>
        </p:txBody>
      </p:sp>
      <p:sp>
        <p:nvSpPr>
          <p:cNvPr id="322563" name="Rectangle 2"/>
          <p:cNvSpPr>
            <a:spLocks noGrp="1" noRot="1" noChangeAspect="1" noChangeArrowheads="1" noTextEdit="1"/>
          </p:cNvSpPr>
          <p:nvPr>
            <p:ph type="sldImg"/>
          </p:nvPr>
        </p:nvSpPr>
        <p:spPr>
          <a:ln/>
        </p:spPr>
      </p:sp>
      <p:sp>
        <p:nvSpPr>
          <p:cNvPr id="322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The Breastplate</a:t>
            </a:r>
          </a:p>
          <a:p>
            <a:pPr eaLnBrk="1" hangingPunct="1"/>
            <a:r>
              <a:rPr lang="en-US" smtClean="0"/>
              <a:t>The breastplate of the high priest was connected to the ephod and bore 12 different stones: ruby, topaz, beryl, turquoise, sapphire, emerald, jacinth, agate, amethyst, chrysolite, onyx, and jasper.  The names of the tribes written upon them and they were mounted in gold filigree; thus the tribes were on the high priest’s heart as a memorial before the Lord.  The Urim and the Thummim were also in the breastpiece to be used in making decisions; it is not certain what exactly these items were (Ex 28:6-30).</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57024" indent="-291163" eaLnBrk="0" hangingPunct="0">
              <a:defRPr sz="2400">
                <a:solidFill>
                  <a:schemeClr val="tx1"/>
                </a:solidFill>
                <a:latin typeface="Arial" charset="0"/>
              </a:defRPr>
            </a:lvl2pPr>
            <a:lvl3pPr marL="1164653" indent="-232930" eaLnBrk="0" hangingPunct="0">
              <a:defRPr sz="2400">
                <a:solidFill>
                  <a:schemeClr val="tx1"/>
                </a:solidFill>
                <a:latin typeface="Arial" charset="0"/>
              </a:defRPr>
            </a:lvl3pPr>
            <a:lvl4pPr marL="1630514" indent="-232930" eaLnBrk="0" hangingPunct="0">
              <a:defRPr sz="2400">
                <a:solidFill>
                  <a:schemeClr val="tx1"/>
                </a:solidFill>
                <a:latin typeface="Arial" charset="0"/>
              </a:defRPr>
            </a:lvl4pPr>
            <a:lvl5pPr marL="2096375" indent="-232930" eaLnBrk="0" hangingPunct="0">
              <a:defRPr sz="2400">
                <a:solidFill>
                  <a:schemeClr val="tx1"/>
                </a:solidFill>
                <a:latin typeface="Arial" charset="0"/>
              </a:defRPr>
            </a:lvl5pPr>
            <a:lvl6pPr marL="2562236" indent="-232930" eaLnBrk="0" fontAlgn="base" hangingPunct="0">
              <a:spcBef>
                <a:spcPct val="0"/>
              </a:spcBef>
              <a:spcAft>
                <a:spcPct val="0"/>
              </a:spcAft>
              <a:defRPr sz="2400">
                <a:solidFill>
                  <a:schemeClr val="tx1"/>
                </a:solidFill>
                <a:latin typeface="Arial" charset="0"/>
              </a:defRPr>
            </a:lvl6pPr>
            <a:lvl7pPr marL="3028096" indent="-232930" eaLnBrk="0" fontAlgn="base" hangingPunct="0">
              <a:spcBef>
                <a:spcPct val="0"/>
              </a:spcBef>
              <a:spcAft>
                <a:spcPct val="0"/>
              </a:spcAft>
              <a:defRPr sz="2400">
                <a:solidFill>
                  <a:schemeClr val="tx1"/>
                </a:solidFill>
                <a:latin typeface="Arial" charset="0"/>
              </a:defRPr>
            </a:lvl7pPr>
            <a:lvl8pPr marL="3493957" indent="-232930" eaLnBrk="0" fontAlgn="base" hangingPunct="0">
              <a:spcBef>
                <a:spcPct val="0"/>
              </a:spcBef>
              <a:spcAft>
                <a:spcPct val="0"/>
              </a:spcAft>
              <a:defRPr sz="2400">
                <a:solidFill>
                  <a:schemeClr val="tx1"/>
                </a:solidFill>
                <a:latin typeface="Arial" charset="0"/>
              </a:defRPr>
            </a:lvl8pPr>
            <a:lvl9pPr marL="3959819" indent="-232930" eaLnBrk="0" fontAlgn="base" hangingPunct="0">
              <a:spcBef>
                <a:spcPct val="0"/>
              </a:spcBef>
              <a:spcAft>
                <a:spcPct val="0"/>
              </a:spcAft>
              <a:defRPr sz="2400">
                <a:solidFill>
                  <a:schemeClr val="tx1"/>
                </a:solidFill>
                <a:latin typeface="Arial" charset="0"/>
              </a:defRPr>
            </a:lvl9pPr>
          </a:lstStyle>
          <a:p>
            <a:pPr eaLnBrk="1" hangingPunct="1">
              <a:defRPr/>
            </a:pPr>
            <a:fld id="{02D64B38-E11F-4A97-B5B3-9BD04EF57D1F}" type="slidenum">
              <a:rPr lang="en-US" sz="1200">
                <a:solidFill>
                  <a:srgbClr val="000000"/>
                </a:solidFill>
                <a:latin typeface="Times New Roman" pitchFamily="18" charset="0"/>
              </a:rPr>
              <a:pPr eaLnBrk="1" hangingPunct="1">
                <a:defRPr/>
              </a:pPr>
              <a:t>74</a:t>
            </a:fld>
            <a:endParaRPr lang="en-US" sz="1200">
              <a:solidFill>
                <a:srgbClr val="000000"/>
              </a:solidFill>
              <a:latin typeface="Times New Roman" pitchFamily="18" charset="0"/>
            </a:endParaRPr>
          </a:p>
        </p:txBody>
      </p:sp>
      <p:sp>
        <p:nvSpPr>
          <p:cNvPr id="323587" name="Rectangle 2"/>
          <p:cNvSpPr>
            <a:spLocks noGrp="1" noRot="1" noChangeAspect="1" noChangeArrowheads="1" noTextEdit="1"/>
          </p:cNvSpPr>
          <p:nvPr>
            <p:ph type="sldImg"/>
          </p:nvPr>
        </p:nvSpPr>
        <p:spPr>
          <a:ln/>
        </p:spPr>
      </p:sp>
      <p:sp>
        <p:nvSpPr>
          <p:cNvPr id="323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Numbers 10:5-7 (NIV) “When a trumpet blast is sounded, the tribes camping on the east are to set out. At the sounding of a second blast, the camps on the south are to set out. The blast will be the signal for setting out. To gather the assembly, blow the trumpets, but not with the same signal.”</a:t>
            </a:r>
          </a:p>
          <a:p>
            <a:pPr eaLnBrk="1" hangingPunct="1"/>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89038" y="703263"/>
            <a:ext cx="4632325" cy="3473450"/>
          </a:xfrm>
          <a:ln/>
        </p:spPr>
      </p:sp>
      <p:sp>
        <p:nvSpPr>
          <p:cNvPr id="83971" name="Rectangle 3"/>
          <p:cNvSpPr>
            <a:spLocks noGrp="1" noChangeArrowheads="1"/>
          </p:cNvSpPr>
          <p:nvPr>
            <p:ph type="body" idx="1"/>
          </p:nvPr>
        </p:nvSpPr>
        <p:spPr>
          <a:xfrm>
            <a:off x="0" y="4183380"/>
            <a:ext cx="7010400" cy="4415790"/>
          </a:xfrm>
        </p:spPr>
        <p:txBody>
          <a:bodyPr/>
          <a:lstStyle/>
          <a:p>
            <a:endParaRPr lang="en-US" sz="1000" dirty="0">
              <a:latin typeface="Times New Roman" pitchFamily="18"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Rot="1" noChangeAspect="1" noChangeArrowheads="1" noTextEdit="1"/>
          </p:cNvSpPr>
          <p:nvPr>
            <p:ph type="sldImg"/>
          </p:nvPr>
        </p:nvSpPr>
        <p:spPr>
          <a:ln/>
        </p:spPr>
      </p:sp>
      <p:sp>
        <p:nvSpPr>
          <p:cNvPr id="332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Rot="1" noChangeAspect="1" noChangeArrowheads="1" noTextEdit="1"/>
          </p:cNvSpPr>
          <p:nvPr>
            <p:ph type="sldImg"/>
          </p:nvPr>
        </p:nvSpPr>
        <p:spPr>
          <a:ln/>
        </p:spPr>
      </p:sp>
      <p:sp>
        <p:nvSpPr>
          <p:cNvPr id="334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Rot="1" noChangeAspect="1" noChangeArrowheads="1" noTextEdit="1"/>
          </p:cNvSpPr>
          <p:nvPr>
            <p:ph type="sldImg"/>
          </p:nvPr>
        </p:nvSpPr>
        <p:spPr>
          <a:ln/>
        </p:spPr>
      </p:sp>
      <p:sp>
        <p:nvSpPr>
          <p:cNvPr id="335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0F06463-BE03-4C47-AB2E-0BA277E52DD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83361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8CFDF93-86E1-466E-977E-22D546ABB25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43413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D422468A-3FC7-4C66-83B2-AC9277BAC311}" type="slidenum">
              <a:rPr lang="en-US"/>
              <a:pPr>
                <a:defRPr/>
              </a:pPr>
              <a:t>‹#›</a:t>
            </a:fld>
            <a:endParaRPr lang="en-US"/>
          </a:p>
        </p:txBody>
      </p:sp>
    </p:spTree>
    <p:extLst>
      <p:ext uri="{BB962C8B-B14F-4D97-AF65-F5344CB8AC3E}">
        <p14:creationId xmlns:p14="http://schemas.microsoft.com/office/powerpoint/2010/main" val="1665650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D1D303B4-56A0-4567-84B7-A4C6DA917F41}" type="slidenum">
              <a:rPr lang="en-US"/>
              <a:pPr>
                <a:defRPr/>
              </a:pPr>
              <a:t>‹#›</a:t>
            </a:fld>
            <a:endParaRPr lang="en-US"/>
          </a:p>
        </p:txBody>
      </p:sp>
    </p:spTree>
    <p:extLst>
      <p:ext uri="{BB962C8B-B14F-4D97-AF65-F5344CB8AC3E}">
        <p14:creationId xmlns:p14="http://schemas.microsoft.com/office/powerpoint/2010/main" val="11899679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011E2F2F-F446-4380-8AD1-5E60D64F6164}" type="slidenum">
              <a:rPr lang="en-US"/>
              <a:pPr>
                <a:defRPr/>
              </a:pPr>
              <a:t>‹#›</a:t>
            </a:fld>
            <a:endParaRPr lang="en-US"/>
          </a:p>
        </p:txBody>
      </p:sp>
    </p:spTree>
    <p:extLst>
      <p:ext uri="{BB962C8B-B14F-4D97-AF65-F5344CB8AC3E}">
        <p14:creationId xmlns:p14="http://schemas.microsoft.com/office/powerpoint/2010/main" val="31518794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6FF793AF-939C-4CEF-8AEA-FDED874C1360}" type="slidenum">
              <a:rPr lang="en-US"/>
              <a:pPr>
                <a:defRPr/>
              </a:pPr>
              <a:t>‹#›</a:t>
            </a:fld>
            <a:endParaRPr lang="en-US"/>
          </a:p>
        </p:txBody>
      </p:sp>
    </p:spTree>
    <p:extLst>
      <p:ext uri="{BB962C8B-B14F-4D97-AF65-F5344CB8AC3E}">
        <p14:creationId xmlns:p14="http://schemas.microsoft.com/office/powerpoint/2010/main" val="1945884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E8B8890A-6324-4ADA-8BFA-5DDE24EE8BB8}" type="slidenum">
              <a:rPr lang="en-US"/>
              <a:pPr>
                <a:defRPr/>
              </a:pPr>
              <a:t>‹#›</a:t>
            </a:fld>
            <a:endParaRPr lang="en-US"/>
          </a:p>
        </p:txBody>
      </p:sp>
    </p:spTree>
    <p:extLst>
      <p:ext uri="{BB962C8B-B14F-4D97-AF65-F5344CB8AC3E}">
        <p14:creationId xmlns:p14="http://schemas.microsoft.com/office/powerpoint/2010/main" val="27088064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8CFDF93-86E1-466E-977E-22D546ABB25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434135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8CFDF93-86E1-466E-977E-22D546ABB25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43413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8CFDF93-86E1-466E-977E-22D546ABB25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43413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E56B76E-F02B-4508-BEF4-D437521D7308}" type="datetimeFigureOut">
              <a:rPr lang="en-US">
                <a:solidFill>
                  <a:srgbClr val="000000"/>
                </a:solidFill>
              </a:rPr>
              <a:pPr>
                <a:defRPr/>
              </a:pPr>
              <a:t>8/7/2013</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5F52E36-F226-441B-9A6D-16AC9A3BAC1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7036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77E6EC4-0E52-4BC6-9042-DA07782D533A}"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8219650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FBDF5C-2FFC-4766-8A40-233A71AA018D}"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8321681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1347788" y="1260475"/>
            <a:ext cx="6481762" cy="3886200"/>
          </a:xfrm>
          <a:prstGeom prst="rect">
            <a:avLst/>
          </a:prstGeom>
          <a:noFill/>
          <a:ln w="76200">
            <a:solidFill>
              <a:schemeClr val="bg2">
                <a:alpha val="50195"/>
              </a:scheme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
        <p:nvSpPr>
          <p:cNvPr id="5" name="Rectangle 8"/>
          <p:cNvSpPr>
            <a:spLocks noChangeArrowheads="1"/>
          </p:cNvSpPr>
          <p:nvPr/>
        </p:nvSpPr>
        <p:spPr bwMode="auto">
          <a:xfrm>
            <a:off x="1384300" y="1295400"/>
            <a:ext cx="6400800" cy="3810000"/>
          </a:xfrm>
          <a:prstGeom prst="rect">
            <a:avLst/>
          </a:prstGeom>
          <a:noFill/>
          <a:ln w="127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
        <p:nvSpPr>
          <p:cNvPr id="6" name="Freeform 9"/>
          <p:cNvSpPr>
            <a:spLocks/>
          </p:cNvSpPr>
          <p:nvPr/>
        </p:nvSpPr>
        <p:spPr bwMode="auto">
          <a:xfrm rot="5400000">
            <a:off x="1282700" y="1193800"/>
            <a:ext cx="466725" cy="466725"/>
          </a:xfrm>
          <a:custGeom>
            <a:avLst/>
            <a:gdLst>
              <a:gd name="T0" fmla="*/ 0 w 336"/>
              <a:gd name="T1" fmla="*/ 0 h 336"/>
              <a:gd name="T2" fmla="*/ 0 w 336"/>
              <a:gd name="T3" fmla="*/ 2147483647 h 336"/>
              <a:gd name="T4" fmla="*/ 2147483647 w 336"/>
              <a:gd name="T5" fmla="*/ 2147483647 h 336"/>
              <a:gd name="T6" fmla="*/ 2147483647 w 336"/>
              <a:gd name="T7" fmla="*/ 2147483647 h 336"/>
              <a:gd name="T8" fmla="*/ 2147483647 w 336"/>
              <a:gd name="T9" fmla="*/ 2147483647 h 336"/>
              <a:gd name="T10" fmla="*/ 2147483647 w 336"/>
              <a:gd name="T11" fmla="*/ 2147483647 h 336"/>
              <a:gd name="T12" fmla="*/ 0 w 336"/>
              <a:gd name="T13" fmla="*/ 0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36">
                <a:moveTo>
                  <a:pt x="0" y="0"/>
                </a:moveTo>
                <a:lnTo>
                  <a:pt x="0" y="334"/>
                </a:lnTo>
                <a:lnTo>
                  <a:pt x="336" y="336"/>
                </a:lnTo>
                <a:lnTo>
                  <a:pt x="220" y="219"/>
                </a:lnTo>
                <a:lnTo>
                  <a:pt x="112" y="219"/>
                </a:lnTo>
                <a:lnTo>
                  <a:pt x="112" y="11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000000"/>
              </a:solidFill>
              <a:cs typeface="Arial" charset="0"/>
            </a:endParaRPr>
          </a:p>
        </p:txBody>
      </p:sp>
      <p:sp>
        <p:nvSpPr>
          <p:cNvPr id="7" name="Freeform 10"/>
          <p:cNvSpPr>
            <a:spLocks/>
          </p:cNvSpPr>
          <p:nvPr/>
        </p:nvSpPr>
        <p:spPr bwMode="auto">
          <a:xfrm rot="5400000">
            <a:off x="1479550" y="1090613"/>
            <a:ext cx="1587" cy="331788"/>
          </a:xfrm>
          <a:custGeom>
            <a:avLst/>
            <a:gdLst>
              <a:gd name="T0" fmla="*/ 0 w 1"/>
              <a:gd name="T1" fmla="*/ 0 h 239"/>
              <a:gd name="T2" fmla="*/ 0 w 1"/>
              <a:gd name="T3" fmla="*/ 2147483647 h 239"/>
              <a:gd name="T4" fmla="*/ 0 60000 65536"/>
              <a:gd name="T5" fmla="*/ 0 60000 65536"/>
            </a:gdLst>
            <a:ahLst/>
            <a:cxnLst>
              <a:cxn ang="T4">
                <a:pos x="T0" y="T1"/>
              </a:cxn>
              <a:cxn ang="T5">
                <a:pos x="T2" y="T3"/>
              </a:cxn>
            </a:cxnLst>
            <a:rect l="0" t="0" r="r" b="b"/>
            <a:pathLst>
              <a:path w="1" h="239">
                <a:moveTo>
                  <a:pt x="0" y="0"/>
                </a:moveTo>
                <a:lnTo>
                  <a:pt x="0" y="239"/>
                </a:lnTo>
              </a:path>
            </a:pathLst>
          </a:custGeom>
          <a:solidFill>
            <a:schemeClr val="tx2"/>
          </a:solidFill>
          <a:ln w="38100" cmpd="sng">
            <a:solidFill>
              <a:schemeClr val="accent1"/>
            </a:solidFill>
            <a:round/>
            <a:headEnd type="none" w="med" len="med"/>
            <a:tailEnd type="none" w="med" len="med"/>
          </a:ln>
        </p:spPr>
        <p:txBody>
          <a:bodyPr/>
          <a:lstStyle/>
          <a:p>
            <a:pPr fontAlgn="base">
              <a:spcBef>
                <a:spcPct val="0"/>
              </a:spcBef>
              <a:spcAft>
                <a:spcPct val="0"/>
              </a:spcAft>
            </a:pPr>
            <a:endParaRPr lang="en-US">
              <a:solidFill>
                <a:srgbClr val="000000"/>
              </a:solidFill>
              <a:cs typeface="Arial" charset="0"/>
            </a:endParaRPr>
          </a:p>
        </p:txBody>
      </p:sp>
      <p:sp>
        <p:nvSpPr>
          <p:cNvPr id="8" name="Line 11"/>
          <p:cNvSpPr>
            <a:spLocks noChangeShapeType="1"/>
          </p:cNvSpPr>
          <p:nvPr/>
        </p:nvSpPr>
        <p:spPr bwMode="auto">
          <a:xfrm rot="5400000" flipH="1">
            <a:off x="1165225" y="1403351"/>
            <a:ext cx="333375"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cs typeface="Arial" charset="0"/>
            </a:endParaRPr>
          </a:p>
        </p:txBody>
      </p:sp>
      <p:sp>
        <p:nvSpPr>
          <p:cNvPr id="9" name="Freeform 12"/>
          <p:cNvSpPr>
            <a:spLocks/>
          </p:cNvSpPr>
          <p:nvPr/>
        </p:nvSpPr>
        <p:spPr bwMode="auto">
          <a:xfrm rot="16200000" flipH="1">
            <a:off x="7413625" y="1193800"/>
            <a:ext cx="466725" cy="466725"/>
          </a:xfrm>
          <a:custGeom>
            <a:avLst/>
            <a:gdLst>
              <a:gd name="T0" fmla="*/ 0 w 336"/>
              <a:gd name="T1" fmla="*/ 0 h 336"/>
              <a:gd name="T2" fmla="*/ 0 w 336"/>
              <a:gd name="T3" fmla="*/ 2147483647 h 336"/>
              <a:gd name="T4" fmla="*/ 2147483647 w 336"/>
              <a:gd name="T5" fmla="*/ 2147483647 h 336"/>
              <a:gd name="T6" fmla="*/ 2147483647 w 336"/>
              <a:gd name="T7" fmla="*/ 2147483647 h 336"/>
              <a:gd name="T8" fmla="*/ 2147483647 w 336"/>
              <a:gd name="T9" fmla="*/ 2147483647 h 336"/>
              <a:gd name="T10" fmla="*/ 2147483647 w 336"/>
              <a:gd name="T11" fmla="*/ 2147483647 h 336"/>
              <a:gd name="T12" fmla="*/ 0 w 336"/>
              <a:gd name="T13" fmla="*/ 0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36">
                <a:moveTo>
                  <a:pt x="0" y="0"/>
                </a:moveTo>
                <a:lnTo>
                  <a:pt x="0" y="334"/>
                </a:lnTo>
                <a:lnTo>
                  <a:pt x="336" y="336"/>
                </a:lnTo>
                <a:lnTo>
                  <a:pt x="220" y="219"/>
                </a:lnTo>
                <a:lnTo>
                  <a:pt x="112" y="219"/>
                </a:lnTo>
                <a:lnTo>
                  <a:pt x="112" y="11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000000"/>
              </a:solidFill>
              <a:cs typeface="Arial" charset="0"/>
            </a:endParaRPr>
          </a:p>
        </p:txBody>
      </p:sp>
      <p:sp>
        <p:nvSpPr>
          <p:cNvPr id="10" name="Freeform 13"/>
          <p:cNvSpPr>
            <a:spLocks/>
          </p:cNvSpPr>
          <p:nvPr/>
        </p:nvSpPr>
        <p:spPr bwMode="auto">
          <a:xfrm rot="10800000">
            <a:off x="7818438" y="1225550"/>
            <a:ext cx="1587" cy="331788"/>
          </a:xfrm>
          <a:custGeom>
            <a:avLst/>
            <a:gdLst>
              <a:gd name="T0" fmla="*/ 0 w 1"/>
              <a:gd name="T1" fmla="*/ 0 h 239"/>
              <a:gd name="T2" fmla="*/ 0 w 1"/>
              <a:gd name="T3" fmla="*/ 2147483647 h 239"/>
              <a:gd name="T4" fmla="*/ 0 60000 65536"/>
              <a:gd name="T5" fmla="*/ 0 60000 65536"/>
            </a:gdLst>
            <a:ahLst/>
            <a:cxnLst>
              <a:cxn ang="T4">
                <a:pos x="T0" y="T1"/>
              </a:cxn>
              <a:cxn ang="T5">
                <a:pos x="T2" y="T3"/>
              </a:cxn>
            </a:cxnLst>
            <a:rect l="0" t="0" r="r" b="b"/>
            <a:pathLst>
              <a:path w="1" h="239">
                <a:moveTo>
                  <a:pt x="0" y="0"/>
                </a:moveTo>
                <a:lnTo>
                  <a:pt x="0" y="239"/>
                </a:lnTo>
              </a:path>
            </a:pathLst>
          </a:custGeom>
          <a:solidFill>
            <a:schemeClr val="tx2"/>
          </a:solidFill>
          <a:ln w="38100" cmpd="sng">
            <a:solidFill>
              <a:schemeClr val="accent1"/>
            </a:solidFill>
            <a:round/>
            <a:headEnd type="none" w="med" len="med"/>
            <a:tailEnd type="none" w="med" len="med"/>
          </a:ln>
        </p:spPr>
        <p:txBody>
          <a:bodyPr/>
          <a:lstStyle/>
          <a:p>
            <a:pPr fontAlgn="base">
              <a:spcBef>
                <a:spcPct val="0"/>
              </a:spcBef>
              <a:spcAft>
                <a:spcPct val="0"/>
              </a:spcAft>
            </a:pPr>
            <a:endParaRPr lang="en-US">
              <a:solidFill>
                <a:srgbClr val="000000"/>
              </a:solidFill>
              <a:cs typeface="Arial" charset="0"/>
            </a:endParaRPr>
          </a:p>
        </p:txBody>
      </p:sp>
      <p:sp>
        <p:nvSpPr>
          <p:cNvPr id="11" name="Line 14"/>
          <p:cNvSpPr>
            <a:spLocks noChangeShapeType="1"/>
          </p:cNvSpPr>
          <p:nvPr/>
        </p:nvSpPr>
        <p:spPr bwMode="auto">
          <a:xfrm rot="10800000" flipH="1">
            <a:off x="7507288" y="1243013"/>
            <a:ext cx="333375"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cs typeface="Arial" charset="0"/>
            </a:endParaRPr>
          </a:p>
        </p:txBody>
      </p:sp>
      <p:sp>
        <p:nvSpPr>
          <p:cNvPr id="12" name="Freeform 15"/>
          <p:cNvSpPr>
            <a:spLocks/>
          </p:cNvSpPr>
          <p:nvPr/>
        </p:nvSpPr>
        <p:spPr bwMode="auto">
          <a:xfrm flipH="1">
            <a:off x="7434263" y="4752975"/>
            <a:ext cx="466725" cy="466725"/>
          </a:xfrm>
          <a:custGeom>
            <a:avLst/>
            <a:gdLst>
              <a:gd name="T0" fmla="*/ 0 w 336"/>
              <a:gd name="T1" fmla="*/ 0 h 336"/>
              <a:gd name="T2" fmla="*/ 0 w 336"/>
              <a:gd name="T3" fmla="*/ 2147483647 h 336"/>
              <a:gd name="T4" fmla="*/ 2147483647 w 336"/>
              <a:gd name="T5" fmla="*/ 2147483647 h 336"/>
              <a:gd name="T6" fmla="*/ 2147483647 w 336"/>
              <a:gd name="T7" fmla="*/ 2147483647 h 336"/>
              <a:gd name="T8" fmla="*/ 2147483647 w 336"/>
              <a:gd name="T9" fmla="*/ 2147483647 h 336"/>
              <a:gd name="T10" fmla="*/ 2147483647 w 336"/>
              <a:gd name="T11" fmla="*/ 2147483647 h 336"/>
              <a:gd name="T12" fmla="*/ 0 w 336"/>
              <a:gd name="T13" fmla="*/ 0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36">
                <a:moveTo>
                  <a:pt x="0" y="0"/>
                </a:moveTo>
                <a:lnTo>
                  <a:pt x="0" y="334"/>
                </a:lnTo>
                <a:lnTo>
                  <a:pt x="336" y="336"/>
                </a:lnTo>
                <a:lnTo>
                  <a:pt x="220" y="219"/>
                </a:lnTo>
                <a:lnTo>
                  <a:pt x="112" y="219"/>
                </a:lnTo>
                <a:lnTo>
                  <a:pt x="112" y="11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000000"/>
              </a:solidFill>
              <a:cs typeface="Arial" charset="0"/>
            </a:endParaRPr>
          </a:p>
        </p:txBody>
      </p:sp>
      <p:sp>
        <p:nvSpPr>
          <p:cNvPr id="13" name="Freeform 16"/>
          <p:cNvSpPr>
            <a:spLocks/>
          </p:cNvSpPr>
          <p:nvPr/>
        </p:nvSpPr>
        <p:spPr bwMode="auto">
          <a:xfrm rot="16200000">
            <a:off x="7705725" y="4989513"/>
            <a:ext cx="1587" cy="331788"/>
          </a:xfrm>
          <a:custGeom>
            <a:avLst/>
            <a:gdLst>
              <a:gd name="T0" fmla="*/ 0 w 1"/>
              <a:gd name="T1" fmla="*/ 0 h 239"/>
              <a:gd name="T2" fmla="*/ 0 w 1"/>
              <a:gd name="T3" fmla="*/ 2147483647 h 239"/>
              <a:gd name="T4" fmla="*/ 0 60000 65536"/>
              <a:gd name="T5" fmla="*/ 0 60000 65536"/>
            </a:gdLst>
            <a:ahLst/>
            <a:cxnLst>
              <a:cxn ang="T4">
                <a:pos x="T0" y="T1"/>
              </a:cxn>
              <a:cxn ang="T5">
                <a:pos x="T2" y="T3"/>
              </a:cxn>
            </a:cxnLst>
            <a:rect l="0" t="0" r="r" b="b"/>
            <a:pathLst>
              <a:path w="1" h="239">
                <a:moveTo>
                  <a:pt x="0" y="0"/>
                </a:moveTo>
                <a:lnTo>
                  <a:pt x="0" y="239"/>
                </a:lnTo>
              </a:path>
            </a:pathLst>
          </a:custGeom>
          <a:solidFill>
            <a:schemeClr val="tx2"/>
          </a:solidFill>
          <a:ln w="38100" cmpd="sng">
            <a:solidFill>
              <a:schemeClr val="accent1"/>
            </a:solidFill>
            <a:round/>
            <a:headEnd type="none" w="med" len="med"/>
            <a:tailEnd type="none" w="med" len="med"/>
          </a:ln>
        </p:spPr>
        <p:txBody>
          <a:bodyPr/>
          <a:lstStyle/>
          <a:p>
            <a:pPr fontAlgn="base">
              <a:spcBef>
                <a:spcPct val="0"/>
              </a:spcBef>
              <a:spcAft>
                <a:spcPct val="0"/>
              </a:spcAft>
            </a:pPr>
            <a:endParaRPr lang="en-US">
              <a:solidFill>
                <a:srgbClr val="000000"/>
              </a:solidFill>
              <a:cs typeface="Arial" charset="0"/>
            </a:endParaRPr>
          </a:p>
        </p:txBody>
      </p:sp>
      <p:sp>
        <p:nvSpPr>
          <p:cNvPr id="14" name="Line 17"/>
          <p:cNvSpPr>
            <a:spLocks noChangeShapeType="1"/>
          </p:cNvSpPr>
          <p:nvPr/>
        </p:nvSpPr>
        <p:spPr bwMode="auto">
          <a:xfrm rot="16200000" flipH="1">
            <a:off x="7689850" y="5010151"/>
            <a:ext cx="333375"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cs typeface="Arial" charset="0"/>
            </a:endParaRPr>
          </a:p>
        </p:txBody>
      </p:sp>
      <p:sp>
        <p:nvSpPr>
          <p:cNvPr id="15" name="Freeform 18"/>
          <p:cNvSpPr>
            <a:spLocks/>
          </p:cNvSpPr>
          <p:nvPr/>
        </p:nvSpPr>
        <p:spPr bwMode="auto">
          <a:xfrm>
            <a:off x="1282700" y="4746625"/>
            <a:ext cx="466725" cy="466725"/>
          </a:xfrm>
          <a:custGeom>
            <a:avLst/>
            <a:gdLst>
              <a:gd name="T0" fmla="*/ 0 w 336"/>
              <a:gd name="T1" fmla="*/ 0 h 336"/>
              <a:gd name="T2" fmla="*/ 0 w 336"/>
              <a:gd name="T3" fmla="*/ 2147483647 h 336"/>
              <a:gd name="T4" fmla="*/ 2147483647 w 336"/>
              <a:gd name="T5" fmla="*/ 2147483647 h 336"/>
              <a:gd name="T6" fmla="*/ 2147483647 w 336"/>
              <a:gd name="T7" fmla="*/ 2147483647 h 336"/>
              <a:gd name="T8" fmla="*/ 2147483647 w 336"/>
              <a:gd name="T9" fmla="*/ 2147483647 h 336"/>
              <a:gd name="T10" fmla="*/ 2147483647 w 336"/>
              <a:gd name="T11" fmla="*/ 2147483647 h 336"/>
              <a:gd name="T12" fmla="*/ 0 w 336"/>
              <a:gd name="T13" fmla="*/ 0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36">
                <a:moveTo>
                  <a:pt x="0" y="0"/>
                </a:moveTo>
                <a:lnTo>
                  <a:pt x="0" y="334"/>
                </a:lnTo>
                <a:lnTo>
                  <a:pt x="336" y="336"/>
                </a:lnTo>
                <a:lnTo>
                  <a:pt x="220" y="219"/>
                </a:lnTo>
                <a:lnTo>
                  <a:pt x="112" y="219"/>
                </a:lnTo>
                <a:lnTo>
                  <a:pt x="112" y="11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000000"/>
              </a:solidFill>
              <a:cs typeface="Arial" charset="0"/>
            </a:endParaRPr>
          </a:p>
        </p:txBody>
      </p:sp>
      <p:sp>
        <p:nvSpPr>
          <p:cNvPr id="16" name="Freeform 19"/>
          <p:cNvSpPr>
            <a:spLocks/>
          </p:cNvSpPr>
          <p:nvPr/>
        </p:nvSpPr>
        <p:spPr bwMode="auto">
          <a:xfrm>
            <a:off x="1346200" y="4846638"/>
            <a:ext cx="1588" cy="331787"/>
          </a:xfrm>
          <a:custGeom>
            <a:avLst/>
            <a:gdLst>
              <a:gd name="T0" fmla="*/ 0 w 1"/>
              <a:gd name="T1" fmla="*/ 0 h 239"/>
              <a:gd name="T2" fmla="*/ 0 w 1"/>
              <a:gd name="T3" fmla="*/ 2147483647 h 239"/>
              <a:gd name="T4" fmla="*/ 0 60000 65536"/>
              <a:gd name="T5" fmla="*/ 0 60000 65536"/>
            </a:gdLst>
            <a:ahLst/>
            <a:cxnLst>
              <a:cxn ang="T4">
                <a:pos x="T0" y="T1"/>
              </a:cxn>
              <a:cxn ang="T5">
                <a:pos x="T2" y="T3"/>
              </a:cxn>
            </a:cxnLst>
            <a:rect l="0" t="0" r="r" b="b"/>
            <a:pathLst>
              <a:path w="1" h="239">
                <a:moveTo>
                  <a:pt x="0" y="0"/>
                </a:moveTo>
                <a:lnTo>
                  <a:pt x="0" y="239"/>
                </a:lnTo>
              </a:path>
            </a:pathLst>
          </a:custGeom>
          <a:solidFill>
            <a:schemeClr val="tx2"/>
          </a:solidFill>
          <a:ln w="38100" cmpd="sng">
            <a:solidFill>
              <a:schemeClr val="accent1"/>
            </a:solidFill>
            <a:round/>
            <a:headEnd type="none" w="med" len="med"/>
            <a:tailEnd type="none" w="med" len="med"/>
          </a:ln>
        </p:spPr>
        <p:txBody>
          <a:bodyPr/>
          <a:lstStyle/>
          <a:p>
            <a:pPr fontAlgn="base">
              <a:spcBef>
                <a:spcPct val="0"/>
              </a:spcBef>
              <a:spcAft>
                <a:spcPct val="0"/>
              </a:spcAft>
            </a:pPr>
            <a:endParaRPr lang="en-US">
              <a:solidFill>
                <a:srgbClr val="000000"/>
              </a:solidFill>
              <a:cs typeface="Arial" charset="0"/>
            </a:endParaRPr>
          </a:p>
        </p:txBody>
      </p:sp>
      <p:sp>
        <p:nvSpPr>
          <p:cNvPr id="17" name="Line 20"/>
          <p:cNvSpPr>
            <a:spLocks noChangeShapeType="1"/>
          </p:cNvSpPr>
          <p:nvPr/>
        </p:nvSpPr>
        <p:spPr bwMode="auto">
          <a:xfrm flipH="1">
            <a:off x="1327150" y="5162550"/>
            <a:ext cx="333375"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cs typeface="Arial" charset="0"/>
            </a:endParaRPr>
          </a:p>
        </p:txBody>
      </p:sp>
      <p:sp>
        <p:nvSpPr>
          <p:cNvPr id="3075" name="Rectangle 3"/>
          <p:cNvSpPr>
            <a:spLocks noGrp="1" noChangeArrowheads="1"/>
          </p:cNvSpPr>
          <p:nvPr>
            <p:ph type="ctrTitle"/>
          </p:nvPr>
        </p:nvSpPr>
        <p:spPr>
          <a:xfrm>
            <a:off x="1609725" y="1698625"/>
            <a:ext cx="5924550" cy="1704975"/>
          </a:xfrm>
        </p:spPr>
        <p:txBody>
          <a:bodyPr anchor="b"/>
          <a:lstStyle>
            <a:lvl1pPr>
              <a:lnSpc>
                <a:spcPct val="95000"/>
              </a:lnSpc>
              <a:defRPr/>
            </a:lvl1pPr>
          </a:lstStyle>
          <a:p>
            <a:r>
              <a:rPr lang="en-US"/>
              <a:t>Click to edit Master title style</a:t>
            </a:r>
          </a:p>
        </p:txBody>
      </p:sp>
      <p:sp>
        <p:nvSpPr>
          <p:cNvPr id="3076" name="Rectangle 4"/>
          <p:cNvSpPr>
            <a:spLocks noGrp="1" noChangeArrowheads="1"/>
          </p:cNvSpPr>
          <p:nvPr>
            <p:ph type="subTitle" idx="1"/>
          </p:nvPr>
        </p:nvSpPr>
        <p:spPr>
          <a:xfrm>
            <a:off x="1631950" y="3536950"/>
            <a:ext cx="5861050" cy="1257300"/>
          </a:xfrm>
        </p:spPr>
        <p:txBody>
          <a:bodyPr/>
          <a:lstStyle>
            <a:lvl1pPr marL="0" indent="0" algn="ctr">
              <a:buFontTx/>
              <a:buNone/>
              <a:defRPr sz="2800"/>
            </a:lvl1pPr>
          </a:lstStyle>
          <a:p>
            <a:r>
              <a:rPr lang="en-US"/>
              <a:t>Click to edit Master subtitle style</a:t>
            </a:r>
          </a:p>
        </p:txBody>
      </p:sp>
      <p:sp>
        <p:nvSpPr>
          <p:cNvPr id="18" name="Rectangle 5"/>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19" name="Rectangle 6"/>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20" name="Rectangle 7"/>
          <p:cNvSpPr>
            <a:spLocks noGrp="1" noChangeArrowheads="1"/>
          </p:cNvSpPr>
          <p:nvPr>
            <p:ph type="sldNum" sz="quarter" idx="12"/>
          </p:nvPr>
        </p:nvSpPr>
        <p:spPr/>
        <p:txBody>
          <a:bodyPr/>
          <a:lstStyle>
            <a:lvl1pPr>
              <a:defRPr>
                <a:cs typeface="Arial" charset="0"/>
              </a:defRPr>
            </a:lvl1pPr>
          </a:lstStyle>
          <a:p>
            <a:pPr>
              <a:defRPr/>
            </a:pPr>
            <a:fld id="{B0B5BE27-6F43-45A5-BC9D-011ADBC67FE8}" type="slidenum">
              <a:rPr lang="en-US"/>
              <a:pPr>
                <a:defRPr/>
              </a:pPr>
              <a:t>‹#›</a:t>
            </a:fld>
            <a:endParaRPr lang="en-US"/>
          </a:p>
        </p:txBody>
      </p:sp>
    </p:spTree>
    <p:extLst>
      <p:ext uri="{BB962C8B-B14F-4D97-AF65-F5344CB8AC3E}">
        <p14:creationId xmlns:p14="http://schemas.microsoft.com/office/powerpoint/2010/main" val="244529604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E2B4F241-B9CF-49AD-8671-B2F40D7DBF7D}" type="slidenum">
              <a:rPr lang="en-US"/>
              <a:pPr>
                <a:defRPr/>
              </a:pPr>
              <a:t>‹#›</a:t>
            </a:fld>
            <a:endParaRPr lang="en-US"/>
          </a:p>
        </p:txBody>
      </p:sp>
    </p:spTree>
    <p:extLst>
      <p:ext uri="{BB962C8B-B14F-4D97-AF65-F5344CB8AC3E}">
        <p14:creationId xmlns:p14="http://schemas.microsoft.com/office/powerpoint/2010/main" val="340597523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C515BFF0-722C-4DBA-8AAF-3F096C58D23C}" type="slidenum">
              <a:rPr lang="en-US"/>
              <a:pPr>
                <a:defRPr/>
              </a:pPr>
              <a:t>‹#›</a:t>
            </a:fld>
            <a:endParaRPr lang="en-US"/>
          </a:p>
        </p:txBody>
      </p:sp>
    </p:spTree>
    <p:extLst>
      <p:ext uri="{BB962C8B-B14F-4D97-AF65-F5344CB8AC3E}">
        <p14:creationId xmlns:p14="http://schemas.microsoft.com/office/powerpoint/2010/main" val="4099322101"/>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9271A4D0-128B-4E2A-9BF8-F4F083FA14FC}" type="slidenum">
              <a:rPr lang="en-US"/>
              <a:pPr>
                <a:defRPr/>
              </a:pPr>
              <a:t>‹#›</a:t>
            </a:fld>
            <a:endParaRPr lang="en-US"/>
          </a:p>
        </p:txBody>
      </p:sp>
    </p:spTree>
    <p:extLst>
      <p:ext uri="{BB962C8B-B14F-4D97-AF65-F5344CB8AC3E}">
        <p14:creationId xmlns:p14="http://schemas.microsoft.com/office/powerpoint/2010/main" val="378224339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8C44441F-21A5-4E3E-BCBE-519E46BE433E}" type="slidenum">
              <a:rPr lang="en-US"/>
              <a:pPr>
                <a:defRPr/>
              </a:pPr>
              <a:t>‹#›</a:t>
            </a:fld>
            <a:endParaRPr lang="en-US"/>
          </a:p>
        </p:txBody>
      </p:sp>
    </p:spTree>
    <p:extLst>
      <p:ext uri="{BB962C8B-B14F-4D97-AF65-F5344CB8AC3E}">
        <p14:creationId xmlns:p14="http://schemas.microsoft.com/office/powerpoint/2010/main" val="285506590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62EDF9E7-7211-48AA-A705-34F2D3ECFC16}" type="slidenum">
              <a:rPr lang="en-US"/>
              <a:pPr>
                <a:defRPr/>
              </a:pPr>
              <a:t>‹#›</a:t>
            </a:fld>
            <a:endParaRPr lang="en-US"/>
          </a:p>
        </p:txBody>
      </p:sp>
    </p:spTree>
    <p:extLst>
      <p:ext uri="{BB962C8B-B14F-4D97-AF65-F5344CB8AC3E}">
        <p14:creationId xmlns:p14="http://schemas.microsoft.com/office/powerpoint/2010/main" val="15488172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FA6C42E5-1727-460E-8674-9B8F886CCB77}" type="slidenum">
              <a:rPr lang="en-US"/>
              <a:pPr>
                <a:defRPr/>
              </a:pPr>
              <a:t>‹#›</a:t>
            </a:fld>
            <a:endParaRPr lang="en-US"/>
          </a:p>
        </p:txBody>
      </p:sp>
    </p:spTree>
    <p:extLst>
      <p:ext uri="{BB962C8B-B14F-4D97-AF65-F5344CB8AC3E}">
        <p14:creationId xmlns:p14="http://schemas.microsoft.com/office/powerpoint/2010/main" val="99671529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5B7EF47E-382E-467D-B65A-D1FD0E0FEF61}" type="slidenum">
              <a:rPr lang="en-US"/>
              <a:pPr>
                <a:defRPr/>
              </a:pPr>
              <a:t>‹#›</a:t>
            </a:fld>
            <a:endParaRPr lang="en-US"/>
          </a:p>
        </p:txBody>
      </p:sp>
    </p:spTree>
    <p:extLst>
      <p:ext uri="{BB962C8B-B14F-4D97-AF65-F5344CB8AC3E}">
        <p14:creationId xmlns:p14="http://schemas.microsoft.com/office/powerpoint/2010/main" val="1850805944"/>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1132D6DA-5CEC-4E59-B59C-0A26926EC145}" type="slidenum">
              <a:rPr lang="en-US"/>
              <a:pPr>
                <a:defRPr/>
              </a:pPr>
              <a:t>‹#›</a:t>
            </a:fld>
            <a:endParaRPr lang="en-US"/>
          </a:p>
        </p:txBody>
      </p:sp>
    </p:spTree>
    <p:extLst>
      <p:ext uri="{BB962C8B-B14F-4D97-AF65-F5344CB8AC3E}">
        <p14:creationId xmlns:p14="http://schemas.microsoft.com/office/powerpoint/2010/main" val="2003398862"/>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D4274D57-63FF-4AB3-9B75-7F888663B220}" type="slidenum">
              <a:rPr lang="en-US"/>
              <a:pPr>
                <a:defRPr/>
              </a:pPr>
              <a:t>‹#›</a:t>
            </a:fld>
            <a:endParaRPr lang="en-US"/>
          </a:p>
        </p:txBody>
      </p:sp>
    </p:spTree>
    <p:extLst>
      <p:ext uri="{BB962C8B-B14F-4D97-AF65-F5344CB8AC3E}">
        <p14:creationId xmlns:p14="http://schemas.microsoft.com/office/powerpoint/2010/main" val="227120517"/>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1A5F9E7A-1231-42AA-9B88-7A169A4603B4}" type="slidenum">
              <a:rPr lang="en-US"/>
              <a:pPr>
                <a:defRPr/>
              </a:pPr>
              <a:t>‹#›</a:t>
            </a:fld>
            <a:endParaRPr lang="en-US"/>
          </a:p>
        </p:txBody>
      </p:sp>
    </p:spTree>
    <p:extLst>
      <p:ext uri="{BB962C8B-B14F-4D97-AF65-F5344CB8AC3E}">
        <p14:creationId xmlns:p14="http://schemas.microsoft.com/office/powerpoint/2010/main" val="729475190"/>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1B42D83E-0BC0-4F28-8F60-D909C06C149E}" type="slidenum">
              <a:rPr lang="en-US"/>
              <a:pPr>
                <a:defRPr/>
              </a:pPr>
              <a:t>‹#›</a:t>
            </a:fld>
            <a:endParaRPr lang="en-US"/>
          </a:p>
        </p:txBody>
      </p:sp>
    </p:spTree>
    <p:extLst>
      <p:ext uri="{BB962C8B-B14F-4D97-AF65-F5344CB8AC3E}">
        <p14:creationId xmlns:p14="http://schemas.microsoft.com/office/powerpoint/2010/main" val="3141109557"/>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A463CC8E-3F75-410F-8C19-5A21B295ACBC}" type="slidenum">
              <a:rPr lang="en-US"/>
              <a:pPr>
                <a:defRPr/>
              </a:pPr>
              <a:t>‹#›</a:t>
            </a:fld>
            <a:endParaRPr lang="en-US"/>
          </a:p>
        </p:txBody>
      </p:sp>
    </p:spTree>
    <p:extLst>
      <p:ext uri="{BB962C8B-B14F-4D97-AF65-F5344CB8AC3E}">
        <p14:creationId xmlns:p14="http://schemas.microsoft.com/office/powerpoint/2010/main" val="186269186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E622D286-8CAB-4F13-AD49-2E5DA2C763A7}" type="slidenum">
              <a:rPr lang="en-US"/>
              <a:pPr>
                <a:defRPr/>
              </a:pPr>
              <a:t>‹#›</a:t>
            </a:fld>
            <a:endParaRPr lang="en-US"/>
          </a:p>
        </p:txBody>
      </p:sp>
    </p:spTree>
    <p:extLst>
      <p:ext uri="{BB962C8B-B14F-4D97-AF65-F5344CB8AC3E}">
        <p14:creationId xmlns:p14="http://schemas.microsoft.com/office/powerpoint/2010/main" val="17776790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814FFE77-C59B-492B-8736-7FEC92182179}" type="slidenum">
              <a:rPr lang="en-US"/>
              <a:pPr>
                <a:defRPr/>
              </a:pPr>
              <a:t>‹#›</a:t>
            </a:fld>
            <a:endParaRPr lang="en-US"/>
          </a:p>
        </p:txBody>
      </p:sp>
    </p:spTree>
    <p:extLst>
      <p:ext uri="{BB962C8B-B14F-4D97-AF65-F5344CB8AC3E}">
        <p14:creationId xmlns:p14="http://schemas.microsoft.com/office/powerpoint/2010/main" val="987164465"/>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F81BBC83-521E-45B1-A441-1F8F51A7EEE5}" type="slidenum">
              <a:rPr lang="en-US"/>
              <a:pPr>
                <a:defRPr/>
              </a:pPr>
              <a:t>‹#›</a:t>
            </a:fld>
            <a:endParaRPr lang="en-US"/>
          </a:p>
        </p:txBody>
      </p:sp>
    </p:spTree>
    <p:extLst>
      <p:ext uri="{BB962C8B-B14F-4D97-AF65-F5344CB8AC3E}">
        <p14:creationId xmlns:p14="http://schemas.microsoft.com/office/powerpoint/2010/main" val="2868063552"/>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E1F0CE0F-A501-4F04-A8EB-D3F7436C4A55}" type="slidenum">
              <a:rPr lang="en-US"/>
              <a:pPr>
                <a:defRPr/>
              </a:pPr>
              <a:t>‹#›</a:t>
            </a:fld>
            <a:endParaRPr lang="en-US"/>
          </a:p>
        </p:txBody>
      </p:sp>
    </p:spTree>
    <p:extLst>
      <p:ext uri="{BB962C8B-B14F-4D97-AF65-F5344CB8AC3E}">
        <p14:creationId xmlns:p14="http://schemas.microsoft.com/office/powerpoint/2010/main" val="574015601"/>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55A949A9-681E-4860-BE73-40C4B8F1E87D}" type="slidenum">
              <a:rPr lang="en-US"/>
              <a:pPr>
                <a:defRPr/>
              </a:pPr>
              <a:t>‹#›</a:t>
            </a:fld>
            <a:endParaRPr lang="en-US"/>
          </a:p>
        </p:txBody>
      </p:sp>
    </p:spTree>
    <p:extLst>
      <p:ext uri="{BB962C8B-B14F-4D97-AF65-F5344CB8AC3E}">
        <p14:creationId xmlns:p14="http://schemas.microsoft.com/office/powerpoint/2010/main" val="433993623"/>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0FE46C5D-7359-4E9B-93F8-CD74694F32D4}" type="slidenum">
              <a:rPr lang="en-US"/>
              <a:pPr>
                <a:defRPr/>
              </a:pPr>
              <a:t>‹#›</a:t>
            </a:fld>
            <a:endParaRPr lang="en-US"/>
          </a:p>
        </p:txBody>
      </p:sp>
    </p:spTree>
    <p:extLst>
      <p:ext uri="{BB962C8B-B14F-4D97-AF65-F5344CB8AC3E}">
        <p14:creationId xmlns:p14="http://schemas.microsoft.com/office/powerpoint/2010/main" val="2969660925"/>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113D05F1-A8B3-457D-9B58-91040D3E67FD}" type="slidenum">
              <a:rPr lang="en-US"/>
              <a:pPr>
                <a:defRPr/>
              </a:pPr>
              <a:t>‹#›</a:t>
            </a:fld>
            <a:endParaRPr lang="en-US"/>
          </a:p>
        </p:txBody>
      </p:sp>
    </p:spTree>
    <p:extLst>
      <p:ext uri="{BB962C8B-B14F-4D97-AF65-F5344CB8AC3E}">
        <p14:creationId xmlns:p14="http://schemas.microsoft.com/office/powerpoint/2010/main" val="3874969640"/>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0FB94FC9-98B9-41E4-92D9-C068B3338948}" type="slidenum">
              <a:rPr lang="en-US"/>
              <a:pPr>
                <a:defRPr/>
              </a:pPr>
              <a:t>‹#›</a:t>
            </a:fld>
            <a:endParaRPr lang="en-US"/>
          </a:p>
        </p:txBody>
      </p:sp>
    </p:spTree>
    <p:extLst>
      <p:ext uri="{BB962C8B-B14F-4D97-AF65-F5344CB8AC3E}">
        <p14:creationId xmlns:p14="http://schemas.microsoft.com/office/powerpoint/2010/main" val="382840678"/>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D2BCEB04-5E82-405A-A765-FAF3A0DC3BF2}" type="slidenum">
              <a:rPr lang="en-US"/>
              <a:pPr>
                <a:defRPr/>
              </a:pPr>
              <a:t>‹#›</a:t>
            </a:fld>
            <a:endParaRPr lang="en-US"/>
          </a:p>
        </p:txBody>
      </p:sp>
    </p:spTree>
    <p:extLst>
      <p:ext uri="{BB962C8B-B14F-4D97-AF65-F5344CB8AC3E}">
        <p14:creationId xmlns:p14="http://schemas.microsoft.com/office/powerpoint/2010/main" val="1448235312"/>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3F4BD725-2F34-4C64-B66D-8850499C38FC}" type="slidenum">
              <a:rPr lang="en-US"/>
              <a:pPr>
                <a:defRPr/>
              </a:pPr>
              <a:t>‹#›</a:t>
            </a:fld>
            <a:endParaRPr lang="en-US"/>
          </a:p>
        </p:txBody>
      </p:sp>
    </p:spTree>
    <p:extLst>
      <p:ext uri="{BB962C8B-B14F-4D97-AF65-F5344CB8AC3E}">
        <p14:creationId xmlns:p14="http://schemas.microsoft.com/office/powerpoint/2010/main" val="540529869"/>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D8182D05-BB40-49CC-92EE-97929AB0C948}" type="slidenum">
              <a:rPr lang="en-US"/>
              <a:pPr>
                <a:defRPr/>
              </a:pPr>
              <a:t>‹#›</a:t>
            </a:fld>
            <a:endParaRPr lang="en-US"/>
          </a:p>
        </p:txBody>
      </p:sp>
    </p:spTree>
    <p:extLst>
      <p:ext uri="{BB962C8B-B14F-4D97-AF65-F5344CB8AC3E}">
        <p14:creationId xmlns:p14="http://schemas.microsoft.com/office/powerpoint/2010/main" val="1362542371"/>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E88D986C-A880-4D7A-9FE0-E5D923D4A24D}" type="slidenum">
              <a:rPr lang="en-US"/>
              <a:pPr>
                <a:defRPr/>
              </a:pPr>
              <a:t>‹#›</a:t>
            </a:fld>
            <a:endParaRPr lang="en-US"/>
          </a:p>
        </p:txBody>
      </p:sp>
    </p:spTree>
    <p:extLst>
      <p:ext uri="{BB962C8B-B14F-4D97-AF65-F5344CB8AC3E}">
        <p14:creationId xmlns:p14="http://schemas.microsoft.com/office/powerpoint/2010/main" val="2371450607"/>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D5C316EB-95DE-4C47-ACEB-CEE8A70A8181}" type="slidenum">
              <a:rPr lang="en-US"/>
              <a:pPr>
                <a:defRPr/>
              </a:pPr>
              <a:t>‹#›</a:t>
            </a:fld>
            <a:endParaRPr lang="en-US"/>
          </a:p>
        </p:txBody>
      </p:sp>
    </p:spTree>
    <p:extLst>
      <p:ext uri="{BB962C8B-B14F-4D97-AF65-F5344CB8AC3E}">
        <p14:creationId xmlns:p14="http://schemas.microsoft.com/office/powerpoint/2010/main" val="2193518748"/>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02DADC23-1995-4DEE-8329-EC37B15733B3}" type="slidenum">
              <a:rPr lang="en-US"/>
              <a:pPr>
                <a:defRPr/>
              </a:pPr>
              <a:t>‹#›</a:t>
            </a:fld>
            <a:endParaRPr lang="en-US"/>
          </a:p>
        </p:txBody>
      </p:sp>
    </p:spTree>
    <p:extLst>
      <p:ext uri="{BB962C8B-B14F-4D97-AF65-F5344CB8AC3E}">
        <p14:creationId xmlns:p14="http://schemas.microsoft.com/office/powerpoint/2010/main" val="4052118979"/>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B0077177-1706-4163-8A39-790D1CC7FC09}" type="slidenum">
              <a:rPr lang="en-US"/>
              <a:pPr>
                <a:defRPr/>
              </a:pPr>
              <a:t>‹#›</a:t>
            </a:fld>
            <a:endParaRPr lang="en-US"/>
          </a:p>
        </p:txBody>
      </p:sp>
    </p:spTree>
    <p:extLst>
      <p:ext uri="{BB962C8B-B14F-4D97-AF65-F5344CB8AC3E}">
        <p14:creationId xmlns:p14="http://schemas.microsoft.com/office/powerpoint/2010/main" val="2446382553"/>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5F0D7142-8A76-4321-A455-80FBD57E4B75}" type="slidenum">
              <a:rPr lang="en-US"/>
              <a:pPr>
                <a:defRPr/>
              </a:pPr>
              <a:t>‹#›</a:t>
            </a:fld>
            <a:endParaRPr lang="en-US"/>
          </a:p>
        </p:txBody>
      </p:sp>
    </p:spTree>
    <p:extLst>
      <p:ext uri="{BB962C8B-B14F-4D97-AF65-F5344CB8AC3E}">
        <p14:creationId xmlns:p14="http://schemas.microsoft.com/office/powerpoint/2010/main" val="42558576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4898F972-E614-4D8A-AF52-0BA2B5B8F941}" type="slidenum">
              <a:rPr lang="en-US"/>
              <a:pPr>
                <a:defRPr/>
              </a:pPr>
              <a:t>‹#›</a:t>
            </a:fld>
            <a:endParaRPr lang="en-US"/>
          </a:p>
        </p:txBody>
      </p:sp>
    </p:spTree>
    <p:extLst>
      <p:ext uri="{BB962C8B-B14F-4D97-AF65-F5344CB8AC3E}">
        <p14:creationId xmlns:p14="http://schemas.microsoft.com/office/powerpoint/2010/main" val="3917013936"/>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193E4FF0-1F0B-4BE8-AF41-0CBD202C51B9}" type="slidenum">
              <a:rPr lang="en-US"/>
              <a:pPr>
                <a:defRPr/>
              </a:pPr>
              <a:t>‹#›</a:t>
            </a:fld>
            <a:endParaRPr lang="en-US"/>
          </a:p>
        </p:txBody>
      </p:sp>
    </p:spTree>
    <p:extLst>
      <p:ext uri="{BB962C8B-B14F-4D97-AF65-F5344CB8AC3E}">
        <p14:creationId xmlns:p14="http://schemas.microsoft.com/office/powerpoint/2010/main" val="1906504893"/>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68E713A8-BC97-49BE-94F6-6D26D9488B19}" type="slidenum">
              <a:rPr lang="en-US"/>
              <a:pPr>
                <a:defRPr/>
              </a:pPr>
              <a:t>‹#›</a:t>
            </a:fld>
            <a:endParaRPr lang="en-US"/>
          </a:p>
        </p:txBody>
      </p:sp>
    </p:spTree>
    <p:extLst>
      <p:ext uri="{BB962C8B-B14F-4D97-AF65-F5344CB8AC3E}">
        <p14:creationId xmlns:p14="http://schemas.microsoft.com/office/powerpoint/2010/main" val="2549578672"/>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A86CA097-392C-41EE-8E71-F0C67BAB4FB1}" type="slidenum">
              <a:rPr lang="en-US"/>
              <a:pPr>
                <a:defRPr/>
              </a:pPr>
              <a:t>‹#›</a:t>
            </a:fld>
            <a:endParaRPr lang="en-US"/>
          </a:p>
        </p:txBody>
      </p:sp>
    </p:spTree>
    <p:extLst>
      <p:ext uri="{BB962C8B-B14F-4D97-AF65-F5344CB8AC3E}">
        <p14:creationId xmlns:p14="http://schemas.microsoft.com/office/powerpoint/2010/main" val="3299471198"/>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42274889-3D58-4AB1-AE4A-064200E7A313}" type="slidenum">
              <a:rPr lang="en-US"/>
              <a:pPr>
                <a:defRPr/>
              </a:pPr>
              <a:t>‹#›</a:t>
            </a:fld>
            <a:endParaRPr lang="en-US"/>
          </a:p>
        </p:txBody>
      </p:sp>
    </p:spTree>
    <p:extLst>
      <p:ext uri="{BB962C8B-B14F-4D97-AF65-F5344CB8AC3E}">
        <p14:creationId xmlns:p14="http://schemas.microsoft.com/office/powerpoint/2010/main" val="12907378"/>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4AD08BC8-2C9C-4DEA-8569-023F4959A127}" type="slidenum">
              <a:rPr lang="en-US"/>
              <a:pPr>
                <a:defRPr/>
              </a:pPr>
              <a:t>‹#›</a:t>
            </a:fld>
            <a:endParaRPr lang="en-US"/>
          </a:p>
        </p:txBody>
      </p:sp>
    </p:spTree>
    <p:extLst>
      <p:ext uri="{BB962C8B-B14F-4D97-AF65-F5344CB8AC3E}">
        <p14:creationId xmlns:p14="http://schemas.microsoft.com/office/powerpoint/2010/main" val="3848579830"/>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D0DE6E7B-2AF2-4010-A562-57B962C0F2D4}" type="slidenum">
              <a:rPr lang="en-US"/>
              <a:pPr>
                <a:defRPr/>
              </a:pPr>
              <a:t>‹#›</a:t>
            </a:fld>
            <a:endParaRPr lang="en-US"/>
          </a:p>
        </p:txBody>
      </p:sp>
    </p:spTree>
    <p:extLst>
      <p:ext uri="{BB962C8B-B14F-4D97-AF65-F5344CB8AC3E}">
        <p14:creationId xmlns:p14="http://schemas.microsoft.com/office/powerpoint/2010/main" val="317778109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3E31942C-1C24-4435-A87C-9F7E56A3F832}" type="slidenum">
              <a:rPr lang="en-US"/>
              <a:pPr>
                <a:defRPr/>
              </a:pPr>
              <a:t>‹#›</a:t>
            </a:fld>
            <a:endParaRPr lang="en-US"/>
          </a:p>
        </p:txBody>
      </p:sp>
    </p:spTree>
    <p:extLst>
      <p:ext uri="{BB962C8B-B14F-4D97-AF65-F5344CB8AC3E}">
        <p14:creationId xmlns:p14="http://schemas.microsoft.com/office/powerpoint/2010/main" val="2208885866"/>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F4235943-0650-4D30-AB2D-CE60DBD18C07}" type="slidenum">
              <a:rPr lang="en-US"/>
              <a:pPr>
                <a:defRPr/>
              </a:pPr>
              <a:t>‹#›</a:t>
            </a:fld>
            <a:endParaRPr lang="en-US"/>
          </a:p>
        </p:txBody>
      </p:sp>
    </p:spTree>
    <p:extLst>
      <p:ext uri="{BB962C8B-B14F-4D97-AF65-F5344CB8AC3E}">
        <p14:creationId xmlns:p14="http://schemas.microsoft.com/office/powerpoint/2010/main" val="3822314571"/>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CFFF22FD-4139-4F73-9287-BEDE6C7102B4}" type="slidenum">
              <a:rPr lang="en-US"/>
              <a:pPr>
                <a:defRPr/>
              </a:pPr>
              <a:t>‹#›</a:t>
            </a:fld>
            <a:endParaRPr lang="en-US"/>
          </a:p>
        </p:txBody>
      </p:sp>
    </p:spTree>
    <p:extLst>
      <p:ext uri="{BB962C8B-B14F-4D97-AF65-F5344CB8AC3E}">
        <p14:creationId xmlns:p14="http://schemas.microsoft.com/office/powerpoint/2010/main" val="4074287054"/>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73B699F5-74DA-4008-A01F-E880D32652B3}" type="slidenum">
              <a:rPr lang="en-US"/>
              <a:pPr>
                <a:defRPr/>
              </a:pPr>
              <a:t>‹#›</a:t>
            </a:fld>
            <a:endParaRPr lang="en-US"/>
          </a:p>
        </p:txBody>
      </p:sp>
    </p:spTree>
    <p:extLst>
      <p:ext uri="{BB962C8B-B14F-4D97-AF65-F5344CB8AC3E}">
        <p14:creationId xmlns:p14="http://schemas.microsoft.com/office/powerpoint/2010/main" val="223012143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FBDF5C-2FFC-4766-8A40-233A71AA018D}"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8321681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DFBDF5C-2FFC-4766-8A40-233A71AA018D}"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8321681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77E6EC4-0E52-4BC6-9042-DA07782D533A}"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82196503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A3CF5C3-522B-4AA0-BCB2-C4D4C72F64A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851048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6357600-F98C-4335-A1E9-002C136CA8F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167863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8CFDF93-86E1-466E-977E-22D546ABB25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4341351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6357600-F98C-4335-A1E9-002C136CA8F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167863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6357600-F98C-4335-A1E9-002C136CA8F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16786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4830E6A-F985-43C4-9F14-1EA20FE95A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774580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4252553-9EC8-492F-94EA-92F4B067D86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1655579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A3CF5C3-522B-4AA0-BCB2-C4D4C72F64A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8510483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8CFDF93-86E1-466E-977E-22D546ABB25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434135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153423D-87FC-41F8-A1EA-7AC7C6CEB319}" type="datetimeFigureOut">
              <a:rPr lang="en-US"/>
              <a:pPr>
                <a:defRPr/>
              </a:pPr>
              <a:t>8/7/2013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8BAF334-90C1-48FD-AA7E-7ADB919306EA}" type="slidenum">
              <a:rPr lang="en-US"/>
              <a:pPr>
                <a:defRPr/>
              </a:pPr>
              <a:t>‹#›</a:t>
            </a:fld>
            <a:endParaRPr lang="en-US"/>
          </a:p>
        </p:txBody>
      </p:sp>
    </p:spTree>
    <p:extLst>
      <p:ext uri="{BB962C8B-B14F-4D97-AF65-F5344CB8AC3E}">
        <p14:creationId xmlns:p14="http://schemas.microsoft.com/office/powerpoint/2010/main" val="419995402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F4830E6A-F985-43C4-9F14-1EA20FE95A38}" type="slidenum">
              <a:rPr lang="en-US" smtClean="0">
                <a:solidFill>
                  <a:prstClr val="black">
                    <a:tint val="75000"/>
                  </a:prstClr>
                </a:solidFill>
              </a:rPr>
              <a:pPr>
                <a:defRPr/>
              </a:pPr>
              <a:t>‹#›</a:t>
            </a:fld>
            <a:endParaRPr lang="en-US">
              <a:solidFill>
                <a:prstClr val="black">
                  <a:tint val="75000"/>
                </a:prstClr>
              </a:solidFill>
            </a:endParaRPr>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pPr fontAlgn="base">
              <a:spcBef>
                <a:spcPct val="0"/>
              </a:spcBef>
              <a:spcAft>
                <a:spcPct val="0"/>
              </a:spcAft>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fontAlgn="base">
              <a:spcBef>
                <a:spcPct val="0"/>
              </a:spcBef>
              <a:spcAft>
                <a:spcPct val="0"/>
              </a:spcAft>
              <a:defRPr/>
            </a:pP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fontAlgn="base">
              <a:spcBef>
                <a:spcPct val="0"/>
              </a:spcBef>
              <a:spcAft>
                <a:spcPct val="0"/>
              </a:spcAft>
              <a:defRPr/>
            </a:pP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pPr fontAlgn="base">
              <a:spcBef>
                <a:spcPct val="0"/>
              </a:spcBef>
              <a:spcAft>
                <a:spcPct val="0"/>
              </a:spcAft>
              <a:defRPr/>
            </a:pP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pPr fontAlgn="base">
              <a:spcBef>
                <a:spcPct val="0"/>
              </a:spcBef>
              <a:spcAft>
                <a:spcPct val="0"/>
              </a:spcAft>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97197553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591744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6497403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57288" y="1981200"/>
            <a:ext cx="38195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29213" y="1981200"/>
            <a:ext cx="38195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321200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233924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97418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68319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2400886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858288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123116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0875" y="609600"/>
            <a:ext cx="1947863"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7288" y="609600"/>
            <a:ext cx="5691187"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6947222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4.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6.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17.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18.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19.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20.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21.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22.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24.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25.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26.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27.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28.xml"/></Relationships>
</file>

<file path=ppt/slideMasters/_rels/slideMaster29.xml.rels><?xml version="1.0" encoding="UTF-8" standalone="yes"?>
<Relationships xmlns="http://schemas.openxmlformats.org/package/2006/relationships"><Relationship Id="rId2" Type="http://schemas.openxmlformats.org/officeDocument/2006/relationships/theme" Target="../theme/theme29.xml"/><Relationship Id="rId1" Type="http://schemas.openxmlformats.org/officeDocument/2006/relationships/slideLayout" Target="../slideLayouts/slideLayout29.xml"/></Relationships>
</file>

<file path=ppt/slideMasters/_rels/slideMaster30.xml.rels><?xml version="1.0" encoding="UTF-8" standalone="yes"?>
<Relationships xmlns="http://schemas.openxmlformats.org/package/2006/relationships"><Relationship Id="rId2" Type="http://schemas.openxmlformats.org/officeDocument/2006/relationships/theme" Target="../theme/theme30.xml"/><Relationship Id="rId1" Type="http://schemas.openxmlformats.org/officeDocument/2006/relationships/slideLayout" Target="../slideLayouts/slideLayout30.xml"/></Relationships>
</file>

<file path=ppt/slideMasters/_rels/slideMaster31.xml.rels><?xml version="1.0" encoding="UTF-8" standalone="yes"?>
<Relationships xmlns="http://schemas.openxmlformats.org/package/2006/relationships"><Relationship Id="rId2" Type="http://schemas.openxmlformats.org/officeDocument/2006/relationships/theme" Target="../theme/theme31.xml"/><Relationship Id="rId1" Type="http://schemas.openxmlformats.org/officeDocument/2006/relationships/slideLayout" Target="../slideLayouts/slideLayout31.xml"/></Relationships>
</file>

<file path=ppt/slideMasters/_rels/slideMaster32.xml.rels><?xml version="1.0" encoding="UTF-8" standalone="yes"?>
<Relationships xmlns="http://schemas.openxmlformats.org/package/2006/relationships"><Relationship Id="rId2" Type="http://schemas.openxmlformats.org/officeDocument/2006/relationships/theme" Target="../theme/theme32.xml"/><Relationship Id="rId1" Type="http://schemas.openxmlformats.org/officeDocument/2006/relationships/slideLayout" Target="../slideLayouts/slideLayout32.xml"/></Relationships>
</file>

<file path=ppt/slideMasters/_rels/slideMaster33.xml.rels><?xml version="1.0" encoding="UTF-8" standalone="yes"?>
<Relationships xmlns="http://schemas.openxmlformats.org/package/2006/relationships"><Relationship Id="rId2" Type="http://schemas.openxmlformats.org/officeDocument/2006/relationships/theme" Target="../theme/theme33.xml"/><Relationship Id="rId1" Type="http://schemas.openxmlformats.org/officeDocument/2006/relationships/slideLayout" Target="../slideLayouts/slideLayout33.xml"/></Relationships>
</file>

<file path=ppt/slideMasters/_rels/slideMaster34.xml.rels><?xml version="1.0" encoding="UTF-8" standalone="yes"?>
<Relationships xmlns="http://schemas.openxmlformats.org/package/2006/relationships"><Relationship Id="rId2" Type="http://schemas.openxmlformats.org/officeDocument/2006/relationships/theme" Target="../theme/theme34.xml"/><Relationship Id="rId1" Type="http://schemas.openxmlformats.org/officeDocument/2006/relationships/slideLayout" Target="../slideLayouts/slideLayout34.xml"/></Relationships>
</file>

<file path=ppt/slideMasters/_rels/slideMaster35.xml.rels><?xml version="1.0" encoding="UTF-8" standalone="yes"?>
<Relationships xmlns="http://schemas.openxmlformats.org/package/2006/relationships"><Relationship Id="rId2" Type="http://schemas.openxmlformats.org/officeDocument/2006/relationships/theme" Target="../theme/theme35.xml"/><Relationship Id="rId1"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2" Type="http://schemas.openxmlformats.org/officeDocument/2006/relationships/theme" Target="../theme/theme36.xml"/><Relationship Id="rId1" Type="http://schemas.openxmlformats.org/officeDocument/2006/relationships/slideLayout" Target="../slideLayouts/slideLayout36.xml"/></Relationships>
</file>

<file path=ppt/slideMasters/_rels/slideMaster37.xml.rels><?xml version="1.0" encoding="UTF-8" standalone="yes"?>
<Relationships xmlns="http://schemas.openxmlformats.org/package/2006/relationships"><Relationship Id="rId2" Type="http://schemas.openxmlformats.org/officeDocument/2006/relationships/theme" Target="../theme/theme37.xml"/><Relationship Id="rId1" Type="http://schemas.openxmlformats.org/officeDocument/2006/relationships/slideLayout" Target="../slideLayouts/slideLayout37.xml"/></Relationships>
</file>

<file path=ppt/slideMasters/_rels/slideMaster38.xml.rels><?xml version="1.0" encoding="UTF-8" standalone="yes"?>
<Relationships xmlns="http://schemas.openxmlformats.org/package/2006/relationships"><Relationship Id="rId2" Type="http://schemas.openxmlformats.org/officeDocument/2006/relationships/theme" Target="../theme/theme38.xml"/><Relationship Id="rId1" Type="http://schemas.openxmlformats.org/officeDocument/2006/relationships/slideLayout" Target="../slideLayouts/slideLayout38.xml"/></Relationships>
</file>

<file path=ppt/slideMasters/_rels/slideMaster39.xml.rels><?xml version="1.0" encoding="UTF-8" standalone="yes"?>
<Relationships xmlns="http://schemas.openxmlformats.org/package/2006/relationships"><Relationship Id="rId2" Type="http://schemas.openxmlformats.org/officeDocument/2006/relationships/theme" Target="../theme/theme39.xml"/><Relationship Id="rId1" Type="http://schemas.openxmlformats.org/officeDocument/2006/relationships/slideLayout" Target="../slideLayouts/slideLayout39.xml"/></Relationships>
</file>

<file path=ppt/slideMasters/_rels/slideMaster40.xml.rels><?xml version="1.0" encoding="UTF-8" standalone="yes"?>
<Relationships xmlns="http://schemas.openxmlformats.org/package/2006/relationships"><Relationship Id="rId2" Type="http://schemas.openxmlformats.org/officeDocument/2006/relationships/theme" Target="../theme/theme40.xml"/><Relationship Id="rId1" Type="http://schemas.openxmlformats.org/officeDocument/2006/relationships/slideLayout" Target="../slideLayouts/slideLayout40.xml"/></Relationships>
</file>

<file path=ppt/slideMasters/_rels/slideMaster41.xml.rels><?xml version="1.0" encoding="UTF-8" standalone="yes"?>
<Relationships xmlns="http://schemas.openxmlformats.org/package/2006/relationships"><Relationship Id="rId2" Type="http://schemas.openxmlformats.org/officeDocument/2006/relationships/theme" Target="../theme/theme41.xml"/><Relationship Id="rId1" Type="http://schemas.openxmlformats.org/officeDocument/2006/relationships/slideLayout" Target="../slideLayouts/slideLayout41.xml"/></Relationships>
</file>

<file path=ppt/slideMasters/_rels/slideMaster42.xml.rels><?xml version="1.0" encoding="UTF-8" standalone="yes"?>
<Relationships xmlns="http://schemas.openxmlformats.org/package/2006/relationships"><Relationship Id="rId2" Type="http://schemas.openxmlformats.org/officeDocument/2006/relationships/theme" Target="../theme/theme42.xml"/><Relationship Id="rId1" Type="http://schemas.openxmlformats.org/officeDocument/2006/relationships/slideLayout" Target="../slideLayouts/slideLayout42.xml"/></Relationships>
</file>

<file path=ppt/slideMasters/_rels/slideMaster43.xml.rels><?xml version="1.0" encoding="UTF-8" standalone="yes"?>
<Relationships xmlns="http://schemas.openxmlformats.org/package/2006/relationships"><Relationship Id="rId2" Type="http://schemas.openxmlformats.org/officeDocument/2006/relationships/theme" Target="../theme/theme43.xml"/><Relationship Id="rId1" Type="http://schemas.openxmlformats.org/officeDocument/2006/relationships/slideLayout" Target="../slideLayouts/slideLayout43.xml"/></Relationships>
</file>

<file path=ppt/slideMasters/_rels/slideMaster44.xml.rels><?xml version="1.0" encoding="UTF-8" standalone="yes"?>
<Relationships xmlns="http://schemas.openxmlformats.org/package/2006/relationships"><Relationship Id="rId2" Type="http://schemas.openxmlformats.org/officeDocument/2006/relationships/theme" Target="../theme/theme44.xml"/><Relationship Id="rId1" Type="http://schemas.openxmlformats.org/officeDocument/2006/relationships/slideLayout" Target="../slideLayouts/slideLayout44.xml"/></Relationships>
</file>

<file path=ppt/slideMasters/_rels/slideMaster45.xml.rels><?xml version="1.0" encoding="UTF-8" standalone="yes"?>
<Relationships xmlns="http://schemas.openxmlformats.org/package/2006/relationships"><Relationship Id="rId2" Type="http://schemas.openxmlformats.org/officeDocument/2006/relationships/theme" Target="../theme/theme45.xml"/><Relationship Id="rId1" Type="http://schemas.openxmlformats.org/officeDocument/2006/relationships/slideLayout" Target="../slideLayouts/slideLayout45.xml"/></Relationships>
</file>

<file path=ppt/slideMasters/_rels/slideMaster46.xml.rels><?xml version="1.0" encoding="UTF-8" standalone="yes"?>
<Relationships xmlns="http://schemas.openxmlformats.org/package/2006/relationships"><Relationship Id="rId2" Type="http://schemas.openxmlformats.org/officeDocument/2006/relationships/theme" Target="../theme/theme46.xml"/><Relationship Id="rId1"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2" Type="http://schemas.openxmlformats.org/officeDocument/2006/relationships/theme" Target="../theme/theme47.xml"/><Relationship Id="rId1" Type="http://schemas.openxmlformats.org/officeDocument/2006/relationships/slideLayout" Target="../slideLayouts/slideLayout47.xml"/></Relationships>
</file>

<file path=ppt/slideMasters/_rels/slideMaster48.xml.rels><?xml version="1.0" encoding="UTF-8" standalone="yes"?>
<Relationships xmlns="http://schemas.openxmlformats.org/package/2006/relationships"><Relationship Id="rId2" Type="http://schemas.openxmlformats.org/officeDocument/2006/relationships/theme" Target="../theme/theme48.xml"/><Relationship Id="rId1" Type="http://schemas.openxmlformats.org/officeDocument/2006/relationships/slideLayout" Target="../slideLayouts/slideLayout48.xml"/></Relationships>
</file>

<file path=ppt/slideMasters/_rels/slideMaster49.xml.rels><?xml version="1.0" encoding="UTF-8" standalone="yes"?>
<Relationships xmlns="http://schemas.openxmlformats.org/package/2006/relationships"><Relationship Id="rId2" Type="http://schemas.openxmlformats.org/officeDocument/2006/relationships/theme" Target="../theme/theme49.xml"/><Relationship Id="rId1" Type="http://schemas.openxmlformats.org/officeDocument/2006/relationships/slideLayout" Target="../slideLayouts/slideLayout49.xml"/></Relationships>
</file>

<file path=ppt/slideMasters/_rels/slideMaster50.xml.rels><?xml version="1.0" encoding="UTF-8" standalone="yes"?>
<Relationships xmlns="http://schemas.openxmlformats.org/package/2006/relationships"><Relationship Id="rId2" Type="http://schemas.openxmlformats.org/officeDocument/2006/relationships/theme" Target="../theme/theme50.xml"/><Relationship Id="rId1" Type="http://schemas.openxmlformats.org/officeDocument/2006/relationships/slideLayout" Target="../slideLayouts/slideLayout50.xml"/></Relationships>
</file>

<file path=ppt/slideMasters/_rels/slideMaster51.xml.rels><?xml version="1.0" encoding="UTF-8" standalone="yes"?>
<Relationships xmlns="http://schemas.openxmlformats.org/package/2006/relationships"><Relationship Id="rId2" Type="http://schemas.openxmlformats.org/officeDocument/2006/relationships/theme" Target="../theme/theme51.xml"/><Relationship Id="rId1" Type="http://schemas.openxmlformats.org/officeDocument/2006/relationships/slideLayout" Target="../slideLayouts/slideLayout51.xml"/></Relationships>
</file>

<file path=ppt/slideMasters/_rels/slideMaster52.xml.rels><?xml version="1.0" encoding="UTF-8" standalone="yes"?>
<Relationships xmlns="http://schemas.openxmlformats.org/package/2006/relationships"><Relationship Id="rId2" Type="http://schemas.openxmlformats.org/officeDocument/2006/relationships/theme" Target="../theme/theme52.xml"/><Relationship Id="rId1" Type="http://schemas.openxmlformats.org/officeDocument/2006/relationships/slideLayout" Target="../slideLayouts/slideLayout52.xml"/></Relationships>
</file>

<file path=ppt/slideMasters/_rels/slideMaster53.xml.rels><?xml version="1.0" encoding="UTF-8" standalone="yes"?>
<Relationships xmlns="http://schemas.openxmlformats.org/package/2006/relationships"><Relationship Id="rId2" Type="http://schemas.openxmlformats.org/officeDocument/2006/relationships/theme" Target="../theme/theme53.xml"/><Relationship Id="rId1" Type="http://schemas.openxmlformats.org/officeDocument/2006/relationships/slideLayout" Target="../slideLayouts/slideLayout53.xml"/></Relationships>
</file>

<file path=ppt/slideMasters/_rels/slideMaster54.xml.rels><?xml version="1.0" encoding="UTF-8" standalone="yes"?>
<Relationships xmlns="http://schemas.openxmlformats.org/package/2006/relationships"><Relationship Id="rId2" Type="http://schemas.openxmlformats.org/officeDocument/2006/relationships/theme" Target="../theme/theme54.xml"/><Relationship Id="rId1" Type="http://schemas.openxmlformats.org/officeDocument/2006/relationships/slideLayout" Target="../slideLayouts/slideLayout54.xml"/></Relationships>
</file>

<file path=ppt/slideMasters/_rels/slideMaster55.xml.rels><?xml version="1.0" encoding="UTF-8" standalone="yes"?>
<Relationships xmlns="http://schemas.openxmlformats.org/package/2006/relationships"><Relationship Id="rId2" Type="http://schemas.openxmlformats.org/officeDocument/2006/relationships/theme" Target="../theme/theme55.xml"/><Relationship Id="rId1" Type="http://schemas.openxmlformats.org/officeDocument/2006/relationships/slideLayout" Target="../slideLayouts/slideLayout55.xml"/></Relationships>
</file>

<file path=ppt/slideMasters/_rels/slideMaster56.xml.rels><?xml version="1.0" encoding="UTF-8" standalone="yes"?>
<Relationships xmlns="http://schemas.openxmlformats.org/package/2006/relationships"><Relationship Id="rId2" Type="http://schemas.openxmlformats.org/officeDocument/2006/relationships/theme" Target="../theme/theme56.xml"/><Relationship Id="rId1" Type="http://schemas.openxmlformats.org/officeDocument/2006/relationships/slideLayout" Target="../slideLayouts/slideLayout56.xml"/></Relationships>
</file>

<file path=ppt/slideMasters/_rels/slideMaster57.xml.rels><?xml version="1.0" encoding="UTF-8" standalone="yes"?>
<Relationships xmlns="http://schemas.openxmlformats.org/package/2006/relationships"><Relationship Id="rId2" Type="http://schemas.openxmlformats.org/officeDocument/2006/relationships/theme" Target="../theme/theme57.xml"/><Relationship Id="rId1" Type="http://schemas.openxmlformats.org/officeDocument/2006/relationships/slideLayout" Target="../slideLayouts/slideLayout57.xml"/></Relationships>
</file>

<file path=ppt/slideMasters/_rels/slideMaster58.xml.rels><?xml version="1.0" encoding="UTF-8" standalone="yes"?>
<Relationships xmlns="http://schemas.openxmlformats.org/package/2006/relationships"><Relationship Id="rId2" Type="http://schemas.openxmlformats.org/officeDocument/2006/relationships/theme" Target="../theme/theme58.xml"/><Relationship Id="rId1" Type="http://schemas.openxmlformats.org/officeDocument/2006/relationships/slideLayout" Target="../slideLayouts/slideLayout58.xml"/></Relationships>
</file>

<file path=ppt/slideMasters/_rels/slideMaster59.xml.rels><?xml version="1.0" encoding="UTF-8" standalone="yes"?>
<Relationships xmlns="http://schemas.openxmlformats.org/package/2006/relationships"><Relationship Id="rId2" Type="http://schemas.openxmlformats.org/officeDocument/2006/relationships/theme" Target="../theme/theme59.xml"/><Relationship Id="rId1" Type="http://schemas.openxmlformats.org/officeDocument/2006/relationships/slideLayout" Target="../slideLayouts/slideLayout59.xml"/></Relationships>
</file>

<file path=ppt/slideMasters/_rels/slideMaster60.xml.rels><?xml version="1.0" encoding="UTF-8" standalone="yes"?>
<Relationships xmlns="http://schemas.openxmlformats.org/package/2006/relationships"><Relationship Id="rId2" Type="http://schemas.openxmlformats.org/officeDocument/2006/relationships/theme" Target="../theme/theme60.xml"/><Relationship Id="rId1" Type="http://schemas.openxmlformats.org/officeDocument/2006/relationships/slideLayout" Target="../slideLayouts/slideLayout60.xml"/></Relationships>
</file>

<file path=ppt/slideMasters/_rels/slideMaster61.xml.rels><?xml version="1.0" encoding="UTF-8" standalone="yes"?>
<Relationships xmlns="http://schemas.openxmlformats.org/package/2006/relationships"><Relationship Id="rId2" Type="http://schemas.openxmlformats.org/officeDocument/2006/relationships/theme" Target="../theme/theme61.xml"/><Relationship Id="rId1" Type="http://schemas.openxmlformats.org/officeDocument/2006/relationships/slideLayout" Target="../slideLayouts/slideLayout61.xml"/></Relationships>
</file>

<file path=ppt/slideMasters/_rels/slideMaster62.xml.rels><?xml version="1.0" encoding="UTF-8" standalone="yes"?>
<Relationships xmlns="http://schemas.openxmlformats.org/package/2006/relationships"><Relationship Id="rId2" Type="http://schemas.openxmlformats.org/officeDocument/2006/relationships/theme" Target="../theme/theme62.xml"/><Relationship Id="rId1" Type="http://schemas.openxmlformats.org/officeDocument/2006/relationships/slideLayout" Target="../slideLayouts/slideLayout62.xml"/></Relationships>
</file>

<file path=ppt/slideMasters/_rels/slideMaster63.xml.rels><?xml version="1.0" encoding="UTF-8" standalone="yes"?>
<Relationships xmlns="http://schemas.openxmlformats.org/package/2006/relationships"><Relationship Id="rId2" Type="http://schemas.openxmlformats.org/officeDocument/2006/relationships/theme" Target="../theme/theme63.xml"/><Relationship Id="rId1" Type="http://schemas.openxmlformats.org/officeDocument/2006/relationships/slideLayout" Target="../slideLayouts/slideLayout63.xml"/></Relationships>
</file>

<file path=ppt/slideMasters/_rels/slideMaster64.xml.rels><?xml version="1.0" encoding="UTF-8" standalone="yes"?>
<Relationships xmlns="http://schemas.openxmlformats.org/package/2006/relationships"><Relationship Id="rId2" Type="http://schemas.openxmlformats.org/officeDocument/2006/relationships/theme" Target="../theme/theme64.xml"/><Relationship Id="rId1" Type="http://schemas.openxmlformats.org/officeDocument/2006/relationships/slideLayout" Target="../slideLayouts/slideLayout64.xml"/></Relationships>
</file>

<file path=ppt/slideMasters/_rels/slideMaster65.xml.rels><?xml version="1.0" encoding="UTF-8" standalone="yes"?>
<Relationships xmlns="http://schemas.openxmlformats.org/package/2006/relationships"><Relationship Id="rId2" Type="http://schemas.openxmlformats.org/officeDocument/2006/relationships/theme" Target="../theme/theme65.xml"/><Relationship Id="rId1" Type="http://schemas.openxmlformats.org/officeDocument/2006/relationships/slideLayout" Target="../slideLayouts/slideLayout65.xml"/></Relationships>
</file>

<file path=ppt/slideMasters/_rels/slideMaster66.xml.rels><?xml version="1.0" encoding="UTF-8" standalone="yes"?>
<Relationships xmlns="http://schemas.openxmlformats.org/package/2006/relationships"><Relationship Id="rId2" Type="http://schemas.openxmlformats.org/officeDocument/2006/relationships/theme" Target="../theme/theme66.xml"/><Relationship Id="rId1" Type="http://schemas.openxmlformats.org/officeDocument/2006/relationships/slideLayout" Target="../slideLayouts/slideLayout66.xml"/></Relationships>
</file>

<file path=ppt/slideMasters/_rels/slideMaster67.xml.rels><?xml version="1.0" encoding="UTF-8" standalone="yes"?>
<Relationships xmlns="http://schemas.openxmlformats.org/package/2006/relationships"><Relationship Id="rId2" Type="http://schemas.openxmlformats.org/officeDocument/2006/relationships/theme" Target="../theme/theme67.xml"/><Relationship Id="rId1" Type="http://schemas.openxmlformats.org/officeDocument/2006/relationships/slideLayout" Target="../slideLayouts/slideLayout67.xml"/></Relationships>
</file>

<file path=ppt/slideMasters/_rels/slideMaster68.xml.rels><?xml version="1.0" encoding="UTF-8" standalone="yes"?>
<Relationships xmlns="http://schemas.openxmlformats.org/package/2006/relationships"><Relationship Id="rId2" Type="http://schemas.openxmlformats.org/officeDocument/2006/relationships/theme" Target="../theme/theme68.xml"/><Relationship Id="rId1" Type="http://schemas.openxmlformats.org/officeDocument/2006/relationships/slideLayout" Target="../slideLayouts/slideLayout68.xml"/></Relationships>
</file>

<file path=ppt/slideMasters/_rels/slideMaster69.xml.rels><?xml version="1.0" encoding="UTF-8" standalone="yes"?>
<Relationships xmlns="http://schemas.openxmlformats.org/package/2006/relationships"><Relationship Id="rId2" Type="http://schemas.openxmlformats.org/officeDocument/2006/relationships/theme" Target="../theme/theme69.xml"/><Relationship Id="rId1" Type="http://schemas.openxmlformats.org/officeDocument/2006/relationships/slideLayout" Target="../slideLayouts/slideLayout69.xml"/></Relationships>
</file>

<file path=ppt/slideMasters/_rels/slideMaster70.xml.rels><?xml version="1.0" encoding="UTF-8" standalone="yes"?>
<Relationships xmlns="http://schemas.openxmlformats.org/package/2006/relationships"><Relationship Id="rId2" Type="http://schemas.openxmlformats.org/officeDocument/2006/relationships/theme" Target="../theme/theme70.xml"/><Relationship Id="rId1" Type="http://schemas.openxmlformats.org/officeDocument/2006/relationships/slideLayout" Target="../slideLayouts/slideLayout70.xml"/></Relationships>
</file>

<file path=ppt/slideMasters/_rels/slideMaster71.xml.rels><?xml version="1.0" encoding="UTF-8" standalone="yes"?>
<Relationships xmlns="http://schemas.openxmlformats.org/package/2006/relationships"><Relationship Id="rId2" Type="http://schemas.openxmlformats.org/officeDocument/2006/relationships/theme" Target="../theme/theme71.xml"/><Relationship Id="rId1" Type="http://schemas.openxmlformats.org/officeDocument/2006/relationships/slideLayout" Target="../slideLayouts/slideLayout71.xml"/></Relationships>
</file>

<file path=ppt/slideMasters/_rels/slideMaster72.xml.rels><?xml version="1.0" encoding="UTF-8" standalone="yes"?>
<Relationships xmlns="http://schemas.openxmlformats.org/package/2006/relationships"><Relationship Id="rId2" Type="http://schemas.openxmlformats.org/officeDocument/2006/relationships/theme" Target="../theme/theme72.xml"/><Relationship Id="rId1" Type="http://schemas.openxmlformats.org/officeDocument/2006/relationships/slideLayout" Target="../slideLayouts/slideLayout72.xml"/></Relationships>
</file>

<file path=ppt/slideMasters/_rels/slideMaster73.xml.rels><?xml version="1.0" encoding="UTF-8" standalone="yes"?>
<Relationships xmlns="http://schemas.openxmlformats.org/package/2006/relationships"><Relationship Id="rId2" Type="http://schemas.openxmlformats.org/officeDocument/2006/relationships/theme" Target="../theme/theme73.xml"/><Relationship Id="rId1" Type="http://schemas.openxmlformats.org/officeDocument/2006/relationships/slideLayout" Target="../slideLayouts/slideLayout73.xml"/></Relationships>
</file>

<file path=ppt/slideMasters/_rels/slideMaster74.xml.rels><?xml version="1.0" encoding="UTF-8" standalone="yes"?>
<Relationships xmlns="http://schemas.openxmlformats.org/package/2006/relationships"><Relationship Id="rId2" Type="http://schemas.openxmlformats.org/officeDocument/2006/relationships/theme" Target="../theme/theme74.xml"/><Relationship Id="rId1" Type="http://schemas.openxmlformats.org/officeDocument/2006/relationships/slideLayout" Target="../slideLayouts/slideLayout74.xml"/></Relationships>
</file>

<file path=ppt/slideMasters/_rels/slideMaster75.xml.rels><?xml version="1.0" encoding="UTF-8" standalone="yes"?>
<Relationships xmlns="http://schemas.openxmlformats.org/package/2006/relationships"><Relationship Id="rId2" Type="http://schemas.openxmlformats.org/officeDocument/2006/relationships/theme" Target="../theme/theme75.xml"/><Relationship Id="rId1" Type="http://schemas.openxmlformats.org/officeDocument/2006/relationships/slideLayout" Target="../slideLayouts/slideLayout75.xml"/></Relationships>
</file>

<file path=ppt/slideMasters/_rels/slideMaster76.xml.rels><?xml version="1.0" encoding="UTF-8" standalone="yes"?>
<Relationships xmlns="http://schemas.openxmlformats.org/package/2006/relationships"><Relationship Id="rId2" Type="http://schemas.openxmlformats.org/officeDocument/2006/relationships/theme" Target="../theme/theme76.xml"/><Relationship Id="rId1" Type="http://schemas.openxmlformats.org/officeDocument/2006/relationships/slideLayout" Target="../slideLayouts/slideLayout76.xml"/></Relationships>
</file>

<file path=ppt/slideMasters/_rels/slideMaster77.xml.rels><?xml version="1.0" encoding="UTF-8" standalone="yes"?>
<Relationships xmlns="http://schemas.openxmlformats.org/package/2006/relationships"><Relationship Id="rId2" Type="http://schemas.openxmlformats.org/officeDocument/2006/relationships/theme" Target="../theme/theme77.xml"/><Relationship Id="rId1" Type="http://schemas.openxmlformats.org/officeDocument/2006/relationships/slideLayout" Target="../slideLayouts/slideLayout77.xml"/></Relationships>
</file>

<file path=ppt/slideMasters/_rels/slideMaster78.xml.rels><?xml version="1.0" encoding="UTF-8" standalone="yes"?>
<Relationships xmlns="http://schemas.openxmlformats.org/package/2006/relationships"><Relationship Id="rId2" Type="http://schemas.openxmlformats.org/officeDocument/2006/relationships/theme" Target="../theme/theme78.xml"/><Relationship Id="rId1" Type="http://schemas.openxmlformats.org/officeDocument/2006/relationships/slideLayout" Target="../slideLayouts/slideLayout78.xml"/></Relationships>
</file>

<file path=ppt/slideMasters/_rels/slideMaster79.xml.rels><?xml version="1.0" encoding="UTF-8" standalone="yes"?>
<Relationships xmlns="http://schemas.openxmlformats.org/package/2006/relationships"><Relationship Id="rId2" Type="http://schemas.openxmlformats.org/officeDocument/2006/relationships/theme" Target="../theme/theme79.xml"/><Relationship Id="rId1" Type="http://schemas.openxmlformats.org/officeDocument/2006/relationships/slideLayout" Target="../slideLayouts/slideLayout79.xml"/></Relationships>
</file>

<file path=ppt/slideMasters/_rels/slideMaster80.xml.rels><?xml version="1.0" encoding="UTF-8" standalone="yes"?>
<Relationships xmlns="http://schemas.openxmlformats.org/package/2006/relationships"><Relationship Id="rId2" Type="http://schemas.openxmlformats.org/officeDocument/2006/relationships/theme" Target="../theme/theme80.xml"/><Relationship Id="rId1" Type="http://schemas.openxmlformats.org/officeDocument/2006/relationships/slideLayout" Target="../slideLayouts/slideLayout80.xml"/></Relationships>
</file>

<file path=ppt/slideMasters/_rels/slideMaster81.xml.rels><?xml version="1.0" encoding="UTF-8" standalone="yes"?>
<Relationships xmlns="http://schemas.openxmlformats.org/package/2006/relationships"><Relationship Id="rId2" Type="http://schemas.openxmlformats.org/officeDocument/2006/relationships/theme" Target="../theme/theme81.xml"/><Relationship Id="rId1" Type="http://schemas.openxmlformats.org/officeDocument/2006/relationships/slideLayout" Target="../slideLayouts/slideLayout81.xml"/></Relationships>
</file>

<file path=ppt/slideMasters/_rels/slideMaster82.xml.rels><?xml version="1.0" encoding="UTF-8" standalone="yes"?>
<Relationships xmlns="http://schemas.openxmlformats.org/package/2006/relationships"><Relationship Id="rId2" Type="http://schemas.openxmlformats.org/officeDocument/2006/relationships/theme" Target="../theme/theme82.xml"/><Relationship Id="rId1" Type="http://schemas.openxmlformats.org/officeDocument/2006/relationships/slideLayout" Target="../slideLayouts/slideLayout82.xml"/></Relationships>
</file>

<file path=ppt/slideMasters/_rels/slideMaster83.xml.rels><?xml version="1.0" encoding="UTF-8" standalone="yes"?>
<Relationships xmlns="http://schemas.openxmlformats.org/package/2006/relationships"><Relationship Id="rId2" Type="http://schemas.openxmlformats.org/officeDocument/2006/relationships/theme" Target="../theme/theme83.xml"/><Relationship Id="rId1" Type="http://schemas.openxmlformats.org/officeDocument/2006/relationships/slideLayout" Target="../slideLayouts/slideLayout83.xml"/></Relationships>
</file>

<file path=ppt/slideMasters/_rels/slideMaster84.xml.rels><?xml version="1.0" encoding="UTF-8" standalone="yes"?>
<Relationships xmlns="http://schemas.openxmlformats.org/package/2006/relationships"><Relationship Id="rId2" Type="http://schemas.openxmlformats.org/officeDocument/2006/relationships/theme" Target="../theme/theme84.xml"/><Relationship Id="rId1" Type="http://schemas.openxmlformats.org/officeDocument/2006/relationships/slideLayout" Target="../slideLayouts/slideLayout84.xml"/></Relationships>
</file>

<file path=ppt/slideMasters/_rels/slideMaster85.xml.rels><?xml version="1.0" encoding="UTF-8" standalone="yes"?>
<Relationships xmlns="http://schemas.openxmlformats.org/package/2006/relationships"><Relationship Id="rId2" Type="http://schemas.openxmlformats.org/officeDocument/2006/relationships/theme" Target="../theme/theme85.xml"/><Relationship Id="rId1" Type="http://schemas.openxmlformats.org/officeDocument/2006/relationships/slideLayout" Target="../slideLayouts/slideLayout85.xml"/></Relationships>
</file>

<file path=ppt/slideMasters/_rels/slideMaster86.xml.rels><?xml version="1.0" encoding="UTF-8" standalone="yes"?>
<Relationships xmlns="http://schemas.openxmlformats.org/package/2006/relationships"><Relationship Id="rId2" Type="http://schemas.openxmlformats.org/officeDocument/2006/relationships/theme" Target="../theme/theme86.xml"/><Relationship Id="rId1" Type="http://schemas.openxmlformats.org/officeDocument/2006/relationships/slideLayout" Target="../slideLayouts/slideLayout86.xml"/></Relationships>
</file>

<file path=ppt/slideMasters/_rels/slideMaster87.xml.rels><?xml version="1.0" encoding="UTF-8" standalone="yes"?>
<Relationships xmlns="http://schemas.openxmlformats.org/package/2006/relationships"><Relationship Id="rId2" Type="http://schemas.openxmlformats.org/officeDocument/2006/relationships/theme" Target="../theme/theme87.xml"/><Relationship Id="rId1" Type="http://schemas.openxmlformats.org/officeDocument/2006/relationships/slideLayout" Target="../slideLayouts/slideLayout87.xml"/></Relationships>
</file>

<file path=ppt/slideMasters/_rels/slideMaster88.xml.rels><?xml version="1.0" encoding="UTF-8" standalone="yes"?>
<Relationships xmlns="http://schemas.openxmlformats.org/package/2006/relationships"><Relationship Id="rId2" Type="http://schemas.openxmlformats.org/officeDocument/2006/relationships/theme" Target="../theme/theme88.xml"/><Relationship Id="rId1" Type="http://schemas.openxmlformats.org/officeDocument/2006/relationships/slideLayout" Target="../slideLayouts/slideLayout88.xml"/></Relationships>
</file>

<file path=ppt/slideMasters/_rels/slideMaster89.xml.rels><?xml version="1.0" encoding="UTF-8" standalone="yes"?>
<Relationships xmlns="http://schemas.openxmlformats.org/package/2006/relationships"><Relationship Id="rId3" Type="http://schemas.openxmlformats.org/officeDocument/2006/relationships/theme" Target="../theme/theme89.xml"/><Relationship Id="rId2" Type="http://schemas.openxmlformats.org/officeDocument/2006/relationships/slideLayout" Target="../slideLayouts/slideLayout90.xml"/><Relationship Id="rId1" Type="http://schemas.openxmlformats.org/officeDocument/2006/relationships/slideLayout" Target="../slideLayouts/slideLayout89.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9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3"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381509D3-A30E-45CF-8A44-96A0915A0BE5}" type="slidenum">
              <a:rPr lang="en-US"/>
              <a:pPr fontAlgn="base">
                <a:spcBef>
                  <a:spcPct val="0"/>
                </a:spcBef>
                <a:spcAft>
                  <a:spcPct val="0"/>
                </a:spcAft>
                <a:defRPr/>
              </a:pPr>
              <a:t>‹#›</a:t>
            </a:fld>
            <a:endParaRPr lang="en-US"/>
          </a:p>
        </p:txBody>
      </p:sp>
      <p:sp>
        <p:nvSpPr>
          <p:cNvPr id="11271"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695" r:id="rId1"/>
  </p:sldLayoutIdLst>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291"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6A37E5DC-2752-43C7-941F-F823D8DAEDD0}" type="slidenum">
              <a:rPr lang="en-US"/>
              <a:pPr fontAlgn="base">
                <a:spcBef>
                  <a:spcPct val="0"/>
                </a:spcBef>
                <a:spcAft>
                  <a:spcPct val="0"/>
                </a:spcAft>
                <a:defRPr/>
              </a:pPr>
              <a:t>‹#›</a:t>
            </a:fld>
            <a:endParaRPr lang="en-US"/>
          </a:p>
        </p:txBody>
      </p:sp>
      <p:sp>
        <p:nvSpPr>
          <p:cNvPr id="12295"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697" r:id="rId1"/>
  </p:sldLayoutIdLst>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3797B245-356E-4F62-B35B-F55525EB56A2}" type="slidenum">
              <a:rPr lang="en-US"/>
              <a:pPr fontAlgn="base">
                <a:spcBef>
                  <a:spcPct val="0"/>
                </a:spcBef>
                <a:spcAft>
                  <a:spcPct val="0"/>
                </a:spcAft>
                <a:defRPr/>
              </a:pPr>
              <a:t>‹#›</a:t>
            </a:fld>
            <a:endParaRPr lang="en-US"/>
          </a:p>
        </p:txBody>
      </p:sp>
      <p:sp>
        <p:nvSpPr>
          <p:cNvPr id="8199"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699" r:id="rId1"/>
  </p:sldLayoutIdLst>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219"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25F2DF35-3FAE-4EEA-ABC5-700D1D0FCBFF}" type="slidenum">
              <a:rPr lang="en-US"/>
              <a:pPr fontAlgn="base">
                <a:spcBef>
                  <a:spcPct val="0"/>
                </a:spcBef>
                <a:spcAft>
                  <a:spcPct val="0"/>
                </a:spcAft>
                <a:defRPr/>
              </a:pPr>
              <a:t>‹#›</a:t>
            </a:fld>
            <a:endParaRPr lang="en-US"/>
          </a:p>
        </p:txBody>
      </p:sp>
      <p:sp>
        <p:nvSpPr>
          <p:cNvPr id="9223"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01" r:id="rId1"/>
  </p:sldLayoutIdLst>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3"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B00D9F3B-C4D1-44D7-B4B3-8B510EC630A2}" type="slidenum">
              <a:rPr lang="en-US"/>
              <a:pPr fontAlgn="base">
                <a:spcBef>
                  <a:spcPct val="0"/>
                </a:spcBef>
                <a:spcAft>
                  <a:spcPct val="0"/>
                </a:spcAft>
                <a:defRPr/>
              </a:pPr>
              <a:t>‹#›</a:t>
            </a:fld>
            <a:endParaRPr lang="en-US"/>
          </a:p>
        </p:txBody>
      </p:sp>
      <p:sp>
        <p:nvSpPr>
          <p:cNvPr id="10247"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03" r:id="rId1"/>
  </p:sldLayoutIdLst>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0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0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0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3"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2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5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fontAlgn="base">
              <a:spcBef>
                <a:spcPct val="0"/>
              </a:spcBef>
              <a:spcAft>
                <a:spcPct val="0"/>
              </a:spcAft>
              <a:defRPr/>
            </a:pPr>
            <a:fld id="{907D5D0D-8046-4DFC-BFEC-35BD94121CA3}" type="datetimeFigureOut">
              <a:rPr lang="en-US">
                <a:solidFill>
                  <a:srgbClr val="000000"/>
                </a:solidFill>
              </a:rPr>
              <a:pPr fontAlgn="base">
                <a:spcBef>
                  <a:spcPct val="0"/>
                </a:spcBef>
                <a:spcAft>
                  <a:spcPct val="0"/>
                </a:spcAft>
                <a:defRPr/>
              </a:pPr>
              <a:t>8/7/2013</a:t>
            </a:fld>
            <a:endParaRPr lang="en-US">
              <a:solidFill>
                <a:srgbClr val="000000"/>
              </a:solidFill>
            </a:endParaRPr>
          </a:p>
        </p:txBody>
      </p:sp>
      <p:sp>
        <p:nvSpPr>
          <p:cNvPr id="265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fontAlgn="base">
              <a:spcBef>
                <a:spcPct val="0"/>
              </a:spcBef>
              <a:spcAft>
                <a:spcPct val="0"/>
              </a:spcAft>
              <a:defRPr/>
            </a:pPr>
            <a:endParaRPr lang="en-US">
              <a:solidFill>
                <a:srgbClr val="000000"/>
              </a:solidFill>
            </a:endParaRPr>
          </a:p>
        </p:txBody>
      </p:sp>
      <p:sp>
        <p:nvSpPr>
          <p:cNvPr id="265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fontAlgn="base">
              <a:spcBef>
                <a:spcPct val="0"/>
              </a:spcBef>
              <a:spcAft>
                <a:spcPct val="0"/>
              </a:spcAft>
              <a:defRPr/>
            </a:pPr>
            <a:fld id="{0179D69C-50C6-4049-BC4C-1298DB7C87C3}" type="slidenum">
              <a:rPr lang="en-US">
                <a:solidFill>
                  <a:srgbClr val="000000"/>
                </a:solidFill>
              </a:rPr>
              <a:pPr fontAlgn="base">
                <a:spcBef>
                  <a:spcPct val="0"/>
                </a:spcBef>
                <a:spcAft>
                  <a:spcPct val="0"/>
                </a:spcAft>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23"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53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cs typeface="+mn-cs"/>
              </a:defRPr>
            </a:lvl1pPr>
          </a:lstStyle>
          <a:p>
            <a:pPr fontAlgn="base">
              <a:spcBef>
                <a:spcPct val="0"/>
              </a:spcBef>
              <a:spcAft>
                <a:spcPct val="0"/>
              </a:spcAft>
              <a:defRPr/>
            </a:pPr>
            <a:endParaRPr lang="en-US">
              <a:solidFill>
                <a:prstClr val="black"/>
              </a:solidFill>
            </a:endParaRPr>
          </a:p>
        </p:txBody>
      </p:sp>
      <p:sp>
        <p:nvSpPr>
          <p:cNvPr id="553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cs typeface="+mn-cs"/>
              </a:defRPr>
            </a:lvl1pPr>
          </a:lstStyle>
          <a:p>
            <a:pPr fontAlgn="base">
              <a:spcBef>
                <a:spcPct val="0"/>
              </a:spcBef>
              <a:spcAft>
                <a:spcPct val="0"/>
              </a:spcAft>
              <a:defRPr/>
            </a:pPr>
            <a:endParaRPr lang="en-US">
              <a:solidFill>
                <a:prstClr val="black"/>
              </a:solidFill>
            </a:endParaRPr>
          </a:p>
        </p:txBody>
      </p:sp>
      <p:sp>
        <p:nvSpPr>
          <p:cNvPr id="553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mn-lt"/>
                <a:cs typeface="+mn-cs"/>
              </a:defRPr>
            </a:lvl1pPr>
          </a:lstStyle>
          <a:p>
            <a:pPr fontAlgn="base">
              <a:spcBef>
                <a:spcPct val="0"/>
              </a:spcBef>
              <a:spcAft>
                <a:spcPct val="0"/>
              </a:spcAft>
              <a:defRPr/>
            </a:pPr>
            <a:fld id="{D454FDD3-FD39-4807-9CE5-AEE367270C36}" type="slidenum">
              <a:rPr lang="en-US">
                <a:solidFill>
                  <a:prstClr val="black"/>
                </a:solidFill>
              </a:rPr>
              <a:pPr fontAlgn="base">
                <a:spcBef>
                  <a:spcPct val="0"/>
                </a:spcBef>
                <a:spcAft>
                  <a:spcPct val="0"/>
                </a:spcAft>
                <a:defRPr/>
              </a:pPr>
              <a:t>‹#›</a:t>
            </a:fld>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725"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53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cs typeface="+mn-cs"/>
              </a:defRPr>
            </a:lvl1pPr>
          </a:lstStyle>
          <a:p>
            <a:pPr fontAlgn="base">
              <a:spcBef>
                <a:spcPct val="0"/>
              </a:spcBef>
              <a:spcAft>
                <a:spcPct val="0"/>
              </a:spcAft>
              <a:defRPr/>
            </a:pPr>
            <a:endParaRPr lang="en-US">
              <a:solidFill>
                <a:prstClr val="black"/>
              </a:solidFill>
            </a:endParaRPr>
          </a:p>
        </p:txBody>
      </p:sp>
      <p:sp>
        <p:nvSpPr>
          <p:cNvPr id="553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cs typeface="+mn-cs"/>
              </a:defRPr>
            </a:lvl1pPr>
          </a:lstStyle>
          <a:p>
            <a:pPr fontAlgn="base">
              <a:spcBef>
                <a:spcPct val="0"/>
              </a:spcBef>
              <a:spcAft>
                <a:spcPct val="0"/>
              </a:spcAft>
              <a:defRPr/>
            </a:pPr>
            <a:endParaRPr lang="en-US">
              <a:solidFill>
                <a:prstClr val="black"/>
              </a:solidFill>
            </a:endParaRPr>
          </a:p>
        </p:txBody>
      </p:sp>
      <p:sp>
        <p:nvSpPr>
          <p:cNvPr id="553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mn-lt"/>
                <a:cs typeface="+mn-cs"/>
              </a:defRPr>
            </a:lvl1pPr>
          </a:lstStyle>
          <a:p>
            <a:pPr fontAlgn="base">
              <a:spcBef>
                <a:spcPct val="0"/>
              </a:spcBef>
              <a:spcAft>
                <a:spcPct val="0"/>
              </a:spcAft>
              <a:defRPr/>
            </a:pPr>
            <a:fld id="{D454FDD3-FD39-4807-9CE5-AEE367270C36}" type="slidenum">
              <a:rPr lang="en-US">
                <a:solidFill>
                  <a:prstClr val="black"/>
                </a:solidFill>
              </a:rPr>
              <a:pPr fontAlgn="base">
                <a:spcBef>
                  <a:spcPct val="0"/>
                </a:spcBef>
                <a:spcAft>
                  <a:spcPct val="0"/>
                </a:spcAft>
                <a:defRPr/>
              </a:pPr>
              <a:t>‹#›</a:t>
            </a:fld>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727"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15"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2B940CEA-0604-452F-8415-B2D2175D8F63}" type="slidenum">
              <a:rPr lang="en-US"/>
              <a:pPr fontAlgn="base">
                <a:spcBef>
                  <a:spcPct val="0"/>
                </a:spcBef>
                <a:spcAft>
                  <a:spcPct val="0"/>
                </a:spcAft>
                <a:defRPr/>
              </a:pPr>
              <a:t>‹#›</a:t>
            </a:fld>
            <a:endParaRPr lang="en-US"/>
          </a:p>
        </p:txBody>
      </p:sp>
      <p:sp>
        <p:nvSpPr>
          <p:cNvPr id="13319"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29"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339"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7945DC52-DB4E-48DF-879E-A9088DCDEC7E}" type="slidenum">
              <a:rPr lang="en-US"/>
              <a:pPr fontAlgn="base">
                <a:spcBef>
                  <a:spcPct val="0"/>
                </a:spcBef>
                <a:spcAft>
                  <a:spcPct val="0"/>
                </a:spcAft>
                <a:defRPr/>
              </a:pPr>
              <a:t>‹#›</a:t>
            </a:fld>
            <a:endParaRPr lang="en-US"/>
          </a:p>
        </p:txBody>
      </p:sp>
      <p:sp>
        <p:nvSpPr>
          <p:cNvPr id="14343"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31"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363"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81C3F5FE-D028-4FF5-8E25-4382E34B20B5}" type="slidenum">
              <a:rPr lang="en-US"/>
              <a:pPr fontAlgn="base">
                <a:spcBef>
                  <a:spcPct val="0"/>
                </a:spcBef>
                <a:spcAft>
                  <a:spcPct val="0"/>
                </a:spcAft>
                <a:defRPr/>
              </a:pPr>
              <a:t>‹#›</a:t>
            </a:fld>
            <a:endParaRPr lang="en-US"/>
          </a:p>
        </p:txBody>
      </p:sp>
      <p:sp>
        <p:nvSpPr>
          <p:cNvPr id="15367"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33"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387"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EB68D7AC-6439-41FA-9FDF-E73DB31CAF4C}" type="slidenum">
              <a:rPr lang="en-US"/>
              <a:pPr fontAlgn="base">
                <a:spcBef>
                  <a:spcPct val="0"/>
                </a:spcBef>
                <a:spcAft>
                  <a:spcPct val="0"/>
                </a:spcAft>
                <a:defRPr/>
              </a:pPr>
              <a:t>‹#›</a:t>
            </a:fld>
            <a:endParaRPr lang="en-US"/>
          </a:p>
        </p:txBody>
      </p:sp>
      <p:sp>
        <p:nvSpPr>
          <p:cNvPr id="16391"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35"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11"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6FD1075E-CBB3-4985-AC5B-79C099E831E8}" type="slidenum">
              <a:rPr lang="en-US"/>
              <a:pPr fontAlgn="base">
                <a:spcBef>
                  <a:spcPct val="0"/>
                </a:spcBef>
                <a:spcAft>
                  <a:spcPct val="0"/>
                </a:spcAft>
                <a:defRPr/>
              </a:pPr>
              <a:t>‹#›</a:t>
            </a:fld>
            <a:endParaRPr lang="en-US"/>
          </a:p>
        </p:txBody>
      </p:sp>
      <p:sp>
        <p:nvSpPr>
          <p:cNvPr id="17415"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37"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8435"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5D3A65E5-5521-402C-8A76-D7CC5A7F31BC}" type="slidenum">
              <a:rPr lang="en-US"/>
              <a:pPr fontAlgn="base">
                <a:spcBef>
                  <a:spcPct val="0"/>
                </a:spcBef>
                <a:spcAft>
                  <a:spcPct val="0"/>
                </a:spcAft>
                <a:defRPr/>
              </a:pPr>
              <a:t>‹#›</a:t>
            </a:fld>
            <a:endParaRPr lang="en-US"/>
          </a:p>
        </p:txBody>
      </p:sp>
      <p:sp>
        <p:nvSpPr>
          <p:cNvPr id="18439"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39"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9459"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EC1237DF-8273-445B-BAB9-48B323D59DDD}" type="slidenum">
              <a:rPr lang="en-US"/>
              <a:pPr fontAlgn="base">
                <a:spcBef>
                  <a:spcPct val="0"/>
                </a:spcBef>
                <a:spcAft>
                  <a:spcPct val="0"/>
                </a:spcAft>
                <a:defRPr/>
              </a:pPr>
              <a:t>‹#›</a:t>
            </a:fld>
            <a:endParaRPr lang="en-US"/>
          </a:p>
        </p:txBody>
      </p:sp>
      <p:sp>
        <p:nvSpPr>
          <p:cNvPr id="19463"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41"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483"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393E6FFC-C977-4B0B-ADC3-E910840CCFBE}" type="slidenum">
              <a:rPr lang="en-US"/>
              <a:pPr fontAlgn="base">
                <a:spcBef>
                  <a:spcPct val="0"/>
                </a:spcBef>
                <a:spcAft>
                  <a:spcPct val="0"/>
                </a:spcAft>
                <a:defRPr/>
              </a:pPr>
              <a:t>‹#›</a:t>
            </a:fld>
            <a:endParaRPr lang="en-US"/>
          </a:p>
        </p:txBody>
      </p:sp>
      <p:sp>
        <p:nvSpPr>
          <p:cNvPr id="20487"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43"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1507"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28BE1B8E-2A38-413B-B6AD-969D036E3ACB}" type="slidenum">
              <a:rPr lang="en-US"/>
              <a:pPr fontAlgn="base">
                <a:spcBef>
                  <a:spcPct val="0"/>
                </a:spcBef>
                <a:spcAft>
                  <a:spcPct val="0"/>
                </a:spcAft>
                <a:defRPr/>
              </a:pPr>
              <a:t>‹#›</a:t>
            </a:fld>
            <a:endParaRPr lang="en-US"/>
          </a:p>
        </p:txBody>
      </p:sp>
      <p:sp>
        <p:nvSpPr>
          <p:cNvPr id="21511"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45"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2531"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FC3C485E-62D4-4EE4-BD4A-37A361CC99F6}" type="slidenum">
              <a:rPr lang="en-US"/>
              <a:pPr fontAlgn="base">
                <a:spcBef>
                  <a:spcPct val="0"/>
                </a:spcBef>
                <a:spcAft>
                  <a:spcPct val="0"/>
                </a:spcAft>
                <a:defRPr/>
              </a:pPr>
              <a:t>‹#›</a:t>
            </a:fld>
            <a:endParaRPr lang="en-US"/>
          </a:p>
        </p:txBody>
      </p:sp>
      <p:sp>
        <p:nvSpPr>
          <p:cNvPr id="22535"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47"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3555"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638A3137-18D8-401F-BA3D-FA9C7AEF4311}" type="slidenum">
              <a:rPr lang="en-US"/>
              <a:pPr fontAlgn="base">
                <a:spcBef>
                  <a:spcPct val="0"/>
                </a:spcBef>
                <a:spcAft>
                  <a:spcPct val="0"/>
                </a:spcAft>
                <a:defRPr/>
              </a:pPr>
              <a:t>‹#›</a:t>
            </a:fld>
            <a:endParaRPr lang="en-US"/>
          </a:p>
        </p:txBody>
      </p:sp>
      <p:sp>
        <p:nvSpPr>
          <p:cNvPr id="23559"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49"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4579"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C6B69306-2580-4F4C-8835-1A26F380C10E}" type="slidenum">
              <a:rPr lang="en-US"/>
              <a:pPr fontAlgn="base">
                <a:spcBef>
                  <a:spcPct val="0"/>
                </a:spcBef>
                <a:spcAft>
                  <a:spcPct val="0"/>
                </a:spcAft>
                <a:defRPr/>
              </a:pPr>
              <a:t>‹#›</a:t>
            </a:fld>
            <a:endParaRPr lang="en-US"/>
          </a:p>
        </p:txBody>
      </p:sp>
      <p:sp>
        <p:nvSpPr>
          <p:cNvPr id="24583"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51"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557A7F8E-FE99-48AF-9224-D1FE39C48F8A}" type="slidenum">
              <a:rPr lang="en-US"/>
              <a:pPr fontAlgn="base">
                <a:spcBef>
                  <a:spcPct val="0"/>
                </a:spcBef>
                <a:spcAft>
                  <a:spcPct val="0"/>
                </a:spcAft>
                <a:defRPr/>
              </a:pPr>
              <a:t>‹#›</a:t>
            </a:fld>
            <a:endParaRPr lang="en-US"/>
          </a:p>
        </p:txBody>
      </p:sp>
      <p:sp>
        <p:nvSpPr>
          <p:cNvPr id="25607"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53"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6627"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5937D4ED-4760-4627-8944-3A17890BB27B}" type="slidenum">
              <a:rPr lang="en-US"/>
              <a:pPr fontAlgn="base">
                <a:spcBef>
                  <a:spcPct val="0"/>
                </a:spcBef>
                <a:spcAft>
                  <a:spcPct val="0"/>
                </a:spcAft>
                <a:defRPr/>
              </a:pPr>
              <a:t>‹#›</a:t>
            </a:fld>
            <a:endParaRPr lang="en-US"/>
          </a:p>
        </p:txBody>
      </p:sp>
      <p:sp>
        <p:nvSpPr>
          <p:cNvPr id="26631"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55"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7651"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B76B2ED0-688F-4416-9A48-9CA48B93C3D4}" type="slidenum">
              <a:rPr lang="en-US"/>
              <a:pPr fontAlgn="base">
                <a:spcBef>
                  <a:spcPct val="0"/>
                </a:spcBef>
                <a:spcAft>
                  <a:spcPct val="0"/>
                </a:spcAft>
                <a:defRPr/>
              </a:pPr>
              <a:t>‹#›</a:t>
            </a:fld>
            <a:endParaRPr lang="en-US"/>
          </a:p>
        </p:txBody>
      </p:sp>
      <p:sp>
        <p:nvSpPr>
          <p:cNvPr id="27655"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57"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8675"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914A877D-6146-4B38-AAB2-A03252D0951E}" type="slidenum">
              <a:rPr lang="en-US"/>
              <a:pPr fontAlgn="base">
                <a:spcBef>
                  <a:spcPct val="0"/>
                </a:spcBef>
                <a:spcAft>
                  <a:spcPct val="0"/>
                </a:spcAft>
                <a:defRPr/>
              </a:pPr>
              <a:t>‹#›</a:t>
            </a:fld>
            <a:endParaRPr lang="en-US"/>
          </a:p>
        </p:txBody>
      </p:sp>
      <p:sp>
        <p:nvSpPr>
          <p:cNvPr id="28679"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59"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9699"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6FB3B5E0-D045-4546-B4BC-1B69A68F5042}" type="slidenum">
              <a:rPr lang="en-US"/>
              <a:pPr fontAlgn="base">
                <a:spcBef>
                  <a:spcPct val="0"/>
                </a:spcBef>
                <a:spcAft>
                  <a:spcPct val="0"/>
                </a:spcAft>
                <a:defRPr/>
              </a:pPr>
              <a:t>‹#›</a:t>
            </a:fld>
            <a:endParaRPr lang="en-US"/>
          </a:p>
        </p:txBody>
      </p:sp>
      <p:sp>
        <p:nvSpPr>
          <p:cNvPr id="29703"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61"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23"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E168C5F6-E3D6-4CEB-B81F-95F0060973F5}" type="slidenum">
              <a:rPr lang="en-US"/>
              <a:pPr fontAlgn="base">
                <a:spcBef>
                  <a:spcPct val="0"/>
                </a:spcBef>
                <a:spcAft>
                  <a:spcPct val="0"/>
                </a:spcAft>
                <a:defRPr/>
              </a:pPr>
              <a:t>‹#›</a:t>
            </a:fld>
            <a:endParaRPr lang="en-US"/>
          </a:p>
        </p:txBody>
      </p:sp>
      <p:sp>
        <p:nvSpPr>
          <p:cNvPr id="30727"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63"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747"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C7D5AF2A-365E-4273-80B1-7A965BBAFCD4}" type="slidenum">
              <a:rPr lang="en-US"/>
              <a:pPr fontAlgn="base">
                <a:spcBef>
                  <a:spcPct val="0"/>
                </a:spcBef>
                <a:spcAft>
                  <a:spcPct val="0"/>
                </a:spcAft>
                <a:defRPr/>
              </a:pPr>
              <a:t>‹#›</a:t>
            </a:fld>
            <a:endParaRPr lang="en-US"/>
          </a:p>
        </p:txBody>
      </p:sp>
      <p:sp>
        <p:nvSpPr>
          <p:cNvPr id="31751"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65"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2771"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8B17217E-F9EC-4EC8-8290-E72834C3375A}" type="slidenum">
              <a:rPr lang="en-US"/>
              <a:pPr fontAlgn="base">
                <a:spcBef>
                  <a:spcPct val="0"/>
                </a:spcBef>
                <a:spcAft>
                  <a:spcPct val="0"/>
                </a:spcAft>
                <a:defRPr/>
              </a:pPr>
              <a:t>‹#›</a:t>
            </a:fld>
            <a:endParaRPr lang="en-US"/>
          </a:p>
        </p:txBody>
      </p:sp>
      <p:sp>
        <p:nvSpPr>
          <p:cNvPr id="32775"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67"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3795"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EEFCC528-597C-49F2-92CD-0D8B97A363A3}" type="slidenum">
              <a:rPr lang="en-US"/>
              <a:pPr fontAlgn="base">
                <a:spcBef>
                  <a:spcPct val="0"/>
                </a:spcBef>
                <a:spcAft>
                  <a:spcPct val="0"/>
                </a:spcAft>
                <a:defRPr/>
              </a:pPr>
              <a:t>‹#›</a:t>
            </a:fld>
            <a:endParaRPr lang="en-US"/>
          </a:p>
        </p:txBody>
      </p:sp>
      <p:sp>
        <p:nvSpPr>
          <p:cNvPr id="33799"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69"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4819"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8BD36F3D-7857-49ED-AB02-CE6A4128A5B7}" type="slidenum">
              <a:rPr lang="en-US"/>
              <a:pPr fontAlgn="base">
                <a:spcBef>
                  <a:spcPct val="0"/>
                </a:spcBef>
                <a:spcAft>
                  <a:spcPct val="0"/>
                </a:spcAft>
                <a:defRPr/>
              </a:pPr>
              <a:t>‹#›</a:t>
            </a:fld>
            <a:endParaRPr lang="en-US"/>
          </a:p>
        </p:txBody>
      </p:sp>
      <p:sp>
        <p:nvSpPr>
          <p:cNvPr id="34823"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71"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5843"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AE29ACA4-D99F-4ED1-B6FF-E29EE0F58ECF}" type="slidenum">
              <a:rPr lang="en-US"/>
              <a:pPr fontAlgn="base">
                <a:spcBef>
                  <a:spcPct val="0"/>
                </a:spcBef>
                <a:spcAft>
                  <a:spcPct val="0"/>
                </a:spcAft>
                <a:defRPr/>
              </a:pPr>
              <a:t>‹#›</a:t>
            </a:fld>
            <a:endParaRPr lang="en-US"/>
          </a:p>
        </p:txBody>
      </p:sp>
      <p:sp>
        <p:nvSpPr>
          <p:cNvPr id="35847"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73"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6867"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8A32AF92-C9AB-46F4-B6FF-AABF54819741}" type="slidenum">
              <a:rPr lang="en-US"/>
              <a:pPr fontAlgn="base">
                <a:spcBef>
                  <a:spcPct val="0"/>
                </a:spcBef>
                <a:spcAft>
                  <a:spcPct val="0"/>
                </a:spcAft>
                <a:defRPr/>
              </a:pPr>
              <a:t>‹#›</a:t>
            </a:fld>
            <a:endParaRPr lang="en-US"/>
          </a:p>
        </p:txBody>
      </p:sp>
      <p:sp>
        <p:nvSpPr>
          <p:cNvPr id="36871"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75"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7891"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D3B443F7-24E1-43E2-AEB4-1F5A64534E74}" type="slidenum">
              <a:rPr lang="en-US"/>
              <a:pPr fontAlgn="base">
                <a:spcBef>
                  <a:spcPct val="0"/>
                </a:spcBef>
                <a:spcAft>
                  <a:spcPct val="0"/>
                </a:spcAft>
                <a:defRPr/>
              </a:pPr>
              <a:t>‹#›</a:t>
            </a:fld>
            <a:endParaRPr lang="en-US"/>
          </a:p>
        </p:txBody>
      </p:sp>
      <p:sp>
        <p:nvSpPr>
          <p:cNvPr id="37895"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77"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8915"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141366F1-5071-4EAA-89B3-4AACED0141AC}" type="slidenum">
              <a:rPr lang="en-US"/>
              <a:pPr fontAlgn="base">
                <a:spcBef>
                  <a:spcPct val="0"/>
                </a:spcBef>
                <a:spcAft>
                  <a:spcPct val="0"/>
                </a:spcAft>
                <a:defRPr/>
              </a:pPr>
              <a:t>‹#›</a:t>
            </a:fld>
            <a:endParaRPr lang="en-US"/>
          </a:p>
        </p:txBody>
      </p:sp>
      <p:sp>
        <p:nvSpPr>
          <p:cNvPr id="38919"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79"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9939"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765DA94E-E9E5-4A39-B555-497AFB38F518}" type="slidenum">
              <a:rPr lang="en-US"/>
              <a:pPr fontAlgn="base">
                <a:spcBef>
                  <a:spcPct val="0"/>
                </a:spcBef>
                <a:spcAft>
                  <a:spcPct val="0"/>
                </a:spcAft>
                <a:defRPr/>
              </a:pPr>
              <a:t>‹#›</a:t>
            </a:fld>
            <a:endParaRPr lang="en-US"/>
          </a:p>
        </p:txBody>
      </p:sp>
      <p:sp>
        <p:nvSpPr>
          <p:cNvPr id="39943"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81"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63"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63F06B51-81C4-4BBF-970D-88E7DFCEA5F2}" type="slidenum">
              <a:rPr lang="en-US"/>
              <a:pPr fontAlgn="base">
                <a:spcBef>
                  <a:spcPct val="0"/>
                </a:spcBef>
                <a:spcAft>
                  <a:spcPct val="0"/>
                </a:spcAft>
                <a:defRPr/>
              </a:pPr>
              <a:t>‹#›</a:t>
            </a:fld>
            <a:endParaRPr lang="en-US"/>
          </a:p>
        </p:txBody>
      </p:sp>
      <p:sp>
        <p:nvSpPr>
          <p:cNvPr id="40967"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83"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1987"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77FBDFE7-8BD2-4CB1-88AE-86AE8D0D720D}" type="slidenum">
              <a:rPr lang="en-US"/>
              <a:pPr fontAlgn="base">
                <a:spcBef>
                  <a:spcPct val="0"/>
                </a:spcBef>
                <a:spcAft>
                  <a:spcPct val="0"/>
                </a:spcAft>
                <a:defRPr/>
              </a:pPr>
              <a:t>‹#›</a:t>
            </a:fld>
            <a:endParaRPr lang="en-US"/>
          </a:p>
        </p:txBody>
      </p:sp>
      <p:sp>
        <p:nvSpPr>
          <p:cNvPr id="41991"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85"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3011"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4EA303EC-9527-4131-BED5-CE4765029128}" type="slidenum">
              <a:rPr lang="en-US"/>
              <a:pPr fontAlgn="base">
                <a:spcBef>
                  <a:spcPct val="0"/>
                </a:spcBef>
                <a:spcAft>
                  <a:spcPct val="0"/>
                </a:spcAft>
                <a:defRPr/>
              </a:pPr>
              <a:t>‹#›</a:t>
            </a:fld>
            <a:endParaRPr lang="en-US"/>
          </a:p>
        </p:txBody>
      </p:sp>
      <p:sp>
        <p:nvSpPr>
          <p:cNvPr id="43015"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87"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4035"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C0331A2A-9541-4C51-B9D6-23E4A4343CA0}" type="slidenum">
              <a:rPr lang="en-US"/>
              <a:pPr fontAlgn="base">
                <a:spcBef>
                  <a:spcPct val="0"/>
                </a:spcBef>
                <a:spcAft>
                  <a:spcPct val="0"/>
                </a:spcAft>
                <a:defRPr/>
              </a:pPr>
              <a:t>‹#›</a:t>
            </a:fld>
            <a:endParaRPr lang="en-US"/>
          </a:p>
        </p:txBody>
      </p:sp>
      <p:sp>
        <p:nvSpPr>
          <p:cNvPr id="44039"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89"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8131"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1053D539-BCE3-4C8D-878F-A0DB5BCDC4B3}" type="slidenum">
              <a:rPr lang="en-US"/>
              <a:pPr fontAlgn="base">
                <a:spcBef>
                  <a:spcPct val="0"/>
                </a:spcBef>
                <a:spcAft>
                  <a:spcPct val="0"/>
                </a:spcAft>
                <a:defRPr/>
              </a:pPr>
              <a:t>‹#›</a:t>
            </a:fld>
            <a:endParaRPr lang="en-US"/>
          </a:p>
        </p:txBody>
      </p:sp>
      <p:sp>
        <p:nvSpPr>
          <p:cNvPr id="48135"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91"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9155"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D1956893-BAF2-4C08-AECE-48A782394F3E}" type="slidenum">
              <a:rPr lang="en-US"/>
              <a:pPr fontAlgn="base">
                <a:spcBef>
                  <a:spcPct val="0"/>
                </a:spcBef>
                <a:spcAft>
                  <a:spcPct val="0"/>
                </a:spcAft>
                <a:defRPr/>
              </a:pPr>
              <a:t>‹#›</a:t>
            </a:fld>
            <a:endParaRPr lang="en-US"/>
          </a:p>
        </p:txBody>
      </p:sp>
      <p:sp>
        <p:nvSpPr>
          <p:cNvPr id="49159"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93"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0179"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BFFA8808-7AD7-4BC4-BD99-6D2D37C7DB62}" type="slidenum">
              <a:rPr lang="en-US"/>
              <a:pPr fontAlgn="base">
                <a:spcBef>
                  <a:spcPct val="0"/>
                </a:spcBef>
                <a:spcAft>
                  <a:spcPct val="0"/>
                </a:spcAft>
                <a:defRPr/>
              </a:pPr>
              <a:t>‹#›</a:t>
            </a:fld>
            <a:endParaRPr lang="en-US"/>
          </a:p>
        </p:txBody>
      </p:sp>
      <p:sp>
        <p:nvSpPr>
          <p:cNvPr id="50183"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95"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03"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0A446BB2-1FAA-4230-AA5F-638F62D81C39}" type="slidenum">
              <a:rPr lang="en-US"/>
              <a:pPr fontAlgn="base">
                <a:spcBef>
                  <a:spcPct val="0"/>
                </a:spcBef>
                <a:spcAft>
                  <a:spcPct val="0"/>
                </a:spcAft>
                <a:defRPr/>
              </a:pPr>
              <a:t>‹#›</a:t>
            </a:fld>
            <a:endParaRPr lang="en-US"/>
          </a:p>
        </p:txBody>
      </p:sp>
      <p:sp>
        <p:nvSpPr>
          <p:cNvPr id="51207"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97"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2227"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55A74CC4-2C90-49C6-AF44-0DD330D6D958}" type="slidenum">
              <a:rPr lang="en-US"/>
              <a:pPr fontAlgn="base">
                <a:spcBef>
                  <a:spcPct val="0"/>
                </a:spcBef>
                <a:spcAft>
                  <a:spcPct val="0"/>
                </a:spcAft>
                <a:defRPr/>
              </a:pPr>
              <a:t>‹#›</a:t>
            </a:fld>
            <a:endParaRPr lang="en-US"/>
          </a:p>
        </p:txBody>
      </p:sp>
      <p:sp>
        <p:nvSpPr>
          <p:cNvPr id="52231"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799"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5059"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FD8DD883-A7AE-4828-BD20-654FE907B2E4}" type="slidenum">
              <a:rPr lang="en-US"/>
              <a:pPr fontAlgn="base">
                <a:spcBef>
                  <a:spcPct val="0"/>
                </a:spcBef>
                <a:spcAft>
                  <a:spcPct val="0"/>
                </a:spcAft>
                <a:defRPr/>
              </a:pPr>
              <a:t>‹#›</a:t>
            </a:fld>
            <a:endParaRPr lang="en-US"/>
          </a:p>
        </p:txBody>
      </p:sp>
      <p:sp>
        <p:nvSpPr>
          <p:cNvPr id="45063"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801"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6083"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AEFFC20A-5831-43CF-AA5F-823E1619C665}" type="slidenum">
              <a:rPr lang="en-US"/>
              <a:pPr fontAlgn="base">
                <a:spcBef>
                  <a:spcPct val="0"/>
                </a:spcBef>
                <a:spcAft>
                  <a:spcPct val="0"/>
                </a:spcAft>
                <a:defRPr/>
              </a:pPr>
              <a:t>‹#›</a:t>
            </a:fld>
            <a:endParaRPr lang="en-US"/>
          </a:p>
        </p:txBody>
      </p:sp>
      <p:sp>
        <p:nvSpPr>
          <p:cNvPr id="46087"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803"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7107"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89D63A42-C506-4D49-8722-F57D23B121EC}" type="slidenum">
              <a:rPr lang="en-US"/>
              <a:pPr fontAlgn="base">
                <a:spcBef>
                  <a:spcPct val="0"/>
                </a:spcBef>
                <a:spcAft>
                  <a:spcPct val="0"/>
                </a:spcAft>
                <a:defRPr/>
              </a:pPr>
              <a:t>‹#›</a:t>
            </a:fld>
            <a:endParaRPr lang="en-US"/>
          </a:p>
        </p:txBody>
      </p:sp>
      <p:sp>
        <p:nvSpPr>
          <p:cNvPr id="47111"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805"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bwMode="auto">
          <a:xfrm>
            <a:off x="685800" y="115888"/>
            <a:ext cx="77724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3251" name="Rectangle 3"/>
          <p:cNvSpPr>
            <a:spLocks noGrp="1" noChangeArrowheads="1"/>
          </p:cNvSpPr>
          <p:nvPr>
            <p:ph type="body" idx="1"/>
          </p:nvPr>
        </p:nvSpPr>
        <p:spPr bwMode="auto">
          <a:xfrm>
            <a:off x="685800" y="977900"/>
            <a:ext cx="77724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solidFill>
                  <a:srgbClr val="000000"/>
                </a:solidFill>
                <a:cs typeface="+mn-cs"/>
              </a:defRPr>
            </a:lvl1pPr>
          </a:lstStyle>
          <a:p>
            <a:pPr fontAlgn="base">
              <a:spcBef>
                <a:spcPct val="0"/>
              </a:spcBef>
              <a:spcAft>
                <a:spcPct val="0"/>
              </a:spcAft>
              <a:defRPr/>
            </a:pPr>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solidFill>
                  <a:srgbClr val="000000"/>
                </a:solidFill>
                <a:cs typeface="+mn-cs"/>
              </a:defRPr>
            </a:lvl1pPr>
          </a:lstStyle>
          <a:p>
            <a:pPr fontAlgn="base">
              <a:spcBef>
                <a:spcPct val="0"/>
              </a:spcBef>
              <a:spcAft>
                <a:spcPct val="0"/>
              </a:spcAft>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solidFill>
                  <a:srgbClr val="000000"/>
                </a:solidFill>
                <a:cs typeface="+mn-cs"/>
              </a:defRPr>
            </a:lvl1pPr>
          </a:lstStyle>
          <a:p>
            <a:pPr fontAlgn="base">
              <a:spcBef>
                <a:spcPct val="0"/>
              </a:spcBef>
              <a:spcAft>
                <a:spcPct val="0"/>
              </a:spcAft>
              <a:defRPr/>
            </a:pPr>
            <a:fld id="{8933B899-FDAC-43F1-9D88-B4AA69ED987D}" type="slidenum">
              <a:rPr lang="en-US"/>
              <a:pPr fontAlgn="base">
                <a:spcBef>
                  <a:spcPct val="0"/>
                </a:spcBef>
                <a:spcAft>
                  <a:spcPct val="0"/>
                </a:spcAft>
                <a:defRPr/>
              </a:pPr>
              <a:t>‹#›</a:t>
            </a:fld>
            <a:endParaRPr lang="en-US"/>
          </a:p>
        </p:txBody>
      </p:sp>
      <p:sp>
        <p:nvSpPr>
          <p:cNvPr id="53255" name="FormatShape" descr="SKIING" hidden="1"/>
          <p:cNvSpPr>
            <a:spLocks noChangeArrowheads="1"/>
          </p:cNvSpPr>
          <p:nvPr/>
        </p:nvSpPr>
        <p:spPr bwMode="auto">
          <a:xfrm>
            <a:off x="-1333500" y="1701800"/>
            <a:ext cx="1181100" cy="825500"/>
          </a:xfrm>
          <a:prstGeom prst="rect">
            <a:avLst/>
          </a:prstGeom>
          <a:noFill/>
          <a:ln w="101600" cmpd="thinThick">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2400">
              <a:solidFill>
                <a:srgbClr val="000000"/>
              </a:solidFill>
              <a:cs typeface="Arial" charset="0"/>
            </a:endParaRPr>
          </a:p>
        </p:txBody>
      </p:sp>
    </p:spTree>
  </p:cSld>
  <p:clrMap bg1="lt1" tx1="dk1" bg2="lt2" tx2="dk2" accent1="accent1" accent2="accent2" accent3="accent3" accent4="accent4" accent5="accent5" accent6="accent6" hlink="hlink" folHlink="folHlink"/>
  <p:sldLayoutIdLst>
    <p:sldLayoutId id="2147483807" r:id="rId1"/>
  </p:sldLayoutIdLst>
  <p:transition/>
  <p:txStyles>
    <p:titleStyle>
      <a:lvl1pPr algn="ctr" rtl="0" eaLnBrk="0" fontAlgn="base" hangingPunct="0">
        <a:spcBef>
          <a:spcPct val="0"/>
        </a:spcBef>
        <a:spcAft>
          <a:spcPct val="0"/>
        </a:spcAft>
        <a:defRPr sz="40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000">
          <a:solidFill>
            <a:schemeClr val="tx1"/>
          </a:solidFill>
          <a:latin typeface="Arial" charset="0"/>
        </a:defRPr>
      </a:lvl6pPr>
      <a:lvl7pPr marL="914400" algn="ctr" rtl="0" fontAlgn="base">
        <a:spcBef>
          <a:spcPct val="0"/>
        </a:spcBef>
        <a:spcAft>
          <a:spcPct val="0"/>
        </a:spcAft>
        <a:defRPr sz="4000">
          <a:solidFill>
            <a:schemeClr val="tx1"/>
          </a:solidFill>
          <a:latin typeface="Arial" charset="0"/>
        </a:defRPr>
      </a:lvl7pPr>
      <a:lvl8pPr marL="1371600" algn="ctr" rtl="0" fontAlgn="base">
        <a:spcBef>
          <a:spcPct val="0"/>
        </a:spcBef>
        <a:spcAft>
          <a:spcPct val="0"/>
        </a:spcAft>
        <a:defRPr sz="4000">
          <a:solidFill>
            <a:schemeClr val="tx1"/>
          </a:solidFill>
          <a:latin typeface="Arial" charset="0"/>
        </a:defRPr>
      </a:lvl8pPr>
      <a:lvl9pPr marL="1828800" algn="ctr"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53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cs typeface="+mn-cs"/>
              </a:defRPr>
            </a:lvl1pPr>
          </a:lstStyle>
          <a:p>
            <a:pPr fontAlgn="base">
              <a:spcBef>
                <a:spcPct val="0"/>
              </a:spcBef>
              <a:spcAft>
                <a:spcPct val="0"/>
              </a:spcAft>
              <a:defRPr/>
            </a:pPr>
            <a:endParaRPr lang="en-US">
              <a:solidFill>
                <a:prstClr val="black"/>
              </a:solidFill>
            </a:endParaRPr>
          </a:p>
        </p:txBody>
      </p:sp>
      <p:sp>
        <p:nvSpPr>
          <p:cNvPr id="553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cs typeface="+mn-cs"/>
              </a:defRPr>
            </a:lvl1pPr>
          </a:lstStyle>
          <a:p>
            <a:pPr fontAlgn="base">
              <a:spcBef>
                <a:spcPct val="0"/>
              </a:spcBef>
              <a:spcAft>
                <a:spcPct val="0"/>
              </a:spcAft>
              <a:defRPr/>
            </a:pPr>
            <a:endParaRPr lang="en-US">
              <a:solidFill>
                <a:prstClr val="black"/>
              </a:solidFill>
            </a:endParaRPr>
          </a:p>
        </p:txBody>
      </p:sp>
      <p:sp>
        <p:nvSpPr>
          <p:cNvPr id="553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mn-lt"/>
                <a:cs typeface="+mn-cs"/>
              </a:defRPr>
            </a:lvl1pPr>
          </a:lstStyle>
          <a:p>
            <a:pPr fontAlgn="base">
              <a:spcBef>
                <a:spcPct val="0"/>
              </a:spcBef>
              <a:spcAft>
                <a:spcPct val="0"/>
              </a:spcAft>
              <a:defRPr/>
            </a:pPr>
            <a:fld id="{D454FDD3-FD39-4807-9CE5-AEE367270C36}" type="slidenum">
              <a:rPr lang="en-US">
                <a:solidFill>
                  <a:prstClr val="black"/>
                </a:solidFill>
              </a:rPr>
              <a:pPr fontAlgn="base">
                <a:spcBef>
                  <a:spcPct val="0"/>
                </a:spcBef>
                <a:spcAft>
                  <a:spcPct val="0"/>
                </a:spcAft>
                <a:defRPr/>
              </a:pPr>
              <a:t>‹#›</a:t>
            </a:fld>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809"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53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cs typeface="+mn-cs"/>
              </a:defRPr>
            </a:lvl1pPr>
          </a:lstStyle>
          <a:p>
            <a:pPr fontAlgn="base">
              <a:spcBef>
                <a:spcPct val="0"/>
              </a:spcBef>
              <a:spcAft>
                <a:spcPct val="0"/>
              </a:spcAft>
              <a:defRPr/>
            </a:pPr>
            <a:endParaRPr lang="en-US">
              <a:solidFill>
                <a:prstClr val="black"/>
              </a:solidFill>
            </a:endParaRPr>
          </a:p>
        </p:txBody>
      </p:sp>
      <p:sp>
        <p:nvSpPr>
          <p:cNvPr id="553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cs typeface="+mn-cs"/>
              </a:defRPr>
            </a:lvl1pPr>
          </a:lstStyle>
          <a:p>
            <a:pPr fontAlgn="base">
              <a:spcBef>
                <a:spcPct val="0"/>
              </a:spcBef>
              <a:spcAft>
                <a:spcPct val="0"/>
              </a:spcAft>
              <a:defRPr/>
            </a:pPr>
            <a:endParaRPr lang="en-US">
              <a:solidFill>
                <a:prstClr val="black"/>
              </a:solidFill>
            </a:endParaRPr>
          </a:p>
        </p:txBody>
      </p:sp>
      <p:sp>
        <p:nvSpPr>
          <p:cNvPr id="553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mn-lt"/>
                <a:cs typeface="+mn-cs"/>
              </a:defRPr>
            </a:lvl1pPr>
          </a:lstStyle>
          <a:p>
            <a:pPr fontAlgn="base">
              <a:spcBef>
                <a:spcPct val="0"/>
              </a:spcBef>
              <a:spcAft>
                <a:spcPct val="0"/>
              </a:spcAft>
              <a:defRPr/>
            </a:pPr>
            <a:fld id="{D454FDD3-FD39-4807-9CE5-AEE367270C36}" type="slidenum">
              <a:rPr lang="en-US">
                <a:solidFill>
                  <a:prstClr val="black"/>
                </a:solidFill>
              </a:rPr>
              <a:pPr fontAlgn="base">
                <a:spcBef>
                  <a:spcPct val="0"/>
                </a:spcBef>
                <a:spcAft>
                  <a:spcPct val="0"/>
                </a:spcAft>
                <a:defRPr/>
              </a:pPr>
              <a:t>‹#›</a:t>
            </a:fld>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81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53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mn-lt"/>
                <a:cs typeface="+mn-cs"/>
              </a:defRPr>
            </a:lvl1pPr>
          </a:lstStyle>
          <a:p>
            <a:pPr fontAlgn="base">
              <a:spcBef>
                <a:spcPct val="0"/>
              </a:spcBef>
              <a:spcAft>
                <a:spcPct val="0"/>
              </a:spcAft>
              <a:defRPr/>
            </a:pPr>
            <a:endParaRPr lang="en-US">
              <a:solidFill>
                <a:prstClr val="black"/>
              </a:solidFill>
            </a:endParaRPr>
          </a:p>
        </p:txBody>
      </p:sp>
      <p:sp>
        <p:nvSpPr>
          <p:cNvPr id="553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atin typeface="+mn-lt"/>
                <a:cs typeface="+mn-cs"/>
              </a:defRPr>
            </a:lvl1pPr>
          </a:lstStyle>
          <a:p>
            <a:pPr fontAlgn="base">
              <a:spcBef>
                <a:spcPct val="0"/>
              </a:spcBef>
              <a:spcAft>
                <a:spcPct val="0"/>
              </a:spcAft>
              <a:defRPr/>
            </a:pPr>
            <a:endParaRPr lang="en-US">
              <a:solidFill>
                <a:prstClr val="black"/>
              </a:solidFill>
            </a:endParaRPr>
          </a:p>
        </p:txBody>
      </p:sp>
      <p:sp>
        <p:nvSpPr>
          <p:cNvPr id="553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mn-lt"/>
                <a:cs typeface="+mn-cs"/>
              </a:defRPr>
            </a:lvl1pPr>
          </a:lstStyle>
          <a:p>
            <a:pPr fontAlgn="base">
              <a:spcBef>
                <a:spcPct val="0"/>
              </a:spcBef>
              <a:spcAft>
                <a:spcPct val="0"/>
              </a:spcAft>
              <a:defRPr/>
            </a:pPr>
            <a:fld id="{D454FDD3-FD39-4807-9CE5-AEE367270C36}" type="slidenum">
              <a:rPr lang="en-US">
                <a:solidFill>
                  <a:prstClr val="black"/>
                </a:solidFill>
              </a:rPr>
              <a:pPr fontAlgn="base">
                <a:spcBef>
                  <a:spcPct val="0"/>
                </a:spcBef>
                <a:spcAft>
                  <a:spcPct val="0"/>
                </a:spcAft>
                <a:defRPr/>
              </a:pPr>
              <a:t>‹#›</a:t>
            </a:fld>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813"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1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1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1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2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23"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2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27"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2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31"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33"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35"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fontAlgn="base">
              <a:spcBef>
                <a:spcPct val="0"/>
              </a:spcBef>
              <a:spcAft>
                <a:spcPct val="0"/>
              </a:spcAft>
              <a:defRPr/>
            </a:pPr>
            <a:fld id="{4F4426EB-BC07-48B0-B4C1-BC5A25202161}" type="slidenum">
              <a:rPr lang="en-US">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37" r:id="rId1"/>
    <p:sldLayoutId id="2147483862" r:id="rId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fontAlgn="base">
              <a:spcBef>
                <a:spcPct val="0"/>
              </a:spcBef>
              <a:spcAft>
                <a:spcPct val="0"/>
              </a:spcAft>
              <a:defRPr/>
            </a:pPr>
            <a:endParaRPr lang="en-US">
              <a:solidFill>
                <a:prstClr val="black">
                  <a:tint val="75000"/>
                </a:prstClr>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fontAlgn="base">
              <a:spcBef>
                <a:spcPct val="0"/>
              </a:spcBef>
              <a:spcAft>
                <a:spcPct val="0"/>
              </a:spcAft>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fontAlgn="base">
              <a:spcBef>
                <a:spcPct val="0"/>
              </a:spcBef>
              <a:spcAft>
                <a:spcPct val="0"/>
              </a:spcAft>
              <a:defRPr/>
            </a:pPr>
            <a:fld id="{4F4426EB-BC07-48B0-B4C1-BC5A25202161}" type="slidenum">
              <a:rPr lang="en-US" smtClean="0">
                <a:solidFill>
                  <a:prstClr val="black">
                    <a:tint val="75000"/>
                  </a:prstClr>
                </a:solidFill>
              </a:rPr>
              <a:pPr fontAlgn="base">
                <a:spcBef>
                  <a:spcPct val="0"/>
                </a:spcBef>
                <a:spcAft>
                  <a:spcPct val="0"/>
                </a:spcAft>
                <a:defRPr/>
              </a:pPr>
              <a:t>‹#›</a:t>
            </a:fld>
            <a:endParaRPr lang="en-US">
              <a:solidFill>
                <a:prstClr val="black">
                  <a:tint val="75000"/>
                </a:prstClr>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0000"/>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1157288" y="1981200"/>
            <a:ext cx="77914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7" name="Rectangle 3"/>
          <p:cNvSpPr>
            <a:spLocks noGrp="1" noChangeArrowheads="1"/>
          </p:cNvSpPr>
          <p:nvPr>
            <p:ph type="title"/>
          </p:nvPr>
        </p:nvSpPr>
        <p:spPr bwMode="auto">
          <a:xfrm>
            <a:off x="1181100" y="609600"/>
            <a:ext cx="7715250" cy="11430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grpSp>
        <p:nvGrpSpPr>
          <p:cNvPr id="1059" name="Group 35"/>
          <p:cNvGrpSpPr>
            <a:grpSpLocks/>
          </p:cNvGrpSpPr>
          <p:nvPr/>
        </p:nvGrpSpPr>
        <p:grpSpPr bwMode="auto">
          <a:xfrm>
            <a:off x="0" y="0"/>
            <a:ext cx="1085850" cy="6845300"/>
            <a:chOff x="0" y="0"/>
            <a:chExt cx="684" cy="4312"/>
          </a:xfrm>
        </p:grpSpPr>
        <p:sp>
          <p:nvSpPr>
            <p:cNvPr id="1028" name="Rectangle 4"/>
            <p:cNvSpPr>
              <a:spLocks noChangeArrowheads="1"/>
            </p:cNvSpPr>
            <p:nvPr/>
          </p:nvSpPr>
          <p:spPr bwMode="auto">
            <a:xfrm>
              <a:off x="0" y="0"/>
              <a:ext cx="684" cy="4312"/>
            </a:xfrm>
            <a:prstGeom prst="rect">
              <a:avLst/>
            </a:prstGeom>
            <a:gradFill rotWithShape="0">
              <a:gsLst>
                <a:gs pos="0">
                  <a:srgbClr val="114FFB"/>
                </a:gs>
                <a:gs pos="50000">
                  <a:srgbClr val="114FFB">
                    <a:gamma/>
                    <a:shade val="20000"/>
                    <a:invGamma/>
                  </a:srgbClr>
                </a:gs>
                <a:gs pos="100000">
                  <a:srgbClr val="114FFB"/>
                </a:gs>
              </a:gsLst>
              <a:lin ang="540000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grpSp>
          <p:nvGrpSpPr>
            <p:cNvPr id="1058" name="Group 34"/>
            <p:cNvGrpSpPr>
              <a:grpSpLocks/>
            </p:cNvGrpSpPr>
            <p:nvPr/>
          </p:nvGrpSpPr>
          <p:grpSpPr bwMode="auto">
            <a:xfrm>
              <a:off x="48" y="102"/>
              <a:ext cx="96" cy="4122"/>
              <a:chOff x="48" y="102"/>
              <a:chExt cx="96" cy="4122"/>
            </a:xfrm>
          </p:grpSpPr>
          <p:sp>
            <p:nvSpPr>
              <p:cNvPr id="1029" name="Rectangle 5"/>
              <p:cNvSpPr>
                <a:spLocks noChangeArrowheads="1"/>
              </p:cNvSpPr>
              <p:nvPr/>
            </p:nvSpPr>
            <p:spPr bwMode="auto">
              <a:xfrm>
                <a:off x="48" y="1104"/>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30" name="Rectangle 6"/>
              <p:cNvSpPr>
                <a:spLocks noChangeArrowheads="1"/>
              </p:cNvSpPr>
              <p:nvPr/>
            </p:nvSpPr>
            <p:spPr bwMode="auto">
              <a:xfrm>
                <a:off x="48" y="1248"/>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31" name="Rectangle 7"/>
              <p:cNvSpPr>
                <a:spLocks noChangeArrowheads="1"/>
              </p:cNvSpPr>
              <p:nvPr/>
            </p:nvSpPr>
            <p:spPr bwMode="auto">
              <a:xfrm>
                <a:off x="48" y="1392"/>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32" name="Rectangle 8"/>
              <p:cNvSpPr>
                <a:spLocks noChangeArrowheads="1"/>
              </p:cNvSpPr>
              <p:nvPr/>
            </p:nvSpPr>
            <p:spPr bwMode="auto">
              <a:xfrm>
                <a:off x="48" y="1536"/>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33" name="Rectangle 9"/>
              <p:cNvSpPr>
                <a:spLocks noChangeArrowheads="1"/>
              </p:cNvSpPr>
              <p:nvPr/>
            </p:nvSpPr>
            <p:spPr bwMode="auto">
              <a:xfrm>
                <a:off x="48" y="1680"/>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34" name="Rectangle 10"/>
              <p:cNvSpPr>
                <a:spLocks noChangeArrowheads="1"/>
              </p:cNvSpPr>
              <p:nvPr/>
            </p:nvSpPr>
            <p:spPr bwMode="auto">
              <a:xfrm>
                <a:off x="48" y="1824"/>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35" name="Rectangle 11"/>
              <p:cNvSpPr>
                <a:spLocks noChangeArrowheads="1"/>
              </p:cNvSpPr>
              <p:nvPr/>
            </p:nvSpPr>
            <p:spPr bwMode="auto">
              <a:xfrm>
                <a:off x="48" y="1968"/>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36" name="Rectangle 12"/>
              <p:cNvSpPr>
                <a:spLocks noChangeArrowheads="1"/>
              </p:cNvSpPr>
              <p:nvPr/>
            </p:nvSpPr>
            <p:spPr bwMode="auto">
              <a:xfrm>
                <a:off x="48" y="2112"/>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37" name="Rectangle 13"/>
              <p:cNvSpPr>
                <a:spLocks noChangeArrowheads="1"/>
              </p:cNvSpPr>
              <p:nvPr/>
            </p:nvSpPr>
            <p:spPr bwMode="auto">
              <a:xfrm>
                <a:off x="48" y="2256"/>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38" name="Rectangle 14"/>
              <p:cNvSpPr>
                <a:spLocks noChangeArrowheads="1"/>
              </p:cNvSpPr>
              <p:nvPr/>
            </p:nvSpPr>
            <p:spPr bwMode="auto">
              <a:xfrm>
                <a:off x="48" y="2400"/>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39" name="Rectangle 15"/>
              <p:cNvSpPr>
                <a:spLocks noChangeArrowheads="1"/>
              </p:cNvSpPr>
              <p:nvPr/>
            </p:nvSpPr>
            <p:spPr bwMode="auto">
              <a:xfrm>
                <a:off x="48" y="2544"/>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40" name="Rectangle 16"/>
              <p:cNvSpPr>
                <a:spLocks noChangeArrowheads="1"/>
              </p:cNvSpPr>
              <p:nvPr/>
            </p:nvSpPr>
            <p:spPr bwMode="auto">
              <a:xfrm>
                <a:off x="48" y="2688"/>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41" name="Rectangle 17"/>
              <p:cNvSpPr>
                <a:spLocks noChangeArrowheads="1"/>
              </p:cNvSpPr>
              <p:nvPr/>
            </p:nvSpPr>
            <p:spPr bwMode="auto">
              <a:xfrm>
                <a:off x="48" y="2832"/>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42" name="Rectangle 18"/>
              <p:cNvSpPr>
                <a:spLocks noChangeArrowheads="1"/>
              </p:cNvSpPr>
              <p:nvPr/>
            </p:nvSpPr>
            <p:spPr bwMode="auto">
              <a:xfrm>
                <a:off x="48" y="2976"/>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43" name="Rectangle 19"/>
              <p:cNvSpPr>
                <a:spLocks noChangeArrowheads="1"/>
              </p:cNvSpPr>
              <p:nvPr/>
            </p:nvSpPr>
            <p:spPr bwMode="auto">
              <a:xfrm>
                <a:off x="48" y="3120"/>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44" name="Rectangle 20"/>
              <p:cNvSpPr>
                <a:spLocks noChangeArrowheads="1"/>
              </p:cNvSpPr>
              <p:nvPr/>
            </p:nvSpPr>
            <p:spPr bwMode="auto">
              <a:xfrm>
                <a:off x="48" y="3264"/>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45" name="Rectangle 21"/>
              <p:cNvSpPr>
                <a:spLocks noChangeArrowheads="1"/>
              </p:cNvSpPr>
              <p:nvPr/>
            </p:nvSpPr>
            <p:spPr bwMode="auto">
              <a:xfrm>
                <a:off x="48" y="3408"/>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46" name="Rectangle 22"/>
              <p:cNvSpPr>
                <a:spLocks noChangeArrowheads="1"/>
              </p:cNvSpPr>
              <p:nvPr/>
            </p:nvSpPr>
            <p:spPr bwMode="auto">
              <a:xfrm>
                <a:off x="48" y="3552"/>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47" name="Rectangle 23"/>
              <p:cNvSpPr>
                <a:spLocks noChangeArrowheads="1"/>
              </p:cNvSpPr>
              <p:nvPr/>
            </p:nvSpPr>
            <p:spPr bwMode="auto">
              <a:xfrm>
                <a:off x="48" y="3696"/>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48" name="Rectangle 24"/>
              <p:cNvSpPr>
                <a:spLocks noChangeArrowheads="1"/>
              </p:cNvSpPr>
              <p:nvPr/>
            </p:nvSpPr>
            <p:spPr bwMode="auto">
              <a:xfrm>
                <a:off x="48" y="3840"/>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49" name="Rectangle 25"/>
              <p:cNvSpPr>
                <a:spLocks noChangeArrowheads="1"/>
              </p:cNvSpPr>
              <p:nvPr/>
            </p:nvSpPr>
            <p:spPr bwMode="auto">
              <a:xfrm>
                <a:off x="48" y="3984"/>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50" name="Rectangle 26"/>
              <p:cNvSpPr>
                <a:spLocks noChangeArrowheads="1"/>
              </p:cNvSpPr>
              <p:nvPr/>
            </p:nvSpPr>
            <p:spPr bwMode="auto">
              <a:xfrm>
                <a:off x="48" y="4128"/>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51" name="Rectangle 27"/>
              <p:cNvSpPr>
                <a:spLocks noChangeArrowheads="1"/>
              </p:cNvSpPr>
              <p:nvPr/>
            </p:nvSpPr>
            <p:spPr bwMode="auto">
              <a:xfrm>
                <a:off x="48" y="102"/>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52" name="Rectangle 28"/>
              <p:cNvSpPr>
                <a:spLocks noChangeArrowheads="1"/>
              </p:cNvSpPr>
              <p:nvPr/>
            </p:nvSpPr>
            <p:spPr bwMode="auto">
              <a:xfrm>
                <a:off x="48" y="246"/>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53" name="Rectangle 29"/>
              <p:cNvSpPr>
                <a:spLocks noChangeArrowheads="1"/>
              </p:cNvSpPr>
              <p:nvPr/>
            </p:nvSpPr>
            <p:spPr bwMode="auto">
              <a:xfrm>
                <a:off x="48" y="390"/>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54" name="Rectangle 30"/>
              <p:cNvSpPr>
                <a:spLocks noChangeArrowheads="1"/>
              </p:cNvSpPr>
              <p:nvPr/>
            </p:nvSpPr>
            <p:spPr bwMode="auto">
              <a:xfrm>
                <a:off x="48" y="534"/>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55" name="Rectangle 31"/>
              <p:cNvSpPr>
                <a:spLocks noChangeArrowheads="1"/>
              </p:cNvSpPr>
              <p:nvPr/>
            </p:nvSpPr>
            <p:spPr bwMode="auto">
              <a:xfrm>
                <a:off x="48" y="678"/>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56" name="Rectangle 32"/>
              <p:cNvSpPr>
                <a:spLocks noChangeArrowheads="1"/>
              </p:cNvSpPr>
              <p:nvPr/>
            </p:nvSpPr>
            <p:spPr bwMode="auto">
              <a:xfrm>
                <a:off x="48" y="822"/>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1057" name="Rectangle 33"/>
              <p:cNvSpPr>
                <a:spLocks noChangeArrowheads="1"/>
              </p:cNvSpPr>
              <p:nvPr/>
            </p:nvSpPr>
            <p:spPr bwMode="auto">
              <a:xfrm>
                <a:off x="48" y="966"/>
                <a:ext cx="96" cy="9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grpSp>
      </p:grpSp>
    </p:spTree>
    <p:extLst>
      <p:ext uri="{BB962C8B-B14F-4D97-AF65-F5344CB8AC3E}">
        <p14:creationId xmlns:p14="http://schemas.microsoft.com/office/powerpoint/2010/main" val="3891347230"/>
      </p:ext>
    </p:extLst>
  </p:cSld>
  <p:clrMap bg1="dk2" tx1="lt1" bg2="dk1" tx2="lt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txStyles>
    <p:titleStyle>
      <a:lvl1pPr algn="l" rtl="0" eaLnBrk="0" fontAlgn="base" hangingPunct="0">
        <a:spcBef>
          <a:spcPct val="0"/>
        </a:spcBef>
        <a:spcAft>
          <a:spcPct val="0"/>
        </a:spcAft>
        <a:defRPr sz="5400" b="1" u="sng">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5400" b="1" u="sng">
          <a:solidFill>
            <a:schemeClr val="tx2"/>
          </a:solidFill>
          <a:effectLst>
            <a:outerShdw blurRad="38100" dist="38100" dir="2700000" algn="tl">
              <a:srgbClr val="000000"/>
            </a:outerShdw>
          </a:effectLst>
          <a:latin typeface="Times New Roman" pitchFamily="18" charset="0"/>
        </a:defRPr>
      </a:lvl2pPr>
      <a:lvl3pPr algn="l" rtl="0" eaLnBrk="0" fontAlgn="base" hangingPunct="0">
        <a:spcBef>
          <a:spcPct val="0"/>
        </a:spcBef>
        <a:spcAft>
          <a:spcPct val="0"/>
        </a:spcAft>
        <a:defRPr sz="5400" b="1" u="sng">
          <a:solidFill>
            <a:schemeClr val="tx2"/>
          </a:solidFill>
          <a:effectLst>
            <a:outerShdw blurRad="38100" dist="38100" dir="2700000" algn="tl">
              <a:srgbClr val="000000"/>
            </a:outerShdw>
          </a:effectLst>
          <a:latin typeface="Times New Roman" pitchFamily="18" charset="0"/>
        </a:defRPr>
      </a:lvl3pPr>
      <a:lvl4pPr algn="l" rtl="0" eaLnBrk="0" fontAlgn="base" hangingPunct="0">
        <a:spcBef>
          <a:spcPct val="0"/>
        </a:spcBef>
        <a:spcAft>
          <a:spcPct val="0"/>
        </a:spcAft>
        <a:defRPr sz="5400" b="1" u="sng">
          <a:solidFill>
            <a:schemeClr val="tx2"/>
          </a:solidFill>
          <a:effectLst>
            <a:outerShdw blurRad="38100" dist="38100" dir="2700000" algn="tl">
              <a:srgbClr val="000000"/>
            </a:outerShdw>
          </a:effectLst>
          <a:latin typeface="Times New Roman" pitchFamily="18" charset="0"/>
        </a:defRPr>
      </a:lvl4pPr>
      <a:lvl5pPr algn="l" rtl="0" eaLnBrk="0" fontAlgn="base" hangingPunct="0">
        <a:spcBef>
          <a:spcPct val="0"/>
        </a:spcBef>
        <a:spcAft>
          <a:spcPct val="0"/>
        </a:spcAft>
        <a:defRPr sz="5400" b="1" u="sng">
          <a:solidFill>
            <a:schemeClr val="tx2"/>
          </a:solidFill>
          <a:effectLst>
            <a:outerShdw blurRad="38100" dist="38100" dir="2700000" algn="tl">
              <a:srgbClr val="000000"/>
            </a:outerShdw>
          </a:effectLst>
          <a:latin typeface="Times New Roman" pitchFamily="18" charset="0"/>
        </a:defRPr>
      </a:lvl5pPr>
      <a:lvl6pPr marL="457200" algn="l" rtl="0" eaLnBrk="0" fontAlgn="base" hangingPunct="0">
        <a:spcBef>
          <a:spcPct val="0"/>
        </a:spcBef>
        <a:spcAft>
          <a:spcPct val="0"/>
        </a:spcAft>
        <a:defRPr sz="5400" b="1" u="sng">
          <a:solidFill>
            <a:schemeClr val="tx2"/>
          </a:solidFill>
          <a:effectLst>
            <a:outerShdw blurRad="38100" dist="38100" dir="2700000" algn="tl">
              <a:srgbClr val="000000"/>
            </a:outerShdw>
          </a:effectLst>
          <a:latin typeface="Times New Roman" pitchFamily="18" charset="0"/>
        </a:defRPr>
      </a:lvl6pPr>
      <a:lvl7pPr marL="914400" algn="l" rtl="0" eaLnBrk="0" fontAlgn="base" hangingPunct="0">
        <a:spcBef>
          <a:spcPct val="0"/>
        </a:spcBef>
        <a:spcAft>
          <a:spcPct val="0"/>
        </a:spcAft>
        <a:defRPr sz="5400" b="1" u="sng">
          <a:solidFill>
            <a:schemeClr val="tx2"/>
          </a:solidFill>
          <a:effectLst>
            <a:outerShdw blurRad="38100" dist="38100" dir="2700000" algn="tl">
              <a:srgbClr val="000000"/>
            </a:outerShdw>
          </a:effectLst>
          <a:latin typeface="Times New Roman" pitchFamily="18" charset="0"/>
        </a:defRPr>
      </a:lvl7pPr>
      <a:lvl8pPr marL="1371600" algn="l" rtl="0" eaLnBrk="0" fontAlgn="base" hangingPunct="0">
        <a:spcBef>
          <a:spcPct val="0"/>
        </a:spcBef>
        <a:spcAft>
          <a:spcPct val="0"/>
        </a:spcAft>
        <a:defRPr sz="5400" b="1" u="sng">
          <a:solidFill>
            <a:schemeClr val="tx2"/>
          </a:solidFill>
          <a:effectLst>
            <a:outerShdw blurRad="38100" dist="38100" dir="2700000" algn="tl">
              <a:srgbClr val="000000"/>
            </a:outerShdw>
          </a:effectLst>
          <a:latin typeface="Times New Roman" pitchFamily="18" charset="0"/>
        </a:defRPr>
      </a:lvl8pPr>
      <a:lvl9pPr marL="1828800" algn="l" rtl="0" eaLnBrk="0" fontAlgn="base" hangingPunct="0">
        <a:spcBef>
          <a:spcPct val="0"/>
        </a:spcBef>
        <a:spcAft>
          <a:spcPct val="0"/>
        </a:spcAft>
        <a:defRPr sz="5400" b="1" u="sng">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n"/>
        <a:defRPr sz="36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75000"/>
        <a:buFont typeface="Monotype Sorts" pitchFamily="2" charset="2"/>
        <a:buChar char="u"/>
        <a:defRPr sz="32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5000"/>
        <a:buFont typeface="Monotype Sorts" pitchFamily="2" charset="2"/>
        <a:buChar char="F"/>
        <a:defRPr sz="28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100000"/>
        <a:buChar char="•"/>
        <a:defRPr sz="24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100000"/>
        <a:buChar char="–"/>
        <a:defRPr sz="2400" b="1">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tx1"/>
        </a:buClr>
        <a:buSzPct val="100000"/>
        <a:buChar char="–"/>
        <a:defRPr sz="2400" b="1">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tx1"/>
        </a:buClr>
        <a:buSzPct val="100000"/>
        <a:buChar char="–"/>
        <a:defRPr sz="2400" b="1">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tx1"/>
        </a:buClr>
        <a:buSzPct val="100000"/>
        <a:buChar char="–"/>
        <a:defRPr sz="2400" b="1">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tx1"/>
        </a:buClr>
        <a:buSzPct val="100000"/>
        <a:buChar char="–"/>
        <a:defRPr sz="24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xml"/><Relationship Id="rId1" Type="http://schemas.openxmlformats.org/officeDocument/2006/relationships/tags" Target="../tags/tag1.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9.xml"/><Relationship Id="rId1" Type="http://schemas.openxmlformats.org/officeDocument/2006/relationships/tags" Target="../tags/tag2.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0.xml"/><Relationship Id="rId1" Type="http://schemas.openxmlformats.org/officeDocument/2006/relationships/tags" Target="../tags/tag3.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1.xml"/><Relationship Id="rId1" Type="http://schemas.openxmlformats.org/officeDocument/2006/relationships/tags" Target="../tags/tag4.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2.xml"/><Relationship Id="rId1" Type="http://schemas.openxmlformats.org/officeDocument/2006/relationships/tags" Target="../tags/tag5.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6.xml"/><Relationship Id="rId1" Type="http://schemas.openxmlformats.org/officeDocument/2006/relationships/tags" Target="../tags/tag6.xml"/><Relationship Id="rId4" Type="http://schemas.openxmlformats.org/officeDocument/2006/relationships/image" Target="../media/image21.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7.xml"/><Relationship Id="rId1" Type="http://schemas.openxmlformats.org/officeDocument/2006/relationships/tags" Target="../tags/tag7.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8.xml"/><Relationship Id="rId1" Type="http://schemas.openxmlformats.org/officeDocument/2006/relationships/tags" Target="../tags/tag8.xml"/><Relationship Id="rId4" Type="http://schemas.openxmlformats.org/officeDocument/2006/relationships/image" Target="../media/image23.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9.xml"/><Relationship Id="rId1" Type="http://schemas.openxmlformats.org/officeDocument/2006/relationships/tags" Target="../tags/tag9.xml"/><Relationship Id="rId4" Type="http://schemas.openxmlformats.org/officeDocument/2006/relationships/image" Target="../media/image24.jpeg"/></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1.xml"/><Relationship Id="rId1" Type="http://schemas.openxmlformats.org/officeDocument/2006/relationships/tags" Target="../tags/tag10.xml"/><Relationship Id="rId4" Type="http://schemas.openxmlformats.org/officeDocument/2006/relationships/image" Target="../media/image26.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2.xml"/><Relationship Id="rId1" Type="http://schemas.openxmlformats.org/officeDocument/2006/relationships/tags" Target="../tags/tag11.xml"/><Relationship Id="rId4" Type="http://schemas.openxmlformats.org/officeDocument/2006/relationships/image" Target="../media/image27.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3.xml"/><Relationship Id="rId1" Type="http://schemas.openxmlformats.org/officeDocument/2006/relationships/tags" Target="../tags/tag12.xml"/><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4.xml"/><Relationship Id="rId1" Type="http://schemas.openxmlformats.org/officeDocument/2006/relationships/tags" Target="../tags/tag13.xml"/><Relationship Id="rId4" Type="http://schemas.openxmlformats.org/officeDocument/2006/relationships/image" Target="../media/image29.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5.xml"/><Relationship Id="rId1" Type="http://schemas.openxmlformats.org/officeDocument/2006/relationships/tags" Target="../tags/tag14.xml"/><Relationship Id="rId4" Type="http://schemas.openxmlformats.org/officeDocument/2006/relationships/image" Target="../media/image30.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6.xml"/><Relationship Id="rId1" Type="http://schemas.openxmlformats.org/officeDocument/2006/relationships/tags" Target="../tags/tag15.xml"/><Relationship Id="rId4" Type="http://schemas.openxmlformats.org/officeDocument/2006/relationships/image" Target="../media/image31.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7.xml"/><Relationship Id="rId1" Type="http://schemas.openxmlformats.org/officeDocument/2006/relationships/tags" Target="../tags/tag16.xml"/><Relationship Id="rId4" Type="http://schemas.openxmlformats.org/officeDocument/2006/relationships/image" Target="../media/image32.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8.xml"/><Relationship Id="rId1" Type="http://schemas.openxmlformats.org/officeDocument/2006/relationships/tags" Target="../tags/tag17.xml"/><Relationship Id="rId4" Type="http://schemas.openxmlformats.org/officeDocument/2006/relationships/image" Target="../media/image33.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9.xml"/><Relationship Id="rId1" Type="http://schemas.openxmlformats.org/officeDocument/2006/relationships/tags" Target="../tags/tag18.xml"/><Relationship Id="rId4" Type="http://schemas.openxmlformats.org/officeDocument/2006/relationships/image" Target="../media/image34.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0.xml"/><Relationship Id="rId1" Type="http://schemas.openxmlformats.org/officeDocument/2006/relationships/tags" Target="../tags/tag19.xml"/><Relationship Id="rId4" Type="http://schemas.openxmlformats.org/officeDocument/2006/relationships/image" Target="../media/image35.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1.xml"/><Relationship Id="rId1" Type="http://schemas.openxmlformats.org/officeDocument/2006/relationships/tags" Target="../tags/tag20.xml"/><Relationship Id="rId4" Type="http://schemas.openxmlformats.org/officeDocument/2006/relationships/image" Target="../media/image36.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2.xml"/><Relationship Id="rId1" Type="http://schemas.openxmlformats.org/officeDocument/2006/relationships/tags" Target="../tags/tag21.xml"/><Relationship Id="rId4" Type="http://schemas.openxmlformats.org/officeDocument/2006/relationships/image" Target="../media/image37.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3.xml"/><Relationship Id="rId1" Type="http://schemas.openxmlformats.org/officeDocument/2006/relationships/tags" Target="../tags/tag22.xml"/><Relationship Id="rId4" Type="http://schemas.openxmlformats.org/officeDocument/2006/relationships/image" Target="../media/image38.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4.xml"/><Relationship Id="rId1" Type="http://schemas.openxmlformats.org/officeDocument/2006/relationships/tags" Target="../tags/tag23.xml"/><Relationship Id="rId4" Type="http://schemas.openxmlformats.org/officeDocument/2006/relationships/image" Target="../media/image39.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5.xml"/><Relationship Id="rId1" Type="http://schemas.openxmlformats.org/officeDocument/2006/relationships/tags" Target="../tags/tag24.xml"/><Relationship Id="rId4" Type="http://schemas.openxmlformats.org/officeDocument/2006/relationships/image" Target="../media/image40.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56.xml"/><Relationship Id="rId1" Type="http://schemas.openxmlformats.org/officeDocument/2006/relationships/tags" Target="../tags/tag25.xml"/><Relationship Id="rId4" Type="http://schemas.openxmlformats.org/officeDocument/2006/relationships/image" Target="../media/image41.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57.xml"/><Relationship Id="rId1" Type="http://schemas.openxmlformats.org/officeDocument/2006/relationships/tags" Target="../tags/tag26.xml"/><Relationship Id="rId4" Type="http://schemas.openxmlformats.org/officeDocument/2006/relationships/image" Target="../media/image42.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8.xml"/><Relationship Id="rId1" Type="http://schemas.openxmlformats.org/officeDocument/2006/relationships/tags" Target="../tags/tag27.xml"/><Relationship Id="rId4" Type="http://schemas.openxmlformats.org/officeDocument/2006/relationships/image" Target="../media/image43.jpe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59.xml"/><Relationship Id="rId1" Type="http://schemas.openxmlformats.org/officeDocument/2006/relationships/tags" Target="../tags/tag28.xml"/><Relationship Id="rId4" Type="http://schemas.openxmlformats.org/officeDocument/2006/relationships/image" Target="../media/image44.jpe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0.xml"/><Relationship Id="rId1" Type="http://schemas.openxmlformats.org/officeDocument/2006/relationships/tags" Target="../tags/tag29.xml"/><Relationship Id="rId4" Type="http://schemas.openxmlformats.org/officeDocument/2006/relationships/image" Target="../media/image45.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61.xml"/><Relationship Id="rId1" Type="http://schemas.openxmlformats.org/officeDocument/2006/relationships/tags" Target="../tags/tag30.xml"/><Relationship Id="rId4" Type="http://schemas.openxmlformats.org/officeDocument/2006/relationships/image" Target="../media/image46.jpe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2.xml"/><Relationship Id="rId1" Type="http://schemas.openxmlformats.org/officeDocument/2006/relationships/tags" Target="../tags/tag31.xml"/><Relationship Id="rId4" Type="http://schemas.openxmlformats.org/officeDocument/2006/relationships/image" Target="../media/image47.jpe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63.xml"/><Relationship Id="rId1" Type="http://schemas.openxmlformats.org/officeDocument/2006/relationships/tags" Target="../tags/tag32.xml"/><Relationship Id="rId4" Type="http://schemas.openxmlformats.org/officeDocument/2006/relationships/image" Target="../media/image48.jpe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4.xml"/><Relationship Id="rId1" Type="http://schemas.openxmlformats.org/officeDocument/2006/relationships/tags" Target="../tags/tag33.xml"/><Relationship Id="rId4" Type="http://schemas.openxmlformats.org/officeDocument/2006/relationships/image" Target="../media/image49.jpe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65.xml"/><Relationship Id="rId1" Type="http://schemas.openxmlformats.org/officeDocument/2006/relationships/tags" Target="../tags/tag34.xml"/><Relationship Id="rId4" Type="http://schemas.openxmlformats.org/officeDocument/2006/relationships/image" Target="../media/image50.jpe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66.xml"/><Relationship Id="rId1" Type="http://schemas.openxmlformats.org/officeDocument/2006/relationships/tags" Target="../tags/tag35.xml"/><Relationship Id="rId4" Type="http://schemas.openxmlformats.org/officeDocument/2006/relationships/image" Target="../media/image51.jpe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7.xml"/><Relationship Id="rId1" Type="http://schemas.openxmlformats.org/officeDocument/2006/relationships/tags" Target="../tags/tag36.xml"/><Relationship Id="rId4" Type="http://schemas.openxmlformats.org/officeDocument/2006/relationships/image" Target="../media/image52.jpe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68.xml"/><Relationship Id="rId1" Type="http://schemas.openxmlformats.org/officeDocument/2006/relationships/tags" Target="../tags/tag37.xml"/><Relationship Id="rId4" Type="http://schemas.openxmlformats.org/officeDocument/2006/relationships/image" Target="../media/image53.jpe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69.xml"/><Relationship Id="rId1" Type="http://schemas.openxmlformats.org/officeDocument/2006/relationships/tags" Target="../tags/tag38.xml"/><Relationship Id="rId4" Type="http://schemas.openxmlformats.org/officeDocument/2006/relationships/image" Target="../media/image54.jpe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70.xml"/><Relationship Id="rId1" Type="http://schemas.openxmlformats.org/officeDocument/2006/relationships/tags" Target="../tags/tag39.xml"/><Relationship Id="rId4" Type="http://schemas.openxmlformats.org/officeDocument/2006/relationships/image" Target="../media/image55.jpeg"/></Relationships>
</file>

<file path=ppt/slides/_rels/slide7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7.xml"/><Relationship Id="rId1" Type="http://schemas.openxmlformats.org/officeDocument/2006/relationships/slideLayout" Target="../slideLayouts/slideLayout7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72.xml"/><Relationship Id="rId1" Type="http://schemas.openxmlformats.org/officeDocument/2006/relationships/tags" Target="../tags/tag40.xml"/><Relationship Id="rId4" Type="http://schemas.openxmlformats.org/officeDocument/2006/relationships/image" Target="../media/image57.jpe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73.xml"/><Relationship Id="rId1" Type="http://schemas.openxmlformats.org/officeDocument/2006/relationships/tags" Target="../tags/tag41.xml"/><Relationship Id="rId4" Type="http://schemas.openxmlformats.org/officeDocument/2006/relationships/image" Target="../media/image58.jpe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74.xml"/><Relationship Id="rId1" Type="http://schemas.openxmlformats.org/officeDocument/2006/relationships/tags" Target="../tags/tag42.xml"/><Relationship Id="rId4" Type="http://schemas.openxmlformats.org/officeDocument/2006/relationships/image" Target="../media/image59.jpeg"/></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1.xml"/><Relationship Id="rId1" Type="http://schemas.openxmlformats.org/officeDocument/2006/relationships/slideLayout" Target="../slideLayouts/slideLayout7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7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8.xml"/></Relationships>
</file>

<file path=ppt/slides/_rels/slide8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4.xml"/><Relationship Id="rId1" Type="http://schemas.openxmlformats.org/officeDocument/2006/relationships/slideLayout" Target="../slideLayouts/slideLayout8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8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82.xml"/></Relationships>
</file>

<file path=ppt/slides/_rels/slide8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8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8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7.xml"/><Relationship Id="rId1" Type="http://schemas.openxmlformats.org/officeDocument/2006/relationships/slideLayout" Target="../slideLayouts/slideLayout83.xml"/></Relationships>
</file>

<file path=ppt/slides/_rels/slide8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8.xml"/></Relationships>
</file>

<file path=ppt/slides/_rels/slide8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8.xml"/><Relationship Id="rId1" Type="http://schemas.openxmlformats.org/officeDocument/2006/relationships/slideLayout" Target="../slideLayouts/slideLayout108.xml"/></Relationships>
</file>

<file path=ppt/slides/_rels/slide9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84.xml"/></Relationships>
</file>

<file path=ppt/slides/_rels/slide9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84.xml"/></Relationships>
</file>

<file path=ppt/slides/_rels/slide9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0.xml"/><Relationship Id="rId1" Type="http://schemas.openxmlformats.org/officeDocument/2006/relationships/slideLayout" Target="../slideLayouts/slideLayout85.xml"/><Relationship Id="rId4" Type="http://schemas.openxmlformats.org/officeDocument/2006/relationships/image" Target="../media/image72.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8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96.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hyperlink" Target="http://www.bible-history.com/geography/maps/map_palestine_bodies_of_water.html" TargetMode="External"/><Relationship Id="rId1" Type="http://schemas.openxmlformats.org/officeDocument/2006/relationships/slideLayout" Target="../slideLayouts/slideLayout32.xml"/></Relationships>
</file>

<file path=ppt/slides/_rels/slide9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2.xml"/><Relationship Id="rId1" Type="http://schemas.openxmlformats.org/officeDocument/2006/relationships/slideLayout" Target="../slideLayouts/slideLayout87.xml"/></Relationships>
</file>

<file path=ppt/slides/_rels/slide9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3.xml"/><Relationship Id="rId1" Type="http://schemas.openxmlformats.org/officeDocument/2006/relationships/slideLayout" Target="../slideLayouts/slideLayout88.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8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5" descr="old-testame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19" name="Rectangle 2"/>
          <p:cNvSpPr>
            <a:spLocks noGrp="1" noChangeArrowheads="1"/>
          </p:cNvSpPr>
          <p:nvPr>
            <p:ph type="ctrTitle"/>
          </p:nvPr>
        </p:nvSpPr>
        <p:spPr>
          <a:xfrm>
            <a:off x="1066800" y="-76200"/>
            <a:ext cx="7239000" cy="1066800"/>
          </a:xfrm>
        </p:spPr>
        <p:txBody>
          <a:bodyPr/>
          <a:lstStyle/>
          <a:p>
            <a:pPr eaLnBrk="1" hangingPunct="1"/>
            <a:r>
              <a:rPr lang="en-US" sz="5400" b="1" smtClean="0">
                <a:solidFill>
                  <a:schemeClr val="bg1"/>
                </a:solidFill>
              </a:rPr>
              <a:t>OLD TESTAMENT</a:t>
            </a:r>
          </a:p>
        </p:txBody>
      </p:sp>
      <p:sp>
        <p:nvSpPr>
          <p:cNvPr id="111620" name="Rectangle 3"/>
          <p:cNvSpPr>
            <a:spLocks noGrp="1" noChangeArrowheads="1"/>
          </p:cNvSpPr>
          <p:nvPr>
            <p:ph type="subTitle" idx="1"/>
          </p:nvPr>
        </p:nvSpPr>
        <p:spPr>
          <a:xfrm>
            <a:off x="1295400" y="5715000"/>
            <a:ext cx="6400800" cy="914400"/>
          </a:xfrm>
        </p:spPr>
        <p:txBody>
          <a:bodyPr/>
          <a:lstStyle/>
          <a:p>
            <a:pPr eaLnBrk="1" hangingPunct="1"/>
            <a:r>
              <a:rPr lang="en-US" sz="5400" b="1" smtClean="0">
                <a:solidFill>
                  <a:schemeClr val="bg1"/>
                </a:solidFill>
              </a:rPr>
              <a:t>SURVEY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08080"/>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r>
              <a:rPr lang="en-US" sz="4000" smtClean="0">
                <a:solidFill>
                  <a:schemeClr val="bg1"/>
                </a:solidFill>
              </a:rPr>
              <a:t>ATTITUDES TOWARD BIBLE STUDY</a:t>
            </a:r>
          </a:p>
        </p:txBody>
      </p:sp>
      <p:sp>
        <p:nvSpPr>
          <p:cNvPr id="19459" name="Rectangle 3"/>
          <p:cNvSpPr>
            <a:spLocks noGrp="1" noChangeArrowheads="1"/>
          </p:cNvSpPr>
          <p:nvPr>
            <p:ph idx="1"/>
          </p:nvPr>
        </p:nvSpPr>
        <p:spPr>
          <a:xfrm>
            <a:off x="457200" y="1600200"/>
            <a:ext cx="8229600" cy="5029200"/>
          </a:xfrm>
        </p:spPr>
        <p:txBody>
          <a:bodyPr/>
          <a:lstStyle/>
          <a:p>
            <a:pPr eaLnBrk="1" hangingPunct="1">
              <a:lnSpc>
                <a:spcPct val="90000"/>
              </a:lnSpc>
              <a:buClr>
                <a:srgbClr val="0000CC"/>
              </a:buClr>
            </a:pPr>
            <a:r>
              <a:rPr lang="en-US" smtClean="0">
                <a:solidFill>
                  <a:srgbClr val="0000CC"/>
                </a:solidFill>
              </a:rPr>
              <a:t> </a:t>
            </a:r>
            <a:r>
              <a:rPr lang="en-US" sz="3600" b="1" smtClean="0">
                <a:solidFill>
                  <a:srgbClr val="0000CC"/>
                </a:solidFill>
              </a:rPr>
              <a:t>FAULTY ATTITUDES</a:t>
            </a:r>
          </a:p>
          <a:p>
            <a:pPr lvl="1" eaLnBrk="1" hangingPunct="1">
              <a:lnSpc>
                <a:spcPct val="90000"/>
              </a:lnSpc>
            </a:pPr>
            <a:r>
              <a:rPr lang="en-US" sz="3200" smtClean="0">
                <a:solidFill>
                  <a:schemeClr val="bg1"/>
                </a:solidFill>
              </a:rPr>
              <a:t>The Negative</a:t>
            </a:r>
          </a:p>
          <a:p>
            <a:pPr lvl="1" eaLnBrk="1" hangingPunct="1">
              <a:lnSpc>
                <a:spcPct val="90000"/>
              </a:lnSpc>
            </a:pPr>
            <a:r>
              <a:rPr lang="en-US" sz="3200" smtClean="0">
                <a:solidFill>
                  <a:schemeClr val="bg1"/>
                </a:solidFill>
              </a:rPr>
              <a:t>The Closed Heart</a:t>
            </a:r>
          </a:p>
          <a:p>
            <a:pPr lvl="1" eaLnBrk="1" hangingPunct="1">
              <a:lnSpc>
                <a:spcPct val="90000"/>
              </a:lnSpc>
            </a:pPr>
            <a:r>
              <a:rPr lang="en-US" sz="3200" smtClean="0">
                <a:solidFill>
                  <a:schemeClr val="bg1"/>
                </a:solidFill>
              </a:rPr>
              <a:t>The Lazy</a:t>
            </a:r>
          </a:p>
          <a:p>
            <a:pPr eaLnBrk="1" hangingPunct="1">
              <a:lnSpc>
                <a:spcPct val="90000"/>
              </a:lnSpc>
            </a:pPr>
            <a:r>
              <a:rPr lang="en-US" sz="3600" b="1" smtClean="0">
                <a:solidFill>
                  <a:srgbClr val="0000CC"/>
                </a:solidFill>
              </a:rPr>
              <a:t>HELPFUL ATTITUDES</a:t>
            </a:r>
          </a:p>
          <a:p>
            <a:pPr lvl="1" eaLnBrk="1" hangingPunct="1">
              <a:lnSpc>
                <a:spcPct val="90000"/>
              </a:lnSpc>
            </a:pPr>
            <a:r>
              <a:rPr lang="en-US" sz="3200" smtClean="0">
                <a:solidFill>
                  <a:schemeClr val="bg1"/>
                </a:solidFill>
              </a:rPr>
              <a:t>The Positive</a:t>
            </a:r>
          </a:p>
          <a:p>
            <a:pPr lvl="1" eaLnBrk="1" hangingPunct="1">
              <a:lnSpc>
                <a:spcPct val="90000"/>
              </a:lnSpc>
            </a:pPr>
            <a:r>
              <a:rPr lang="en-US" sz="3200" smtClean="0">
                <a:solidFill>
                  <a:schemeClr val="bg1"/>
                </a:solidFill>
              </a:rPr>
              <a:t>The Receptive</a:t>
            </a:r>
          </a:p>
          <a:p>
            <a:pPr lvl="1" eaLnBrk="1" hangingPunct="1">
              <a:lnSpc>
                <a:spcPct val="90000"/>
              </a:lnSpc>
            </a:pPr>
            <a:r>
              <a:rPr lang="en-US" sz="3200" smtClean="0">
                <a:solidFill>
                  <a:schemeClr val="bg1"/>
                </a:solidFill>
              </a:rPr>
              <a:t>The Expectant</a:t>
            </a:r>
          </a:p>
          <a:p>
            <a:pPr lvl="1" eaLnBrk="1" hangingPunct="1">
              <a:lnSpc>
                <a:spcPct val="90000"/>
              </a:lnSpc>
            </a:pPr>
            <a:r>
              <a:rPr lang="en-US" sz="3200" smtClean="0">
                <a:solidFill>
                  <a:schemeClr val="bg1"/>
                </a:solidFill>
              </a:rPr>
              <a:t>The Faithful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anim calcmode="lin" valueType="num">
                                      <p:cBhvr additive="base">
                                        <p:cTn id="11" dur="500" fill="hold"/>
                                        <p:tgtEl>
                                          <p:spTgt spid="1945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945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anim calcmode="lin" valueType="num">
                                      <p:cBhvr additive="base">
                                        <p:cTn id="15" dur="500" fill="hold"/>
                                        <p:tgtEl>
                                          <p:spTgt spid="1945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9459">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anim calcmode="lin" valueType="num">
                                      <p:cBhvr additive="base">
                                        <p:cTn id="19" dur="500" fill="hold"/>
                                        <p:tgtEl>
                                          <p:spTgt spid="1945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9459">
                                            <p:txEl>
                                              <p:pRg st="4" end="4"/>
                                            </p:txEl>
                                          </p:spTgt>
                                        </p:tgtEl>
                                        <p:attrNameLst>
                                          <p:attrName>style.visibility</p:attrName>
                                        </p:attrNameLst>
                                      </p:cBhvr>
                                      <p:to>
                                        <p:strVal val="visible"/>
                                      </p:to>
                                    </p:set>
                                    <p:anim calcmode="lin" valueType="num">
                                      <p:cBhvr additive="base">
                                        <p:cTn id="25"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9">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9459">
                                            <p:txEl>
                                              <p:pRg st="5" end="5"/>
                                            </p:txEl>
                                          </p:spTgt>
                                        </p:tgtEl>
                                        <p:attrNameLst>
                                          <p:attrName>style.visibility</p:attrName>
                                        </p:attrNameLst>
                                      </p:cBhvr>
                                      <p:to>
                                        <p:strVal val="visible"/>
                                      </p:to>
                                    </p:set>
                                    <p:anim calcmode="lin" valueType="num">
                                      <p:cBhvr additive="base">
                                        <p:cTn id="29" dur="5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9459">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9459">
                                            <p:txEl>
                                              <p:pRg st="6" end="6"/>
                                            </p:txEl>
                                          </p:spTgt>
                                        </p:tgtEl>
                                        <p:attrNameLst>
                                          <p:attrName>style.visibility</p:attrName>
                                        </p:attrNameLst>
                                      </p:cBhvr>
                                      <p:to>
                                        <p:strVal val="visible"/>
                                      </p:to>
                                    </p:set>
                                    <p:anim calcmode="lin" valueType="num">
                                      <p:cBhvr additive="base">
                                        <p:cTn id="33" dur="500" fill="hold"/>
                                        <p:tgtEl>
                                          <p:spTgt spid="19459">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9459">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9459">
                                            <p:txEl>
                                              <p:pRg st="7" end="7"/>
                                            </p:txEl>
                                          </p:spTgt>
                                        </p:tgtEl>
                                        <p:attrNameLst>
                                          <p:attrName>style.visibility</p:attrName>
                                        </p:attrNameLst>
                                      </p:cBhvr>
                                      <p:to>
                                        <p:strVal val="visible"/>
                                      </p:to>
                                    </p:set>
                                    <p:anim calcmode="lin" valueType="num">
                                      <p:cBhvr additive="base">
                                        <p:cTn id="37" dur="500" fill="hold"/>
                                        <p:tgtEl>
                                          <p:spTgt spid="1945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9">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9459">
                                            <p:txEl>
                                              <p:pRg st="8" end="8"/>
                                            </p:txEl>
                                          </p:spTgt>
                                        </p:tgtEl>
                                        <p:attrNameLst>
                                          <p:attrName>style.visibility</p:attrName>
                                        </p:attrNameLst>
                                      </p:cBhvr>
                                      <p:to>
                                        <p:strVal val="visible"/>
                                      </p:to>
                                    </p:set>
                                    <p:anim calcmode="lin" valueType="num">
                                      <p:cBhvr additive="base">
                                        <p:cTn id="41" dur="500" fill="hold"/>
                                        <p:tgtEl>
                                          <p:spTgt spid="19459">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945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76200"/>
            <a:ext cx="8229600" cy="1143000"/>
          </a:xfrm>
        </p:spPr>
        <p:txBody>
          <a:bodyPr/>
          <a:lstStyle/>
          <a:p>
            <a:pPr eaLnBrk="1" hangingPunct="1"/>
            <a:r>
              <a:rPr lang="en-US" smtClean="0"/>
              <a:t>WHAT </a:t>
            </a:r>
            <a:r>
              <a:rPr lang="en-US" i="1" smtClean="0"/>
              <a:t>IS</a:t>
            </a:r>
            <a:r>
              <a:rPr lang="en-US" smtClean="0"/>
              <a:t> </a:t>
            </a:r>
            <a:r>
              <a:rPr lang="en-US" b="1" smtClean="0">
                <a:solidFill>
                  <a:srgbClr val="0000CC"/>
                </a:solidFill>
              </a:rPr>
              <a:t>THE BIBLE</a:t>
            </a:r>
            <a:r>
              <a:rPr lang="en-US" smtClean="0"/>
              <a:t>?</a:t>
            </a:r>
          </a:p>
        </p:txBody>
      </p:sp>
      <p:sp>
        <p:nvSpPr>
          <p:cNvPr id="20483" name="Rectangle 3"/>
          <p:cNvSpPr>
            <a:spLocks noGrp="1" noChangeArrowheads="1"/>
          </p:cNvSpPr>
          <p:nvPr>
            <p:ph idx="1"/>
          </p:nvPr>
        </p:nvSpPr>
        <p:spPr>
          <a:xfrm>
            <a:off x="457200" y="1143000"/>
            <a:ext cx="8229600" cy="5486400"/>
          </a:xfrm>
        </p:spPr>
        <p:txBody>
          <a:bodyPr/>
          <a:lstStyle/>
          <a:p>
            <a:pPr marL="812800" indent="-812800" eaLnBrk="1" hangingPunct="1">
              <a:lnSpc>
                <a:spcPct val="90000"/>
              </a:lnSpc>
              <a:buFontTx/>
              <a:buAutoNum type="romanUcPeriod"/>
            </a:pPr>
            <a:r>
              <a:rPr lang="en-US" sz="3600" smtClean="0"/>
              <a:t>A </a:t>
            </a:r>
            <a:r>
              <a:rPr lang="en-US" sz="3600" b="1" smtClean="0">
                <a:solidFill>
                  <a:srgbClr val="0000CC"/>
                </a:solidFill>
              </a:rPr>
              <a:t>Miracle</a:t>
            </a:r>
            <a:r>
              <a:rPr lang="en-US" sz="3600" smtClean="0"/>
              <a:t> Book</a:t>
            </a:r>
          </a:p>
          <a:p>
            <a:pPr marL="1879600" lvl="3" indent="-508000" eaLnBrk="1" hangingPunct="1">
              <a:lnSpc>
                <a:spcPct val="90000"/>
              </a:lnSpc>
              <a:buFontTx/>
              <a:buAutoNum type="alphaUcPeriod"/>
            </a:pPr>
            <a:r>
              <a:rPr lang="en-US" sz="2800" smtClean="0"/>
              <a:t>Its Birth</a:t>
            </a:r>
          </a:p>
          <a:p>
            <a:pPr marL="1879600" lvl="3" indent="-508000" eaLnBrk="1" hangingPunct="1">
              <a:lnSpc>
                <a:spcPct val="90000"/>
              </a:lnSpc>
              <a:buFontTx/>
              <a:buAutoNum type="alphaUcPeriod"/>
            </a:pPr>
            <a:r>
              <a:rPr lang="en-US" sz="2800" smtClean="0"/>
              <a:t>Its Unity</a:t>
            </a:r>
          </a:p>
          <a:p>
            <a:pPr marL="1879600" lvl="3" indent="-508000" eaLnBrk="1" hangingPunct="1">
              <a:lnSpc>
                <a:spcPct val="90000"/>
              </a:lnSpc>
              <a:buFontTx/>
              <a:buAutoNum type="alphaUcPeriod"/>
            </a:pPr>
            <a:r>
              <a:rPr lang="en-US" sz="2800" smtClean="0"/>
              <a:t>Its Transmission</a:t>
            </a:r>
          </a:p>
          <a:p>
            <a:pPr marL="1879600" lvl="3" indent="-508000" eaLnBrk="1" hangingPunct="1">
              <a:lnSpc>
                <a:spcPct val="90000"/>
              </a:lnSpc>
              <a:buFontTx/>
              <a:buAutoNum type="alphaUcPeriod"/>
            </a:pPr>
            <a:r>
              <a:rPr lang="en-US" sz="2800" smtClean="0"/>
              <a:t>Its Survival</a:t>
            </a:r>
          </a:p>
          <a:p>
            <a:pPr marL="812800" indent="-812800" eaLnBrk="1" hangingPunct="1">
              <a:lnSpc>
                <a:spcPct val="90000"/>
              </a:lnSpc>
              <a:buFontTx/>
              <a:buAutoNum type="romanUcPeriod"/>
            </a:pPr>
            <a:r>
              <a:rPr lang="en-US" sz="3600" smtClean="0"/>
              <a:t>A </a:t>
            </a:r>
            <a:r>
              <a:rPr lang="en-US" sz="3600" b="1" smtClean="0">
                <a:solidFill>
                  <a:srgbClr val="0000CC"/>
                </a:solidFill>
              </a:rPr>
              <a:t>Manual</a:t>
            </a:r>
            <a:r>
              <a:rPr lang="en-US" sz="3600" b="1" smtClean="0"/>
              <a:t> </a:t>
            </a:r>
            <a:r>
              <a:rPr lang="en-US" sz="3600" smtClean="0"/>
              <a:t>for Living</a:t>
            </a:r>
          </a:p>
          <a:p>
            <a:pPr marL="1879600" lvl="3" indent="-508000" eaLnBrk="1" hangingPunct="1">
              <a:lnSpc>
                <a:spcPct val="90000"/>
              </a:lnSpc>
              <a:buFontTx/>
              <a:buAutoNum type="alphaUcPeriod"/>
            </a:pPr>
            <a:r>
              <a:rPr lang="en-US" sz="2800" smtClean="0"/>
              <a:t>Our Maker</a:t>
            </a:r>
          </a:p>
          <a:p>
            <a:pPr marL="1879600" lvl="3" indent="-508000" eaLnBrk="1" hangingPunct="1">
              <a:lnSpc>
                <a:spcPct val="90000"/>
              </a:lnSpc>
              <a:buFontTx/>
              <a:buAutoNum type="alphaUcPeriod"/>
            </a:pPr>
            <a:r>
              <a:rPr lang="en-US" sz="2800" smtClean="0"/>
              <a:t>Our Destiny</a:t>
            </a:r>
          </a:p>
          <a:p>
            <a:pPr marL="1879600" lvl="3" indent="-508000" eaLnBrk="1" hangingPunct="1">
              <a:lnSpc>
                <a:spcPct val="90000"/>
              </a:lnSpc>
              <a:buFontTx/>
              <a:buAutoNum type="alphaUcPeriod"/>
            </a:pPr>
            <a:r>
              <a:rPr lang="en-US" sz="2800" smtClean="0"/>
              <a:t>Our Present Life</a:t>
            </a:r>
          </a:p>
          <a:p>
            <a:pPr marL="812800" indent="-812800" eaLnBrk="1" hangingPunct="1">
              <a:lnSpc>
                <a:spcPct val="90000"/>
              </a:lnSpc>
              <a:buFontTx/>
              <a:buAutoNum type="romanUcPeriod"/>
            </a:pPr>
            <a:r>
              <a:rPr lang="en-US" sz="3600" smtClean="0"/>
              <a:t>It is </a:t>
            </a:r>
            <a:r>
              <a:rPr lang="en-US" sz="3600" b="1" smtClean="0">
                <a:solidFill>
                  <a:srgbClr val="0000CC"/>
                </a:solidFill>
              </a:rPr>
              <a:t>Manna</a:t>
            </a:r>
            <a:r>
              <a:rPr lang="en-US" sz="3600" smtClean="0"/>
              <a:t> for Strength</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fade">
                                      <p:cBhvr>
                                        <p:cTn id="7" dur="1000"/>
                                        <p:tgtEl>
                                          <p:spTgt spid="20483">
                                            <p:txEl>
                                              <p:pRg st="0" end="0"/>
                                            </p:txEl>
                                          </p:spTgt>
                                        </p:tgtEl>
                                      </p:cBhvr>
                                    </p:animEffect>
                                    <p:anim calcmode="lin" valueType="num">
                                      <p:cBhvr>
                                        <p:cTn id="8"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4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0483">
                                            <p:txEl>
                                              <p:pRg st="1" end="1"/>
                                            </p:txEl>
                                          </p:spTgt>
                                        </p:tgtEl>
                                        <p:attrNameLst>
                                          <p:attrName>style.visibility</p:attrName>
                                        </p:attrNameLst>
                                      </p:cBhvr>
                                      <p:to>
                                        <p:strVal val="visible"/>
                                      </p:to>
                                    </p:set>
                                    <p:animEffect transition="in" filter="fade">
                                      <p:cBhvr>
                                        <p:cTn id="14" dur="1000"/>
                                        <p:tgtEl>
                                          <p:spTgt spid="20483">
                                            <p:txEl>
                                              <p:pRg st="1" end="1"/>
                                            </p:txEl>
                                          </p:spTgt>
                                        </p:tgtEl>
                                      </p:cBhvr>
                                    </p:animEffect>
                                    <p:anim calcmode="lin" valueType="num">
                                      <p:cBhvr>
                                        <p:cTn id="15" dur="1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48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20483">
                                            <p:txEl>
                                              <p:pRg st="2" end="2"/>
                                            </p:txEl>
                                          </p:spTgt>
                                        </p:tgtEl>
                                        <p:attrNameLst>
                                          <p:attrName>style.visibility</p:attrName>
                                        </p:attrNameLst>
                                      </p:cBhvr>
                                      <p:to>
                                        <p:strVal val="visible"/>
                                      </p:to>
                                    </p:set>
                                    <p:animEffect transition="in" filter="fade">
                                      <p:cBhvr>
                                        <p:cTn id="21" dur="1000"/>
                                        <p:tgtEl>
                                          <p:spTgt spid="20483">
                                            <p:txEl>
                                              <p:pRg st="2" end="2"/>
                                            </p:txEl>
                                          </p:spTgt>
                                        </p:tgtEl>
                                      </p:cBhvr>
                                    </p:animEffect>
                                    <p:anim calcmode="lin" valueType="num">
                                      <p:cBhvr>
                                        <p:cTn id="22" dur="10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04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20483">
                                            <p:txEl>
                                              <p:pRg st="3" end="3"/>
                                            </p:txEl>
                                          </p:spTgt>
                                        </p:tgtEl>
                                        <p:attrNameLst>
                                          <p:attrName>style.visibility</p:attrName>
                                        </p:attrNameLst>
                                      </p:cBhvr>
                                      <p:to>
                                        <p:strVal val="visible"/>
                                      </p:to>
                                    </p:set>
                                    <p:animEffect transition="in" filter="fade">
                                      <p:cBhvr>
                                        <p:cTn id="28" dur="1000"/>
                                        <p:tgtEl>
                                          <p:spTgt spid="20483">
                                            <p:txEl>
                                              <p:pRg st="3" end="3"/>
                                            </p:txEl>
                                          </p:spTgt>
                                        </p:tgtEl>
                                      </p:cBhvr>
                                    </p:animEffect>
                                    <p:anim calcmode="lin" valueType="num">
                                      <p:cBhvr>
                                        <p:cTn id="29" dur="10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04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nodeType="clickEffect">
                                  <p:stCondLst>
                                    <p:cond delay="0"/>
                                  </p:stCondLst>
                                  <p:childTnLst>
                                    <p:set>
                                      <p:cBhvr>
                                        <p:cTn id="34" dur="1" fill="hold">
                                          <p:stCondLst>
                                            <p:cond delay="0"/>
                                          </p:stCondLst>
                                        </p:cTn>
                                        <p:tgtEl>
                                          <p:spTgt spid="20483">
                                            <p:txEl>
                                              <p:pRg st="4" end="4"/>
                                            </p:txEl>
                                          </p:spTgt>
                                        </p:tgtEl>
                                        <p:attrNameLst>
                                          <p:attrName>style.visibility</p:attrName>
                                        </p:attrNameLst>
                                      </p:cBhvr>
                                      <p:to>
                                        <p:strVal val="visible"/>
                                      </p:to>
                                    </p:set>
                                    <p:animEffect transition="in" filter="fade">
                                      <p:cBhvr>
                                        <p:cTn id="35" dur="1000"/>
                                        <p:tgtEl>
                                          <p:spTgt spid="20483">
                                            <p:txEl>
                                              <p:pRg st="4" end="4"/>
                                            </p:txEl>
                                          </p:spTgt>
                                        </p:tgtEl>
                                      </p:cBhvr>
                                    </p:animEffect>
                                    <p:anim calcmode="lin" valueType="num">
                                      <p:cBhvr>
                                        <p:cTn id="36" dur="10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048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nodeType="clickEffect">
                                  <p:stCondLst>
                                    <p:cond delay="0"/>
                                  </p:stCondLst>
                                  <p:childTnLst>
                                    <p:set>
                                      <p:cBhvr>
                                        <p:cTn id="41" dur="1" fill="hold">
                                          <p:stCondLst>
                                            <p:cond delay="0"/>
                                          </p:stCondLst>
                                        </p:cTn>
                                        <p:tgtEl>
                                          <p:spTgt spid="20483">
                                            <p:txEl>
                                              <p:pRg st="5" end="5"/>
                                            </p:txEl>
                                          </p:spTgt>
                                        </p:tgtEl>
                                        <p:attrNameLst>
                                          <p:attrName>style.visibility</p:attrName>
                                        </p:attrNameLst>
                                      </p:cBhvr>
                                      <p:to>
                                        <p:strVal val="visible"/>
                                      </p:to>
                                    </p:set>
                                    <p:animEffect transition="in" filter="fade">
                                      <p:cBhvr>
                                        <p:cTn id="42" dur="1000"/>
                                        <p:tgtEl>
                                          <p:spTgt spid="20483">
                                            <p:txEl>
                                              <p:pRg st="5" end="5"/>
                                            </p:txEl>
                                          </p:spTgt>
                                        </p:tgtEl>
                                      </p:cBhvr>
                                    </p:animEffect>
                                    <p:anim calcmode="lin" valueType="num">
                                      <p:cBhvr>
                                        <p:cTn id="43" dur="10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048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7" presetClass="entr" presetSubtype="0" fill="hold" nodeType="clickEffect">
                                  <p:stCondLst>
                                    <p:cond delay="0"/>
                                  </p:stCondLst>
                                  <p:childTnLst>
                                    <p:set>
                                      <p:cBhvr>
                                        <p:cTn id="48" dur="1" fill="hold">
                                          <p:stCondLst>
                                            <p:cond delay="0"/>
                                          </p:stCondLst>
                                        </p:cTn>
                                        <p:tgtEl>
                                          <p:spTgt spid="20483">
                                            <p:txEl>
                                              <p:pRg st="6" end="6"/>
                                            </p:txEl>
                                          </p:spTgt>
                                        </p:tgtEl>
                                        <p:attrNameLst>
                                          <p:attrName>style.visibility</p:attrName>
                                        </p:attrNameLst>
                                      </p:cBhvr>
                                      <p:to>
                                        <p:strVal val="visible"/>
                                      </p:to>
                                    </p:set>
                                    <p:animEffect transition="in" filter="fade">
                                      <p:cBhvr>
                                        <p:cTn id="49" dur="1000"/>
                                        <p:tgtEl>
                                          <p:spTgt spid="20483">
                                            <p:txEl>
                                              <p:pRg st="6" end="6"/>
                                            </p:txEl>
                                          </p:spTgt>
                                        </p:tgtEl>
                                      </p:cBhvr>
                                    </p:animEffect>
                                    <p:anim calcmode="lin" valueType="num">
                                      <p:cBhvr>
                                        <p:cTn id="50" dur="1000" fill="hold"/>
                                        <p:tgtEl>
                                          <p:spTgt spid="2048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048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7" presetClass="entr" presetSubtype="0" fill="hold" nodeType="clickEffect">
                                  <p:stCondLst>
                                    <p:cond delay="0"/>
                                  </p:stCondLst>
                                  <p:childTnLst>
                                    <p:set>
                                      <p:cBhvr>
                                        <p:cTn id="55" dur="1" fill="hold">
                                          <p:stCondLst>
                                            <p:cond delay="0"/>
                                          </p:stCondLst>
                                        </p:cTn>
                                        <p:tgtEl>
                                          <p:spTgt spid="20483">
                                            <p:txEl>
                                              <p:pRg st="7" end="7"/>
                                            </p:txEl>
                                          </p:spTgt>
                                        </p:tgtEl>
                                        <p:attrNameLst>
                                          <p:attrName>style.visibility</p:attrName>
                                        </p:attrNameLst>
                                      </p:cBhvr>
                                      <p:to>
                                        <p:strVal val="visible"/>
                                      </p:to>
                                    </p:set>
                                    <p:animEffect transition="in" filter="fade">
                                      <p:cBhvr>
                                        <p:cTn id="56" dur="1000"/>
                                        <p:tgtEl>
                                          <p:spTgt spid="20483">
                                            <p:txEl>
                                              <p:pRg st="7" end="7"/>
                                            </p:txEl>
                                          </p:spTgt>
                                        </p:tgtEl>
                                      </p:cBhvr>
                                    </p:animEffect>
                                    <p:anim calcmode="lin" valueType="num">
                                      <p:cBhvr>
                                        <p:cTn id="57" dur="1000" fill="hold"/>
                                        <p:tgtEl>
                                          <p:spTgt spid="2048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048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7" presetClass="entr" presetSubtype="0" fill="hold" nodeType="clickEffect">
                                  <p:stCondLst>
                                    <p:cond delay="0"/>
                                  </p:stCondLst>
                                  <p:childTnLst>
                                    <p:set>
                                      <p:cBhvr>
                                        <p:cTn id="62" dur="1" fill="hold">
                                          <p:stCondLst>
                                            <p:cond delay="0"/>
                                          </p:stCondLst>
                                        </p:cTn>
                                        <p:tgtEl>
                                          <p:spTgt spid="20483">
                                            <p:txEl>
                                              <p:pRg st="8" end="8"/>
                                            </p:txEl>
                                          </p:spTgt>
                                        </p:tgtEl>
                                        <p:attrNameLst>
                                          <p:attrName>style.visibility</p:attrName>
                                        </p:attrNameLst>
                                      </p:cBhvr>
                                      <p:to>
                                        <p:strVal val="visible"/>
                                      </p:to>
                                    </p:set>
                                    <p:animEffect transition="in" filter="fade">
                                      <p:cBhvr>
                                        <p:cTn id="63" dur="1000"/>
                                        <p:tgtEl>
                                          <p:spTgt spid="20483">
                                            <p:txEl>
                                              <p:pRg st="8" end="8"/>
                                            </p:txEl>
                                          </p:spTgt>
                                        </p:tgtEl>
                                      </p:cBhvr>
                                    </p:animEffect>
                                    <p:anim calcmode="lin" valueType="num">
                                      <p:cBhvr>
                                        <p:cTn id="64" dur="1000" fill="hold"/>
                                        <p:tgtEl>
                                          <p:spTgt spid="2048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2048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47" presetClass="entr" presetSubtype="0" fill="hold" nodeType="clickEffect">
                                  <p:stCondLst>
                                    <p:cond delay="0"/>
                                  </p:stCondLst>
                                  <p:childTnLst>
                                    <p:set>
                                      <p:cBhvr>
                                        <p:cTn id="69" dur="1" fill="hold">
                                          <p:stCondLst>
                                            <p:cond delay="0"/>
                                          </p:stCondLst>
                                        </p:cTn>
                                        <p:tgtEl>
                                          <p:spTgt spid="20483">
                                            <p:txEl>
                                              <p:pRg st="9" end="9"/>
                                            </p:txEl>
                                          </p:spTgt>
                                        </p:tgtEl>
                                        <p:attrNameLst>
                                          <p:attrName>style.visibility</p:attrName>
                                        </p:attrNameLst>
                                      </p:cBhvr>
                                      <p:to>
                                        <p:strVal val="visible"/>
                                      </p:to>
                                    </p:set>
                                    <p:animEffect transition="in" filter="fade">
                                      <p:cBhvr>
                                        <p:cTn id="70" dur="1000"/>
                                        <p:tgtEl>
                                          <p:spTgt spid="20483">
                                            <p:txEl>
                                              <p:pRg st="9" end="9"/>
                                            </p:txEl>
                                          </p:spTgt>
                                        </p:tgtEl>
                                      </p:cBhvr>
                                    </p:animEffect>
                                    <p:anim calcmode="lin" valueType="num">
                                      <p:cBhvr>
                                        <p:cTn id="71" dur="1000" fill="hold"/>
                                        <p:tgtEl>
                                          <p:spTgt spid="2048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2048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9999"/>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0" y="152400"/>
            <a:ext cx="9144000" cy="1143000"/>
          </a:xfrm>
        </p:spPr>
        <p:txBody>
          <a:bodyPr/>
          <a:lstStyle/>
          <a:p>
            <a:pPr eaLnBrk="1" hangingPunct="1"/>
            <a:r>
              <a:rPr lang="en-US" sz="4000" smtClean="0">
                <a:solidFill>
                  <a:schemeClr val="bg1"/>
                </a:solidFill>
              </a:rPr>
              <a:t>THE STREAM OF THE HUMAN RACE</a:t>
            </a:r>
          </a:p>
        </p:txBody>
      </p:sp>
      <p:sp>
        <p:nvSpPr>
          <p:cNvPr id="114691" name="Rectangle 3"/>
          <p:cNvSpPr>
            <a:spLocks noGrp="1" noChangeArrowheads="1"/>
          </p:cNvSpPr>
          <p:nvPr>
            <p:ph idx="1"/>
          </p:nvPr>
        </p:nvSpPr>
        <p:spPr/>
        <p:txBody>
          <a:bodyPr/>
          <a:lstStyle/>
          <a:p>
            <a:pPr eaLnBrk="1" hangingPunct="1"/>
            <a:endParaRPr lang="en-US" smtClean="0"/>
          </a:p>
        </p:txBody>
      </p:sp>
      <p:pic>
        <p:nvPicPr>
          <p:cNvPr id="114692" name="Picture 4" descr="Stream of the Human R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219200"/>
            <a:ext cx="8742363" cy="540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4" descr="OLD TESTAMENT HIS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69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4"/>
          <p:cNvSpPr>
            <a:spLocks noGrp="1" noChangeArrowheads="1"/>
          </p:cNvSpPr>
          <p:nvPr>
            <p:ph type="title"/>
          </p:nvPr>
        </p:nvSpPr>
        <p:spPr>
          <a:solidFill>
            <a:schemeClr val="accent1"/>
          </a:solidFill>
          <a:ln w="28575">
            <a:solidFill>
              <a:schemeClr val="tx1"/>
            </a:solidFill>
            <a:miter lim="800000"/>
            <a:headEnd/>
            <a:tailEnd/>
          </a:ln>
        </p:spPr>
        <p:txBody>
          <a:bodyPr/>
          <a:lstStyle/>
          <a:p>
            <a:pPr eaLnBrk="1" hangingPunct="1"/>
            <a:r>
              <a:rPr lang="en-US" smtClean="0"/>
              <a:t>OLD TESTAMENT BOOKS</a:t>
            </a:r>
          </a:p>
        </p:txBody>
      </p:sp>
      <p:graphicFrame>
        <p:nvGraphicFramePr>
          <p:cNvPr id="13368" name="Group 56"/>
          <p:cNvGraphicFramePr>
            <a:graphicFrameLocks noGrp="1"/>
          </p:cNvGraphicFramePr>
          <p:nvPr>
            <p:ph type="tbl" idx="1"/>
          </p:nvPr>
        </p:nvGraphicFramePr>
        <p:xfrm>
          <a:off x="152400" y="1600200"/>
          <a:ext cx="8839200" cy="4800601"/>
        </p:xfrm>
        <a:graphic>
          <a:graphicData uri="http://schemas.openxmlformats.org/drawingml/2006/table">
            <a:tbl>
              <a:tblPr/>
              <a:tblGrid>
                <a:gridCol w="2362200"/>
                <a:gridCol w="1524000"/>
                <a:gridCol w="1600200"/>
                <a:gridCol w="1676400"/>
                <a:gridCol w="1676400"/>
              </a:tblGrid>
              <a:tr h="533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5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1318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Pentateuch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History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Poetry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Major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Prophets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Minor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Prophets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371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Genesis to Deuteronomy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Joshua to Esther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Job to Song of Solomon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Isaiah to Daniel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Hosea to Malachi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763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Mainly</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Narrative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Mainly</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500" b="0" i="0" u="none" strike="noStrike" cap="none" normalizeH="0" baseline="0" smtClean="0">
                          <a:ln>
                            <a:noFill/>
                          </a:ln>
                          <a:solidFill>
                            <a:schemeClr val="tx1"/>
                          </a:solidFill>
                          <a:effectLst/>
                          <a:latin typeface="Arial" charset="0"/>
                        </a:rPr>
                        <a:t>Narrative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Mainly</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500" b="0" i="0" u="none" strike="noStrike" cap="none" normalizeH="0" baseline="0" smtClean="0">
                          <a:ln>
                            <a:noFill/>
                          </a:ln>
                          <a:solidFill>
                            <a:schemeClr val="tx1"/>
                          </a:solidFill>
                          <a:effectLst/>
                          <a:latin typeface="Arial" charset="0"/>
                        </a:rPr>
                        <a:t>Reflection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Mainly</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Oracles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Mainly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Oracles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4" descr="Chronology chart 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90678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57200" y="76200"/>
            <a:ext cx="8229600" cy="1143000"/>
          </a:xfrm>
        </p:spPr>
        <p:txBody>
          <a:bodyPr/>
          <a:lstStyle/>
          <a:p>
            <a:pPr eaLnBrk="1" hangingPunct="1"/>
            <a:r>
              <a:rPr lang="en-US" u="sng" smtClean="0">
                <a:solidFill>
                  <a:srgbClr val="A50021"/>
                </a:solidFill>
              </a:rPr>
              <a:t>PURPOSE</a:t>
            </a:r>
            <a:r>
              <a:rPr lang="en-US" smtClean="0"/>
              <a:t> OF GENESIS 1-12</a:t>
            </a:r>
            <a:br>
              <a:rPr lang="en-US" smtClean="0"/>
            </a:br>
            <a:r>
              <a:rPr lang="en-US" i="1" smtClean="0"/>
              <a:t>Show </a:t>
            </a:r>
            <a:r>
              <a:rPr lang="en-US" i="1" smtClean="0">
                <a:solidFill>
                  <a:srgbClr val="A50021"/>
                </a:solidFill>
              </a:rPr>
              <a:t>Beginnings</a:t>
            </a:r>
            <a:r>
              <a:rPr lang="en-US" i="1" smtClean="0"/>
              <a:t> of:</a:t>
            </a:r>
          </a:p>
        </p:txBody>
      </p:sp>
      <p:sp>
        <p:nvSpPr>
          <p:cNvPr id="25603" name="Rectangle 3"/>
          <p:cNvSpPr>
            <a:spLocks noGrp="1" noChangeArrowheads="1"/>
          </p:cNvSpPr>
          <p:nvPr>
            <p:ph idx="1"/>
          </p:nvPr>
        </p:nvSpPr>
        <p:spPr>
          <a:xfrm>
            <a:off x="457200" y="1295400"/>
            <a:ext cx="8229600" cy="5562600"/>
          </a:xfrm>
        </p:spPr>
        <p:txBody>
          <a:bodyPr/>
          <a:lstStyle/>
          <a:p>
            <a:pPr marL="609600" indent="-609600" eaLnBrk="1" hangingPunct="1">
              <a:buClr>
                <a:srgbClr val="A50021"/>
              </a:buClr>
              <a:buFontTx/>
              <a:buAutoNum type="arabicPeriod"/>
            </a:pPr>
            <a:r>
              <a:rPr lang="en-US" b="1" smtClean="0"/>
              <a:t>Universe 			</a:t>
            </a:r>
            <a:r>
              <a:rPr lang="en-US" b="1" smtClean="0">
                <a:solidFill>
                  <a:srgbClr val="A50021"/>
                </a:solidFill>
              </a:rPr>
              <a:t>(1:1)</a:t>
            </a:r>
          </a:p>
          <a:p>
            <a:pPr marL="609600" indent="-609600" eaLnBrk="1" hangingPunct="1">
              <a:buClr>
                <a:srgbClr val="A50021"/>
              </a:buClr>
              <a:buFontTx/>
              <a:buAutoNum type="arabicPeriod"/>
            </a:pPr>
            <a:r>
              <a:rPr lang="en-US" b="1" smtClean="0"/>
              <a:t>Man 				</a:t>
            </a:r>
            <a:r>
              <a:rPr lang="en-US" b="1" smtClean="0">
                <a:solidFill>
                  <a:srgbClr val="A50021"/>
                </a:solidFill>
              </a:rPr>
              <a:t>(1:26,27)</a:t>
            </a:r>
          </a:p>
          <a:p>
            <a:pPr marL="609600" indent="-609600" eaLnBrk="1" hangingPunct="1">
              <a:buClr>
                <a:srgbClr val="A50021"/>
              </a:buClr>
              <a:buFontTx/>
              <a:buAutoNum type="arabicPeriod"/>
            </a:pPr>
            <a:r>
              <a:rPr lang="en-US" b="1" smtClean="0"/>
              <a:t>Sabbath 			</a:t>
            </a:r>
            <a:r>
              <a:rPr lang="en-US" b="1" smtClean="0">
                <a:solidFill>
                  <a:srgbClr val="A50021"/>
                </a:solidFill>
              </a:rPr>
              <a:t>(2:2,3)</a:t>
            </a:r>
          </a:p>
          <a:p>
            <a:pPr marL="609600" indent="-609600" eaLnBrk="1" hangingPunct="1">
              <a:buClr>
                <a:srgbClr val="A50021"/>
              </a:buClr>
              <a:buFontTx/>
              <a:buAutoNum type="arabicPeriod"/>
            </a:pPr>
            <a:r>
              <a:rPr lang="en-US" b="1" smtClean="0"/>
              <a:t>Marriage 			</a:t>
            </a:r>
            <a:r>
              <a:rPr lang="en-US" b="1" smtClean="0">
                <a:solidFill>
                  <a:srgbClr val="A50021"/>
                </a:solidFill>
              </a:rPr>
              <a:t>(2:21-24)</a:t>
            </a:r>
          </a:p>
          <a:p>
            <a:pPr marL="609600" indent="-609600" eaLnBrk="1" hangingPunct="1">
              <a:buClr>
                <a:srgbClr val="A50021"/>
              </a:buClr>
              <a:buFontTx/>
              <a:buAutoNum type="arabicPeriod"/>
            </a:pPr>
            <a:r>
              <a:rPr lang="en-US" b="1" smtClean="0"/>
              <a:t>Sin 				</a:t>
            </a:r>
            <a:r>
              <a:rPr lang="en-US" b="1" smtClean="0">
                <a:solidFill>
                  <a:srgbClr val="A50021"/>
                </a:solidFill>
              </a:rPr>
              <a:t>(3:1-7)</a:t>
            </a:r>
          </a:p>
          <a:p>
            <a:pPr marL="609600" indent="-609600" eaLnBrk="1" hangingPunct="1">
              <a:buClr>
                <a:srgbClr val="A50021"/>
              </a:buClr>
              <a:buFontTx/>
              <a:buAutoNum type="arabicPeriod"/>
            </a:pPr>
            <a:r>
              <a:rPr lang="en-US" b="1" smtClean="0"/>
              <a:t>Sacrifice 			</a:t>
            </a:r>
            <a:r>
              <a:rPr lang="en-US" b="1" smtClean="0">
                <a:solidFill>
                  <a:srgbClr val="A50021"/>
                </a:solidFill>
              </a:rPr>
              <a:t>(3:21; 4:1-7)</a:t>
            </a:r>
          </a:p>
          <a:p>
            <a:pPr marL="609600" indent="-609600" eaLnBrk="1" hangingPunct="1">
              <a:buClr>
                <a:srgbClr val="A50021"/>
              </a:buClr>
              <a:buFontTx/>
              <a:buAutoNum type="arabicPeriod"/>
            </a:pPr>
            <a:r>
              <a:rPr lang="en-US" b="1" smtClean="0"/>
              <a:t>Governments 		</a:t>
            </a:r>
            <a:r>
              <a:rPr lang="en-US" b="1" smtClean="0">
                <a:solidFill>
                  <a:srgbClr val="A50021"/>
                </a:solidFill>
              </a:rPr>
              <a:t>(9:6)</a:t>
            </a:r>
          </a:p>
          <a:p>
            <a:pPr marL="609600" indent="-609600" eaLnBrk="1" hangingPunct="1">
              <a:buClr>
                <a:srgbClr val="A50021"/>
              </a:buClr>
              <a:buFontTx/>
              <a:buAutoNum type="arabicPeriod"/>
            </a:pPr>
            <a:r>
              <a:rPr lang="en-US" b="1" smtClean="0"/>
              <a:t>Nations 			</a:t>
            </a:r>
            <a:r>
              <a:rPr lang="en-US" b="1" smtClean="0">
                <a:solidFill>
                  <a:srgbClr val="A50021"/>
                </a:solidFill>
              </a:rPr>
              <a:t>(10:32)</a:t>
            </a:r>
          </a:p>
          <a:p>
            <a:pPr marL="609600" indent="-609600" eaLnBrk="1" hangingPunct="1">
              <a:buClr>
                <a:srgbClr val="A50021"/>
              </a:buClr>
              <a:buFontTx/>
              <a:buAutoNum type="arabicPeriod"/>
            </a:pPr>
            <a:r>
              <a:rPr lang="en-US" b="1" smtClean="0"/>
              <a:t>Nation of Israel 		</a:t>
            </a:r>
            <a:r>
              <a:rPr lang="en-US" b="1" smtClean="0">
                <a:solidFill>
                  <a:srgbClr val="A50021"/>
                </a:solidFill>
              </a:rPr>
              <a:t>(12:1)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nodeType="with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nodeType="click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additive="base">
                                        <p:cTn id="19" dur="500" fill="hold"/>
                                        <p:tgtEl>
                                          <p:spTgt spid="2560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60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9" fill="hold" nodeType="clickEffect">
                                  <p:stCondLst>
                                    <p:cond delay="0"/>
                                  </p:stCondLst>
                                  <p:childTnLst>
                                    <p:set>
                                      <p:cBhvr>
                                        <p:cTn id="24" dur="1" fill="hold">
                                          <p:stCondLst>
                                            <p:cond delay="0"/>
                                          </p:stCondLst>
                                        </p:cTn>
                                        <p:tgtEl>
                                          <p:spTgt spid="25603">
                                            <p:txEl>
                                              <p:pRg st="3" end="3"/>
                                            </p:txEl>
                                          </p:spTgt>
                                        </p:tgtEl>
                                        <p:attrNameLst>
                                          <p:attrName>style.visibility</p:attrName>
                                        </p:attrNameLst>
                                      </p:cBhvr>
                                      <p:to>
                                        <p:strVal val="visible"/>
                                      </p:to>
                                    </p:set>
                                    <p:anim calcmode="lin" valueType="num">
                                      <p:cBhvr additive="base">
                                        <p:cTn id="25" dur="500" fill="hold"/>
                                        <p:tgtEl>
                                          <p:spTgt spid="2560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560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9" fill="hold" nodeType="clickEffect">
                                  <p:stCondLst>
                                    <p:cond delay="0"/>
                                  </p:stCondLst>
                                  <p:childTnLst>
                                    <p:set>
                                      <p:cBhvr>
                                        <p:cTn id="30" dur="1" fill="hold">
                                          <p:stCondLst>
                                            <p:cond delay="0"/>
                                          </p:stCondLst>
                                        </p:cTn>
                                        <p:tgtEl>
                                          <p:spTgt spid="25603">
                                            <p:txEl>
                                              <p:pRg st="4" end="4"/>
                                            </p:txEl>
                                          </p:spTgt>
                                        </p:tgtEl>
                                        <p:attrNameLst>
                                          <p:attrName>style.visibility</p:attrName>
                                        </p:attrNameLst>
                                      </p:cBhvr>
                                      <p:to>
                                        <p:strVal val="visible"/>
                                      </p:to>
                                    </p:set>
                                    <p:anim calcmode="lin" valueType="num">
                                      <p:cBhvr additive="base">
                                        <p:cTn id="31" dur="500" fill="hold"/>
                                        <p:tgtEl>
                                          <p:spTgt spid="2560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560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9" fill="hold" nodeType="clickEffect">
                                  <p:stCondLst>
                                    <p:cond delay="0"/>
                                  </p:stCondLst>
                                  <p:childTnLst>
                                    <p:set>
                                      <p:cBhvr>
                                        <p:cTn id="36" dur="1" fill="hold">
                                          <p:stCondLst>
                                            <p:cond delay="0"/>
                                          </p:stCondLst>
                                        </p:cTn>
                                        <p:tgtEl>
                                          <p:spTgt spid="25603">
                                            <p:txEl>
                                              <p:pRg st="5" end="5"/>
                                            </p:txEl>
                                          </p:spTgt>
                                        </p:tgtEl>
                                        <p:attrNameLst>
                                          <p:attrName>style.visibility</p:attrName>
                                        </p:attrNameLst>
                                      </p:cBhvr>
                                      <p:to>
                                        <p:strVal val="visible"/>
                                      </p:to>
                                    </p:set>
                                    <p:anim calcmode="lin" valueType="num">
                                      <p:cBhvr additive="base">
                                        <p:cTn id="37" dur="500" fill="hold"/>
                                        <p:tgtEl>
                                          <p:spTgt spid="2560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5603">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9" fill="hold" nodeType="clickEffect">
                                  <p:stCondLst>
                                    <p:cond delay="0"/>
                                  </p:stCondLst>
                                  <p:childTnLst>
                                    <p:set>
                                      <p:cBhvr>
                                        <p:cTn id="42" dur="1" fill="hold">
                                          <p:stCondLst>
                                            <p:cond delay="0"/>
                                          </p:stCondLst>
                                        </p:cTn>
                                        <p:tgtEl>
                                          <p:spTgt spid="25603">
                                            <p:txEl>
                                              <p:pRg st="6" end="6"/>
                                            </p:txEl>
                                          </p:spTgt>
                                        </p:tgtEl>
                                        <p:attrNameLst>
                                          <p:attrName>style.visibility</p:attrName>
                                        </p:attrNameLst>
                                      </p:cBhvr>
                                      <p:to>
                                        <p:strVal val="visible"/>
                                      </p:to>
                                    </p:set>
                                    <p:anim calcmode="lin" valueType="num">
                                      <p:cBhvr additive="base">
                                        <p:cTn id="43" dur="500" fill="hold"/>
                                        <p:tgtEl>
                                          <p:spTgt spid="2560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5603">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9" fill="hold" nodeType="clickEffect">
                                  <p:stCondLst>
                                    <p:cond delay="0"/>
                                  </p:stCondLst>
                                  <p:childTnLst>
                                    <p:set>
                                      <p:cBhvr>
                                        <p:cTn id="48" dur="1" fill="hold">
                                          <p:stCondLst>
                                            <p:cond delay="0"/>
                                          </p:stCondLst>
                                        </p:cTn>
                                        <p:tgtEl>
                                          <p:spTgt spid="25603">
                                            <p:txEl>
                                              <p:pRg st="7" end="7"/>
                                            </p:txEl>
                                          </p:spTgt>
                                        </p:tgtEl>
                                        <p:attrNameLst>
                                          <p:attrName>style.visibility</p:attrName>
                                        </p:attrNameLst>
                                      </p:cBhvr>
                                      <p:to>
                                        <p:strVal val="visible"/>
                                      </p:to>
                                    </p:set>
                                    <p:anim calcmode="lin" valueType="num">
                                      <p:cBhvr additive="base">
                                        <p:cTn id="49" dur="500" fill="hold"/>
                                        <p:tgtEl>
                                          <p:spTgt spid="2560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5603">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9" fill="hold" nodeType="clickEffect">
                                  <p:stCondLst>
                                    <p:cond delay="0"/>
                                  </p:stCondLst>
                                  <p:childTnLst>
                                    <p:set>
                                      <p:cBhvr>
                                        <p:cTn id="54" dur="1" fill="hold">
                                          <p:stCondLst>
                                            <p:cond delay="0"/>
                                          </p:stCondLst>
                                        </p:cTn>
                                        <p:tgtEl>
                                          <p:spTgt spid="25603">
                                            <p:txEl>
                                              <p:pRg st="8" end="8"/>
                                            </p:txEl>
                                          </p:spTgt>
                                        </p:tgtEl>
                                        <p:attrNameLst>
                                          <p:attrName>style.visibility</p:attrName>
                                        </p:attrNameLst>
                                      </p:cBhvr>
                                      <p:to>
                                        <p:strVal val="visible"/>
                                      </p:to>
                                    </p:set>
                                    <p:anim calcmode="lin" valueType="num">
                                      <p:cBhvr additive="base">
                                        <p:cTn id="55" dur="500" fill="hold"/>
                                        <p:tgtEl>
                                          <p:spTgt spid="2560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5603">
                                            <p:txEl>
                                              <p:pRg st="8" end="8"/>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152400"/>
            <a:ext cx="8229600" cy="1143000"/>
          </a:xfrm>
        </p:spPr>
        <p:txBody>
          <a:bodyPr/>
          <a:lstStyle/>
          <a:p>
            <a:pPr eaLnBrk="1" hangingPunct="1"/>
            <a:r>
              <a:rPr lang="en-US" sz="5400" b="1" smtClean="0"/>
              <a:t>OUTLINE </a:t>
            </a:r>
            <a:r>
              <a:rPr lang="en-US" sz="5400" b="1" smtClean="0">
                <a:solidFill>
                  <a:srgbClr val="009900"/>
                </a:solidFill>
              </a:rPr>
              <a:t>OF</a:t>
            </a:r>
            <a:r>
              <a:rPr lang="en-US" sz="5400" b="1" smtClean="0"/>
              <a:t> GENESIS</a:t>
            </a:r>
          </a:p>
        </p:txBody>
      </p:sp>
      <p:sp>
        <p:nvSpPr>
          <p:cNvPr id="26627" name="Rectangle 3"/>
          <p:cNvSpPr>
            <a:spLocks noGrp="1" noChangeArrowheads="1"/>
          </p:cNvSpPr>
          <p:nvPr>
            <p:ph idx="1"/>
          </p:nvPr>
        </p:nvSpPr>
        <p:spPr>
          <a:xfrm>
            <a:off x="457200" y="1447800"/>
            <a:ext cx="8229600" cy="5181600"/>
          </a:xfrm>
        </p:spPr>
        <p:txBody>
          <a:bodyPr/>
          <a:lstStyle/>
          <a:p>
            <a:pPr marL="0" indent="0" eaLnBrk="1" hangingPunct="1">
              <a:buFont typeface="Arial" charset="0"/>
              <a:buNone/>
            </a:pPr>
            <a:r>
              <a:rPr lang="en-US" sz="4000" smtClean="0"/>
              <a:t>   1			Creation</a:t>
            </a:r>
          </a:p>
          <a:p>
            <a:pPr marL="0" indent="0" eaLnBrk="1" hangingPunct="1">
              <a:buFont typeface="Arial" charset="0"/>
              <a:buNone/>
            </a:pPr>
            <a:r>
              <a:rPr lang="en-US" sz="4000" smtClean="0">
                <a:solidFill>
                  <a:srgbClr val="009900"/>
                </a:solidFill>
              </a:rPr>
              <a:t>   2-5		Adam</a:t>
            </a:r>
          </a:p>
          <a:p>
            <a:pPr marL="0" indent="0" eaLnBrk="1" hangingPunct="1">
              <a:buFont typeface="Arial" charset="0"/>
              <a:buNone/>
            </a:pPr>
            <a:r>
              <a:rPr lang="en-US" sz="4000" smtClean="0"/>
              <a:t>   6-11		Noah</a:t>
            </a:r>
          </a:p>
          <a:p>
            <a:pPr marL="0" indent="0" eaLnBrk="1" hangingPunct="1">
              <a:buFont typeface="Arial" charset="0"/>
              <a:buNone/>
            </a:pPr>
            <a:r>
              <a:rPr lang="en-US" sz="4000" smtClean="0">
                <a:solidFill>
                  <a:srgbClr val="009900"/>
                </a:solidFill>
              </a:rPr>
              <a:t>   12-23		Abraham</a:t>
            </a:r>
          </a:p>
          <a:p>
            <a:pPr marL="0" indent="0" eaLnBrk="1" hangingPunct="1">
              <a:buFont typeface="Arial" charset="0"/>
              <a:buNone/>
            </a:pPr>
            <a:r>
              <a:rPr lang="en-US" sz="4000" smtClean="0"/>
              <a:t>   24-27		Isaac</a:t>
            </a:r>
          </a:p>
          <a:p>
            <a:pPr marL="0" indent="0" eaLnBrk="1" hangingPunct="1">
              <a:buFont typeface="Arial" charset="0"/>
              <a:buNone/>
            </a:pPr>
            <a:r>
              <a:rPr lang="en-US" sz="4000" smtClean="0">
                <a:solidFill>
                  <a:srgbClr val="009900"/>
                </a:solidFill>
              </a:rPr>
              <a:t>   28-36		Jacob</a:t>
            </a:r>
          </a:p>
          <a:p>
            <a:pPr marL="0" indent="0" eaLnBrk="1" hangingPunct="1">
              <a:buFont typeface="Arial" charset="0"/>
              <a:buNone/>
            </a:pPr>
            <a:r>
              <a:rPr lang="en-US" sz="4000" smtClean="0"/>
              <a:t>   37-50		Joseph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6627">
                                            <p:txEl>
                                              <p:pRg st="1" end="1"/>
                                            </p:txEl>
                                          </p:spTgt>
                                        </p:tgtEl>
                                        <p:attrNameLst>
                                          <p:attrName>style.visibility</p:attrName>
                                        </p:attrNameLst>
                                      </p:cBhvr>
                                      <p:to>
                                        <p:strVal val="visible"/>
                                      </p:to>
                                    </p:set>
                                    <p:anim calcmode="lin" valueType="num">
                                      <p:cBhvr additive="base">
                                        <p:cTn id="13" dur="5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6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 calcmode="lin" valueType="num">
                                      <p:cBhvr additive="base">
                                        <p:cTn id="19"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6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6627">
                                            <p:txEl>
                                              <p:pRg st="3" end="3"/>
                                            </p:txEl>
                                          </p:spTgt>
                                        </p:tgtEl>
                                        <p:attrNameLst>
                                          <p:attrName>style.visibility</p:attrName>
                                        </p:attrNameLst>
                                      </p:cBhvr>
                                      <p:to>
                                        <p:strVal val="visible"/>
                                      </p:to>
                                    </p:set>
                                    <p:anim calcmode="lin" valueType="num">
                                      <p:cBhvr additive="base">
                                        <p:cTn id="25" dur="5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6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6627">
                                            <p:txEl>
                                              <p:pRg st="4" end="4"/>
                                            </p:txEl>
                                          </p:spTgt>
                                        </p:tgtEl>
                                        <p:attrNameLst>
                                          <p:attrName>style.visibility</p:attrName>
                                        </p:attrNameLst>
                                      </p:cBhvr>
                                      <p:to>
                                        <p:strVal val="visible"/>
                                      </p:to>
                                    </p:set>
                                    <p:anim calcmode="lin" valueType="num">
                                      <p:cBhvr additive="base">
                                        <p:cTn id="31" dur="5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6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6627">
                                            <p:txEl>
                                              <p:pRg st="5" end="5"/>
                                            </p:txEl>
                                          </p:spTgt>
                                        </p:tgtEl>
                                        <p:attrNameLst>
                                          <p:attrName>style.visibility</p:attrName>
                                        </p:attrNameLst>
                                      </p:cBhvr>
                                      <p:to>
                                        <p:strVal val="visible"/>
                                      </p:to>
                                    </p:set>
                                    <p:anim calcmode="lin" valueType="num">
                                      <p:cBhvr additive="base">
                                        <p:cTn id="37" dur="500" fill="hold"/>
                                        <p:tgtEl>
                                          <p:spTgt spid="266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66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6627">
                                            <p:txEl>
                                              <p:pRg st="6" end="6"/>
                                            </p:txEl>
                                          </p:spTgt>
                                        </p:tgtEl>
                                        <p:attrNameLst>
                                          <p:attrName>style.visibility</p:attrName>
                                        </p:attrNameLst>
                                      </p:cBhvr>
                                      <p:to>
                                        <p:strVal val="visible"/>
                                      </p:to>
                                    </p:set>
                                    <p:anim calcmode="lin" valueType="num">
                                      <p:cBhvr additive="base">
                                        <p:cTn id="43" dur="500" fill="hold"/>
                                        <p:tgtEl>
                                          <p:spTgt spid="2662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662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76200"/>
            <a:ext cx="8229600" cy="1143000"/>
          </a:xfrm>
        </p:spPr>
        <p:txBody>
          <a:bodyPr/>
          <a:lstStyle/>
          <a:p>
            <a:pPr eaLnBrk="1" hangingPunct="1"/>
            <a:r>
              <a:rPr lang="en-US" sz="4800" smtClean="0"/>
              <a:t>OT </a:t>
            </a:r>
            <a:r>
              <a:rPr lang="en-US" sz="4800" smtClean="0">
                <a:solidFill>
                  <a:srgbClr val="A50021"/>
                </a:solidFill>
              </a:rPr>
              <a:t>NAMES</a:t>
            </a:r>
            <a:r>
              <a:rPr lang="en-US" sz="4800" smtClean="0"/>
              <a:t> FOR GOD</a:t>
            </a:r>
          </a:p>
        </p:txBody>
      </p:sp>
      <p:sp>
        <p:nvSpPr>
          <p:cNvPr id="27651" name="Rectangle 3"/>
          <p:cNvSpPr>
            <a:spLocks noGrp="1" noChangeArrowheads="1"/>
          </p:cNvSpPr>
          <p:nvPr>
            <p:ph idx="1"/>
          </p:nvPr>
        </p:nvSpPr>
        <p:spPr>
          <a:xfrm>
            <a:off x="457200" y="1143000"/>
            <a:ext cx="8229600" cy="5486400"/>
          </a:xfrm>
        </p:spPr>
        <p:txBody>
          <a:bodyPr/>
          <a:lstStyle/>
          <a:p>
            <a:pPr eaLnBrk="1" hangingPunct="1">
              <a:lnSpc>
                <a:spcPct val="90000"/>
              </a:lnSpc>
            </a:pPr>
            <a:r>
              <a:rPr lang="en-US" sz="3600" b="1" smtClean="0">
                <a:solidFill>
                  <a:srgbClr val="A50021"/>
                </a:solidFill>
              </a:rPr>
              <a:t>LORD</a:t>
            </a:r>
            <a:r>
              <a:rPr lang="en-US" sz="3600" smtClean="0"/>
              <a:t>	= JEHOVAH = “I AM”                 				(All Sufficient) YAHWEH</a:t>
            </a:r>
          </a:p>
          <a:p>
            <a:pPr eaLnBrk="1" hangingPunct="1">
              <a:lnSpc>
                <a:spcPct val="90000"/>
              </a:lnSpc>
            </a:pPr>
            <a:endParaRPr lang="en-US" sz="2000" smtClean="0"/>
          </a:p>
          <a:p>
            <a:pPr eaLnBrk="1" hangingPunct="1">
              <a:lnSpc>
                <a:spcPct val="90000"/>
              </a:lnSpc>
            </a:pPr>
            <a:r>
              <a:rPr lang="en-US" sz="3600" b="1" smtClean="0">
                <a:solidFill>
                  <a:srgbClr val="A50021"/>
                </a:solidFill>
              </a:rPr>
              <a:t>Lord</a:t>
            </a:r>
            <a:r>
              <a:rPr lang="en-US" sz="3600" smtClean="0"/>
              <a:t>	=  ADONAI = MASTER</a:t>
            </a:r>
          </a:p>
          <a:p>
            <a:pPr eaLnBrk="1" hangingPunct="1">
              <a:lnSpc>
                <a:spcPct val="90000"/>
              </a:lnSpc>
            </a:pPr>
            <a:endParaRPr lang="en-US" sz="2000" smtClean="0"/>
          </a:p>
          <a:p>
            <a:pPr eaLnBrk="1" hangingPunct="1">
              <a:lnSpc>
                <a:spcPct val="90000"/>
              </a:lnSpc>
            </a:pPr>
            <a:r>
              <a:rPr lang="en-US" sz="3600" b="1" smtClean="0">
                <a:solidFill>
                  <a:srgbClr val="A50021"/>
                </a:solidFill>
              </a:rPr>
              <a:t>GOD</a:t>
            </a:r>
            <a:r>
              <a:rPr lang="en-US" sz="3600" smtClean="0"/>
              <a:t>	=  ELOHIM = THE STRONG ONE</a:t>
            </a:r>
          </a:p>
          <a:p>
            <a:pPr eaLnBrk="1" hangingPunct="1">
              <a:lnSpc>
                <a:spcPct val="90000"/>
              </a:lnSpc>
            </a:pPr>
            <a:endParaRPr lang="en-US" sz="2000" smtClean="0"/>
          </a:p>
          <a:p>
            <a:pPr eaLnBrk="1" hangingPunct="1">
              <a:lnSpc>
                <a:spcPct val="90000"/>
              </a:lnSpc>
            </a:pPr>
            <a:r>
              <a:rPr lang="en-US" sz="3600" b="1" smtClean="0">
                <a:solidFill>
                  <a:srgbClr val="A50021"/>
                </a:solidFill>
              </a:rPr>
              <a:t>THEOS</a:t>
            </a:r>
            <a:r>
              <a:rPr lang="en-US" sz="3600" smtClean="0"/>
              <a:t>	=  GOD = EL</a:t>
            </a:r>
          </a:p>
          <a:p>
            <a:pPr eaLnBrk="1" hangingPunct="1">
              <a:lnSpc>
                <a:spcPct val="90000"/>
              </a:lnSpc>
            </a:pPr>
            <a:endParaRPr lang="en-US" sz="2000" smtClean="0"/>
          </a:p>
          <a:p>
            <a:pPr eaLnBrk="1" hangingPunct="1">
              <a:lnSpc>
                <a:spcPct val="90000"/>
              </a:lnSpc>
            </a:pPr>
            <a:r>
              <a:rPr lang="en-US" sz="3600" b="1" smtClean="0">
                <a:solidFill>
                  <a:srgbClr val="A50021"/>
                </a:solidFill>
              </a:rPr>
              <a:t>KURIOS</a:t>
            </a:r>
            <a:r>
              <a:rPr lang="en-US" sz="3600" smtClean="0"/>
              <a:t> = LORD = JEHOVAH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p:cTn id="7" dur="500" fill="hold"/>
                                        <p:tgtEl>
                                          <p:spTgt spid="2765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765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27651">
                                            <p:txEl>
                                              <p:pRg st="2" end="2"/>
                                            </p:txEl>
                                          </p:spTgt>
                                        </p:tgtEl>
                                        <p:attrNameLst>
                                          <p:attrName>style.visibility</p:attrName>
                                        </p:attrNameLst>
                                      </p:cBhvr>
                                      <p:to>
                                        <p:strVal val="visible"/>
                                      </p:to>
                                    </p:set>
                                    <p:anim calcmode="lin" valueType="num">
                                      <p:cBhvr>
                                        <p:cTn id="13" dur="500" fill="hold"/>
                                        <p:tgtEl>
                                          <p:spTgt spid="27651">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7651">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nodeType="clickEffect">
                                  <p:stCondLst>
                                    <p:cond delay="0"/>
                                  </p:stCondLst>
                                  <p:childTnLst>
                                    <p:set>
                                      <p:cBhvr>
                                        <p:cTn id="18" dur="1" fill="hold">
                                          <p:stCondLst>
                                            <p:cond delay="0"/>
                                          </p:stCondLst>
                                        </p:cTn>
                                        <p:tgtEl>
                                          <p:spTgt spid="27651">
                                            <p:txEl>
                                              <p:pRg st="4" end="4"/>
                                            </p:txEl>
                                          </p:spTgt>
                                        </p:tgtEl>
                                        <p:attrNameLst>
                                          <p:attrName>style.visibility</p:attrName>
                                        </p:attrNameLst>
                                      </p:cBhvr>
                                      <p:to>
                                        <p:strVal val="visible"/>
                                      </p:to>
                                    </p:set>
                                    <p:anim calcmode="lin" valueType="num">
                                      <p:cBhvr>
                                        <p:cTn id="19" dur="500" fill="hold"/>
                                        <p:tgtEl>
                                          <p:spTgt spid="27651">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27651">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nodeType="clickEffect">
                                  <p:stCondLst>
                                    <p:cond delay="0"/>
                                  </p:stCondLst>
                                  <p:childTnLst>
                                    <p:set>
                                      <p:cBhvr>
                                        <p:cTn id="24" dur="1" fill="hold">
                                          <p:stCondLst>
                                            <p:cond delay="0"/>
                                          </p:stCondLst>
                                        </p:cTn>
                                        <p:tgtEl>
                                          <p:spTgt spid="27651">
                                            <p:txEl>
                                              <p:pRg st="6" end="6"/>
                                            </p:txEl>
                                          </p:spTgt>
                                        </p:tgtEl>
                                        <p:attrNameLst>
                                          <p:attrName>style.visibility</p:attrName>
                                        </p:attrNameLst>
                                      </p:cBhvr>
                                      <p:to>
                                        <p:strVal val="visible"/>
                                      </p:to>
                                    </p:set>
                                    <p:anim calcmode="lin" valueType="num">
                                      <p:cBhvr>
                                        <p:cTn id="25" dur="500" fill="hold"/>
                                        <p:tgtEl>
                                          <p:spTgt spid="27651">
                                            <p:txEl>
                                              <p:pRg st="6" end="6"/>
                                            </p:txEl>
                                          </p:spTgt>
                                        </p:tgtEl>
                                        <p:attrNameLst>
                                          <p:attrName>ppt_w</p:attrName>
                                        </p:attrNameLst>
                                      </p:cBhvr>
                                      <p:tavLst>
                                        <p:tav tm="0">
                                          <p:val>
                                            <p:fltVal val="0"/>
                                          </p:val>
                                        </p:tav>
                                        <p:tav tm="100000">
                                          <p:val>
                                            <p:strVal val="#ppt_w"/>
                                          </p:val>
                                        </p:tav>
                                      </p:tavLst>
                                    </p:anim>
                                    <p:anim calcmode="lin" valueType="num">
                                      <p:cBhvr>
                                        <p:cTn id="26" dur="500" fill="hold"/>
                                        <p:tgtEl>
                                          <p:spTgt spid="27651">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nodeType="clickEffect">
                                  <p:stCondLst>
                                    <p:cond delay="0"/>
                                  </p:stCondLst>
                                  <p:childTnLst>
                                    <p:set>
                                      <p:cBhvr>
                                        <p:cTn id="30" dur="1" fill="hold">
                                          <p:stCondLst>
                                            <p:cond delay="0"/>
                                          </p:stCondLst>
                                        </p:cTn>
                                        <p:tgtEl>
                                          <p:spTgt spid="27651">
                                            <p:txEl>
                                              <p:pRg st="8" end="8"/>
                                            </p:txEl>
                                          </p:spTgt>
                                        </p:tgtEl>
                                        <p:attrNameLst>
                                          <p:attrName>style.visibility</p:attrName>
                                        </p:attrNameLst>
                                      </p:cBhvr>
                                      <p:to>
                                        <p:strVal val="visible"/>
                                      </p:to>
                                    </p:set>
                                    <p:anim calcmode="lin" valueType="num">
                                      <p:cBhvr>
                                        <p:cTn id="31" dur="500" fill="hold"/>
                                        <p:tgtEl>
                                          <p:spTgt spid="27651">
                                            <p:txEl>
                                              <p:pRg st="8" end="8"/>
                                            </p:txEl>
                                          </p:spTgt>
                                        </p:tgtEl>
                                        <p:attrNameLst>
                                          <p:attrName>ppt_w</p:attrName>
                                        </p:attrNameLst>
                                      </p:cBhvr>
                                      <p:tavLst>
                                        <p:tav tm="0">
                                          <p:val>
                                            <p:fltVal val="0"/>
                                          </p:val>
                                        </p:tav>
                                        <p:tav tm="100000">
                                          <p:val>
                                            <p:strVal val="#ppt_w"/>
                                          </p:val>
                                        </p:tav>
                                      </p:tavLst>
                                    </p:anim>
                                    <p:anim calcmode="lin" valueType="num">
                                      <p:cBhvr>
                                        <p:cTn id="32" dur="500" fill="hold"/>
                                        <p:tgtEl>
                                          <p:spTgt spid="27651">
                                            <p:txEl>
                                              <p:pRg st="8" end="8"/>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r>
              <a:rPr lang="en-US" smtClean="0"/>
              <a:t>Map of Asia </a:t>
            </a:r>
          </a:p>
        </p:txBody>
      </p:sp>
      <p:pic>
        <p:nvPicPr>
          <p:cNvPr id="121859" name="Picture 4" descr="asiamap"/>
          <p:cNvPicPr>
            <a:picLocks noChangeAspect="1" noChangeArrowheads="1"/>
          </p:cNvPicPr>
          <p:nvPr/>
        </p:nvPicPr>
        <p:blipFill>
          <a:blip r:embed="rId3">
            <a:extLst>
              <a:ext uri="{28A0092B-C50C-407E-A947-70E740481C1C}">
                <a14:useLocalDpi xmlns:a14="http://schemas.microsoft.com/office/drawing/2010/main" val="0"/>
              </a:ext>
            </a:extLst>
          </a:blip>
          <a:srcRect b="9599"/>
          <a:stretch>
            <a:fillRect/>
          </a:stretch>
        </p:blipFill>
        <p:spPr bwMode="auto">
          <a:xfrm>
            <a:off x="0" y="0"/>
            <a:ext cx="6243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0" name="Text Box 5"/>
          <p:cNvSpPr txBox="1">
            <a:spLocks noChangeArrowheads="1"/>
          </p:cNvSpPr>
          <p:nvPr/>
        </p:nvSpPr>
        <p:spPr bwMode="auto">
          <a:xfrm>
            <a:off x="6781800" y="725488"/>
            <a:ext cx="1752600" cy="521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en-US" sz="4800" b="1">
                <a:solidFill>
                  <a:srgbClr val="0000CC"/>
                </a:solidFill>
              </a:rPr>
              <a:t>MAP</a:t>
            </a:r>
          </a:p>
          <a:p>
            <a:pPr algn="ctr" eaLnBrk="1" fontAlgn="base" hangingPunct="1">
              <a:spcBef>
                <a:spcPct val="50000"/>
              </a:spcBef>
              <a:spcAft>
                <a:spcPct val="0"/>
              </a:spcAft>
            </a:pPr>
            <a:endParaRPr lang="en-US" sz="4800" b="1">
              <a:solidFill>
                <a:srgbClr val="0000CC"/>
              </a:solidFill>
            </a:endParaRPr>
          </a:p>
          <a:p>
            <a:pPr algn="ctr" eaLnBrk="1" fontAlgn="base" hangingPunct="1">
              <a:spcBef>
                <a:spcPct val="50000"/>
              </a:spcBef>
              <a:spcAft>
                <a:spcPct val="0"/>
              </a:spcAft>
            </a:pPr>
            <a:r>
              <a:rPr lang="en-US" sz="4800" b="1">
                <a:solidFill>
                  <a:srgbClr val="0000CC"/>
                </a:solidFill>
              </a:rPr>
              <a:t>OF </a:t>
            </a:r>
          </a:p>
          <a:p>
            <a:pPr algn="ctr" eaLnBrk="1" fontAlgn="base" hangingPunct="1">
              <a:spcBef>
                <a:spcPct val="50000"/>
              </a:spcBef>
              <a:spcAft>
                <a:spcPct val="0"/>
              </a:spcAft>
            </a:pPr>
            <a:endParaRPr lang="en-US" sz="4800" b="1">
              <a:solidFill>
                <a:srgbClr val="0000CC"/>
              </a:solidFill>
            </a:endParaRPr>
          </a:p>
          <a:p>
            <a:pPr algn="ctr" eaLnBrk="1" fontAlgn="base" hangingPunct="1">
              <a:spcBef>
                <a:spcPct val="50000"/>
              </a:spcBef>
              <a:spcAft>
                <a:spcPct val="0"/>
              </a:spcAft>
            </a:pPr>
            <a:r>
              <a:rPr lang="en-US" sz="4800" b="1">
                <a:solidFill>
                  <a:srgbClr val="0000CC"/>
                </a:solidFill>
              </a:rPr>
              <a:t>ASIA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22882" name="Title 1"/>
          <p:cNvSpPr>
            <a:spLocks noGrp="1"/>
          </p:cNvSpPr>
          <p:nvPr>
            <p:ph type="title"/>
          </p:nvPr>
        </p:nvSpPr>
        <p:spPr/>
        <p:txBody>
          <a:bodyPr/>
          <a:lstStyle/>
          <a:p>
            <a:r>
              <a:rPr lang="en-US" sz="6600" smtClean="0"/>
              <a:t>TWO PURPOSES</a:t>
            </a:r>
          </a:p>
        </p:txBody>
      </p:sp>
      <p:sp>
        <p:nvSpPr>
          <p:cNvPr id="3" name="Content Placeholder 2"/>
          <p:cNvSpPr>
            <a:spLocks noGrp="1"/>
          </p:cNvSpPr>
          <p:nvPr>
            <p:ph idx="1"/>
          </p:nvPr>
        </p:nvSpPr>
        <p:spPr/>
        <p:txBody>
          <a:bodyPr/>
          <a:lstStyle/>
          <a:p>
            <a:pPr>
              <a:defRPr/>
            </a:pPr>
            <a:r>
              <a:rPr lang="en-US" sz="4000" dirty="0" smtClean="0"/>
              <a:t>To assure that they would have the strength that comes with unity.</a:t>
            </a:r>
          </a:p>
          <a:p>
            <a:pPr>
              <a:defRPr/>
            </a:pPr>
            <a:r>
              <a:rPr lang="en-US" sz="4000" dirty="0" smtClean="0"/>
              <a:t>To make a name for themselves.</a:t>
            </a:r>
          </a:p>
          <a:p>
            <a:pPr>
              <a:defRPr/>
            </a:pPr>
            <a:endParaRPr lang="en-US" dirty="0"/>
          </a:p>
          <a:p>
            <a:pPr>
              <a:defRPr/>
            </a:pPr>
            <a:endParaRPr lang="en-US" dirty="0" smtClean="0"/>
          </a:p>
          <a:p>
            <a:pPr>
              <a:defRPr/>
            </a:pPr>
            <a:endParaRPr lang="en-US" dirty="0"/>
          </a:p>
          <a:p>
            <a:pPr marL="0" indent="0">
              <a:buFont typeface="Arial" charset="0"/>
              <a:buNone/>
              <a:defRPr/>
            </a:pPr>
            <a:r>
              <a:rPr lang="en-US" dirty="0" smtClean="0"/>
              <a:t>		Tower of Babel</a:t>
            </a:r>
            <a:endParaRPr lang="en-US" dirty="0"/>
          </a:p>
        </p:txBody>
      </p:sp>
      <p:pic>
        <p:nvPicPr>
          <p:cNvPr id="1228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811588"/>
            <a:ext cx="3724275"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r>
              <a:rPr lang="en-US" smtClean="0"/>
              <a:t>Map of Asia </a:t>
            </a:r>
          </a:p>
        </p:txBody>
      </p:sp>
      <p:pic>
        <p:nvPicPr>
          <p:cNvPr id="123907" name="Picture 4" descr="asiamap"/>
          <p:cNvPicPr>
            <a:picLocks noChangeAspect="1" noChangeArrowheads="1"/>
          </p:cNvPicPr>
          <p:nvPr/>
        </p:nvPicPr>
        <p:blipFill>
          <a:blip r:embed="rId3">
            <a:extLst>
              <a:ext uri="{28A0092B-C50C-407E-A947-70E740481C1C}">
                <a14:useLocalDpi xmlns:a14="http://schemas.microsoft.com/office/drawing/2010/main" val="0"/>
              </a:ext>
            </a:extLst>
          </a:blip>
          <a:srcRect b="9599"/>
          <a:stretch>
            <a:fillRect/>
          </a:stretch>
        </p:blipFill>
        <p:spPr bwMode="auto">
          <a:xfrm>
            <a:off x="0" y="0"/>
            <a:ext cx="6243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8" name="Text Box 5"/>
          <p:cNvSpPr txBox="1">
            <a:spLocks noChangeArrowheads="1"/>
          </p:cNvSpPr>
          <p:nvPr/>
        </p:nvSpPr>
        <p:spPr bwMode="auto">
          <a:xfrm>
            <a:off x="6781800" y="725488"/>
            <a:ext cx="1752600" cy="521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en-US" sz="4800" b="1">
                <a:solidFill>
                  <a:srgbClr val="0000CC"/>
                </a:solidFill>
              </a:rPr>
              <a:t>MAP</a:t>
            </a:r>
          </a:p>
          <a:p>
            <a:pPr algn="ctr" eaLnBrk="1" fontAlgn="base" hangingPunct="1">
              <a:spcBef>
                <a:spcPct val="50000"/>
              </a:spcBef>
              <a:spcAft>
                <a:spcPct val="0"/>
              </a:spcAft>
            </a:pPr>
            <a:endParaRPr lang="en-US" sz="4800" b="1">
              <a:solidFill>
                <a:srgbClr val="0000CC"/>
              </a:solidFill>
            </a:endParaRPr>
          </a:p>
          <a:p>
            <a:pPr algn="ctr" eaLnBrk="1" fontAlgn="base" hangingPunct="1">
              <a:spcBef>
                <a:spcPct val="50000"/>
              </a:spcBef>
              <a:spcAft>
                <a:spcPct val="0"/>
              </a:spcAft>
            </a:pPr>
            <a:r>
              <a:rPr lang="en-US" sz="4800" b="1">
                <a:solidFill>
                  <a:srgbClr val="0000CC"/>
                </a:solidFill>
              </a:rPr>
              <a:t>OF </a:t>
            </a:r>
          </a:p>
          <a:p>
            <a:pPr algn="ctr" eaLnBrk="1" fontAlgn="base" hangingPunct="1">
              <a:spcBef>
                <a:spcPct val="50000"/>
              </a:spcBef>
              <a:spcAft>
                <a:spcPct val="0"/>
              </a:spcAft>
            </a:pPr>
            <a:endParaRPr lang="en-US" sz="4800" b="1">
              <a:solidFill>
                <a:srgbClr val="0000CC"/>
              </a:solidFill>
            </a:endParaRPr>
          </a:p>
          <a:p>
            <a:pPr algn="ctr" eaLnBrk="1" fontAlgn="base" hangingPunct="1">
              <a:spcBef>
                <a:spcPct val="50000"/>
              </a:spcBef>
              <a:spcAft>
                <a:spcPct val="0"/>
              </a:spcAft>
            </a:pPr>
            <a:r>
              <a:rPr lang="en-US" sz="4800" b="1">
                <a:solidFill>
                  <a:srgbClr val="0000CC"/>
                </a:solidFill>
              </a:rPr>
              <a:t>ASIA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52400" y="76200"/>
            <a:ext cx="8763000" cy="990600"/>
          </a:xfrm>
        </p:spPr>
        <p:txBody>
          <a:bodyPr/>
          <a:lstStyle/>
          <a:p>
            <a:pPr eaLnBrk="1" hangingPunct="1"/>
            <a:r>
              <a:rPr lang="en-US" sz="4000" smtClean="0"/>
              <a:t>Journey of Abraham from UR to Haran</a:t>
            </a:r>
          </a:p>
        </p:txBody>
      </p:sp>
      <p:pic>
        <p:nvPicPr>
          <p:cNvPr id="124931" name="Picture 5" descr="haran_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3000"/>
            <a:ext cx="8229600" cy="554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25954" name="Title 1"/>
          <p:cNvSpPr>
            <a:spLocks noGrp="1"/>
          </p:cNvSpPr>
          <p:nvPr>
            <p:ph type="title"/>
          </p:nvPr>
        </p:nvSpPr>
        <p:spPr>
          <a:xfrm>
            <a:off x="457200" y="0"/>
            <a:ext cx="8229600" cy="1143000"/>
          </a:xfrm>
        </p:spPr>
        <p:txBody>
          <a:bodyPr/>
          <a:lstStyle/>
          <a:p>
            <a:r>
              <a:rPr lang="en-US" sz="6000" smtClean="0">
                <a:solidFill>
                  <a:srgbClr val="006600"/>
                </a:solidFill>
              </a:rPr>
              <a:t>The Call of Abram</a:t>
            </a:r>
          </a:p>
        </p:txBody>
      </p:sp>
      <p:sp>
        <p:nvSpPr>
          <p:cNvPr id="34819" name="Content Placeholder 2"/>
          <p:cNvSpPr>
            <a:spLocks noGrp="1"/>
          </p:cNvSpPr>
          <p:nvPr>
            <p:ph idx="1"/>
          </p:nvPr>
        </p:nvSpPr>
        <p:spPr>
          <a:xfrm>
            <a:off x="457200" y="1143000"/>
            <a:ext cx="8229600" cy="5410200"/>
          </a:xfrm>
        </p:spPr>
        <p:txBody>
          <a:bodyPr/>
          <a:lstStyle/>
          <a:p>
            <a:r>
              <a:rPr lang="en-US" smtClean="0">
                <a:solidFill>
                  <a:srgbClr val="006600"/>
                </a:solidFill>
              </a:rPr>
              <a:t>“A world having turned from God, He left it and chose a man, through whom He would ultimately, by Christ, reach the lost world.”  Scroggie</a:t>
            </a:r>
          </a:p>
          <a:p>
            <a:r>
              <a:rPr lang="en-US" smtClean="0">
                <a:solidFill>
                  <a:srgbClr val="006600"/>
                </a:solidFill>
              </a:rPr>
              <a:t>Only man who was ever called “The friend of God” (2 Chron 20:7).</a:t>
            </a:r>
          </a:p>
          <a:p>
            <a:r>
              <a:rPr lang="en-US" smtClean="0">
                <a:solidFill>
                  <a:srgbClr val="006600"/>
                </a:solidFill>
              </a:rPr>
              <a:t>Acts 7:2-4 – God called Abram out of Ur; then later out of Haren (Gen 12:1-5).</a:t>
            </a:r>
          </a:p>
          <a:p>
            <a:r>
              <a:rPr lang="en-US" smtClean="0">
                <a:solidFill>
                  <a:srgbClr val="006600"/>
                </a:solidFill>
              </a:rPr>
              <a:t>Hebrews 11:8 – Abram went out not knowing where he was going.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500"/>
                                        <p:tgtEl>
                                          <p:spTgt spid="34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500"/>
                                        <p:tgtEl>
                                          <p:spTgt spid="348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fade">
                                      <p:cBhvr>
                                        <p:cTn id="17" dur="500"/>
                                        <p:tgtEl>
                                          <p:spTgt spid="348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fade">
                                      <p:cBhvr>
                                        <p:cTn id="22" dur="500"/>
                                        <p:tgtEl>
                                          <p:spTgt spid="34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76200"/>
            <a:ext cx="8229600" cy="685800"/>
          </a:xfrm>
        </p:spPr>
        <p:txBody>
          <a:bodyPr>
            <a:normAutofit fontScale="90000"/>
          </a:bodyPr>
          <a:lstStyle/>
          <a:p>
            <a:pPr eaLnBrk="1" hangingPunct="1">
              <a:defRPr/>
            </a:pPr>
            <a:r>
              <a:rPr lang="en-US" sz="4800" smtClean="0"/>
              <a:t>Journey from Haran to Egypt</a:t>
            </a:r>
          </a:p>
        </p:txBody>
      </p:sp>
      <p:sp>
        <p:nvSpPr>
          <p:cNvPr id="126979" name="Rectangle 3"/>
          <p:cNvSpPr>
            <a:spLocks noGrp="1" noChangeArrowheads="1"/>
          </p:cNvSpPr>
          <p:nvPr>
            <p:ph idx="1"/>
          </p:nvPr>
        </p:nvSpPr>
        <p:spPr/>
        <p:txBody>
          <a:bodyPr/>
          <a:lstStyle/>
          <a:p>
            <a:pPr eaLnBrk="1" hangingPunct="1"/>
            <a:endParaRPr lang="en-US" smtClean="0"/>
          </a:p>
        </p:txBody>
      </p:sp>
      <p:pic>
        <p:nvPicPr>
          <p:cNvPr id="126980" name="Picture 5" descr="Abraham-Journ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838200"/>
            <a:ext cx="8763000" cy="580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28002" name="Title 1"/>
          <p:cNvSpPr>
            <a:spLocks noGrp="1"/>
          </p:cNvSpPr>
          <p:nvPr>
            <p:ph type="title"/>
          </p:nvPr>
        </p:nvSpPr>
        <p:spPr>
          <a:xfrm>
            <a:off x="457200" y="0"/>
            <a:ext cx="8229600" cy="1417638"/>
          </a:xfrm>
        </p:spPr>
        <p:txBody>
          <a:bodyPr/>
          <a:lstStyle/>
          <a:p>
            <a:r>
              <a:rPr lang="en-US" sz="4800" b="1" smtClean="0">
                <a:solidFill>
                  <a:schemeClr val="bg1"/>
                </a:solidFill>
              </a:rPr>
              <a:t>GOD TESTED ABRAHAM’S CHARACTER</a:t>
            </a:r>
          </a:p>
        </p:txBody>
      </p:sp>
      <p:sp>
        <p:nvSpPr>
          <p:cNvPr id="35843" name="Content Placeholder 2"/>
          <p:cNvSpPr>
            <a:spLocks noGrp="1"/>
          </p:cNvSpPr>
          <p:nvPr>
            <p:ph idx="1"/>
          </p:nvPr>
        </p:nvSpPr>
        <p:spPr>
          <a:xfrm>
            <a:off x="457200" y="1447800"/>
            <a:ext cx="8229600" cy="5105400"/>
          </a:xfrm>
        </p:spPr>
        <p:txBody>
          <a:bodyPr/>
          <a:lstStyle/>
          <a:p>
            <a:r>
              <a:rPr lang="en-US" sz="3600" b="1" smtClean="0"/>
              <a:t>12:1 – Test of obedience</a:t>
            </a:r>
          </a:p>
          <a:p>
            <a:endParaRPr lang="en-US" sz="1000" b="1" smtClean="0"/>
          </a:p>
          <a:p>
            <a:r>
              <a:rPr lang="en-US" sz="3600" b="1" smtClean="0"/>
              <a:t>13:5-18 – Test of values</a:t>
            </a:r>
          </a:p>
          <a:p>
            <a:endParaRPr lang="en-US" sz="1000" b="1" smtClean="0"/>
          </a:p>
          <a:p>
            <a:r>
              <a:rPr lang="en-US" sz="3600" b="1" smtClean="0"/>
              <a:t>14:1-24 – Test of love and loyalty</a:t>
            </a:r>
          </a:p>
          <a:p>
            <a:endParaRPr lang="en-US" sz="1000" b="1" smtClean="0"/>
          </a:p>
          <a:p>
            <a:r>
              <a:rPr lang="en-US" sz="3600" b="1" smtClean="0"/>
              <a:t>15:1-21:34 – Tests of faith</a:t>
            </a:r>
          </a:p>
          <a:p>
            <a:endParaRPr lang="en-US" sz="1000" b="1" smtClean="0"/>
          </a:p>
          <a:p>
            <a:r>
              <a:rPr lang="en-US" sz="3600" b="1" smtClean="0"/>
              <a:t>22:1-19 – Test of dedication</a:t>
            </a:r>
          </a:p>
          <a:p>
            <a:endParaRPr lang="en-US" sz="1000" b="1" smtClean="0"/>
          </a:p>
          <a:p>
            <a:r>
              <a:rPr lang="en-US" sz="3600" b="1" smtClean="0"/>
              <a:t>22:20-25:18 – Final years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fade">
                                      <p:cBhvr>
                                        <p:cTn id="7" dur="1000"/>
                                        <p:tgtEl>
                                          <p:spTgt spid="35843">
                                            <p:txEl>
                                              <p:pRg st="0" end="0"/>
                                            </p:txEl>
                                          </p:spTgt>
                                        </p:tgtEl>
                                      </p:cBhvr>
                                    </p:animEffect>
                                    <p:anim calcmode="lin" valueType="num">
                                      <p:cBhvr>
                                        <p:cTn id="8" dur="1000" fill="hold"/>
                                        <p:tgtEl>
                                          <p:spTgt spid="358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58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5843">
                                            <p:txEl>
                                              <p:pRg st="2" end="2"/>
                                            </p:txEl>
                                          </p:spTgt>
                                        </p:tgtEl>
                                        <p:attrNameLst>
                                          <p:attrName>style.visibility</p:attrName>
                                        </p:attrNameLst>
                                      </p:cBhvr>
                                      <p:to>
                                        <p:strVal val="visible"/>
                                      </p:to>
                                    </p:set>
                                    <p:animEffect transition="in" filter="fade">
                                      <p:cBhvr>
                                        <p:cTn id="14" dur="1000"/>
                                        <p:tgtEl>
                                          <p:spTgt spid="35843">
                                            <p:txEl>
                                              <p:pRg st="2" end="2"/>
                                            </p:txEl>
                                          </p:spTgt>
                                        </p:tgtEl>
                                      </p:cBhvr>
                                    </p:animEffect>
                                    <p:anim calcmode="lin" valueType="num">
                                      <p:cBhvr>
                                        <p:cTn id="15" dur="10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58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5843">
                                            <p:txEl>
                                              <p:pRg st="4" end="4"/>
                                            </p:txEl>
                                          </p:spTgt>
                                        </p:tgtEl>
                                        <p:attrNameLst>
                                          <p:attrName>style.visibility</p:attrName>
                                        </p:attrNameLst>
                                      </p:cBhvr>
                                      <p:to>
                                        <p:strVal val="visible"/>
                                      </p:to>
                                    </p:set>
                                    <p:animEffect transition="in" filter="fade">
                                      <p:cBhvr>
                                        <p:cTn id="21" dur="1000"/>
                                        <p:tgtEl>
                                          <p:spTgt spid="35843">
                                            <p:txEl>
                                              <p:pRg st="4" end="4"/>
                                            </p:txEl>
                                          </p:spTgt>
                                        </p:tgtEl>
                                      </p:cBhvr>
                                    </p:animEffect>
                                    <p:anim calcmode="lin" valueType="num">
                                      <p:cBhvr>
                                        <p:cTn id="22" dur="1000" fill="hold"/>
                                        <p:tgtEl>
                                          <p:spTgt spid="3584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584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5843">
                                            <p:txEl>
                                              <p:pRg st="6" end="6"/>
                                            </p:txEl>
                                          </p:spTgt>
                                        </p:tgtEl>
                                        <p:attrNameLst>
                                          <p:attrName>style.visibility</p:attrName>
                                        </p:attrNameLst>
                                      </p:cBhvr>
                                      <p:to>
                                        <p:strVal val="visible"/>
                                      </p:to>
                                    </p:set>
                                    <p:animEffect transition="in" filter="fade">
                                      <p:cBhvr>
                                        <p:cTn id="28" dur="1000"/>
                                        <p:tgtEl>
                                          <p:spTgt spid="35843">
                                            <p:txEl>
                                              <p:pRg st="6" end="6"/>
                                            </p:txEl>
                                          </p:spTgt>
                                        </p:tgtEl>
                                      </p:cBhvr>
                                    </p:animEffect>
                                    <p:anim calcmode="lin" valueType="num">
                                      <p:cBhvr>
                                        <p:cTn id="29" dur="1000" fill="hold"/>
                                        <p:tgtEl>
                                          <p:spTgt spid="3584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584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5843">
                                            <p:txEl>
                                              <p:pRg st="8" end="8"/>
                                            </p:txEl>
                                          </p:spTgt>
                                        </p:tgtEl>
                                        <p:attrNameLst>
                                          <p:attrName>style.visibility</p:attrName>
                                        </p:attrNameLst>
                                      </p:cBhvr>
                                      <p:to>
                                        <p:strVal val="visible"/>
                                      </p:to>
                                    </p:set>
                                    <p:animEffect transition="in" filter="fade">
                                      <p:cBhvr>
                                        <p:cTn id="35" dur="1000"/>
                                        <p:tgtEl>
                                          <p:spTgt spid="35843">
                                            <p:txEl>
                                              <p:pRg st="8" end="8"/>
                                            </p:txEl>
                                          </p:spTgt>
                                        </p:tgtEl>
                                      </p:cBhvr>
                                    </p:animEffect>
                                    <p:anim calcmode="lin" valueType="num">
                                      <p:cBhvr>
                                        <p:cTn id="36" dur="1000" fill="hold"/>
                                        <p:tgtEl>
                                          <p:spTgt spid="3584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584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5843">
                                            <p:txEl>
                                              <p:pRg st="10" end="10"/>
                                            </p:txEl>
                                          </p:spTgt>
                                        </p:tgtEl>
                                        <p:attrNameLst>
                                          <p:attrName>style.visibility</p:attrName>
                                        </p:attrNameLst>
                                      </p:cBhvr>
                                      <p:to>
                                        <p:strVal val="visible"/>
                                      </p:to>
                                    </p:set>
                                    <p:animEffect transition="in" filter="fade">
                                      <p:cBhvr>
                                        <p:cTn id="42" dur="1000"/>
                                        <p:tgtEl>
                                          <p:spTgt spid="35843">
                                            <p:txEl>
                                              <p:pRg st="10" end="10"/>
                                            </p:txEl>
                                          </p:spTgt>
                                        </p:tgtEl>
                                      </p:cBhvr>
                                    </p:animEffect>
                                    <p:anim calcmode="lin" valueType="num">
                                      <p:cBhvr>
                                        <p:cTn id="43" dur="1000" fill="hold"/>
                                        <p:tgtEl>
                                          <p:spTgt spid="3584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584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hidden="1"/>
          <p:cNvSpPr>
            <a:spLocks noGrp="1" noChangeArrowheads="1"/>
          </p:cNvSpPr>
          <p:nvPr>
            <p:ph type="title"/>
          </p:nvPr>
        </p:nvSpPr>
        <p:spPr/>
        <p:txBody>
          <a:bodyPr/>
          <a:lstStyle/>
          <a:p>
            <a:pPr eaLnBrk="1" hangingPunct="1"/>
            <a:r>
              <a:rPr lang="en-US" sz="2400" smtClean="0"/>
              <a:t>Nahal Beersheba with sheep at water</a:t>
            </a:r>
            <a:endParaRPr lang="en-US" smtClean="0"/>
          </a:p>
        </p:txBody>
      </p:sp>
      <p:pic>
        <p:nvPicPr>
          <p:cNvPr id="129027" name="Picture 3" descr="Nahal Beersheba with sheep at wate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 Box 4"/>
          <p:cNvSpPr txBox="1">
            <a:spLocks noChangeArrowheads="1"/>
          </p:cNvSpPr>
          <p:nvPr/>
        </p:nvSpPr>
        <p:spPr bwMode="auto">
          <a:xfrm>
            <a:off x="0" y="6400800"/>
            <a:ext cx="9144000" cy="457200"/>
          </a:xfrm>
          <a:prstGeom prst="rect">
            <a:avLst/>
          </a:prstGeom>
          <a:solidFill>
            <a:schemeClr val="bg1">
              <a:alpha val="50195"/>
            </a:schemeClr>
          </a:solidFill>
          <a:ln>
            <a:noFill/>
          </a:ln>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Nahal Beersheba with sheep at water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hidden="1"/>
          <p:cNvSpPr>
            <a:spLocks noGrp="1" noChangeArrowheads="1"/>
          </p:cNvSpPr>
          <p:nvPr>
            <p:ph type="title"/>
          </p:nvPr>
        </p:nvSpPr>
        <p:spPr/>
        <p:txBody>
          <a:bodyPr/>
          <a:lstStyle/>
          <a:p>
            <a:pPr eaLnBrk="1" hangingPunct="1"/>
            <a:r>
              <a:rPr lang="en-US" sz="2400" smtClean="0"/>
              <a:t>Beersheba modern city aerial from northwest</a:t>
            </a:r>
            <a:endParaRPr lang="en-US" smtClean="0"/>
          </a:p>
        </p:txBody>
      </p:sp>
      <p:pic>
        <p:nvPicPr>
          <p:cNvPr id="130051" name="Picture 3" descr="Beersheba modern city aerial from northwest"/>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ext Box 4"/>
          <p:cNvSpPr txBox="1">
            <a:spLocks noChangeArrowheads="1"/>
          </p:cNvSpPr>
          <p:nvPr/>
        </p:nvSpPr>
        <p:spPr bwMode="auto">
          <a:xfrm>
            <a:off x="0" y="6400800"/>
            <a:ext cx="9144000" cy="457200"/>
          </a:xfrm>
          <a:prstGeom prst="rect">
            <a:avLst/>
          </a:prstGeom>
          <a:noFill/>
          <a:ln>
            <a:noFill/>
          </a:ln>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Beersheba modern city aerial from northwest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hidden="1"/>
          <p:cNvSpPr>
            <a:spLocks noGrp="1" noChangeArrowheads="1"/>
          </p:cNvSpPr>
          <p:nvPr>
            <p:ph type="title"/>
          </p:nvPr>
        </p:nvSpPr>
        <p:spPr/>
        <p:txBody>
          <a:bodyPr/>
          <a:lstStyle/>
          <a:p>
            <a:pPr eaLnBrk="1" hangingPunct="1"/>
            <a:r>
              <a:rPr lang="en-US" sz="2400" smtClean="0">
                <a:solidFill>
                  <a:schemeClr val="bg1"/>
                </a:solidFill>
              </a:rPr>
              <a:t>Negev north of Beersheba aerial</a:t>
            </a:r>
            <a:endParaRPr lang="en-US" smtClean="0"/>
          </a:p>
        </p:txBody>
      </p:sp>
      <p:pic>
        <p:nvPicPr>
          <p:cNvPr id="131075" name="Picture 3" descr="Negev north of Beersheba aerial"/>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 Box 4"/>
          <p:cNvSpPr txBox="1">
            <a:spLocks noChangeArrowheads="1"/>
          </p:cNvSpPr>
          <p:nvPr/>
        </p:nvSpPr>
        <p:spPr bwMode="auto">
          <a:xfrm>
            <a:off x="0" y="6400800"/>
            <a:ext cx="9144000" cy="457200"/>
          </a:xfrm>
          <a:prstGeom prst="rect">
            <a:avLst/>
          </a:prstGeom>
          <a:solidFill>
            <a:schemeClr val="tx1">
              <a:alpha val="50195"/>
            </a:schemeClr>
          </a:solidFill>
          <a:ln>
            <a:noFill/>
          </a:ln>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Negev north of Beersheba aerial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hidden="1"/>
          <p:cNvSpPr>
            <a:spLocks noGrp="1" noChangeArrowheads="1"/>
          </p:cNvSpPr>
          <p:nvPr>
            <p:ph type="title"/>
          </p:nvPr>
        </p:nvSpPr>
        <p:spPr/>
        <p:txBody>
          <a:bodyPr/>
          <a:lstStyle/>
          <a:p>
            <a:pPr eaLnBrk="1" hangingPunct="1"/>
            <a:r>
              <a:rPr lang="en-US" sz="2400" smtClean="0">
                <a:solidFill>
                  <a:schemeClr val="bg1"/>
                </a:solidFill>
              </a:rPr>
              <a:t>Negev north of Beersheba aerial</a:t>
            </a:r>
            <a:endParaRPr lang="en-US" smtClean="0"/>
          </a:p>
        </p:txBody>
      </p:sp>
      <p:pic>
        <p:nvPicPr>
          <p:cNvPr id="132099" name="Picture 3" descr="Negev north of Beersheba aerial2"/>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Text Box 4"/>
          <p:cNvSpPr txBox="1">
            <a:spLocks noChangeArrowheads="1"/>
          </p:cNvSpPr>
          <p:nvPr/>
        </p:nvSpPr>
        <p:spPr bwMode="auto">
          <a:xfrm>
            <a:off x="0" y="6400800"/>
            <a:ext cx="9144000" cy="457200"/>
          </a:xfrm>
          <a:prstGeom prst="rect">
            <a:avLst/>
          </a:prstGeom>
          <a:noFill/>
          <a:ln>
            <a:noFill/>
          </a:ln>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Negev north of Beersheba aerial</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hidden="1"/>
          <p:cNvSpPr>
            <a:spLocks noGrp="1" noChangeArrowheads="1"/>
          </p:cNvSpPr>
          <p:nvPr>
            <p:ph type="title"/>
          </p:nvPr>
        </p:nvSpPr>
        <p:spPr/>
        <p:txBody>
          <a:bodyPr/>
          <a:lstStyle/>
          <a:p>
            <a:pPr eaLnBrk="1" hangingPunct="1"/>
            <a:r>
              <a:rPr lang="en-US" sz="2400" smtClean="0"/>
              <a:t>Negev hills north of Beersheba</a:t>
            </a:r>
            <a:endParaRPr lang="en-US" smtClean="0"/>
          </a:p>
        </p:txBody>
      </p:sp>
      <p:pic>
        <p:nvPicPr>
          <p:cNvPr id="133123" name="Picture 3" descr="Negev hills north of Beersheba"/>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Text Box 4"/>
          <p:cNvSpPr txBox="1">
            <a:spLocks noChangeArrowheads="1"/>
          </p:cNvSpPr>
          <p:nvPr/>
        </p:nvSpPr>
        <p:spPr bwMode="auto">
          <a:xfrm>
            <a:off x="0" y="6400800"/>
            <a:ext cx="9144000" cy="457200"/>
          </a:xfrm>
          <a:prstGeom prst="rect">
            <a:avLst/>
          </a:prstGeom>
          <a:solidFill>
            <a:schemeClr val="bg1">
              <a:alpha val="50195"/>
            </a:schemeClr>
          </a:solidFill>
          <a:ln>
            <a:noFill/>
          </a:ln>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Negev hills north of Beersheba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52400" y="76200"/>
            <a:ext cx="8763000" cy="990600"/>
          </a:xfrm>
        </p:spPr>
        <p:txBody>
          <a:bodyPr/>
          <a:lstStyle/>
          <a:p>
            <a:pPr eaLnBrk="1" hangingPunct="1"/>
            <a:r>
              <a:rPr lang="en-US" sz="4000" smtClean="0"/>
              <a:t>Journey of Abraham from Ur to Haran</a:t>
            </a:r>
          </a:p>
        </p:txBody>
      </p:sp>
      <p:pic>
        <p:nvPicPr>
          <p:cNvPr id="134147" name="Picture 5" descr="haran_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3000"/>
            <a:ext cx="8229600" cy="554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76200"/>
            <a:ext cx="8229600" cy="685800"/>
          </a:xfrm>
        </p:spPr>
        <p:txBody>
          <a:bodyPr>
            <a:normAutofit fontScale="90000"/>
          </a:bodyPr>
          <a:lstStyle/>
          <a:p>
            <a:pPr eaLnBrk="1" hangingPunct="1">
              <a:defRPr/>
            </a:pPr>
            <a:r>
              <a:rPr lang="en-US" sz="4800" smtClean="0"/>
              <a:t>Journey from Haran to Egypt</a:t>
            </a:r>
          </a:p>
        </p:txBody>
      </p:sp>
      <p:sp>
        <p:nvSpPr>
          <p:cNvPr id="135171" name="Rectangle 3"/>
          <p:cNvSpPr>
            <a:spLocks noGrp="1" noChangeArrowheads="1"/>
          </p:cNvSpPr>
          <p:nvPr>
            <p:ph idx="1"/>
          </p:nvPr>
        </p:nvSpPr>
        <p:spPr/>
        <p:txBody>
          <a:bodyPr/>
          <a:lstStyle/>
          <a:p>
            <a:pPr eaLnBrk="1" hangingPunct="1"/>
            <a:endParaRPr lang="en-US" smtClean="0"/>
          </a:p>
        </p:txBody>
      </p:sp>
      <p:pic>
        <p:nvPicPr>
          <p:cNvPr id="135172" name="Picture 5" descr="Abraham-Journ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838200"/>
            <a:ext cx="8763000" cy="580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
          <p:cNvSpPr>
            <a:spLocks noGrp="1" noChangeArrowheads="1"/>
          </p:cNvSpPr>
          <p:nvPr>
            <p:ph idx="1"/>
          </p:nvPr>
        </p:nvSpPr>
        <p:spPr>
          <a:xfrm>
            <a:off x="8305800" y="457200"/>
            <a:ext cx="685800" cy="6400800"/>
          </a:xfrm>
        </p:spPr>
        <p:txBody>
          <a:bodyPr/>
          <a:lstStyle/>
          <a:p>
            <a:pPr eaLnBrk="1" hangingPunct="1">
              <a:buFontTx/>
              <a:buNone/>
            </a:pPr>
            <a:r>
              <a:rPr lang="en-US" sz="5400" b="1" smtClean="0">
                <a:solidFill>
                  <a:schemeClr val="hlink"/>
                </a:solidFill>
              </a:rPr>
              <a:t>E</a:t>
            </a:r>
          </a:p>
          <a:p>
            <a:pPr eaLnBrk="1" hangingPunct="1">
              <a:buFontTx/>
              <a:buNone/>
            </a:pPr>
            <a:r>
              <a:rPr lang="en-US" sz="5400" b="1" smtClean="0">
                <a:solidFill>
                  <a:schemeClr val="hlink"/>
                </a:solidFill>
              </a:rPr>
              <a:t>X</a:t>
            </a:r>
          </a:p>
          <a:p>
            <a:pPr eaLnBrk="1" hangingPunct="1">
              <a:buFontTx/>
              <a:buNone/>
            </a:pPr>
            <a:r>
              <a:rPr lang="en-US" sz="5400" b="1" smtClean="0">
                <a:solidFill>
                  <a:schemeClr val="hlink"/>
                </a:solidFill>
              </a:rPr>
              <a:t>O</a:t>
            </a:r>
          </a:p>
          <a:p>
            <a:pPr eaLnBrk="1" hangingPunct="1">
              <a:buFontTx/>
              <a:buNone/>
            </a:pPr>
            <a:r>
              <a:rPr lang="en-US" sz="5400" b="1" smtClean="0">
                <a:solidFill>
                  <a:schemeClr val="hlink"/>
                </a:solidFill>
              </a:rPr>
              <a:t>D</a:t>
            </a:r>
          </a:p>
          <a:p>
            <a:pPr eaLnBrk="1" hangingPunct="1">
              <a:buFontTx/>
              <a:buNone/>
            </a:pPr>
            <a:r>
              <a:rPr lang="en-US" sz="5400" b="1" smtClean="0">
                <a:solidFill>
                  <a:schemeClr val="hlink"/>
                </a:solidFill>
              </a:rPr>
              <a:t>U</a:t>
            </a:r>
          </a:p>
          <a:p>
            <a:pPr eaLnBrk="1" hangingPunct="1">
              <a:buFontTx/>
              <a:buNone/>
            </a:pPr>
            <a:r>
              <a:rPr lang="en-US" sz="5400" b="1" smtClean="0">
                <a:solidFill>
                  <a:schemeClr val="hlink"/>
                </a:solidFill>
              </a:rPr>
              <a:t>S</a:t>
            </a:r>
          </a:p>
        </p:txBody>
      </p:sp>
      <p:pic>
        <p:nvPicPr>
          <p:cNvPr id="136195" name="Picture 7" descr="Parting%20Red%20S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53400" cy="690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57200" y="76200"/>
            <a:ext cx="8229600" cy="1143000"/>
          </a:xfrm>
        </p:spPr>
        <p:txBody>
          <a:bodyPr/>
          <a:lstStyle/>
          <a:p>
            <a:pPr eaLnBrk="1" hangingPunct="1"/>
            <a:r>
              <a:rPr lang="en-US" sz="6000" smtClean="0">
                <a:solidFill>
                  <a:srgbClr val="009999"/>
                </a:solidFill>
              </a:rPr>
              <a:t>EXODUS</a:t>
            </a:r>
          </a:p>
        </p:txBody>
      </p:sp>
      <p:sp>
        <p:nvSpPr>
          <p:cNvPr id="32771" name="Rectangle 3"/>
          <p:cNvSpPr>
            <a:spLocks noGrp="1" noChangeArrowheads="1"/>
          </p:cNvSpPr>
          <p:nvPr>
            <p:ph idx="1"/>
          </p:nvPr>
        </p:nvSpPr>
        <p:spPr>
          <a:xfrm>
            <a:off x="228600" y="1295400"/>
            <a:ext cx="8686800" cy="5334000"/>
          </a:xfrm>
        </p:spPr>
        <p:txBody>
          <a:bodyPr/>
          <a:lstStyle/>
          <a:p>
            <a:pPr eaLnBrk="1" hangingPunct="1">
              <a:lnSpc>
                <a:spcPct val="90000"/>
              </a:lnSpc>
              <a:buFontTx/>
              <a:buNone/>
            </a:pPr>
            <a:r>
              <a:rPr lang="en-US" sz="3600" b="1" smtClean="0">
                <a:solidFill>
                  <a:srgbClr val="009999"/>
                </a:solidFill>
              </a:rPr>
              <a:t>THEME:</a:t>
            </a:r>
            <a:r>
              <a:rPr lang="en-US" sz="3600" b="1" smtClean="0">
                <a:solidFill>
                  <a:schemeClr val="hlink"/>
                </a:solidFill>
              </a:rPr>
              <a:t>		</a:t>
            </a:r>
            <a:r>
              <a:rPr lang="en-US" sz="3600" b="1" smtClean="0"/>
              <a:t>Redemption by blood 						&amp; power</a:t>
            </a:r>
          </a:p>
          <a:p>
            <a:pPr eaLnBrk="1" hangingPunct="1">
              <a:lnSpc>
                <a:spcPct val="90000"/>
              </a:lnSpc>
              <a:buFontTx/>
              <a:buNone/>
            </a:pPr>
            <a:endParaRPr lang="en-US" sz="2000" smtClean="0"/>
          </a:p>
          <a:p>
            <a:pPr eaLnBrk="1" hangingPunct="1">
              <a:lnSpc>
                <a:spcPct val="90000"/>
              </a:lnSpc>
              <a:buFontTx/>
              <a:buNone/>
            </a:pPr>
            <a:r>
              <a:rPr lang="en-US" sz="3600" b="1" smtClean="0">
                <a:solidFill>
                  <a:srgbClr val="009999"/>
                </a:solidFill>
              </a:rPr>
              <a:t>AUTHOR:	</a:t>
            </a:r>
            <a:r>
              <a:rPr lang="en-US" sz="3600" b="1" smtClean="0">
                <a:solidFill>
                  <a:schemeClr val="hlink"/>
                </a:solidFill>
              </a:rPr>
              <a:t>	</a:t>
            </a:r>
            <a:r>
              <a:rPr lang="en-US" sz="3600" b="1" smtClean="0"/>
              <a:t>Moses</a:t>
            </a:r>
          </a:p>
          <a:p>
            <a:pPr eaLnBrk="1" hangingPunct="1">
              <a:lnSpc>
                <a:spcPct val="90000"/>
              </a:lnSpc>
              <a:buFontTx/>
              <a:buNone/>
            </a:pPr>
            <a:endParaRPr lang="en-US" sz="2000" b="1" smtClean="0"/>
          </a:p>
          <a:p>
            <a:pPr eaLnBrk="1" hangingPunct="1">
              <a:lnSpc>
                <a:spcPct val="90000"/>
              </a:lnSpc>
              <a:buFontTx/>
              <a:buNone/>
            </a:pPr>
            <a:r>
              <a:rPr lang="en-US" sz="3600" b="1" smtClean="0">
                <a:solidFill>
                  <a:srgbClr val="009999"/>
                </a:solidFill>
              </a:rPr>
              <a:t>TIME:</a:t>
            </a:r>
            <a:r>
              <a:rPr lang="en-US" sz="3600" smtClean="0"/>
              <a:t>		</a:t>
            </a:r>
            <a:r>
              <a:rPr lang="en-US" sz="3600" b="1" smtClean="0"/>
              <a:t>1520s – 1444 (The Exodus was 								1446)</a:t>
            </a:r>
          </a:p>
          <a:p>
            <a:pPr eaLnBrk="1" hangingPunct="1">
              <a:lnSpc>
                <a:spcPct val="90000"/>
              </a:lnSpc>
              <a:buFontTx/>
              <a:buNone/>
            </a:pPr>
            <a:endParaRPr lang="en-US" sz="2000" smtClean="0"/>
          </a:p>
          <a:p>
            <a:pPr eaLnBrk="1" hangingPunct="1">
              <a:lnSpc>
                <a:spcPct val="90000"/>
              </a:lnSpc>
              <a:buFontTx/>
              <a:buNone/>
            </a:pPr>
            <a:r>
              <a:rPr lang="en-US" sz="3600" b="1" smtClean="0">
                <a:solidFill>
                  <a:srgbClr val="009999"/>
                </a:solidFill>
              </a:rPr>
              <a:t>EXTENT:</a:t>
            </a:r>
            <a:r>
              <a:rPr lang="en-US" sz="3600" b="1" smtClean="0">
                <a:solidFill>
                  <a:schemeClr val="hlink"/>
                </a:solidFill>
              </a:rPr>
              <a:t>		</a:t>
            </a:r>
            <a:r>
              <a:rPr lang="en-US" sz="3600" b="1" smtClean="0"/>
              <a:t>Approx. 126 years</a:t>
            </a:r>
          </a:p>
          <a:p>
            <a:pPr eaLnBrk="1" hangingPunct="1">
              <a:lnSpc>
                <a:spcPct val="90000"/>
              </a:lnSpc>
              <a:buFontTx/>
              <a:buNone/>
            </a:pPr>
            <a:endParaRPr lang="en-US" sz="2000" b="1" smtClean="0"/>
          </a:p>
          <a:p>
            <a:pPr eaLnBrk="1" hangingPunct="1">
              <a:lnSpc>
                <a:spcPct val="90000"/>
              </a:lnSpc>
              <a:buFontTx/>
              <a:buNone/>
            </a:pPr>
            <a:r>
              <a:rPr lang="en-US" sz="3600" b="1" smtClean="0">
                <a:solidFill>
                  <a:srgbClr val="009999"/>
                </a:solidFill>
              </a:rPr>
              <a:t>KEY VERSE:</a:t>
            </a:r>
            <a:r>
              <a:rPr lang="en-US" sz="3600" smtClean="0"/>
              <a:t>	</a:t>
            </a:r>
            <a:r>
              <a:rPr lang="en-US" sz="3600" b="1" smtClean="0"/>
              <a:t>20:2</a:t>
            </a:r>
          </a:p>
          <a:p>
            <a:pPr eaLnBrk="1" hangingPunct="1">
              <a:lnSpc>
                <a:spcPct val="90000"/>
              </a:lnSpc>
              <a:buFontTx/>
              <a:buNone/>
            </a:pPr>
            <a:endParaRPr lang="en-US" sz="3600" b="1"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2" fill="hold" nodeType="with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additive="base">
                                        <p:cTn id="7"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27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2" fill="hold" nodeType="clickEffect">
                                  <p:stCondLst>
                                    <p:cond delay="0"/>
                                  </p:stCondLst>
                                  <p:childTnLst>
                                    <p:set>
                                      <p:cBhvr>
                                        <p:cTn id="12" dur="1" fill="hold">
                                          <p:stCondLst>
                                            <p:cond delay="0"/>
                                          </p:stCondLst>
                                        </p:cTn>
                                        <p:tgtEl>
                                          <p:spTgt spid="32771">
                                            <p:txEl>
                                              <p:pRg st="2" end="2"/>
                                            </p:txEl>
                                          </p:spTgt>
                                        </p:tgtEl>
                                        <p:attrNameLst>
                                          <p:attrName>style.visibility</p:attrName>
                                        </p:attrNameLst>
                                      </p:cBhvr>
                                      <p:to>
                                        <p:strVal val="visible"/>
                                      </p:to>
                                    </p:set>
                                    <p:anim calcmode="lin" valueType="num">
                                      <p:cBhvr additive="base">
                                        <p:cTn id="13"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27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nodeType="clickEffect">
                                  <p:stCondLst>
                                    <p:cond delay="0"/>
                                  </p:stCondLst>
                                  <p:childTnLst>
                                    <p:set>
                                      <p:cBhvr>
                                        <p:cTn id="18" dur="1" fill="hold">
                                          <p:stCondLst>
                                            <p:cond delay="0"/>
                                          </p:stCondLst>
                                        </p:cTn>
                                        <p:tgtEl>
                                          <p:spTgt spid="32771">
                                            <p:txEl>
                                              <p:pRg st="4" end="4"/>
                                            </p:txEl>
                                          </p:spTgt>
                                        </p:tgtEl>
                                        <p:attrNameLst>
                                          <p:attrName>style.visibility</p:attrName>
                                        </p:attrNameLst>
                                      </p:cBhvr>
                                      <p:to>
                                        <p:strVal val="visible"/>
                                      </p:to>
                                    </p:set>
                                    <p:anim calcmode="lin" valueType="num">
                                      <p:cBhvr additive="base">
                                        <p:cTn id="19" dur="500" fill="hold"/>
                                        <p:tgtEl>
                                          <p:spTgt spid="3277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27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2" fill="hold" nodeType="clickEffect">
                                  <p:stCondLst>
                                    <p:cond delay="0"/>
                                  </p:stCondLst>
                                  <p:childTnLst>
                                    <p:set>
                                      <p:cBhvr>
                                        <p:cTn id="24" dur="1" fill="hold">
                                          <p:stCondLst>
                                            <p:cond delay="0"/>
                                          </p:stCondLst>
                                        </p:cTn>
                                        <p:tgtEl>
                                          <p:spTgt spid="32771">
                                            <p:txEl>
                                              <p:pRg st="6" end="6"/>
                                            </p:txEl>
                                          </p:spTgt>
                                        </p:tgtEl>
                                        <p:attrNameLst>
                                          <p:attrName>style.visibility</p:attrName>
                                        </p:attrNameLst>
                                      </p:cBhvr>
                                      <p:to>
                                        <p:strVal val="visible"/>
                                      </p:to>
                                    </p:set>
                                    <p:anim calcmode="lin" valueType="num">
                                      <p:cBhvr additive="base">
                                        <p:cTn id="25" dur="500" fill="hold"/>
                                        <p:tgtEl>
                                          <p:spTgt spid="32771">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27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2" fill="hold" nodeType="clickEffect">
                                  <p:stCondLst>
                                    <p:cond delay="0"/>
                                  </p:stCondLst>
                                  <p:childTnLst>
                                    <p:set>
                                      <p:cBhvr>
                                        <p:cTn id="30" dur="1" fill="hold">
                                          <p:stCondLst>
                                            <p:cond delay="0"/>
                                          </p:stCondLst>
                                        </p:cTn>
                                        <p:tgtEl>
                                          <p:spTgt spid="32771">
                                            <p:txEl>
                                              <p:pRg st="8" end="8"/>
                                            </p:txEl>
                                          </p:spTgt>
                                        </p:tgtEl>
                                        <p:attrNameLst>
                                          <p:attrName>style.visibility</p:attrName>
                                        </p:attrNameLst>
                                      </p:cBhvr>
                                      <p:to>
                                        <p:strVal val="visible"/>
                                      </p:to>
                                    </p:set>
                                    <p:anim calcmode="lin" valueType="num">
                                      <p:cBhvr additive="base">
                                        <p:cTn id="31" dur="500" fill="hold"/>
                                        <p:tgtEl>
                                          <p:spTgt spid="32771">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277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2362200" y="274638"/>
            <a:ext cx="6553200" cy="1143000"/>
          </a:xfrm>
        </p:spPr>
        <p:txBody>
          <a:bodyPr/>
          <a:lstStyle/>
          <a:p>
            <a:pPr eaLnBrk="1" hangingPunct="1"/>
            <a:r>
              <a:rPr lang="en-US" b="1" smtClean="0">
                <a:solidFill>
                  <a:srgbClr val="A50021"/>
                </a:solidFill>
              </a:rPr>
              <a:t>MOSES FIVE EXCUSES</a:t>
            </a:r>
          </a:p>
        </p:txBody>
      </p:sp>
      <p:graphicFrame>
        <p:nvGraphicFramePr>
          <p:cNvPr id="34861" name="Group 45"/>
          <p:cNvGraphicFramePr>
            <a:graphicFrameLocks noGrp="1"/>
          </p:cNvGraphicFramePr>
          <p:nvPr>
            <p:ph type="tbl" idx="1"/>
          </p:nvPr>
        </p:nvGraphicFramePr>
        <p:xfrm>
          <a:off x="76200" y="2179638"/>
          <a:ext cx="8991600" cy="4298950"/>
        </p:xfrm>
        <a:graphic>
          <a:graphicData uri="http://schemas.openxmlformats.org/drawingml/2006/table">
            <a:tbl>
              <a:tblPr/>
              <a:tblGrid>
                <a:gridCol w="3875088"/>
                <a:gridCol w="5116512"/>
              </a:tblGrid>
              <a:tr h="579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smtClean="0">
                          <a:ln>
                            <a:noFill/>
                          </a:ln>
                          <a:solidFill>
                            <a:srgbClr val="0000CC"/>
                          </a:solidFill>
                          <a:effectLst/>
                          <a:latin typeface="Arial" charset="0"/>
                        </a:rPr>
                        <a:t>MOSES EXCUSES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smtClean="0">
                          <a:ln>
                            <a:noFill/>
                          </a:ln>
                          <a:solidFill>
                            <a:srgbClr val="009900"/>
                          </a:solidFill>
                          <a:effectLst/>
                          <a:latin typeface="Arial" charset="0"/>
                        </a:rPr>
                        <a:t>GOD’S ANSWER</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41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1. No confidence</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1. His presence (3:11,12)</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57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2. No message</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2. His name (3:13,14)</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41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3. No authority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3. His power (4:1-9)</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743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4. No ability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4. Will give ability (4:10-12)</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84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5. No desire to go</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rPr>
                        <a:t>5. His instruction (4:13-17)</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38266" name="Picture 5" descr="mo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812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304800" y="274638"/>
            <a:ext cx="7010400" cy="1143000"/>
          </a:xfrm>
        </p:spPr>
        <p:txBody>
          <a:bodyPr/>
          <a:lstStyle/>
          <a:p>
            <a:pPr eaLnBrk="1" hangingPunct="1"/>
            <a:r>
              <a:rPr lang="en-US" sz="5400" smtClean="0"/>
              <a:t>3 Periods of Moses’ Life</a:t>
            </a:r>
          </a:p>
        </p:txBody>
      </p:sp>
      <p:sp>
        <p:nvSpPr>
          <p:cNvPr id="34819" name="Rectangle 3"/>
          <p:cNvSpPr>
            <a:spLocks noGrp="1" noChangeArrowheads="1"/>
          </p:cNvSpPr>
          <p:nvPr>
            <p:ph idx="1"/>
          </p:nvPr>
        </p:nvSpPr>
        <p:spPr>
          <a:xfrm>
            <a:off x="0" y="1676400"/>
            <a:ext cx="9144000" cy="5181600"/>
          </a:xfrm>
        </p:spPr>
        <p:txBody>
          <a:bodyPr/>
          <a:lstStyle/>
          <a:p>
            <a:pPr eaLnBrk="1" hangingPunct="1">
              <a:lnSpc>
                <a:spcPct val="90000"/>
              </a:lnSpc>
            </a:pPr>
            <a:r>
              <a:rPr lang="en-US" sz="3600" b="1" smtClean="0">
                <a:solidFill>
                  <a:srgbClr val="0000CC"/>
                </a:solidFill>
              </a:rPr>
              <a:t>First 40 years</a:t>
            </a:r>
            <a:r>
              <a:rPr lang="en-US" sz="3600" smtClean="0">
                <a:solidFill>
                  <a:srgbClr val="0000CC"/>
                </a:solidFill>
              </a:rPr>
              <a:t>:</a:t>
            </a:r>
            <a:r>
              <a:rPr lang="en-US" sz="3600" smtClean="0"/>
              <a:t>  </a:t>
            </a:r>
            <a:r>
              <a:rPr lang="en-US" sz="3600" b="1" smtClean="0"/>
              <a:t>A </a:t>
            </a:r>
            <a:r>
              <a:rPr lang="en-US" sz="3600" b="1" smtClean="0">
                <a:solidFill>
                  <a:srgbClr val="0000CC"/>
                </a:solidFill>
              </a:rPr>
              <a:t>Prince</a:t>
            </a:r>
            <a:r>
              <a:rPr lang="en-US" sz="3600" smtClean="0"/>
              <a:t>: he saw his </a:t>
            </a:r>
          </a:p>
          <a:p>
            <a:pPr eaLnBrk="1" hangingPunct="1">
              <a:lnSpc>
                <a:spcPct val="90000"/>
              </a:lnSpc>
              <a:buFont typeface="Arial" charset="0"/>
              <a:buNone/>
            </a:pPr>
            <a:r>
              <a:rPr lang="en-US" sz="3600" smtClean="0"/>
              <a:t>				        own importance.</a:t>
            </a:r>
          </a:p>
          <a:p>
            <a:pPr eaLnBrk="1" hangingPunct="1">
              <a:lnSpc>
                <a:spcPct val="90000"/>
              </a:lnSpc>
            </a:pPr>
            <a:endParaRPr lang="en-US" sz="3600" smtClean="0"/>
          </a:p>
          <a:p>
            <a:pPr eaLnBrk="1" hangingPunct="1">
              <a:lnSpc>
                <a:spcPct val="90000"/>
              </a:lnSpc>
            </a:pPr>
            <a:r>
              <a:rPr lang="en-US" sz="3600" b="1" smtClean="0">
                <a:solidFill>
                  <a:srgbClr val="A50021"/>
                </a:solidFill>
              </a:rPr>
              <a:t>Second 40 years</a:t>
            </a:r>
            <a:r>
              <a:rPr lang="en-US" sz="3600" smtClean="0">
                <a:solidFill>
                  <a:srgbClr val="A50021"/>
                </a:solidFill>
              </a:rPr>
              <a:t>:</a:t>
            </a:r>
            <a:r>
              <a:rPr lang="en-US" sz="3600" smtClean="0"/>
              <a:t> </a:t>
            </a:r>
            <a:r>
              <a:rPr lang="en-US" sz="3600" b="1" smtClean="0"/>
              <a:t>A </a:t>
            </a:r>
            <a:r>
              <a:rPr lang="en-US" sz="3600" b="1" smtClean="0">
                <a:solidFill>
                  <a:srgbClr val="A50021"/>
                </a:solidFill>
              </a:rPr>
              <a:t>shepherd</a:t>
            </a:r>
            <a:r>
              <a:rPr lang="en-US" sz="3600" smtClean="0"/>
              <a:t>: he saw 					    himself as unimportant.</a:t>
            </a:r>
          </a:p>
          <a:p>
            <a:pPr eaLnBrk="1" hangingPunct="1">
              <a:lnSpc>
                <a:spcPct val="90000"/>
              </a:lnSpc>
            </a:pPr>
            <a:endParaRPr lang="en-US" sz="3600" smtClean="0"/>
          </a:p>
          <a:p>
            <a:pPr eaLnBrk="1" hangingPunct="1">
              <a:lnSpc>
                <a:spcPct val="90000"/>
              </a:lnSpc>
            </a:pPr>
            <a:r>
              <a:rPr lang="en-US" sz="3600" b="1" smtClean="0">
                <a:solidFill>
                  <a:srgbClr val="009900"/>
                </a:solidFill>
              </a:rPr>
              <a:t>Third 40 years</a:t>
            </a:r>
            <a:r>
              <a:rPr lang="en-US" sz="3600" smtClean="0"/>
              <a:t>: </a:t>
            </a:r>
            <a:r>
              <a:rPr lang="en-US" sz="3600" b="1" smtClean="0"/>
              <a:t>A </a:t>
            </a:r>
            <a:r>
              <a:rPr lang="en-US" sz="3600" b="1" smtClean="0">
                <a:solidFill>
                  <a:srgbClr val="009900"/>
                </a:solidFill>
              </a:rPr>
              <a:t>leader</a:t>
            </a:r>
            <a:r>
              <a:rPr lang="en-US" sz="3600" smtClean="0"/>
              <a:t>: he saw the 						importance and power of 				God.</a:t>
            </a:r>
          </a:p>
        </p:txBody>
      </p:sp>
      <p:pic>
        <p:nvPicPr>
          <p:cNvPr id="139268" name="Picture 5" descr="mos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6488" y="0"/>
            <a:ext cx="16875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 calcmode="lin" valueType="num">
                                      <p:cBhvr>
                                        <p:cTn id="7" dur="1000" fill="hold"/>
                                        <p:tgtEl>
                                          <p:spTgt spid="3481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481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4819">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 calcmode="lin" valueType="num">
                                      <p:cBhvr>
                                        <p:cTn id="12" dur="1000" fill="hold"/>
                                        <p:tgtEl>
                                          <p:spTgt spid="34819">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4819">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4819">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nodeType="clickEffect">
                                  <p:stCondLst>
                                    <p:cond delay="0"/>
                                  </p:stCondLst>
                                  <p:childTnLst>
                                    <p:set>
                                      <p:cBhvr>
                                        <p:cTn id="18" dur="1" fill="hold">
                                          <p:stCondLst>
                                            <p:cond delay="0"/>
                                          </p:stCondLst>
                                        </p:cTn>
                                        <p:tgtEl>
                                          <p:spTgt spid="34819">
                                            <p:txEl>
                                              <p:pRg st="3" end="3"/>
                                            </p:txEl>
                                          </p:spTgt>
                                        </p:tgtEl>
                                        <p:attrNameLst>
                                          <p:attrName>style.visibility</p:attrName>
                                        </p:attrNameLst>
                                      </p:cBhvr>
                                      <p:to>
                                        <p:strVal val="visible"/>
                                      </p:to>
                                    </p:set>
                                    <p:anim calcmode="lin" valueType="num">
                                      <p:cBhvr>
                                        <p:cTn id="19" dur="1000" fill="hold"/>
                                        <p:tgtEl>
                                          <p:spTgt spid="34819">
                                            <p:txEl>
                                              <p:pRg st="3" end="3"/>
                                            </p:txEl>
                                          </p:spTgt>
                                        </p:tgtEl>
                                        <p:attrNameLst>
                                          <p:attrName>ppt_w</p:attrName>
                                        </p:attrNameLst>
                                      </p:cBhvr>
                                      <p:tavLst>
                                        <p:tav tm="0">
                                          <p:val>
                                            <p:strVal val="#ppt_w*0.70"/>
                                          </p:val>
                                        </p:tav>
                                        <p:tav tm="100000">
                                          <p:val>
                                            <p:strVal val="#ppt_w"/>
                                          </p:val>
                                        </p:tav>
                                      </p:tavLst>
                                    </p:anim>
                                    <p:anim calcmode="lin" valueType="num">
                                      <p:cBhvr>
                                        <p:cTn id="20" dur="1000" fill="hold"/>
                                        <p:tgtEl>
                                          <p:spTgt spid="34819">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34819">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nodeType="clickEffect">
                                  <p:stCondLst>
                                    <p:cond delay="0"/>
                                  </p:stCondLst>
                                  <p:childTnLst>
                                    <p:set>
                                      <p:cBhvr>
                                        <p:cTn id="25" dur="1" fill="hold">
                                          <p:stCondLst>
                                            <p:cond delay="0"/>
                                          </p:stCondLst>
                                        </p:cTn>
                                        <p:tgtEl>
                                          <p:spTgt spid="34819">
                                            <p:txEl>
                                              <p:pRg st="5" end="5"/>
                                            </p:txEl>
                                          </p:spTgt>
                                        </p:tgtEl>
                                        <p:attrNameLst>
                                          <p:attrName>style.visibility</p:attrName>
                                        </p:attrNameLst>
                                      </p:cBhvr>
                                      <p:to>
                                        <p:strVal val="visible"/>
                                      </p:to>
                                    </p:set>
                                    <p:anim calcmode="lin" valueType="num">
                                      <p:cBhvr>
                                        <p:cTn id="26" dur="1000" fill="hold"/>
                                        <p:tgtEl>
                                          <p:spTgt spid="34819">
                                            <p:txEl>
                                              <p:pRg st="5" end="5"/>
                                            </p:txEl>
                                          </p:spTgt>
                                        </p:tgtEl>
                                        <p:attrNameLst>
                                          <p:attrName>ppt_w</p:attrName>
                                        </p:attrNameLst>
                                      </p:cBhvr>
                                      <p:tavLst>
                                        <p:tav tm="0">
                                          <p:val>
                                            <p:strVal val="#ppt_w*0.70"/>
                                          </p:val>
                                        </p:tav>
                                        <p:tav tm="100000">
                                          <p:val>
                                            <p:strVal val="#ppt_w"/>
                                          </p:val>
                                        </p:tav>
                                      </p:tavLst>
                                    </p:anim>
                                    <p:anim calcmode="lin" valueType="num">
                                      <p:cBhvr>
                                        <p:cTn id="27" dur="1000" fill="hold"/>
                                        <p:tgtEl>
                                          <p:spTgt spid="34819">
                                            <p:txEl>
                                              <p:pRg st="5" end="5"/>
                                            </p:txEl>
                                          </p:spTgt>
                                        </p:tgtEl>
                                        <p:attrNameLst>
                                          <p:attrName>ppt_h</p:attrName>
                                        </p:attrNameLst>
                                      </p:cBhvr>
                                      <p:tavLst>
                                        <p:tav tm="0">
                                          <p:val>
                                            <p:strVal val="#ppt_h"/>
                                          </p:val>
                                        </p:tav>
                                        <p:tav tm="100000">
                                          <p:val>
                                            <p:strVal val="#ppt_h"/>
                                          </p:val>
                                        </p:tav>
                                      </p:tavLst>
                                    </p:anim>
                                    <p:animEffect transition="in" filter="fade">
                                      <p:cBhvr>
                                        <p:cTn id="28" dur="1000"/>
                                        <p:tgtEl>
                                          <p:spTgt spid="348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381000"/>
            <a:ext cx="8229600" cy="1143000"/>
          </a:xfrm>
        </p:spPr>
        <p:txBody>
          <a:bodyPr/>
          <a:lstStyle/>
          <a:p>
            <a:pPr eaLnBrk="1" hangingPunct="1"/>
            <a:r>
              <a:rPr lang="en-US" sz="5400" smtClean="0">
                <a:solidFill>
                  <a:srgbClr val="000000"/>
                </a:solidFill>
              </a:rPr>
              <a:t>CONFLICT BETWEEN                     GOD &amp; PHARAOH</a:t>
            </a:r>
          </a:p>
        </p:txBody>
      </p:sp>
      <p:sp>
        <p:nvSpPr>
          <p:cNvPr id="35843" name="Rectangle 3"/>
          <p:cNvSpPr>
            <a:spLocks noGrp="1" noChangeArrowheads="1"/>
          </p:cNvSpPr>
          <p:nvPr>
            <p:ph idx="1"/>
          </p:nvPr>
        </p:nvSpPr>
        <p:spPr>
          <a:xfrm>
            <a:off x="152400" y="1905000"/>
            <a:ext cx="8763000" cy="4953000"/>
          </a:xfrm>
        </p:spPr>
        <p:txBody>
          <a:bodyPr/>
          <a:lstStyle/>
          <a:p>
            <a:pPr marL="609600" indent="-609600" algn="ctr" eaLnBrk="1" hangingPunct="1">
              <a:lnSpc>
                <a:spcPct val="90000"/>
              </a:lnSpc>
              <a:buFontTx/>
              <a:buNone/>
            </a:pPr>
            <a:r>
              <a:rPr lang="en-US" sz="3600" b="1" smtClean="0">
                <a:solidFill>
                  <a:srgbClr val="A50021"/>
                </a:solidFill>
              </a:rPr>
              <a:t>THREE PURPOSES</a:t>
            </a:r>
          </a:p>
          <a:p>
            <a:pPr marL="609600" indent="-609600" eaLnBrk="1" hangingPunct="1">
              <a:lnSpc>
                <a:spcPct val="90000"/>
              </a:lnSpc>
              <a:buClr>
                <a:srgbClr val="A50021"/>
              </a:buClr>
              <a:buFontTx/>
              <a:buAutoNum type="arabicPeriod"/>
            </a:pPr>
            <a:r>
              <a:rPr lang="en-US" sz="3600" b="1" smtClean="0">
                <a:solidFill>
                  <a:srgbClr val="000000"/>
                </a:solidFill>
              </a:rPr>
              <a:t>To</a:t>
            </a:r>
            <a:r>
              <a:rPr lang="en-US" sz="3600" b="1" smtClean="0"/>
              <a:t> </a:t>
            </a:r>
            <a:r>
              <a:rPr lang="en-US" sz="3600" b="1" i="1" smtClean="0">
                <a:solidFill>
                  <a:srgbClr val="A50021"/>
                </a:solidFill>
              </a:rPr>
              <a:t>Reveal</a:t>
            </a:r>
            <a:r>
              <a:rPr lang="en-US" sz="3600" b="1" smtClean="0"/>
              <a:t> </a:t>
            </a:r>
            <a:r>
              <a:rPr lang="en-US" sz="3600" b="1" smtClean="0">
                <a:solidFill>
                  <a:srgbClr val="000000"/>
                </a:solidFill>
              </a:rPr>
              <a:t>the power of God over the 	gods.</a:t>
            </a:r>
          </a:p>
          <a:p>
            <a:pPr marL="609600" indent="-609600" eaLnBrk="1" hangingPunct="1">
              <a:lnSpc>
                <a:spcPct val="90000"/>
              </a:lnSpc>
              <a:buClr>
                <a:srgbClr val="A50021"/>
              </a:buClr>
              <a:buFontTx/>
              <a:buAutoNum type="arabicPeriod"/>
            </a:pPr>
            <a:endParaRPr lang="en-US" b="1" smtClean="0"/>
          </a:p>
          <a:p>
            <a:pPr marL="609600" indent="-609600" eaLnBrk="1" hangingPunct="1">
              <a:lnSpc>
                <a:spcPct val="90000"/>
              </a:lnSpc>
              <a:buClr>
                <a:srgbClr val="A50021"/>
              </a:buClr>
              <a:buFontTx/>
              <a:buAutoNum type="arabicPeriod"/>
            </a:pPr>
            <a:r>
              <a:rPr lang="en-US" sz="3600" b="1" smtClean="0">
                <a:solidFill>
                  <a:srgbClr val="000000"/>
                </a:solidFill>
              </a:rPr>
              <a:t>To </a:t>
            </a:r>
            <a:r>
              <a:rPr lang="en-US" sz="3600" b="1" i="1" smtClean="0">
                <a:solidFill>
                  <a:srgbClr val="A50021"/>
                </a:solidFill>
              </a:rPr>
              <a:t>Show</a:t>
            </a:r>
            <a:r>
              <a:rPr lang="en-US" sz="3600" b="1" smtClean="0"/>
              <a:t> </a:t>
            </a:r>
            <a:r>
              <a:rPr lang="en-US" sz="3600" b="1" smtClean="0">
                <a:solidFill>
                  <a:srgbClr val="000000"/>
                </a:solidFill>
              </a:rPr>
              <a:t>that Israel belonged to God, not Pharaoh.</a:t>
            </a:r>
          </a:p>
          <a:p>
            <a:pPr marL="609600" indent="-609600" eaLnBrk="1" hangingPunct="1">
              <a:lnSpc>
                <a:spcPct val="90000"/>
              </a:lnSpc>
              <a:buClr>
                <a:srgbClr val="A50021"/>
              </a:buClr>
              <a:buFontTx/>
              <a:buAutoNum type="arabicPeriod"/>
            </a:pPr>
            <a:endParaRPr lang="en-US" b="1" smtClean="0">
              <a:solidFill>
                <a:srgbClr val="000000"/>
              </a:solidFill>
            </a:endParaRPr>
          </a:p>
          <a:p>
            <a:pPr marL="609600" indent="-609600" eaLnBrk="1" hangingPunct="1">
              <a:lnSpc>
                <a:spcPct val="90000"/>
              </a:lnSpc>
              <a:buClr>
                <a:srgbClr val="A50021"/>
              </a:buClr>
              <a:buFontTx/>
              <a:buAutoNum type="arabicPeriod"/>
            </a:pPr>
            <a:r>
              <a:rPr lang="en-US" sz="3600" b="1" smtClean="0">
                <a:solidFill>
                  <a:srgbClr val="000000"/>
                </a:solidFill>
              </a:rPr>
              <a:t>To </a:t>
            </a:r>
            <a:r>
              <a:rPr lang="en-US" sz="3600" b="1" i="1" smtClean="0">
                <a:solidFill>
                  <a:srgbClr val="A50021"/>
                </a:solidFill>
              </a:rPr>
              <a:t>Establish</a:t>
            </a:r>
            <a:r>
              <a:rPr lang="en-US" sz="3600" b="1" smtClean="0"/>
              <a:t> </a:t>
            </a:r>
            <a:r>
              <a:rPr lang="en-US" sz="3600" b="1" smtClean="0">
                <a:solidFill>
                  <a:srgbClr val="000000"/>
                </a:solidFill>
              </a:rPr>
              <a:t>the faith of Israel in God.</a:t>
            </a:r>
          </a:p>
          <a:p>
            <a:pPr marL="609600" indent="-609600" eaLnBrk="1" hangingPunct="1">
              <a:lnSpc>
                <a:spcPct val="90000"/>
              </a:lnSpc>
              <a:buFontTx/>
              <a:buNone/>
            </a:pPr>
            <a:endParaRPr lang="en-US" b="1" smtClean="0">
              <a:solidFill>
                <a:srgbClr val="A5002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584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58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57200" y="0"/>
            <a:ext cx="8229600" cy="990600"/>
          </a:xfrm>
        </p:spPr>
        <p:txBody>
          <a:bodyPr/>
          <a:lstStyle/>
          <a:p>
            <a:pPr eaLnBrk="1" hangingPunct="1"/>
            <a:r>
              <a:rPr lang="en-US" sz="5400" b="1" smtClean="0"/>
              <a:t>The</a:t>
            </a:r>
            <a:r>
              <a:rPr lang="en-US" sz="5400" b="1" smtClean="0">
                <a:solidFill>
                  <a:srgbClr val="FF0000"/>
                </a:solidFill>
              </a:rPr>
              <a:t> Plagues </a:t>
            </a:r>
            <a:r>
              <a:rPr lang="en-US" sz="5400" b="1" smtClean="0"/>
              <a:t>of Egypt</a:t>
            </a:r>
          </a:p>
        </p:txBody>
      </p:sp>
      <p:graphicFrame>
        <p:nvGraphicFramePr>
          <p:cNvPr id="37937" name="Group 49"/>
          <p:cNvGraphicFramePr>
            <a:graphicFrameLocks noGrp="1"/>
          </p:cNvGraphicFramePr>
          <p:nvPr>
            <p:ph type="tbl" idx="1"/>
          </p:nvPr>
        </p:nvGraphicFramePr>
        <p:xfrm>
          <a:off x="0" y="1143000"/>
          <a:ext cx="9144000" cy="5257800"/>
        </p:xfrm>
        <a:graphic>
          <a:graphicData uri="http://schemas.openxmlformats.org/drawingml/2006/table">
            <a:tbl>
              <a:tblPr/>
              <a:tblGrid>
                <a:gridCol w="464949"/>
                <a:gridCol w="2324746"/>
                <a:gridCol w="1472339"/>
                <a:gridCol w="2634712"/>
                <a:gridCol w="2247254"/>
              </a:tblGrid>
              <a:tr h="58427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rgbClr val="000000"/>
                          </a:solidFill>
                          <a:effectLst/>
                          <a:latin typeface="Arial" charset="0"/>
                        </a:rPr>
                        <a:t>#</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00"/>
                          </a:solidFill>
                          <a:effectLst/>
                          <a:latin typeface="Arial" charset="0"/>
                        </a:rPr>
                        <a:t>PLAGUE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00"/>
                          </a:solidFill>
                          <a:effectLst/>
                          <a:latin typeface="Arial" charset="0"/>
                        </a:rPr>
                        <a:t>REF.</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00"/>
                          </a:solidFill>
                          <a:effectLst/>
                          <a:latin typeface="Arial" charset="0"/>
                        </a:rPr>
                        <a:t>ATTACK</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00"/>
                          </a:solidFill>
                          <a:effectLst/>
                          <a:latin typeface="Arial" charset="0"/>
                        </a:rPr>
                        <a:t>EFFECT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8541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rgbClr val="FF0000"/>
                          </a:solidFill>
                          <a:effectLst/>
                          <a:latin typeface="Arial" charset="0"/>
                        </a:rPr>
                        <a:t>BLOOD</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7:14-25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rPr>
                        <a:t>The Idol River</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Hardened</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99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2</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rgbClr val="006600"/>
                          </a:solidFill>
                          <a:effectLst/>
                          <a:latin typeface="Arial" charset="0"/>
                        </a:rPr>
                        <a:t>FROGS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8:1-15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rPr>
                        <a:t>Goddess </a:t>
                      </a:r>
                      <a:r>
                        <a:rPr kumimoji="0" lang="en-US" sz="2800" b="0" i="0" u="none" strike="noStrike" cap="none" normalizeH="0" baseline="0" dirty="0" err="1" smtClean="0">
                          <a:ln>
                            <a:noFill/>
                          </a:ln>
                          <a:solidFill>
                            <a:schemeClr val="tx1"/>
                          </a:solidFill>
                          <a:effectLst/>
                          <a:latin typeface="Arial" charset="0"/>
                        </a:rPr>
                        <a:t>Hekt</a:t>
                      </a:r>
                      <a:r>
                        <a:rPr kumimoji="0" lang="en-US" sz="2800" b="0" i="0" u="none" strike="noStrike" cap="none" normalizeH="0" baseline="0" dirty="0" smtClean="0">
                          <a:ln>
                            <a:noFill/>
                          </a:ln>
                          <a:solidFill>
                            <a:schemeClr val="tx1"/>
                          </a:solidFill>
                          <a:effectLst/>
                          <a:latin typeface="Arial" charset="0"/>
                        </a:rPr>
                        <a:t> (w/ frog head)</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Hardened</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99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3</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rPr>
                        <a:t>LICE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8:16-19</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Arial" charset="0"/>
                        </a:rPr>
                        <a:t>Seb</a:t>
                      </a:r>
                      <a:r>
                        <a:rPr kumimoji="0" lang="en-US" sz="2800" b="0" i="0" u="none" strike="noStrike" cap="none" normalizeH="0" baseline="0" dirty="0" smtClean="0">
                          <a:ln>
                            <a:noFill/>
                          </a:ln>
                          <a:solidFill>
                            <a:schemeClr val="tx1"/>
                          </a:solidFill>
                          <a:effectLst/>
                          <a:latin typeface="Arial" charset="0"/>
                        </a:rPr>
                        <a:t>, the Earth God</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Hardened</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99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4</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rgbClr val="FFC000"/>
                          </a:solidFill>
                          <a:effectLst/>
                          <a:latin typeface="Arial" charset="0"/>
                        </a:rPr>
                        <a:t>BEETLES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8:20-32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The Sacred Scarabaeus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Compromise</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843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5</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rgbClr val="C00000"/>
                          </a:solidFill>
                          <a:effectLst/>
                          <a:latin typeface="Arial" charset="0"/>
                        </a:rPr>
                        <a:t>LIVESTOCK</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9:1-7</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smtClean="0">
                          <a:ln>
                            <a:noFill/>
                          </a:ln>
                          <a:solidFill>
                            <a:schemeClr val="tx1"/>
                          </a:solidFill>
                          <a:effectLst/>
                          <a:latin typeface="Arial" charset="0"/>
                        </a:rPr>
                        <a:t>Apis</a:t>
                      </a:r>
                      <a:r>
                        <a:rPr kumimoji="0" lang="en-US" sz="2800" b="0" i="0" u="none" strike="noStrike" cap="none" normalizeH="0" baseline="0" dirty="0" smtClean="0">
                          <a:ln>
                            <a:noFill/>
                          </a:ln>
                          <a:solidFill>
                            <a:schemeClr val="tx1"/>
                          </a:solidFill>
                          <a:effectLst/>
                          <a:latin typeface="Arial" charset="0"/>
                        </a:rPr>
                        <a:t>, the Sacred Bull</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rPr>
                        <a:t>Hardened</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57200" y="-152400"/>
            <a:ext cx="8229600" cy="1143000"/>
          </a:xfrm>
        </p:spPr>
        <p:txBody>
          <a:bodyPr/>
          <a:lstStyle/>
          <a:p>
            <a:pPr eaLnBrk="1" hangingPunct="1"/>
            <a:r>
              <a:rPr lang="en-US" sz="5400" b="1" smtClean="0"/>
              <a:t>The</a:t>
            </a:r>
            <a:r>
              <a:rPr lang="en-US" sz="5400" b="1" smtClean="0">
                <a:solidFill>
                  <a:schemeClr val="accent2"/>
                </a:solidFill>
              </a:rPr>
              <a:t> </a:t>
            </a:r>
            <a:r>
              <a:rPr lang="en-US" sz="5400" b="1" smtClean="0">
                <a:solidFill>
                  <a:srgbClr val="FF0000"/>
                </a:solidFill>
              </a:rPr>
              <a:t>Plagues</a:t>
            </a:r>
            <a:r>
              <a:rPr lang="en-US" sz="5400" b="1" smtClean="0">
                <a:solidFill>
                  <a:schemeClr val="accent2"/>
                </a:solidFill>
              </a:rPr>
              <a:t> </a:t>
            </a:r>
            <a:r>
              <a:rPr lang="en-US" sz="5400" b="1" smtClean="0"/>
              <a:t>of Egypt</a:t>
            </a:r>
          </a:p>
        </p:txBody>
      </p:sp>
      <p:graphicFrame>
        <p:nvGraphicFramePr>
          <p:cNvPr id="38962" name="Group 50"/>
          <p:cNvGraphicFramePr>
            <a:graphicFrameLocks noGrp="1"/>
          </p:cNvGraphicFramePr>
          <p:nvPr>
            <p:ph type="tbl" idx="1"/>
          </p:nvPr>
        </p:nvGraphicFramePr>
        <p:xfrm>
          <a:off x="0" y="914400"/>
          <a:ext cx="9144000" cy="5761038"/>
        </p:xfrm>
        <a:graphic>
          <a:graphicData uri="http://schemas.openxmlformats.org/drawingml/2006/table">
            <a:tbl>
              <a:tblPr/>
              <a:tblGrid>
                <a:gridCol w="533400"/>
                <a:gridCol w="2362200"/>
                <a:gridCol w="1600200"/>
                <a:gridCol w="2438400"/>
                <a:gridCol w="2209800"/>
              </a:tblGrid>
              <a:tr h="6096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00"/>
                          </a:solidFill>
                          <a:effectLst/>
                          <a:latin typeface="Arial" charset="0"/>
                        </a:rPr>
                        <a:t>#</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00"/>
                          </a:solidFill>
                          <a:effectLst/>
                          <a:latin typeface="Arial" charset="0"/>
                        </a:rPr>
                        <a:t>PLAGUE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00"/>
                          </a:solidFill>
                          <a:effectLst/>
                          <a:latin typeface="Arial" charset="0"/>
                        </a:rPr>
                        <a:t>REF.</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00"/>
                          </a:solidFill>
                          <a:effectLst/>
                          <a:latin typeface="Arial" charset="0"/>
                        </a:rPr>
                        <a:t>ATTACK</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00"/>
                          </a:solidFill>
                          <a:effectLst/>
                          <a:latin typeface="Arial" charset="0"/>
                        </a:rPr>
                        <a:t>EFFECT</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9449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6</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rgbClr val="FF0000"/>
                          </a:solidFill>
                          <a:effectLst/>
                          <a:latin typeface="Arial" charset="0"/>
                        </a:rPr>
                        <a:t>BOILS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9:8-12</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Typhon, the  Evil Genius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Hardened</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9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rPr>
                        <a:t>7</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accent2"/>
                          </a:solidFill>
                          <a:effectLst/>
                          <a:latin typeface="Arial" charset="0"/>
                        </a:rPr>
                        <a:t>HAIL &amp; FIRE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9:13-35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Shu, the Atmosphere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Hardened</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6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000000"/>
                          </a:solidFill>
                          <a:effectLst/>
                          <a:latin typeface="Arial" charset="0"/>
                        </a:rPr>
                        <a:t>8</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rgbClr val="006600"/>
                          </a:solidFill>
                          <a:effectLst/>
                          <a:latin typeface="Arial" charset="0"/>
                        </a:rPr>
                        <a:t>LOCUSTS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10:1-20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Serapia, Protector from Locusts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Compromise</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9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9</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rPr>
                        <a:t>DARKNESS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10:21-29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Ra, the Sun God</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Compromise</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9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10</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rgbClr val="0000CC"/>
                          </a:solidFill>
                          <a:effectLst/>
                          <a:latin typeface="Arial" charset="0"/>
                        </a:rPr>
                        <a:t>DEATH OF FIRST BORN</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11:1-12:36</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All Gods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Capitulation</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 y="0"/>
            <a:ext cx="9128125" cy="684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4386" name="Text Box 2"/>
          <p:cNvSpPr txBox="1">
            <a:spLocks noChangeArrowheads="1"/>
          </p:cNvSpPr>
          <p:nvPr/>
        </p:nvSpPr>
        <p:spPr bwMode="auto">
          <a:xfrm>
            <a:off x="1371600" y="228600"/>
            <a:ext cx="6019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fontAlgn="base">
              <a:spcBef>
                <a:spcPct val="50000"/>
              </a:spcBef>
              <a:spcAft>
                <a:spcPct val="0"/>
              </a:spcAft>
            </a:pPr>
            <a:r>
              <a:rPr lang="en-US" sz="4400" b="1">
                <a:solidFill>
                  <a:srgbClr val="0000CC"/>
                </a:solidFill>
                <a:latin typeface="Times New Roman" pitchFamily="18" charset="0"/>
              </a:rPr>
              <a:t>DISPENSATIONS</a:t>
            </a:r>
            <a:endParaRPr lang="en-US" sz="4400">
              <a:solidFill>
                <a:srgbClr val="0000CC"/>
              </a:solidFill>
              <a:latin typeface="Times New Roman" pitchFamily="18" charset="0"/>
            </a:endParaRPr>
          </a:p>
        </p:txBody>
      </p:sp>
      <p:sp>
        <p:nvSpPr>
          <p:cNvPr id="144387" name="Line 3"/>
          <p:cNvSpPr>
            <a:spLocks noChangeShapeType="1"/>
          </p:cNvSpPr>
          <p:nvPr/>
        </p:nvSpPr>
        <p:spPr bwMode="auto">
          <a:xfrm>
            <a:off x="381000" y="3733800"/>
            <a:ext cx="8534400" cy="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388" name="Line 4"/>
          <p:cNvSpPr>
            <a:spLocks noChangeShapeType="1"/>
          </p:cNvSpPr>
          <p:nvPr/>
        </p:nvSpPr>
        <p:spPr bwMode="auto">
          <a:xfrm flipV="1">
            <a:off x="381000" y="1905000"/>
            <a:ext cx="0" cy="182880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389" name="Line 5"/>
          <p:cNvSpPr>
            <a:spLocks noChangeShapeType="1"/>
          </p:cNvSpPr>
          <p:nvPr/>
        </p:nvSpPr>
        <p:spPr bwMode="auto">
          <a:xfrm flipV="1">
            <a:off x="1600200" y="1905000"/>
            <a:ext cx="0" cy="182880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390" name="Text Box 6"/>
          <p:cNvSpPr txBox="1">
            <a:spLocks noChangeArrowheads="1"/>
          </p:cNvSpPr>
          <p:nvPr/>
        </p:nvSpPr>
        <p:spPr bwMode="auto">
          <a:xfrm rot="18008403" flipH="1">
            <a:off x="-230188" y="2665413"/>
            <a:ext cx="2136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fontAlgn="base">
              <a:spcBef>
                <a:spcPct val="50000"/>
              </a:spcBef>
              <a:spcAft>
                <a:spcPct val="0"/>
              </a:spcAft>
            </a:pPr>
            <a:r>
              <a:rPr lang="en-US" sz="2000">
                <a:solidFill>
                  <a:prstClr val="black"/>
                </a:solidFill>
                <a:latin typeface="Tahoma" pitchFamily="34" charset="0"/>
              </a:rPr>
              <a:t>  </a:t>
            </a:r>
            <a:r>
              <a:rPr lang="en-US" sz="2400" b="1">
                <a:solidFill>
                  <a:prstClr val="black"/>
                </a:solidFill>
                <a:latin typeface="Tahoma" pitchFamily="34" charset="0"/>
              </a:rPr>
              <a:t>Innocence</a:t>
            </a:r>
          </a:p>
        </p:txBody>
      </p:sp>
      <p:sp>
        <p:nvSpPr>
          <p:cNvPr id="144391" name="Line 7"/>
          <p:cNvSpPr>
            <a:spLocks noChangeShapeType="1"/>
          </p:cNvSpPr>
          <p:nvPr/>
        </p:nvSpPr>
        <p:spPr bwMode="auto">
          <a:xfrm flipV="1">
            <a:off x="2819400" y="1828800"/>
            <a:ext cx="0" cy="190500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392" name="Line 8"/>
          <p:cNvSpPr>
            <a:spLocks noChangeShapeType="1"/>
          </p:cNvSpPr>
          <p:nvPr/>
        </p:nvSpPr>
        <p:spPr bwMode="auto">
          <a:xfrm flipV="1">
            <a:off x="5257800" y="1828800"/>
            <a:ext cx="0" cy="190500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393" name="Line 9"/>
          <p:cNvSpPr>
            <a:spLocks noChangeShapeType="1"/>
          </p:cNvSpPr>
          <p:nvPr/>
        </p:nvSpPr>
        <p:spPr bwMode="auto">
          <a:xfrm flipV="1">
            <a:off x="4038600" y="1828800"/>
            <a:ext cx="0" cy="190500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394" name="Line 10"/>
          <p:cNvSpPr>
            <a:spLocks noChangeShapeType="1"/>
          </p:cNvSpPr>
          <p:nvPr/>
        </p:nvSpPr>
        <p:spPr bwMode="auto">
          <a:xfrm flipV="1">
            <a:off x="6477000" y="1295400"/>
            <a:ext cx="0" cy="243840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395" name="Line 11"/>
          <p:cNvSpPr>
            <a:spLocks noChangeShapeType="1"/>
          </p:cNvSpPr>
          <p:nvPr/>
        </p:nvSpPr>
        <p:spPr bwMode="auto">
          <a:xfrm flipV="1">
            <a:off x="7696200" y="1752600"/>
            <a:ext cx="0" cy="198120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396" name="Line 12"/>
          <p:cNvSpPr>
            <a:spLocks noChangeShapeType="1"/>
          </p:cNvSpPr>
          <p:nvPr/>
        </p:nvSpPr>
        <p:spPr bwMode="auto">
          <a:xfrm flipV="1">
            <a:off x="8915400" y="1752600"/>
            <a:ext cx="0" cy="198120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397" name="Line 13"/>
          <p:cNvSpPr>
            <a:spLocks noChangeShapeType="1"/>
          </p:cNvSpPr>
          <p:nvPr/>
        </p:nvSpPr>
        <p:spPr bwMode="auto">
          <a:xfrm>
            <a:off x="6019800" y="1752600"/>
            <a:ext cx="914400" cy="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56334" name="Line 14"/>
          <p:cNvSpPr>
            <a:spLocks noChangeShapeType="1"/>
          </p:cNvSpPr>
          <p:nvPr/>
        </p:nvSpPr>
        <p:spPr bwMode="auto">
          <a:xfrm flipH="1">
            <a:off x="7772400" y="1219200"/>
            <a:ext cx="658813" cy="685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399" name="Text Box 15"/>
          <p:cNvSpPr txBox="1">
            <a:spLocks noChangeArrowheads="1"/>
          </p:cNvSpPr>
          <p:nvPr/>
        </p:nvSpPr>
        <p:spPr bwMode="auto">
          <a:xfrm>
            <a:off x="6934200" y="685800"/>
            <a:ext cx="1905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fontAlgn="base">
              <a:spcBef>
                <a:spcPct val="50000"/>
              </a:spcBef>
              <a:spcAft>
                <a:spcPct val="0"/>
              </a:spcAft>
            </a:pPr>
            <a:r>
              <a:rPr lang="en-US" sz="3200" b="1">
                <a:solidFill>
                  <a:prstClr val="black"/>
                </a:solidFill>
                <a:latin typeface="Tahoma" pitchFamily="34" charset="0"/>
              </a:rPr>
              <a:t>Rapture</a:t>
            </a:r>
          </a:p>
        </p:txBody>
      </p:sp>
      <p:sp>
        <p:nvSpPr>
          <p:cNvPr id="56336" name="Line 16"/>
          <p:cNvSpPr>
            <a:spLocks noChangeShapeType="1"/>
          </p:cNvSpPr>
          <p:nvPr/>
        </p:nvSpPr>
        <p:spPr bwMode="auto">
          <a:xfrm flipV="1">
            <a:off x="7010400" y="3886200"/>
            <a:ext cx="658813" cy="5334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401" name="Text Box 17"/>
          <p:cNvSpPr txBox="1">
            <a:spLocks noChangeArrowheads="1"/>
          </p:cNvSpPr>
          <p:nvPr/>
        </p:nvSpPr>
        <p:spPr bwMode="auto">
          <a:xfrm>
            <a:off x="6019800" y="4419600"/>
            <a:ext cx="2057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fontAlgn="base">
              <a:spcBef>
                <a:spcPct val="50000"/>
              </a:spcBef>
              <a:spcAft>
                <a:spcPct val="0"/>
              </a:spcAft>
            </a:pPr>
            <a:r>
              <a:rPr lang="en-US" sz="2800" b="1">
                <a:solidFill>
                  <a:prstClr val="black"/>
                </a:solidFill>
                <a:latin typeface="Times New Roman" pitchFamily="18" charset="0"/>
              </a:rPr>
              <a:t>Tribulation</a:t>
            </a:r>
          </a:p>
        </p:txBody>
      </p:sp>
      <p:sp>
        <p:nvSpPr>
          <p:cNvPr id="144402" name="Text Box 18"/>
          <p:cNvSpPr txBox="1">
            <a:spLocks noChangeArrowheads="1"/>
          </p:cNvSpPr>
          <p:nvPr/>
        </p:nvSpPr>
        <p:spPr bwMode="auto">
          <a:xfrm>
            <a:off x="457200" y="4495800"/>
            <a:ext cx="3886200"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fontAlgn="base">
              <a:spcBef>
                <a:spcPct val="50000"/>
              </a:spcBef>
              <a:spcAft>
                <a:spcPct val="0"/>
              </a:spcAft>
            </a:pPr>
            <a:r>
              <a:rPr lang="en-US" sz="3200" b="1">
                <a:solidFill>
                  <a:prstClr val="black"/>
                </a:solidFill>
                <a:latin typeface="Times New Roman" pitchFamily="18" charset="0"/>
              </a:rPr>
              <a:t>Responsibility:</a:t>
            </a:r>
          </a:p>
          <a:p>
            <a:pPr fontAlgn="base">
              <a:spcBef>
                <a:spcPct val="50000"/>
              </a:spcBef>
              <a:spcAft>
                <a:spcPct val="0"/>
              </a:spcAft>
            </a:pPr>
            <a:r>
              <a:rPr lang="en-US" sz="3200" b="1">
                <a:solidFill>
                  <a:prstClr val="black"/>
                </a:solidFill>
                <a:latin typeface="Times New Roman" pitchFamily="18" charset="0"/>
              </a:rPr>
              <a:t>Failure:</a:t>
            </a:r>
          </a:p>
          <a:p>
            <a:pPr fontAlgn="base">
              <a:spcBef>
                <a:spcPct val="50000"/>
              </a:spcBef>
              <a:spcAft>
                <a:spcPct val="0"/>
              </a:spcAft>
            </a:pPr>
            <a:r>
              <a:rPr lang="en-US" sz="3200" b="1">
                <a:solidFill>
                  <a:prstClr val="black"/>
                </a:solidFill>
                <a:latin typeface="Times New Roman" pitchFamily="18" charset="0"/>
              </a:rPr>
              <a:t>Judgment:</a:t>
            </a:r>
          </a:p>
        </p:txBody>
      </p:sp>
      <p:sp>
        <p:nvSpPr>
          <p:cNvPr id="144403" name="Line 19"/>
          <p:cNvSpPr>
            <a:spLocks noChangeShapeType="1"/>
          </p:cNvSpPr>
          <p:nvPr/>
        </p:nvSpPr>
        <p:spPr bwMode="auto">
          <a:xfrm>
            <a:off x="4419600" y="6019800"/>
            <a:ext cx="4038600" cy="0"/>
          </a:xfrm>
          <a:prstGeom prst="line">
            <a:avLst/>
          </a:prstGeom>
          <a:noFill/>
          <a:ln w="38100">
            <a:solidFill>
              <a:srgbClr val="00006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44404" name="Text Box 20"/>
          <p:cNvSpPr txBox="1">
            <a:spLocks noChangeArrowheads="1"/>
          </p:cNvSpPr>
          <p:nvPr/>
        </p:nvSpPr>
        <p:spPr bwMode="auto">
          <a:xfrm>
            <a:off x="4267200" y="5562600"/>
            <a:ext cx="434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fontAlgn="base">
              <a:spcBef>
                <a:spcPct val="50000"/>
              </a:spcBef>
              <a:spcAft>
                <a:spcPct val="0"/>
              </a:spcAft>
            </a:pPr>
            <a:r>
              <a:rPr lang="en-US" sz="2800" b="1">
                <a:solidFill>
                  <a:prstClr val="black"/>
                </a:solidFill>
                <a:latin typeface="Times New Roman" pitchFamily="18" charset="0"/>
              </a:rPr>
              <a:t>Law   (Grace)   Tribulation</a:t>
            </a:r>
          </a:p>
        </p:txBody>
      </p:sp>
      <p:sp>
        <p:nvSpPr>
          <p:cNvPr id="144405" name="Text Box 21"/>
          <p:cNvSpPr txBox="1">
            <a:spLocks noChangeArrowheads="1"/>
          </p:cNvSpPr>
          <p:nvPr/>
        </p:nvSpPr>
        <p:spPr bwMode="auto">
          <a:xfrm>
            <a:off x="1600200" y="2895600"/>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endParaRPr lang="en-US" sz="2400">
              <a:solidFill>
                <a:prstClr val="black"/>
              </a:solidFill>
              <a:latin typeface="Times New Roman" pitchFamily="18" charset="0"/>
            </a:endParaRPr>
          </a:p>
        </p:txBody>
      </p:sp>
      <p:sp>
        <p:nvSpPr>
          <p:cNvPr id="144406" name="Text Box 22"/>
          <p:cNvSpPr txBox="1">
            <a:spLocks noChangeArrowheads="1"/>
          </p:cNvSpPr>
          <p:nvPr/>
        </p:nvSpPr>
        <p:spPr bwMode="auto">
          <a:xfrm>
            <a:off x="2819400" y="31242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endParaRPr lang="en-US" sz="2400">
              <a:solidFill>
                <a:prstClr val="black"/>
              </a:solidFill>
              <a:latin typeface="Times New Roman" pitchFamily="18" charset="0"/>
            </a:endParaRPr>
          </a:p>
        </p:txBody>
      </p:sp>
      <p:sp>
        <p:nvSpPr>
          <p:cNvPr id="144407" name="Text Box 23"/>
          <p:cNvSpPr txBox="1">
            <a:spLocks noChangeArrowheads="1"/>
          </p:cNvSpPr>
          <p:nvPr/>
        </p:nvSpPr>
        <p:spPr bwMode="auto">
          <a:xfrm rot="-3880357">
            <a:off x="1158875" y="2386013"/>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sz="2400" b="1">
                <a:solidFill>
                  <a:prstClr val="black"/>
                </a:solidFill>
                <a:latin typeface="Tahoma" pitchFamily="34" charset="0"/>
              </a:rPr>
              <a:t>Conscience</a:t>
            </a:r>
          </a:p>
        </p:txBody>
      </p:sp>
      <p:sp>
        <p:nvSpPr>
          <p:cNvPr id="144408" name="Text Box 24"/>
          <p:cNvSpPr txBox="1">
            <a:spLocks noChangeArrowheads="1"/>
          </p:cNvSpPr>
          <p:nvPr/>
        </p:nvSpPr>
        <p:spPr bwMode="auto">
          <a:xfrm>
            <a:off x="3238500" y="2784475"/>
            <a:ext cx="549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endParaRPr lang="en-US" sz="2400">
              <a:solidFill>
                <a:prstClr val="black"/>
              </a:solidFill>
              <a:latin typeface="Times New Roman" pitchFamily="18" charset="0"/>
            </a:endParaRPr>
          </a:p>
        </p:txBody>
      </p:sp>
      <p:sp>
        <p:nvSpPr>
          <p:cNvPr id="144409" name="Text Box 25"/>
          <p:cNvSpPr txBox="1">
            <a:spLocks noChangeArrowheads="1"/>
          </p:cNvSpPr>
          <p:nvPr/>
        </p:nvSpPr>
        <p:spPr bwMode="auto">
          <a:xfrm rot="-4377734">
            <a:off x="2328069" y="2193131"/>
            <a:ext cx="22621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sz="2400" b="1">
                <a:solidFill>
                  <a:prstClr val="black"/>
                </a:solidFill>
                <a:latin typeface="Tahoma" pitchFamily="34" charset="0"/>
              </a:rPr>
              <a:t>Human Government</a:t>
            </a:r>
          </a:p>
        </p:txBody>
      </p:sp>
      <p:sp>
        <p:nvSpPr>
          <p:cNvPr id="144410" name="Text Box 26"/>
          <p:cNvSpPr txBox="1">
            <a:spLocks noChangeArrowheads="1"/>
          </p:cNvSpPr>
          <p:nvPr/>
        </p:nvSpPr>
        <p:spPr bwMode="auto">
          <a:xfrm rot="-4580975">
            <a:off x="3924300" y="26289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sz="2400" b="1">
                <a:solidFill>
                  <a:prstClr val="black"/>
                </a:solidFill>
                <a:latin typeface="Tahoma" pitchFamily="34" charset="0"/>
              </a:rPr>
              <a:t>Promise</a:t>
            </a:r>
          </a:p>
        </p:txBody>
      </p:sp>
      <p:sp>
        <p:nvSpPr>
          <p:cNvPr id="144411" name="Text Box 27"/>
          <p:cNvSpPr txBox="1">
            <a:spLocks noChangeArrowheads="1"/>
          </p:cNvSpPr>
          <p:nvPr/>
        </p:nvSpPr>
        <p:spPr bwMode="auto">
          <a:xfrm rot="-4413951">
            <a:off x="5410200" y="26670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sz="2400" b="1">
                <a:solidFill>
                  <a:prstClr val="black"/>
                </a:solidFill>
                <a:latin typeface="Tahoma" pitchFamily="34" charset="0"/>
              </a:rPr>
              <a:t>Law</a:t>
            </a:r>
          </a:p>
        </p:txBody>
      </p:sp>
      <p:sp>
        <p:nvSpPr>
          <p:cNvPr id="144412" name="Text Box 28"/>
          <p:cNvSpPr txBox="1">
            <a:spLocks noChangeArrowheads="1"/>
          </p:cNvSpPr>
          <p:nvPr/>
        </p:nvSpPr>
        <p:spPr bwMode="auto">
          <a:xfrm rot="-4113924">
            <a:off x="6400800" y="26670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sz="2400" b="1">
                <a:solidFill>
                  <a:prstClr val="black"/>
                </a:solidFill>
                <a:latin typeface="Tahoma" pitchFamily="34" charset="0"/>
              </a:rPr>
              <a:t>Grace</a:t>
            </a:r>
          </a:p>
        </p:txBody>
      </p:sp>
      <p:sp>
        <p:nvSpPr>
          <p:cNvPr id="144413" name="Text Box 29"/>
          <p:cNvSpPr txBox="1">
            <a:spLocks noChangeArrowheads="1"/>
          </p:cNvSpPr>
          <p:nvPr/>
        </p:nvSpPr>
        <p:spPr bwMode="auto">
          <a:xfrm rot="-3477166">
            <a:off x="7505700" y="25527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sz="2400" b="1">
                <a:solidFill>
                  <a:prstClr val="black"/>
                </a:solidFill>
                <a:latin typeface="Tahoma" pitchFamily="34" charset="0"/>
              </a:rPr>
              <a:t>Kingdom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6334"/>
                                        </p:tgtEl>
                                        <p:attrNameLst>
                                          <p:attrName>style.visibility</p:attrName>
                                        </p:attrNameLst>
                                      </p:cBhvr>
                                      <p:to>
                                        <p:strVal val="visible"/>
                                      </p:to>
                                    </p:set>
                                    <p:animEffect transition="in" filter="wipe(up)">
                                      <p:cBhvr>
                                        <p:cTn id="7" dur="500"/>
                                        <p:tgtEl>
                                          <p:spTgt spid="5633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6336"/>
                                        </p:tgtEl>
                                        <p:attrNameLst>
                                          <p:attrName>style.visibility</p:attrName>
                                        </p:attrNameLst>
                                      </p:cBhvr>
                                      <p:to>
                                        <p:strVal val="visible"/>
                                      </p:to>
                                    </p:set>
                                    <p:animEffect transition="in" filter="wipe(down)">
                                      <p:cBhvr>
                                        <p:cTn id="10" dur="500"/>
                                        <p:tgtEl>
                                          <p:spTgt spid="56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4" grpId="0" animBg="1"/>
      <p:bldP spid="5633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5410" name="Title 1"/>
          <p:cNvSpPr>
            <a:spLocks noGrp="1"/>
          </p:cNvSpPr>
          <p:nvPr>
            <p:ph type="title"/>
          </p:nvPr>
        </p:nvSpPr>
        <p:spPr>
          <a:xfrm>
            <a:off x="152400" y="0"/>
            <a:ext cx="6629400" cy="1143000"/>
          </a:xfrm>
        </p:spPr>
        <p:txBody>
          <a:bodyPr/>
          <a:lstStyle/>
          <a:p>
            <a:r>
              <a:rPr lang="en-US" b="1" smtClean="0">
                <a:solidFill>
                  <a:srgbClr val="CC0000"/>
                </a:solidFill>
              </a:rPr>
              <a:t>TEN COMMANDMENTS</a:t>
            </a:r>
          </a:p>
        </p:txBody>
      </p:sp>
      <p:sp>
        <p:nvSpPr>
          <p:cNvPr id="3" name="Content Placeholder 2"/>
          <p:cNvSpPr>
            <a:spLocks noGrp="1"/>
          </p:cNvSpPr>
          <p:nvPr>
            <p:ph idx="1"/>
          </p:nvPr>
        </p:nvSpPr>
        <p:spPr>
          <a:xfrm>
            <a:off x="304800" y="1143000"/>
            <a:ext cx="8077200" cy="5486400"/>
          </a:xfrm>
        </p:spPr>
        <p:txBody>
          <a:bodyPr/>
          <a:lstStyle/>
          <a:p>
            <a:pPr marL="514350" indent="-514350">
              <a:buFont typeface="+mj-lt"/>
              <a:buAutoNum type="arabicPeriod"/>
              <a:defRPr/>
            </a:pPr>
            <a:r>
              <a:rPr lang="en-US" sz="2800" dirty="0" smtClean="0">
                <a:latin typeface="Tahoma" pitchFamily="34" charset="0"/>
                <a:ea typeface="Tahoma" pitchFamily="34" charset="0"/>
                <a:cs typeface="Tahoma" pitchFamily="34" charset="0"/>
              </a:rPr>
              <a:t>Have </a:t>
            </a:r>
            <a:r>
              <a:rPr lang="en-US" sz="2800" cap="all" dirty="0" smtClean="0">
                <a:latin typeface="Tahoma" pitchFamily="34" charset="0"/>
                <a:ea typeface="Tahoma" pitchFamily="34" charset="0"/>
                <a:cs typeface="Tahoma" pitchFamily="34" charset="0"/>
              </a:rPr>
              <a:t>no</a:t>
            </a:r>
            <a:r>
              <a:rPr lang="en-US" sz="2800" dirty="0" smtClean="0">
                <a:latin typeface="Tahoma" pitchFamily="34" charset="0"/>
                <a:ea typeface="Tahoma" pitchFamily="34" charset="0"/>
                <a:cs typeface="Tahoma" pitchFamily="34" charset="0"/>
              </a:rPr>
              <a:t> other gods.</a:t>
            </a:r>
          </a:p>
          <a:p>
            <a:pPr marL="514350" indent="-514350">
              <a:buFont typeface="+mj-lt"/>
              <a:buAutoNum type="arabicPeriod"/>
              <a:defRPr/>
            </a:pPr>
            <a:r>
              <a:rPr lang="en-US" sz="2800" dirty="0" smtClean="0">
                <a:latin typeface="Tahoma" pitchFamily="34" charset="0"/>
                <a:ea typeface="Tahoma" pitchFamily="34" charset="0"/>
                <a:cs typeface="Tahoma" pitchFamily="34" charset="0"/>
              </a:rPr>
              <a:t>Have NO idols.</a:t>
            </a:r>
          </a:p>
          <a:p>
            <a:pPr marL="514350" indent="-514350">
              <a:buFont typeface="+mj-lt"/>
              <a:buAutoNum type="arabicPeriod"/>
              <a:defRPr/>
            </a:pPr>
            <a:r>
              <a:rPr lang="en-US" sz="2800" dirty="0" smtClean="0">
                <a:latin typeface="Tahoma" pitchFamily="34" charset="0"/>
                <a:ea typeface="Tahoma" pitchFamily="34" charset="0"/>
                <a:cs typeface="Tahoma" pitchFamily="34" charset="0"/>
              </a:rPr>
              <a:t>DO NOT take the Lord’s Name in vain.</a:t>
            </a:r>
          </a:p>
          <a:p>
            <a:pPr marL="514350" indent="-514350">
              <a:buFont typeface="+mj-lt"/>
              <a:buAutoNum type="arabicPeriod"/>
              <a:defRPr/>
            </a:pPr>
            <a:r>
              <a:rPr lang="en-US" sz="2800" dirty="0" smtClean="0">
                <a:latin typeface="Tahoma" pitchFamily="34" charset="0"/>
                <a:ea typeface="Tahoma" pitchFamily="34" charset="0"/>
                <a:cs typeface="Tahoma" pitchFamily="34" charset="0"/>
              </a:rPr>
              <a:t>K</a:t>
            </a:r>
            <a:r>
              <a:rPr lang="en-US" sz="2800" cap="all" dirty="0" smtClean="0">
                <a:latin typeface="Tahoma" pitchFamily="34" charset="0"/>
                <a:ea typeface="Tahoma" pitchFamily="34" charset="0"/>
                <a:cs typeface="Tahoma" pitchFamily="34" charset="0"/>
              </a:rPr>
              <a:t>eep</a:t>
            </a:r>
            <a:r>
              <a:rPr lang="en-US" sz="2800" dirty="0" smtClean="0">
                <a:latin typeface="Tahoma" pitchFamily="34" charset="0"/>
                <a:ea typeface="Tahoma" pitchFamily="34" charset="0"/>
                <a:cs typeface="Tahoma" pitchFamily="34" charset="0"/>
              </a:rPr>
              <a:t> the Sabbath Day.</a:t>
            </a:r>
          </a:p>
          <a:p>
            <a:pPr marL="514350" indent="-514350">
              <a:buFont typeface="+mj-lt"/>
              <a:buAutoNum type="arabicPeriod"/>
              <a:defRPr/>
            </a:pPr>
            <a:r>
              <a:rPr lang="en-US" sz="2800" smtClean="0">
                <a:latin typeface="Tahoma" pitchFamily="34" charset="0"/>
                <a:ea typeface="Tahoma" pitchFamily="34" charset="0"/>
                <a:cs typeface="Tahoma" pitchFamily="34" charset="0"/>
              </a:rPr>
              <a:t>H</a:t>
            </a:r>
            <a:r>
              <a:rPr lang="en-US" sz="2800" cap="all" smtClean="0">
                <a:latin typeface="Tahoma" pitchFamily="34" charset="0"/>
                <a:ea typeface="Tahoma" pitchFamily="34" charset="0"/>
                <a:cs typeface="Tahoma" pitchFamily="34" charset="0"/>
              </a:rPr>
              <a:t>onor </a:t>
            </a:r>
            <a:r>
              <a:rPr lang="en-US" sz="2800" dirty="0">
                <a:latin typeface="Tahoma" pitchFamily="34" charset="0"/>
                <a:ea typeface="Tahoma" pitchFamily="34" charset="0"/>
                <a:cs typeface="Tahoma" pitchFamily="34" charset="0"/>
              </a:rPr>
              <a:t>f</a:t>
            </a:r>
            <a:r>
              <a:rPr lang="en-US" sz="2800" smtClean="0">
                <a:latin typeface="Tahoma" pitchFamily="34" charset="0"/>
                <a:ea typeface="Tahoma" pitchFamily="34" charset="0"/>
                <a:cs typeface="Tahoma" pitchFamily="34" charset="0"/>
              </a:rPr>
              <a:t>ather and mother</a:t>
            </a:r>
            <a:r>
              <a:rPr lang="en-US" sz="2800" dirty="0" smtClean="0">
                <a:latin typeface="Tahoma" pitchFamily="34" charset="0"/>
                <a:ea typeface="Tahoma" pitchFamily="34" charset="0"/>
                <a:cs typeface="Tahoma" pitchFamily="34" charset="0"/>
              </a:rPr>
              <a:t>.</a:t>
            </a:r>
          </a:p>
          <a:p>
            <a:pPr marL="514350" indent="-514350">
              <a:buFont typeface="+mj-lt"/>
              <a:buAutoNum type="arabicPeriod"/>
              <a:defRPr/>
            </a:pPr>
            <a:r>
              <a:rPr lang="en-US" sz="2800" dirty="0" smtClean="0">
                <a:latin typeface="Tahoma" pitchFamily="34" charset="0"/>
                <a:ea typeface="Tahoma" pitchFamily="34" charset="0"/>
                <a:cs typeface="Tahoma" pitchFamily="34" charset="0"/>
              </a:rPr>
              <a:t>DO NOT murder.</a:t>
            </a:r>
          </a:p>
          <a:p>
            <a:pPr marL="514350" indent="-514350">
              <a:buFont typeface="+mj-lt"/>
              <a:buAutoNum type="arabicPeriod"/>
              <a:defRPr/>
            </a:pPr>
            <a:r>
              <a:rPr lang="en-US" sz="2800" dirty="0" smtClean="0">
                <a:latin typeface="Tahoma" pitchFamily="34" charset="0"/>
                <a:ea typeface="Tahoma" pitchFamily="34" charset="0"/>
                <a:cs typeface="Tahoma" pitchFamily="34" charset="0"/>
              </a:rPr>
              <a:t>DO NOT commit adultery</a:t>
            </a:r>
          </a:p>
          <a:p>
            <a:pPr marL="514350" indent="-514350">
              <a:buFont typeface="+mj-lt"/>
              <a:buAutoNum type="arabicPeriod"/>
              <a:defRPr/>
            </a:pPr>
            <a:r>
              <a:rPr lang="en-US" sz="2800" dirty="0" smtClean="0">
                <a:latin typeface="Tahoma" pitchFamily="34" charset="0"/>
                <a:ea typeface="Tahoma" pitchFamily="34" charset="0"/>
                <a:cs typeface="Tahoma" pitchFamily="34" charset="0"/>
              </a:rPr>
              <a:t>DO NOT steal.</a:t>
            </a:r>
          </a:p>
          <a:p>
            <a:pPr marL="514350" indent="-514350">
              <a:buFont typeface="+mj-lt"/>
              <a:buAutoNum type="arabicPeriod"/>
              <a:defRPr/>
            </a:pPr>
            <a:r>
              <a:rPr lang="en-US" sz="2800" dirty="0" smtClean="0">
                <a:latin typeface="Tahoma" pitchFamily="34" charset="0"/>
                <a:ea typeface="Tahoma" pitchFamily="34" charset="0"/>
                <a:cs typeface="Tahoma" pitchFamily="34" charset="0"/>
              </a:rPr>
              <a:t>DO NOT lie.</a:t>
            </a:r>
          </a:p>
          <a:p>
            <a:pPr marL="514350" indent="-514350">
              <a:buFont typeface="+mj-lt"/>
              <a:buAutoNum type="arabicPeriod"/>
              <a:defRPr/>
            </a:pPr>
            <a:r>
              <a:rPr lang="en-US" sz="2800" dirty="0" smtClean="0">
                <a:latin typeface="Tahoma" pitchFamily="34" charset="0"/>
                <a:ea typeface="Tahoma" pitchFamily="34" charset="0"/>
                <a:cs typeface="Tahoma" pitchFamily="34" charset="0"/>
              </a:rPr>
              <a:t>DO NOT covet.</a:t>
            </a:r>
          </a:p>
          <a:p>
            <a:pPr>
              <a:defRPr/>
            </a:pPr>
            <a:endParaRPr lang="en-US" dirty="0" smtClean="0"/>
          </a:p>
        </p:txBody>
      </p:sp>
      <p:pic>
        <p:nvPicPr>
          <p:cNvPr id="14541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038" y="3629025"/>
            <a:ext cx="4398962"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ctrTitle"/>
          </p:nvPr>
        </p:nvSpPr>
        <p:spPr>
          <a:xfrm>
            <a:off x="1609725" y="1698625"/>
            <a:ext cx="5924550" cy="2492375"/>
          </a:xfrm>
        </p:spPr>
        <p:txBody>
          <a:bodyPr/>
          <a:lstStyle/>
          <a:p>
            <a:pPr eaLnBrk="1" hangingPunct="1"/>
            <a:r>
              <a:rPr lang="en-US" sz="7200" smtClean="0"/>
              <a:t>Tabernacle Model</a:t>
            </a:r>
          </a:p>
        </p:txBody>
      </p:sp>
      <p:sp>
        <p:nvSpPr>
          <p:cNvPr id="13315" name="Text Box 5"/>
          <p:cNvSpPr txBox="1">
            <a:spLocks noChangeArrowheads="1"/>
          </p:cNvSpPr>
          <p:nvPr/>
        </p:nvSpPr>
        <p:spPr bwMode="auto">
          <a:xfrm>
            <a:off x="228600" y="5638800"/>
            <a:ext cx="8686800"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fontAlgn="base" hangingPunct="1">
              <a:spcBef>
                <a:spcPct val="0"/>
              </a:spcBef>
              <a:spcAft>
                <a:spcPct val="0"/>
              </a:spcAft>
              <a:defRPr/>
            </a:pPr>
            <a:r>
              <a:rPr lang="en-US" sz="1000" smtClean="0">
                <a:solidFill>
                  <a:srgbClr val="000000"/>
                </a:solidFill>
                <a:cs typeface="Arial" charset="0"/>
              </a:rPr>
              <a:t>The Pictorial Library of Bible Lands provides PowerPoint files in addition to individual jpg images.  This may make it easier for those using PowerPoint to quickly copy and paste slides into their own presentations.  The PowerPoints also have some measure of organization (usually in a logical tour sequence), whereas the jpg images are listed alphabetically.  Note though that the PowerPoint files do not include the highest-resolution images (1600x1200 or higher) for reasons of space and performance.  The images in the PowerPoints are approximately 1024x768 (XGA), the maximum that most projectors and many monitors are capable of.  Users will particularly benefit from accessing the individual higher-res jpg images if 1) they have a projection system higher than XGA; 2) they want to zoom in on a particular portion of an image; 3) they want to crop, edit, adapt, or print an image.  See also the “Readme” file for more information and tips.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hidden="1"/>
          <p:cNvSpPr>
            <a:spLocks noGrp="1" noChangeArrowheads="1"/>
          </p:cNvSpPr>
          <p:nvPr>
            <p:ph type="title"/>
          </p:nvPr>
        </p:nvSpPr>
        <p:spPr/>
        <p:txBody>
          <a:bodyPr/>
          <a:lstStyle/>
          <a:p>
            <a:pPr eaLnBrk="1" hangingPunct="1"/>
            <a:r>
              <a:rPr lang="en-US" sz="2400" smtClean="0">
                <a:solidFill>
                  <a:schemeClr val="bg1"/>
                </a:solidFill>
              </a:rPr>
              <a:t>Tabernacle from above</a:t>
            </a:r>
            <a:endParaRPr lang="en-US" smtClean="0"/>
          </a:p>
        </p:txBody>
      </p:sp>
      <p:pic>
        <p:nvPicPr>
          <p:cNvPr id="147459" name="Picture 3" descr="Tabernacle from above4"/>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14340"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from above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hidden="1"/>
          <p:cNvSpPr>
            <a:spLocks noGrp="1" noChangeArrowheads="1"/>
          </p:cNvSpPr>
          <p:nvPr>
            <p:ph type="title"/>
          </p:nvPr>
        </p:nvSpPr>
        <p:spPr/>
        <p:txBody>
          <a:bodyPr/>
          <a:lstStyle/>
          <a:p>
            <a:pPr eaLnBrk="1" hangingPunct="1"/>
            <a:r>
              <a:rPr lang="en-US" sz="2400" smtClean="0">
                <a:solidFill>
                  <a:schemeClr val="bg1"/>
                </a:solidFill>
              </a:rPr>
              <a:t>Tabernacle from above</a:t>
            </a:r>
            <a:endParaRPr lang="en-US" smtClean="0"/>
          </a:p>
        </p:txBody>
      </p:sp>
      <p:pic>
        <p:nvPicPr>
          <p:cNvPr id="148483" name="Picture 3" descr="Tabernacle from above, df 101101"/>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12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4" name="Text Box 4"/>
          <p:cNvSpPr txBox="1">
            <a:spLocks noChangeArrowheads="1"/>
          </p:cNvSpPr>
          <p:nvPr/>
        </p:nvSpPr>
        <p:spPr bwMode="auto">
          <a:xfrm>
            <a:off x="0" y="62484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pPr>
            <a:r>
              <a:rPr lang="en-US" sz="2400">
                <a:solidFill>
                  <a:srgbClr val="000000"/>
                </a:solidFill>
                <a:cs typeface="Times New Roman" pitchFamily="18" charset="0"/>
              </a:rPr>
              <a:t>Tabernacle from above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hidden="1"/>
          <p:cNvSpPr>
            <a:spLocks noGrp="1" noChangeArrowheads="1"/>
          </p:cNvSpPr>
          <p:nvPr>
            <p:ph type="title"/>
          </p:nvPr>
        </p:nvSpPr>
        <p:spPr/>
        <p:txBody>
          <a:bodyPr/>
          <a:lstStyle/>
          <a:p>
            <a:pPr eaLnBrk="1" hangingPunct="1"/>
            <a:r>
              <a:rPr lang="en-US" sz="2400" smtClean="0">
                <a:solidFill>
                  <a:schemeClr val="bg1"/>
                </a:solidFill>
              </a:rPr>
              <a:t>Tabernacle from above</a:t>
            </a:r>
            <a:endParaRPr lang="en-US" smtClean="0"/>
          </a:p>
        </p:txBody>
      </p:sp>
      <p:pic>
        <p:nvPicPr>
          <p:cNvPr id="149507" name="Picture 3" descr="The Tabernacle at Timna, bb n032300 s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31750" y="-23813"/>
            <a:ext cx="9207500" cy="690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16388" name="Text Box 4"/>
          <p:cNvSpPr txBox="1">
            <a:spLocks noChangeArrowheads="1"/>
          </p:cNvSpPr>
          <p:nvPr/>
        </p:nvSpPr>
        <p:spPr bwMode="auto">
          <a:xfrm>
            <a:off x="0" y="6400800"/>
            <a:ext cx="9144000" cy="493713"/>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from above</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5" descr="Tabernacle model at Timna, tb n103099 s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31750" y="-23813"/>
            <a:ext cx="9207500" cy="690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150531" name="Rectangle 2" hidden="1"/>
          <p:cNvSpPr>
            <a:spLocks noGrp="1" noChangeArrowheads="1"/>
          </p:cNvSpPr>
          <p:nvPr>
            <p:ph type="title"/>
          </p:nvPr>
        </p:nvSpPr>
        <p:spPr/>
        <p:txBody>
          <a:bodyPr/>
          <a:lstStyle/>
          <a:p>
            <a:pPr eaLnBrk="1" hangingPunct="1"/>
            <a:r>
              <a:rPr lang="en-US" sz="2400" smtClean="0">
                <a:solidFill>
                  <a:schemeClr val="bg1"/>
                </a:solidFill>
              </a:rPr>
              <a:t>Tabernacle from above</a:t>
            </a:r>
            <a:endParaRPr lang="en-US" smtClean="0"/>
          </a:p>
        </p:txBody>
      </p:sp>
      <p:sp>
        <p:nvSpPr>
          <p:cNvPr id="17412"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from above</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6" descr="Tabernacle from above2, tb q110902s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6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5" name="Rectangle 2" hidden="1"/>
          <p:cNvSpPr>
            <a:spLocks noGrp="1" noChangeArrowheads="1"/>
          </p:cNvSpPr>
          <p:nvPr>
            <p:ph type="title"/>
          </p:nvPr>
        </p:nvSpPr>
        <p:spPr/>
        <p:txBody>
          <a:bodyPr/>
          <a:lstStyle/>
          <a:p>
            <a:pPr eaLnBrk="1" hangingPunct="1"/>
            <a:r>
              <a:rPr lang="en-US" sz="2400" smtClean="0">
                <a:solidFill>
                  <a:schemeClr val="bg1"/>
                </a:solidFill>
              </a:rPr>
              <a:t>Tabernacle from above</a:t>
            </a:r>
            <a:endParaRPr lang="en-US" smtClean="0"/>
          </a:p>
        </p:txBody>
      </p:sp>
      <p:sp>
        <p:nvSpPr>
          <p:cNvPr id="18436" name="Text Box 4"/>
          <p:cNvSpPr txBox="1">
            <a:spLocks noChangeArrowheads="1"/>
          </p:cNvSpPr>
          <p:nvPr/>
        </p:nvSpPr>
        <p:spPr bwMode="auto">
          <a:xfrm>
            <a:off x="0" y="6400800"/>
            <a:ext cx="9144000" cy="4572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from above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hidden="1"/>
          <p:cNvSpPr>
            <a:spLocks noGrp="1" noChangeArrowheads="1"/>
          </p:cNvSpPr>
          <p:nvPr>
            <p:ph type="title"/>
          </p:nvPr>
        </p:nvSpPr>
        <p:spPr/>
        <p:txBody>
          <a:bodyPr/>
          <a:lstStyle/>
          <a:p>
            <a:pPr eaLnBrk="1" hangingPunct="1"/>
            <a:r>
              <a:rPr lang="en-US" sz="2400" smtClean="0">
                <a:solidFill>
                  <a:schemeClr val="bg1"/>
                </a:solidFill>
              </a:rPr>
              <a:t>Tabernacle from above</a:t>
            </a:r>
            <a:endParaRPr lang="en-US" smtClean="0"/>
          </a:p>
        </p:txBody>
      </p:sp>
      <p:pic>
        <p:nvPicPr>
          <p:cNvPr id="152579" name="Picture 3" descr="Tabernacle from above, tb q110902"/>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 Box 4"/>
          <p:cNvSpPr txBox="1">
            <a:spLocks noChangeArrowheads="1"/>
          </p:cNvSpPr>
          <p:nvPr/>
        </p:nvSpPr>
        <p:spPr bwMode="auto">
          <a:xfrm>
            <a:off x="0" y="6400800"/>
            <a:ext cx="9144000" cy="4572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from above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3" descr="Tabernacle with alta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6350" y="0"/>
            <a:ext cx="9134475"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153603" name="Rectangle 2" hidden="1"/>
          <p:cNvSpPr>
            <a:spLocks noGrp="1" noChangeArrowheads="1"/>
          </p:cNvSpPr>
          <p:nvPr>
            <p:ph type="title"/>
          </p:nvPr>
        </p:nvSpPr>
        <p:spPr/>
        <p:txBody>
          <a:bodyPr/>
          <a:lstStyle/>
          <a:p>
            <a:pPr eaLnBrk="1" hangingPunct="1"/>
            <a:r>
              <a:rPr lang="en-US" sz="2400" smtClean="0"/>
              <a:t>Tabernacle with altar</a:t>
            </a:r>
            <a:endParaRPr lang="en-US" smtClean="0"/>
          </a:p>
        </p:txBody>
      </p:sp>
      <p:sp>
        <p:nvSpPr>
          <p:cNvPr id="20484" name="Text Box 4"/>
          <p:cNvSpPr txBox="1">
            <a:spLocks noChangeArrowheads="1"/>
          </p:cNvSpPr>
          <p:nvPr/>
        </p:nvSpPr>
        <p:spPr bwMode="auto">
          <a:xfrm>
            <a:off x="685800" y="60452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with altar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hidden="1"/>
          <p:cNvSpPr>
            <a:spLocks noGrp="1" noChangeArrowheads="1"/>
          </p:cNvSpPr>
          <p:nvPr>
            <p:ph type="title"/>
          </p:nvPr>
        </p:nvSpPr>
        <p:spPr/>
        <p:txBody>
          <a:bodyPr/>
          <a:lstStyle/>
          <a:p>
            <a:pPr eaLnBrk="1" hangingPunct="1"/>
            <a:r>
              <a:rPr lang="en-US" sz="2400" smtClean="0"/>
              <a:t>Tabernacle with altar and bronze laver</a:t>
            </a:r>
            <a:endParaRPr lang="en-US" smtClean="0"/>
          </a:p>
        </p:txBody>
      </p:sp>
      <p:pic>
        <p:nvPicPr>
          <p:cNvPr id="154627" name="Picture 3" descr="Tabernacle with altar and bronze laver3"/>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21508"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with altar and bronze laver</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hidden="1"/>
          <p:cNvSpPr>
            <a:spLocks noGrp="1" noChangeArrowheads="1"/>
          </p:cNvSpPr>
          <p:nvPr>
            <p:ph type="title"/>
          </p:nvPr>
        </p:nvSpPr>
        <p:spPr/>
        <p:txBody>
          <a:bodyPr/>
          <a:lstStyle/>
          <a:p>
            <a:pPr eaLnBrk="1" hangingPunct="1"/>
            <a:r>
              <a:rPr lang="en-US" sz="2400" smtClean="0"/>
              <a:t>Tabernacle sacrificial altar</a:t>
            </a:r>
            <a:endParaRPr lang="en-US" smtClean="0"/>
          </a:p>
        </p:txBody>
      </p:sp>
      <p:pic>
        <p:nvPicPr>
          <p:cNvPr id="155651" name="Picture 3" descr="Tabernacle sacrificial altar, tb052403"/>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 Box 4"/>
          <p:cNvSpPr txBox="1">
            <a:spLocks noChangeArrowheads="1"/>
          </p:cNvSpPr>
          <p:nvPr/>
        </p:nvSpPr>
        <p:spPr bwMode="auto">
          <a:xfrm>
            <a:off x="0" y="6400800"/>
            <a:ext cx="9144000" cy="4572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sacrificial altar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hidden="1"/>
          <p:cNvSpPr>
            <a:spLocks noGrp="1" noChangeArrowheads="1"/>
          </p:cNvSpPr>
          <p:nvPr>
            <p:ph type="title"/>
          </p:nvPr>
        </p:nvSpPr>
        <p:spPr/>
        <p:txBody>
          <a:bodyPr/>
          <a:lstStyle/>
          <a:p>
            <a:pPr eaLnBrk="1" hangingPunct="1"/>
            <a:r>
              <a:rPr lang="en-US" sz="2400" smtClean="0"/>
              <a:t>Tabernacle with bronze laver</a:t>
            </a:r>
            <a:endParaRPr lang="en-US" smtClean="0"/>
          </a:p>
        </p:txBody>
      </p:sp>
      <p:pic>
        <p:nvPicPr>
          <p:cNvPr id="156675" name="Picture 3" descr="Tabernacle with bronze lave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23556"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with bronze laver</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hidden="1"/>
          <p:cNvSpPr>
            <a:spLocks noGrp="1" noChangeArrowheads="1"/>
          </p:cNvSpPr>
          <p:nvPr>
            <p:ph type="title"/>
          </p:nvPr>
        </p:nvSpPr>
        <p:spPr/>
        <p:txBody>
          <a:bodyPr/>
          <a:lstStyle/>
          <a:p>
            <a:pPr eaLnBrk="1" hangingPunct="1"/>
            <a:r>
              <a:rPr lang="en-US" sz="2400" smtClean="0"/>
              <a:t>Tabernacle structure</a:t>
            </a:r>
            <a:endParaRPr lang="en-US" smtClean="0"/>
          </a:p>
        </p:txBody>
      </p:sp>
      <p:pic>
        <p:nvPicPr>
          <p:cNvPr id="157699" name="Picture 3" descr="Tabernacle structure"/>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24580"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structure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hidden="1"/>
          <p:cNvSpPr>
            <a:spLocks noGrp="1" noChangeArrowheads="1"/>
          </p:cNvSpPr>
          <p:nvPr>
            <p:ph type="title"/>
          </p:nvPr>
        </p:nvSpPr>
        <p:spPr/>
        <p:txBody>
          <a:bodyPr/>
          <a:lstStyle/>
          <a:p>
            <a:pPr eaLnBrk="1" hangingPunct="1"/>
            <a:r>
              <a:rPr lang="en-US" sz="2400" smtClean="0"/>
              <a:t>Tabernacle structure with Solomon's Pillars</a:t>
            </a:r>
            <a:endParaRPr lang="en-US" smtClean="0"/>
          </a:p>
        </p:txBody>
      </p:sp>
      <p:pic>
        <p:nvPicPr>
          <p:cNvPr id="158723" name="Picture 3" descr="Tabernacle structure with Solomon's Pillars"/>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25604"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structure with Solomon's Pillars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hidden="1"/>
          <p:cNvSpPr>
            <a:spLocks noGrp="1" noChangeArrowheads="1"/>
          </p:cNvSpPr>
          <p:nvPr>
            <p:ph type="title"/>
          </p:nvPr>
        </p:nvSpPr>
        <p:spPr/>
        <p:txBody>
          <a:bodyPr/>
          <a:lstStyle/>
          <a:p>
            <a:pPr eaLnBrk="1" hangingPunct="1"/>
            <a:r>
              <a:rPr lang="en-US" sz="2400" smtClean="0"/>
              <a:t>Tabernacle court with altar and bronze laver</a:t>
            </a:r>
            <a:endParaRPr lang="en-US" smtClean="0"/>
          </a:p>
        </p:txBody>
      </p:sp>
      <p:pic>
        <p:nvPicPr>
          <p:cNvPr id="159747" name="Picture 3" descr="Tabernacle court with altar and bronze lave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26628"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court with altar and bronze laver</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hidden="1"/>
          <p:cNvSpPr>
            <a:spLocks noGrp="1" noChangeArrowheads="1"/>
          </p:cNvSpPr>
          <p:nvPr>
            <p:ph type="title"/>
          </p:nvPr>
        </p:nvSpPr>
        <p:spPr/>
        <p:txBody>
          <a:bodyPr/>
          <a:lstStyle/>
          <a:p>
            <a:pPr eaLnBrk="1" hangingPunct="1"/>
            <a:r>
              <a:rPr lang="en-US" sz="2400" smtClean="0"/>
              <a:t>Tabernacle bronze laver</a:t>
            </a:r>
            <a:endParaRPr lang="en-US" smtClean="0"/>
          </a:p>
        </p:txBody>
      </p:sp>
      <p:pic>
        <p:nvPicPr>
          <p:cNvPr id="160771" name="Picture 3" descr="Tabernacle bronze lave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27652"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bronze laver</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hidden="1"/>
          <p:cNvSpPr>
            <a:spLocks noGrp="1" noChangeArrowheads="1"/>
          </p:cNvSpPr>
          <p:nvPr>
            <p:ph type="title"/>
          </p:nvPr>
        </p:nvSpPr>
        <p:spPr/>
        <p:txBody>
          <a:bodyPr/>
          <a:lstStyle/>
          <a:p>
            <a:pPr eaLnBrk="1" hangingPunct="1"/>
            <a:r>
              <a:rPr lang="en-US" sz="2400" smtClean="0"/>
              <a:t>Tabernacle sacrificial altar with ramp</a:t>
            </a:r>
            <a:endParaRPr lang="en-US" smtClean="0"/>
          </a:p>
        </p:txBody>
      </p:sp>
      <p:pic>
        <p:nvPicPr>
          <p:cNvPr id="161795" name="Picture 3" descr="Tabernacle sacrificial altar with ramp"/>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28676" name="Text Box 4"/>
          <p:cNvSpPr txBox="1">
            <a:spLocks noChangeArrowheads="1"/>
          </p:cNvSpPr>
          <p:nvPr/>
        </p:nvSpPr>
        <p:spPr bwMode="auto">
          <a:xfrm>
            <a:off x="0" y="6400800"/>
            <a:ext cx="9144000" cy="457200"/>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sacrificial altar with ramp</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hidden="1"/>
          <p:cNvSpPr>
            <a:spLocks noGrp="1" noChangeArrowheads="1"/>
          </p:cNvSpPr>
          <p:nvPr>
            <p:ph type="title"/>
          </p:nvPr>
        </p:nvSpPr>
        <p:spPr/>
        <p:txBody>
          <a:bodyPr/>
          <a:lstStyle/>
          <a:p>
            <a:pPr eaLnBrk="1" hangingPunct="1"/>
            <a:r>
              <a:rPr lang="en-US" sz="2400" smtClean="0"/>
              <a:t>Tabernacle sacrificial altar with Solomon's Pillars</a:t>
            </a:r>
            <a:endParaRPr lang="en-US" smtClean="0"/>
          </a:p>
        </p:txBody>
      </p:sp>
      <p:pic>
        <p:nvPicPr>
          <p:cNvPr id="162819" name="Picture 3" descr="Tabernacle sacrificial altar, Solomon's Pillars"/>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29700"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sacrificial altar with Solomon's Pillars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hidden="1"/>
          <p:cNvSpPr>
            <a:spLocks noGrp="1" noChangeArrowheads="1"/>
          </p:cNvSpPr>
          <p:nvPr>
            <p:ph type="title"/>
          </p:nvPr>
        </p:nvSpPr>
        <p:spPr/>
        <p:txBody>
          <a:bodyPr/>
          <a:lstStyle/>
          <a:p>
            <a:pPr eaLnBrk="1" hangingPunct="1"/>
            <a:r>
              <a:rPr lang="en-US" sz="2400" smtClean="0"/>
              <a:t>Tabernacle sacrificial altar</a:t>
            </a:r>
            <a:endParaRPr lang="en-US" smtClean="0"/>
          </a:p>
        </p:txBody>
      </p:sp>
      <p:pic>
        <p:nvPicPr>
          <p:cNvPr id="163843" name="Picture 3" descr="Tabernacle sacrificial alta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30724"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sacrificial altar</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hidden="1"/>
          <p:cNvSpPr>
            <a:spLocks noGrp="1" noChangeArrowheads="1"/>
          </p:cNvSpPr>
          <p:nvPr>
            <p:ph type="title"/>
          </p:nvPr>
        </p:nvSpPr>
        <p:spPr/>
        <p:txBody>
          <a:bodyPr/>
          <a:lstStyle/>
          <a:p>
            <a:pPr eaLnBrk="1" hangingPunct="1"/>
            <a:r>
              <a:rPr lang="en-US" sz="2400" smtClean="0">
                <a:solidFill>
                  <a:schemeClr val="bg1"/>
                </a:solidFill>
              </a:rPr>
              <a:t>Tabernacle sacrificial altar grate</a:t>
            </a:r>
            <a:endParaRPr lang="en-US" smtClean="0"/>
          </a:p>
        </p:txBody>
      </p:sp>
      <p:pic>
        <p:nvPicPr>
          <p:cNvPr id="164867" name="Picture 3" descr="Tabernacle sacricial altar grate"/>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31748" name="Text Box 4"/>
          <p:cNvSpPr txBox="1">
            <a:spLocks noChangeArrowheads="1"/>
          </p:cNvSpPr>
          <p:nvPr/>
        </p:nvSpPr>
        <p:spPr bwMode="auto">
          <a:xfrm>
            <a:off x="0" y="6400800"/>
            <a:ext cx="9144000" cy="457200"/>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sacrificial altar grate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hidden="1"/>
          <p:cNvSpPr>
            <a:spLocks noGrp="1" noChangeArrowheads="1"/>
          </p:cNvSpPr>
          <p:nvPr>
            <p:ph type="title"/>
          </p:nvPr>
        </p:nvSpPr>
        <p:spPr/>
        <p:txBody>
          <a:bodyPr/>
          <a:lstStyle/>
          <a:p>
            <a:pPr eaLnBrk="1" hangingPunct="1"/>
            <a:r>
              <a:rPr lang="en-US" sz="2400" smtClean="0"/>
              <a:t>Tabernacle structure with golden poles</a:t>
            </a:r>
            <a:endParaRPr lang="en-US" smtClean="0"/>
          </a:p>
        </p:txBody>
      </p:sp>
      <p:pic>
        <p:nvPicPr>
          <p:cNvPr id="165891" name="Picture 3" descr="Tabernacle structure with golden poles"/>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32772" name="Text Box 4"/>
          <p:cNvSpPr txBox="1">
            <a:spLocks noChangeArrowheads="1"/>
          </p:cNvSpPr>
          <p:nvPr/>
        </p:nvSpPr>
        <p:spPr bwMode="auto">
          <a:xfrm>
            <a:off x="0" y="6400800"/>
            <a:ext cx="9144000" cy="457200"/>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structure with golden poles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hidden="1"/>
          <p:cNvSpPr>
            <a:spLocks noGrp="1" noChangeArrowheads="1"/>
          </p:cNvSpPr>
          <p:nvPr>
            <p:ph type="title"/>
          </p:nvPr>
        </p:nvSpPr>
        <p:spPr/>
        <p:txBody>
          <a:bodyPr/>
          <a:lstStyle/>
          <a:p>
            <a:pPr eaLnBrk="1" hangingPunct="1"/>
            <a:r>
              <a:rPr lang="en-US" sz="2400" smtClean="0"/>
              <a:t>Tabernacle tent fabric</a:t>
            </a:r>
            <a:endParaRPr lang="en-US" smtClean="0"/>
          </a:p>
        </p:txBody>
      </p:sp>
      <p:pic>
        <p:nvPicPr>
          <p:cNvPr id="166915" name="Picture 3" descr="Tabernacle tent fabric, tb q110902"/>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 Box 4"/>
          <p:cNvSpPr txBox="1">
            <a:spLocks noChangeArrowheads="1"/>
          </p:cNvSpPr>
          <p:nvPr/>
        </p:nvSpPr>
        <p:spPr bwMode="auto">
          <a:xfrm>
            <a:off x="0" y="6400800"/>
            <a:ext cx="9144000" cy="4572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tent fabric</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hidden="1"/>
          <p:cNvSpPr>
            <a:spLocks noGrp="1" noChangeArrowheads="1"/>
          </p:cNvSpPr>
          <p:nvPr>
            <p:ph type="title"/>
          </p:nvPr>
        </p:nvSpPr>
        <p:spPr/>
        <p:txBody>
          <a:bodyPr/>
          <a:lstStyle/>
          <a:p>
            <a:pPr eaLnBrk="1" hangingPunct="1"/>
            <a:r>
              <a:rPr lang="en-US" sz="2400" smtClean="0"/>
              <a:t>Tabernacle outer court</a:t>
            </a:r>
            <a:endParaRPr lang="en-US" smtClean="0"/>
          </a:p>
        </p:txBody>
      </p:sp>
      <p:pic>
        <p:nvPicPr>
          <p:cNvPr id="167939" name="Picture 3" descr="Tabernacle outer court"/>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34820"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outer court</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hidden="1"/>
          <p:cNvSpPr>
            <a:spLocks noGrp="1" noChangeArrowheads="1"/>
          </p:cNvSpPr>
          <p:nvPr>
            <p:ph type="title"/>
          </p:nvPr>
        </p:nvSpPr>
        <p:spPr/>
        <p:txBody>
          <a:bodyPr/>
          <a:lstStyle/>
          <a:p>
            <a:pPr eaLnBrk="1" hangingPunct="1"/>
            <a:r>
              <a:rPr lang="en-US" sz="2400" smtClean="0"/>
              <a:t>Tabernacle holy place</a:t>
            </a:r>
            <a:endParaRPr lang="en-US" smtClean="0"/>
          </a:p>
        </p:txBody>
      </p:sp>
      <p:pic>
        <p:nvPicPr>
          <p:cNvPr id="168963" name="Picture 3" descr="Tabernacle holy place, tb q110902"/>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3813" y="-17463"/>
            <a:ext cx="9190038"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 Box 4"/>
          <p:cNvSpPr txBox="1">
            <a:spLocks noChangeArrowheads="1"/>
          </p:cNvSpPr>
          <p:nvPr/>
        </p:nvSpPr>
        <p:spPr bwMode="auto">
          <a:xfrm>
            <a:off x="0" y="6416675"/>
            <a:ext cx="9144000" cy="4572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holy place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hidden="1"/>
          <p:cNvSpPr>
            <a:spLocks noGrp="1" noChangeArrowheads="1"/>
          </p:cNvSpPr>
          <p:nvPr>
            <p:ph type="title"/>
          </p:nvPr>
        </p:nvSpPr>
        <p:spPr/>
        <p:txBody>
          <a:bodyPr/>
          <a:lstStyle/>
          <a:p>
            <a:pPr eaLnBrk="1" hangingPunct="1"/>
            <a:r>
              <a:rPr lang="en-US" sz="2400" smtClean="0"/>
              <a:t>Table of showbread</a:t>
            </a:r>
            <a:endParaRPr lang="en-US" smtClean="0"/>
          </a:p>
        </p:txBody>
      </p:sp>
      <p:pic>
        <p:nvPicPr>
          <p:cNvPr id="169987" name="Picture 3" descr="Tabernacle table of showbread"/>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36868" name="Text Box 4"/>
          <p:cNvSpPr txBox="1">
            <a:spLocks noChangeArrowheads="1"/>
          </p:cNvSpPr>
          <p:nvPr/>
        </p:nvSpPr>
        <p:spPr bwMode="auto">
          <a:xfrm>
            <a:off x="0" y="6400800"/>
            <a:ext cx="9144000" cy="4572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Table of showbread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5" descr="Tabernacle - Table of Shewbread, tb n103099 s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31750" y="-23813"/>
            <a:ext cx="9207500" cy="690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171011" name="Rectangle 2" hidden="1"/>
          <p:cNvSpPr>
            <a:spLocks noGrp="1" noChangeArrowheads="1"/>
          </p:cNvSpPr>
          <p:nvPr>
            <p:ph type="title"/>
          </p:nvPr>
        </p:nvSpPr>
        <p:spPr/>
        <p:txBody>
          <a:bodyPr/>
          <a:lstStyle/>
          <a:p>
            <a:pPr eaLnBrk="1" hangingPunct="1"/>
            <a:r>
              <a:rPr lang="en-US" sz="2400" smtClean="0"/>
              <a:t>Table of showbread</a:t>
            </a:r>
            <a:endParaRPr lang="en-US" smtClean="0"/>
          </a:p>
        </p:txBody>
      </p:sp>
      <p:sp>
        <p:nvSpPr>
          <p:cNvPr id="37892"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Table of showbread</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hidden="1"/>
          <p:cNvSpPr>
            <a:spLocks noGrp="1" noChangeArrowheads="1"/>
          </p:cNvSpPr>
          <p:nvPr>
            <p:ph type="title"/>
          </p:nvPr>
        </p:nvSpPr>
        <p:spPr/>
        <p:txBody>
          <a:bodyPr/>
          <a:lstStyle/>
          <a:p>
            <a:pPr eaLnBrk="1" hangingPunct="1"/>
            <a:r>
              <a:rPr lang="en-US" sz="2400" smtClean="0">
                <a:solidFill>
                  <a:schemeClr val="bg1"/>
                </a:solidFill>
              </a:rPr>
              <a:t>Tabernacle altar of incense</a:t>
            </a:r>
            <a:endParaRPr lang="en-US" smtClean="0"/>
          </a:p>
        </p:txBody>
      </p:sp>
      <p:pic>
        <p:nvPicPr>
          <p:cNvPr id="172035" name="Picture 3" descr="Tabernacle altar of incense"/>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38916"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altar of incense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hidden="1"/>
          <p:cNvSpPr>
            <a:spLocks noGrp="1" noChangeArrowheads="1"/>
          </p:cNvSpPr>
          <p:nvPr>
            <p:ph type="title"/>
          </p:nvPr>
        </p:nvSpPr>
        <p:spPr/>
        <p:txBody>
          <a:bodyPr/>
          <a:lstStyle/>
          <a:p>
            <a:pPr eaLnBrk="1" hangingPunct="1"/>
            <a:r>
              <a:rPr lang="en-US" sz="2400" smtClean="0"/>
              <a:t>Tabernacle altar of incense</a:t>
            </a:r>
            <a:endParaRPr lang="en-US" smtClean="0"/>
          </a:p>
        </p:txBody>
      </p:sp>
      <p:pic>
        <p:nvPicPr>
          <p:cNvPr id="173059" name="Picture 3" descr="Tabernacle altar of incense4"/>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39940" name="Text Box 4"/>
          <p:cNvSpPr txBox="1">
            <a:spLocks noChangeArrowheads="1"/>
          </p:cNvSpPr>
          <p:nvPr/>
        </p:nvSpPr>
        <p:spPr bwMode="auto">
          <a:xfrm>
            <a:off x="0" y="6400800"/>
            <a:ext cx="9144000" cy="457200"/>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altar of incense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hidden="1"/>
          <p:cNvSpPr>
            <a:spLocks noGrp="1" noChangeArrowheads="1"/>
          </p:cNvSpPr>
          <p:nvPr>
            <p:ph type="title"/>
          </p:nvPr>
        </p:nvSpPr>
        <p:spPr/>
        <p:txBody>
          <a:bodyPr/>
          <a:lstStyle/>
          <a:p>
            <a:pPr eaLnBrk="1" hangingPunct="1"/>
            <a:r>
              <a:rPr lang="en-US" sz="2400" smtClean="0"/>
              <a:t>Tabernacle altar of incense</a:t>
            </a:r>
            <a:endParaRPr lang="en-US" smtClean="0"/>
          </a:p>
        </p:txBody>
      </p:sp>
      <p:pic>
        <p:nvPicPr>
          <p:cNvPr id="174083" name="Picture 3" descr="Tabernacle altar of incense2"/>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40964"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altar of incense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hidden="1"/>
          <p:cNvSpPr>
            <a:spLocks noGrp="1" noChangeArrowheads="1"/>
          </p:cNvSpPr>
          <p:nvPr>
            <p:ph type="title"/>
          </p:nvPr>
        </p:nvSpPr>
        <p:spPr/>
        <p:txBody>
          <a:bodyPr/>
          <a:lstStyle/>
          <a:p>
            <a:pPr eaLnBrk="1" hangingPunct="1"/>
            <a:r>
              <a:rPr lang="en-US" sz="2400" smtClean="0"/>
              <a:t>Tabernacle altar of incense utensils</a:t>
            </a:r>
            <a:endParaRPr lang="en-US" smtClean="0"/>
          </a:p>
        </p:txBody>
      </p:sp>
      <p:pic>
        <p:nvPicPr>
          <p:cNvPr id="175107" name="Picture 3" descr="Tabernacle altar of incense utensils"/>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41988"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altar of incense utensils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hidden="1"/>
          <p:cNvSpPr>
            <a:spLocks noGrp="1" noChangeArrowheads="1"/>
          </p:cNvSpPr>
          <p:nvPr>
            <p:ph type="title"/>
          </p:nvPr>
        </p:nvSpPr>
        <p:spPr/>
        <p:txBody>
          <a:bodyPr/>
          <a:lstStyle/>
          <a:p>
            <a:pPr eaLnBrk="1" hangingPunct="1"/>
            <a:r>
              <a:rPr lang="en-US" sz="2400" smtClean="0"/>
              <a:t>Tabernacle priest with golden menorah</a:t>
            </a:r>
            <a:endParaRPr lang="en-US" smtClean="0"/>
          </a:p>
        </p:txBody>
      </p:sp>
      <p:pic>
        <p:nvPicPr>
          <p:cNvPr id="176131" name="Picture 3" descr="Tabernacle priest with menorah2"/>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43012"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priest with golden menorah</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hidden="1"/>
          <p:cNvSpPr>
            <a:spLocks noGrp="1" noChangeArrowheads="1"/>
          </p:cNvSpPr>
          <p:nvPr>
            <p:ph type="title"/>
          </p:nvPr>
        </p:nvSpPr>
        <p:spPr/>
        <p:txBody>
          <a:bodyPr/>
          <a:lstStyle/>
          <a:p>
            <a:pPr eaLnBrk="1" hangingPunct="1"/>
            <a:r>
              <a:rPr lang="en-US" sz="2400" smtClean="0"/>
              <a:t>Tabernacle golden menorah</a:t>
            </a:r>
            <a:endParaRPr lang="en-US" smtClean="0"/>
          </a:p>
        </p:txBody>
      </p:sp>
      <p:pic>
        <p:nvPicPr>
          <p:cNvPr id="177155" name="Picture 3" descr="Tabernacle golden menorah, tb q110902"/>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3813" y="-17463"/>
            <a:ext cx="9190038"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Text Box 4"/>
          <p:cNvSpPr txBox="1">
            <a:spLocks noChangeArrowheads="1"/>
          </p:cNvSpPr>
          <p:nvPr/>
        </p:nvSpPr>
        <p:spPr bwMode="auto">
          <a:xfrm>
            <a:off x="0" y="6416675"/>
            <a:ext cx="9144000" cy="4572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golden menorah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hidden="1"/>
          <p:cNvSpPr>
            <a:spLocks noGrp="1" noChangeArrowheads="1"/>
          </p:cNvSpPr>
          <p:nvPr>
            <p:ph type="title"/>
          </p:nvPr>
        </p:nvSpPr>
        <p:spPr/>
        <p:txBody>
          <a:bodyPr/>
          <a:lstStyle/>
          <a:p>
            <a:pPr eaLnBrk="1" hangingPunct="1"/>
            <a:r>
              <a:rPr lang="en-US" sz="2400" smtClean="0"/>
              <a:t>Tabernacle Holy of Holies behind the veil</a:t>
            </a:r>
          </a:p>
        </p:txBody>
      </p:sp>
      <p:pic>
        <p:nvPicPr>
          <p:cNvPr id="178179" name="Picture 3" descr="Tabernacle Holy of Holies behind the veil, mf110902"/>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987550" y="-17463"/>
            <a:ext cx="5168900"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Text Box 4"/>
          <p:cNvSpPr txBox="1">
            <a:spLocks noChangeArrowheads="1"/>
          </p:cNvSpPr>
          <p:nvPr/>
        </p:nvSpPr>
        <p:spPr bwMode="auto">
          <a:xfrm>
            <a:off x="0" y="6416675"/>
            <a:ext cx="9144000" cy="4572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Holy of Holies behind the veil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hidden="1"/>
          <p:cNvSpPr>
            <a:spLocks noGrp="1" noChangeArrowheads="1"/>
          </p:cNvSpPr>
          <p:nvPr>
            <p:ph type="title"/>
          </p:nvPr>
        </p:nvSpPr>
        <p:spPr/>
        <p:txBody>
          <a:bodyPr/>
          <a:lstStyle/>
          <a:p>
            <a:pPr eaLnBrk="1" hangingPunct="1"/>
            <a:r>
              <a:rPr lang="en-US" sz="2400" smtClean="0"/>
              <a:t>Ark of the Covenant</a:t>
            </a:r>
            <a:endParaRPr lang="en-US" smtClean="0"/>
          </a:p>
        </p:txBody>
      </p:sp>
      <p:pic>
        <p:nvPicPr>
          <p:cNvPr id="179203" name="Picture 3" descr="Tabernacle Ark of the Covenant, kg n102100 s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49156" name="Text Box 4"/>
          <p:cNvSpPr txBox="1">
            <a:spLocks noChangeArrowheads="1"/>
          </p:cNvSpPr>
          <p:nvPr/>
        </p:nvSpPr>
        <p:spPr bwMode="auto">
          <a:xfrm>
            <a:off x="0" y="6400800"/>
            <a:ext cx="9144000" cy="457200"/>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Ark of the Covenant</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hidden="1"/>
          <p:cNvSpPr>
            <a:spLocks noGrp="1" noChangeArrowheads="1"/>
          </p:cNvSpPr>
          <p:nvPr>
            <p:ph type="title"/>
          </p:nvPr>
        </p:nvSpPr>
        <p:spPr/>
        <p:txBody>
          <a:bodyPr/>
          <a:lstStyle/>
          <a:p>
            <a:pPr eaLnBrk="1" hangingPunct="1"/>
            <a:r>
              <a:rPr lang="en-US" sz="2400" smtClean="0">
                <a:solidFill>
                  <a:schemeClr val="bg1"/>
                </a:solidFill>
              </a:rPr>
              <a:t>Tabernacle Ark of the Covenant with cherubim</a:t>
            </a:r>
            <a:endParaRPr lang="en-US" smtClean="0"/>
          </a:p>
        </p:txBody>
      </p:sp>
      <p:pic>
        <p:nvPicPr>
          <p:cNvPr id="180227" name="Picture 3" descr="Tabernacle ark of covenant with cherubim"/>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50180" name="Text Box 4"/>
          <p:cNvSpPr txBox="1">
            <a:spLocks noChangeArrowheads="1"/>
          </p:cNvSpPr>
          <p:nvPr/>
        </p:nvSpPr>
        <p:spPr bwMode="auto">
          <a:xfrm>
            <a:off x="0" y="6400800"/>
            <a:ext cx="9144000" cy="457200"/>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Ark of the Covenant with cherubim</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hidden="1"/>
          <p:cNvSpPr>
            <a:spLocks noGrp="1" noChangeArrowheads="1"/>
          </p:cNvSpPr>
          <p:nvPr>
            <p:ph type="title"/>
          </p:nvPr>
        </p:nvSpPr>
        <p:spPr/>
        <p:txBody>
          <a:bodyPr/>
          <a:lstStyle/>
          <a:p>
            <a:pPr eaLnBrk="1" hangingPunct="1"/>
            <a:r>
              <a:rPr lang="en-US" sz="2400" smtClean="0"/>
              <a:t>Tabernacle Ark of Covenant</a:t>
            </a:r>
            <a:endParaRPr lang="en-US" smtClean="0"/>
          </a:p>
        </p:txBody>
      </p:sp>
      <p:pic>
        <p:nvPicPr>
          <p:cNvPr id="181251" name="Picture 3" descr="Tabernacle Ark of Covenant, tb052403"/>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3813" y="-17463"/>
            <a:ext cx="9190038"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 Box 4"/>
          <p:cNvSpPr txBox="1">
            <a:spLocks noChangeArrowheads="1"/>
          </p:cNvSpPr>
          <p:nvPr/>
        </p:nvSpPr>
        <p:spPr bwMode="auto">
          <a:xfrm>
            <a:off x="0" y="6416675"/>
            <a:ext cx="9144000" cy="4572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000000"/>
                </a:solidFill>
                <a:cs typeface="Arial" charset="0"/>
              </a:rPr>
              <a:t>Tabernacle Ark of Covenant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5" descr="Tabernacle - Ark view inside, tb n103099 sr"/>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31750" y="-23813"/>
            <a:ext cx="9207500" cy="690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182275" name="Rectangle 2" hidden="1"/>
          <p:cNvSpPr>
            <a:spLocks noGrp="1" noChangeArrowheads="1"/>
          </p:cNvSpPr>
          <p:nvPr>
            <p:ph type="title"/>
          </p:nvPr>
        </p:nvSpPr>
        <p:spPr/>
        <p:txBody>
          <a:bodyPr/>
          <a:lstStyle/>
          <a:p>
            <a:pPr eaLnBrk="1" hangingPunct="1"/>
            <a:r>
              <a:rPr lang="en-US" sz="2400" smtClean="0"/>
              <a:t>View inside the Ark of the Covenant</a:t>
            </a:r>
            <a:endParaRPr lang="en-US" smtClean="0"/>
          </a:p>
        </p:txBody>
      </p:sp>
      <p:sp>
        <p:nvSpPr>
          <p:cNvPr id="52228" name="Text Box 4"/>
          <p:cNvSpPr txBox="1">
            <a:spLocks noChangeArrowheads="1"/>
          </p:cNvSpPr>
          <p:nvPr/>
        </p:nvSpPr>
        <p:spPr bwMode="auto">
          <a:xfrm>
            <a:off x="0" y="6400800"/>
            <a:ext cx="9144000" cy="481013"/>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View inside the Ark of the Covenant</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pPr eaLnBrk="1" hangingPunct="1"/>
            <a:r>
              <a:rPr lang="en-US" sz="2400" smtClean="0"/>
              <a:t>Tabernacle high priest</a:t>
            </a:r>
            <a:endParaRPr lang="en-US" smtClean="0"/>
          </a:p>
        </p:txBody>
      </p:sp>
      <p:sp>
        <p:nvSpPr>
          <p:cNvPr id="183299" name="Rectangle 3"/>
          <p:cNvSpPr>
            <a:spLocks noGrp="1" noChangeArrowheads="1"/>
          </p:cNvSpPr>
          <p:nvPr>
            <p:ph type="body" idx="1"/>
          </p:nvPr>
        </p:nvSpPr>
        <p:spPr/>
        <p:txBody>
          <a:bodyPr/>
          <a:lstStyle/>
          <a:p>
            <a:pPr eaLnBrk="1" hangingPunct="1"/>
            <a:endParaRPr lang="en-US" smtClean="0"/>
          </a:p>
        </p:txBody>
      </p:sp>
      <p:pic>
        <p:nvPicPr>
          <p:cNvPr id="183300" name="Picture 4" descr="Tabernacle high priest, tb q1109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6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 Box 5"/>
          <p:cNvSpPr txBox="1">
            <a:spLocks noChangeArrowheads="1"/>
          </p:cNvSpPr>
          <p:nvPr/>
        </p:nvSpPr>
        <p:spPr bwMode="auto">
          <a:xfrm>
            <a:off x="0" y="6400800"/>
            <a:ext cx="9144000" cy="457200"/>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high priest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hidden="1"/>
          <p:cNvSpPr>
            <a:spLocks noGrp="1" noChangeArrowheads="1"/>
          </p:cNvSpPr>
          <p:nvPr>
            <p:ph type="title"/>
          </p:nvPr>
        </p:nvSpPr>
        <p:spPr/>
        <p:txBody>
          <a:bodyPr/>
          <a:lstStyle/>
          <a:p>
            <a:pPr eaLnBrk="1" hangingPunct="1"/>
            <a:r>
              <a:rPr lang="en-US" sz="2400" smtClean="0">
                <a:solidFill>
                  <a:schemeClr val="bg1"/>
                </a:solidFill>
              </a:rPr>
              <a:t>Tabernacle high priest</a:t>
            </a:r>
            <a:endParaRPr lang="en-US" smtClean="0"/>
          </a:p>
        </p:txBody>
      </p:sp>
      <p:pic>
        <p:nvPicPr>
          <p:cNvPr id="184323" name="Picture 3" descr="Tabernacle high priest2"/>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46084"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high priest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hidden="1"/>
          <p:cNvSpPr>
            <a:spLocks noGrp="1" noChangeArrowheads="1"/>
          </p:cNvSpPr>
          <p:nvPr>
            <p:ph type="title"/>
          </p:nvPr>
        </p:nvSpPr>
        <p:spPr/>
        <p:txBody>
          <a:bodyPr/>
          <a:lstStyle/>
          <a:p>
            <a:pPr eaLnBrk="1" hangingPunct="1"/>
            <a:r>
              <a:rPr lang="en-US" sz="2400" smtClean="0">
                <a:solidFill>
                  <a:schemeClr val="bg1"/>
                </a:solidFill>
              </a:rPr>
              <a:t>Tabernacle high priest breastplate</a:t>
            </a:r>
            <a:endParaRPr lang="en-US" smtClean="0"/>
          </a:p>
        </p:txBody>
      </p:sp>
      <p:pic>
        <p:nvPicPr>
          <p:cNvPr id="185347" name="Picture 3" descr="Tabernacle high priest breastplate"/>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47108" name="Text Box 4"/>
          <p:cNvSpPr txBox="1">
            <a:spLocks noChangeArrowheads="1"/>
          </p:cNvSpPr>
          <p:nvPr/>
        </p:nvSpPr>
        <p:spPr bwMode="auto">
          <a:xfrm>
            <a:off x="0" y="6400800"/>
            <a:ext cx="9144000" cy="457200"/>
          </a:xfrm>
          <a:prstGeom prst="rect">
            <a:avLst/>
          </a:prstGeom>
          <a:solidFill>
            <a:schemeClr val="tx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Tabernacle high priest breastplate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hidden="1"/>
          <p:cNvSpPr>
            <a:spLocks noGrp="1" noChangeArrowheads="1"/>
          </p:cNvSpPr>
          <p:nvPr>
            <p:ph type="title"/>
          </p:nvPr>
        </p:nvSpPr>
        <p:spPr/>
        <p:txBody>
          <a:bodyPr/>
          <a:lstStyle/>
          <a:p>
            <a:pPr eaLnBrk="1" hangingPunct="1"/>
            <a:r>
              <a:rPr lang="en-US" sz="2400" smtClean="0">
                <a:solidFill>
                  <a:schemeClr val="bg1"/>
                </a:solidFill>
              </a:rPr>
              <a:t>Priest blowing shofar</a:t>
            </a:r>
          </a:p>
        </p:txBody>
      </p:sp>
      <p:pic>
        <p:nvPicPr>
          <p:cNvPr id="186371" name="Picture 3" descr="Timna priest blowing shofar, tb n052201"/>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01600" cmpd="thinThick">
                <a:solidFill>
                  <a:srgbClr val="000000"/>
                </a:solidFill>
                <a:miter lim="800000"/>
                <a:headEnd/>
                <a:tailEnd/>
              </a14:hiddenLine>
            </a:ext>
          </a:extLst>
        </p:spPr>
      </p:pic>
      <p:sp>
        <p:nvSpPr>
          <p:cNvPr id="53252" name="Text Box 4"/>
          <p:cNvSpPr txBox="1">
            <a:spLocks noChangeArrowheads="1"/>
          </p:cNvSpPr>
          <p:nvPr/>
        </p:nvSpPr>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fontAlgn="base" hangingPunct="1">
              <a:spcBef>
                <a:spcPct val="0"/>
              </a:spcBef>
              <a:spcAft>
                <a:spcPct val="0"/>
              </a:spcAft>
              <a:defRPr/>
            </a:pPr>
            <a:r>
              <a:rPr lang="en-US" smtClean="0">
                <a:solidFill>
                  <a:srgbClr val="FFFFFF"/>
                </a:solidFill>
                <a:cs typeface="Arial" charset="0"/>
              </a:rPr>
              <a:t>Priest blowing shofar</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87394" name="Title 1"/>
          <p:cNvSpPr>
            <a:spLocks noGrp="1"/>
          </p:cNvSpPr>
          <p:nvPr>
            <p:ph type="title"/>
          </p:nvPr>
        </p:nvSpPr>
        <p:spPr>
          <a:xfrm>
            <a:off x="8077200" y="152400"/>
            <a:ext cx="990600" cy="6629400"/>
          </a:xfrm>
          <a:solidFill>
            <a:srgbClr val="663300"/>
          </a:solidFill>
        </p:spPr>
        <p:txBody>
          <a:bodyPr/>
          <a:lstStyle/>
          <a:p>
            <a:r>
              <a:rPr lang="en-US" sz="4800" smtClean="0">
                <a:solidFill>
                  <a:schemeClr val="bg1"/>
                </a:solidFill>
              </a:rPr>
              <a:t>L</a:t>
            </a:r>
            <a:br>
              <a:rPr lang="en-US" sz="4800" smtClean="0">
                <a:solidFill>
                  <a:schemeClr val="bg1"/>
                </a:solidFill>
              </a:rPr>
            </a:br>
            <a:r>
              <a:rPr lang="en-US" sz="4800" smtClean="0">
                <a:solidFill>
                  <a:schemeClr val="bg1"/>
                </a:solidFill>
              </a:rPr>
              <a:t>E</a:t>
            </a:r>
            <a:br>
              <a:rPr lang="en-US" sz="4800" smtClean="0">
                <a:solidFill>
                  <a:schemeClr val="bg1"/>
                </a:solidFill>
              </a:rPr>
            </a:br>
            <a:r>
              <a:rPr lang="en-US" sz="4800" smtClean="0">
                <a:solidFill>
                  <a:schemeClr val="bg1"/>
                </a:solidFill>
              </a:rPr>
              <a:t>V</a:t>
            </a:r>
            <a:br>
              <a:rPr lang="en-US" sz="4800" smtClean="0">
                <a:solidFill>
                  <a:schemeClr val="bg1"/>
                </a:solidFill>
              </a:rPr>
            </a:br>
            <a:r>
              <a:rPr lang="en-US" sz="4800" smtClean="0">
                <a:solidFill>
                  <a:schemeClr val="bg1"/>
                </a:solidFill>
              </a:rPr>
              <a:t>I</a:t>
            </a:r>
            <a:br>
              <a:rPr lang="en-US" sz="4800" smtClean="0">
                <a:solidFill>
                  <a:schemeClr val="bg1"/>
                </a:solidFill>
              </a:rPr>
            </a:br>
            <a:r>
              <a:rPr lang="en-US" sz="4800" smtClean="0">
                <a:solidFill>
                  <a:schemeClr val="bg1"/>
                </a:solidFill>
              </a:rPr>
              <a:t>T</a:t>
            </a:r>
            <a:br>
              <a:rPr lang="en-US" sz="4800" smtClean="0">
                <a:solidFill>
                  <a:schemeClr val="bg1"/>
                </a:solidFill>
              </a:rPr>
            </a:br>
            <a:r>
              <a:rPr lang="en-US" sz="4800" smtClean="0">
                <a:solidFill>
                  <a:schemeClr val="bg1"/>
                </a:solidFill>
              </a:rPr>
              <a:t>I</a:t>
            </a:r>
            <a:br>
              <a:rPr lang="en-US" sz="4800" smtClean="0">
                <a:solidFill>
                  <a:schemeClr val="bg1"/>
                </a:solidFill>
              </a:rPr>
            </a:br>
            <a:r>
              <a:rPr lang="en-US" sz="4800" smtClean="0">
                <a:solidFill>
                  <a:schemeClr val="bg1"/>
                </a:solidFill>
              </a:rPr>
              <a:t>C</a:t>
            </a:r>
            <a:br>
              <a:rPr lang="en-US" sz="4800" smtClean="0">
                <a:solidFill>
                  <a:schemeClr val="bg1"/>
                </a:solidFill>
              </a:rPr>
            </a:br>
            <a:r>
              <a:rPr lang="en-US" sz="4800" smtClean="0">
                <a:solidFill>
                  <a:schemeClr val="bg1"/>
                </a:solidFill>
              </a:rPr>
              <a:t>U</a:t>
            </a:r>
            <a:br>
              <a:rPr lang="en-US" sz="4800" smtClean="0">
                <a:solidFill>
                  <a:schemeClr val="bg1"/>
                </a:solidFill>
              </a:rPr>
            </a:br>
            <a:r>
              <a:rPr lang="en-US" sz="4800" smtClean="0">
                <a:solidFill>
                  <a:schemeClr val="bg1"/>
                </a:solidFill>
              </a:rPr>
              <a:t>S</a:t>
            </a:r>
          </a:p>
        </p:txBody>
      </p:sp>
      <p:pic>
        <p:nvPicPr>
          <p:cNvPr id="187395" name="Picture 8" descr="burnt_offe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81000"/>
            <a:ext cx="75438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28674" name="Title 1"/>
          <p:cNvSpPr>
            <a:spLocks noGrp="1"/>
          </p:cNvSpPr>
          <p:nvPr>
            <p:ph type="title"/>
          </p:nvPr>
        </p:nvSpPr>
        <p:spPr>
          <a:xfrm>
            <a:off x="1828800" y="152400"/>
            <a:ext cx="5334000" cy="1143000"/>
          </a:xfrm>
        </p:spPr>
        <p:txBody>
          <a:bodyPr/>
          <a:lstStyle/>
          <a:p>
            <a:pPr>
              <a:defRPr/>
            </a:pPr>
            <a:r>
              <a:rPr lang="en-US" sz="6000" dirty="0" smtClean="0">
                <a:solidFill>
                  <a:schemeClr val="accent6">
                    <a:lumMod val="50000"/>
                  </a:schemeClr>
                </a:solidFill>
                <a:latin typeface="Tahoma" charset="0"/>
                <a:cs typeface="Tahoma" charset="0"/>
              </a:rPr>
              <a:t>LEVITICUS</a:t>
            </a:r>
          </a:p>
        </p:txBody>
      </p:sp>
      <p:sp>
        <p:nvSpPr>
          <p:cNvPr id="28675" name="Content Placeholder 2"/>
          <p:cNvSpPr>
            <a:spLocks noGrp="1"/>
          </p:cNvSpPr>
          <p:nvPr>
            <p:ph idx="1"/>
          </p:nvPr>
        </p:nvSpPr>
        <p:spPr>
          <a:xfrm>
            <a:off x="304800" y="1752600"/>
            <a:ext cx="8534400" cy="4724400"/>
          </a:xfrm>
          <a:ln w="38100">
            <a:solidFill>
              <a:schemeClr val="accent6">
                <a:lumMod val="50000"/>
              </a:schemeClr>
            </a:solidFill>
          </a:ln>
        </p:spPr>
        <p:txBody>
          <a:bodyPr/>
          <a:lstStyle/>
          <a:p>
            <a:pPr>
              <a:defRPr/>
            </a:pPr>
            <a:r>
              <a:rPr lang="en-US" sz="3600" dirty="0" smtClean="0">
                <a:solidFill>
                  <a:schemeClr val="accent6">
                    <a:lumMod val="50000"/>
                  </a:schemeClr>
                </a:solidFill>
                <a:latin typeface="Tahoma" pitchFamily="34" charset="0"/>
                <a:ea typeface="Tahoma" pitchFamily="34" charset="0"/>
                <a:cs typeface="Tahoma" pitchFamily="34" charset="0"/>
              </a:rPr>
              <a:t>AUTHOR:  </a:t>
            </a:r>
            <a:r>
              <a:rPr lang="en-US" sz="3600" dirty="0" smtClean="0">
                <a:latin typeface="Tahoma" pitchFamily="34" charset="0"/>
                <a:ea typeface="Tahoma" pitchFamily="34" charset="0"/>
                <a:cs typeface="Tahoma" pitchFamily="34" charset="0"/>
              </a:rPr>
              <a:t>Moses </a:t>
            </a:r>
          </a:p>
          <a:p>
            <a:pPr>
              <a:defRPr/>
            </a:pPr>
            <a:r>
              <a:rPr lang="en-US" sz="3600" dirty="0" smtClean="0">
                <a:solidFill>
                  <a:schemeClr val="accent6">
                    <a:lumMod val="50000"/>
                  </a:schemeClr>
                </a:solidFill>
                <a:latin typeface="Tahoma" pitchFamily="34" charset="0"/>
                <a:ea typeface="Tahoma" pitchFamily="34" charset="0"/>
                <a:cs typeface="Tahoma" pitchFamily="34" charset="0"/>
              </a:rPr>
              <a:t>DATE: 	   </a:t>
            </a:r>
            <a:r>
              <a:rPr lang="en-US" sz="3600" dirty="0" smtClean="0">
                <a:latin typeface="Tahoma" pitchFamily="34" charset="0"/>
                <a:ea typeface="Tahoma" pitchFamily="34" charset="0"/>
                <a:cs typeface="Tahoma" pitchFamily="34" charset="0"/>
              </a:rPr>
              <a:t>1439 BC</a:t>
            </a:r>
          </a:p>
          <a:p>
            <a:pPr>
              <a:defRPr/>
            </a:pPr>
            <a:r>
              <a:rPr lang="en-US" sz="3600" dirty="0" smtClean="0">
                <a:solidFill>
                  <a:schemeClr val="accent6">
                    <a:lumMod val="50000"/>
                  </a:schemeClr>
                </a:solidFill>
                <a:latin typeface="Tahoma" pitchFamily="34" charset="0"/>
                <a:ea typeface="Tahoma" pitchFamily="34" charset="0"/>
                <a:cs typeface="Tahoma" pitchFamily="34" charset="0"/>
              </a:rPr>
              <a:t>THEME:  </a:t>
            </a:r>
            <a:r>
              <a:rPr lang="en-US" sz="3600" dirty="0" smtClean="0">
                <a:latin typeface="Tahoma" pitchFamily="34" charset="0"/>
                <a:ea typeface="Tahoma" pitchFamily="34" charset="0"/>
                <a:cs typeface="Tahoma" pitchFamily="34" charset="0"/>
              </a:rPr>
              <a:t>A holy people worshipping a 				Holy God.</a:t>
            </a:r>
          </a:p>
          <a:p>
            <a:pPr>
              <a:defRPr/>
            </a:pPr>
            <a:r>
              <a:rPr lang="en-US" sz="3600" dirty="0" smtClean="0">
                <a:solidFill>
                  <a:schemeClr val="accent6">
                    <a:lumMod val="50000"/>
                  </a:schemeClr>
                </a:solidFill>
                <a:latin typeface="Tahoma" pitchFamily="34" charset="0"/>
                <a:ea typeface="Tahoma" pitchFamily="34" charset="0"/>
                <a:cs typeface="Tahoma" pitchFamily="34" charset="0"/>
              </a:rPr>
              <a:t>LEVITICUS MEANS:  </a:t>
            </a:r>
            <a:r>
              <a:rPr lang="en-US" sz="3600" dirty="0" smtClean="0">
                <a:latin typeface="Tahoma" pitchFamily="34" charset="0"/>
                <a:ea typeface="Tahoma" pitchFamily="34" charset="0"/>
                <a:cs typeface="Tahoma" pitchFamily="34" charset="0"/>
              </a:rPr>
              <a:t>“</a:t>
            </a:r>
            <a:r>
              <a:rPr lang="en-US" sz="3600" dirty="0" err="1" smtClean="0">
                <a:latin typeface="Tahoma" pitchFamily="34" charset="0"/>
                <a:ea typeface="Tahoma" pitchFamily="34" charset="0"/>
                <a:cs typeface="Tahoma" pitchFamily="34" charset="0"/>
              </a:rPr>
              <a:t>Levitical</a:t>
            </a:r>
            <a:r>
              <a:rPr lang="en-US" sz="3600" dirty="0" smtClean="0">
                <a:latin typeface="Tahoma" pitchFamily="34" charset="0"/>
                <a:ea typeface="Tahoma" pitchFamily="34" charset="0"/>
                <a:cs typeface="Tahoma" pitchFamily="34" charset="0"/>
              </a:rPr>
              <a:t> Book”</a:t>
            </a:r>
          </a:p>
          <a:p>
            <a:pPr>
              <a:defRPr/>
            </a:pPr>
            <a:r>
              <a:rPr lang="en-US" sz="3600" dirty="0" smtClean="0">
                <a:solidFill>
                  <a:schemeClr val="accent6">
                    <a:lumMod val="50000"/>
                  </a:schemeClr>
                </a:solidFill>
                <a:latin typeface="Tahoma" pitchFamily="34" charset="0"/>
                <a:ea typeface="Tahoma" pitchFamily="34" charset="0"/>
                <a:cs typeface="Tahoma" pitchFamily="34" charset="0"/>
              </a:rPr>
              <a:t>KEY COMMANDS:  </a:t>
            </a:r>
            <a:r>
              <a:rPr lang="en-US" sz="3600" dirty="0" smtClean="0">
                <a:latin typeface="Tahoma" pitchFamily="34" charset="0"/>
                <a:ea typeface="Tahoma" pitchFamily="34" charset="0"/>
                <a:cs typeface="Tahoma" pitchFamily="34" charset="0"/>
              </a:rPr>
              <a:t>“You Shall Be Holy.”</a:t>
            </a:r>
          </a:p>
          <a:p>
            <a:pPr>
              <a:defRPr/>
            </a:pPr>
            <a:r>
              <a:rPr lang="en-US" sz="3600" dirty="0" smtClean="0">
                <a:solidFill>
                  <a:schemeClr val="accent6">
                    <a:lumMod val="50000"/>
                  </a:schemeClr>
                </a:solidFill>
                <a:latin typeface="Tahoma" pitchFamily="34" charset="0"/>
                <a:ea typeface="Tahoma" pitchFamily="34" charset="0"/>
                <a:cs typeface="Tahoma" pitchFamily="34" charset="0"/>
              </a:rPr>
              <a:t>KEY PHRASE:  </a:t>
            </a:r>
            <a:r>
              <a:rPr lang="en-US" sz="3600" dirty="0" smtClean="0">
                <a:latin typeface="Tahoma" pitchFamily="34" charset="0"/>
                <a:ea typeface="Tahoma" pitchFamily="34" charset="0"/>
                <a:cs typeface="Tahoma" pitchFamily="34" charset="0"/>
              </a:rPr>
              <a:t>“I Am the LORD.”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p:cTn id="7" dur="500" fill="hold"/>
                                        <p:tgtEl>
                                          <p:spTgt spid="2867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867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867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8675">
                                            <p:txEl>
                                              <p:pRg st="1" end="1"/>
                                            </p:txEl>
                                          </p:spTgt>
                                        </p:tgtEl>
                                        <p:attrNameLst>
                                          <p:attrName>style.visibility</p:attrName>
                                        </p:attrNameLst>
                                      </p:cBhvr>
                                      <p:to>
                                        <p:strVal val="visible"/>
                                      </p:to>
                                    </p:set>
                                    <p:anim calcmode="lin" valueType="num">
                                      <p:cBhvr>
                                        <p:cTn id="14" dur="500" fill="hold"/>
                                        <p:tgtEl>
                                          <p:spTgt spid="2867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867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867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8675">
                                            <p:txEl>
                                              <p:pRg st="2" end="2"/>
                                            </p:txEl>
                                          </p:spTgt>
                                        </p:tgtEl>
                                        <p:attrNameLst>
                                          <p:attrName>style.visibility</p:attrName>
                                        </p:attrNameLst>
                                      </p:cBhvr>
                                      <p:to>
                                        <p:strVal val="visible"/>
                                      </p:to>
                                    </p:set>
                                    <p:anim calcmode="lin" valueType="num">
                                      <p:cBhvr>
                                        <p:cTn id="21" dur="500" fill="hold"/>
                                        <p:tgtEl>
                                          <p:spTgt spid="2867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867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867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8675">
                                            <p:txEl>
                                              <p:pRg st="3" end="3"/>
                                            </p:txEl>
                                          </p:spTgt>
                                        </p:tgtEl>
                                        <p:attrNameLst>
                                          <p:attrName>style.visibility</p:attrName>
                                        </p:attrNameLst>
                                      </p:cBhvr>
                                      <p:to>
                                        <p:strVal val="visible"/>
                                      </p:to>
                                    </p:set>
                                    <p:anim calcmode="lin" valueType="num">
                                      <p:cBhvr>
                                        <p:cTn id="28" dur="500" fill="hold"/>
                                        <p:tgtEl>
                                          <p:spTgt spid="2867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867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867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8675">
                                            <p:txEl>
                                              <p:pRg st="4" end="4"/>
                                            </p:txEl>
                                          </p:spTgt>
                                        </p:tgtEl>
                                        <p:attrNameLst>
                                          <p:attrName>style.visibility</p:attrName>
                                        </p:attrNameLst>
                                      </p:cBhvr>
                                      <p:to>
                                        <p:strVal val="visible"/>
                                      </p:to>
                                    </p:set>
                                    <p:anim calcmode="lin" valueType="num">
                                      <p:cBhvr>
                                        <p:cTn id="35" dur="500" fill="hold"/>
                                        <p:tgtEl>
                                          <p:spTgt spid="2867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867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867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8675">
                                            <p:txEl>
                                              <p:pRg st="5" end="5"/>
                                            </p:txEl>
                                          </p:spTgt>
                                        </p:tgtEl>
                                        <p:attrNameLst>
                                          <p:attrName>style.visibility</p:attrName>
                                        </p:attrNameLst>
                                      </p:cBhvr>
                                      <p:to>
                                        <p:strVal val="visible"/>
                                      </p:to>
                                    </p:set>
                                    <p:anim calcmode="lin" valueType="num">
                                      <p:cBhvr>
                                        <p:cTn id="42" dur="500" fill="hold"/>
                                        <p:tgtEl>
                                          <p:spTgt spid="2867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867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286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442" name="Title 1"/>
          <p:cNvSpPr>
            <a:spLocks noGrp="1"/>
          </p:cNvSpPr>
          <p:nvPr>
            <p:ph type="title" idx="4294967295"/>
          </p:nvPr>
        </p:nvSpPr>
        <p:spPr>
          <a:xfrm>
            <a:off x="457200" y="-152400"/>
            <a:ext cx="8229600" cy="1143000"/>
          </a:xfrm>
        </p:spPr>
        <p:txBody>
          <a:bodyPr/>
          <a:lstStyle/>
          <a:p>
            <a:r>
              <a:rPr lang="en-US" b="1" smtClean="0">
                <a:solidFill>
                  <a:srgbClr val="72BFC5"/>
                </a:solidFill>
              </a:rPr>
              <a:t>THE OFFERINGS</a:t>
            </a:r>
          </a:p>
        </p:txBody>
      </p:sp>
      <p:graphicFrame>
        <p:nvGraphicFramePr>
          <p:cNvPr id="4" name="Table Placeholder 3"/>
          <p:cNvGraphicFramePr>
            <a:graphicFrameLocks noGrp="1"/>
          </p:cNvGraphicFramePr>
          <p:nvPr>
            <p:extLst>
              <p:ext uri="{D42A27DB-BD31-4B8C-83A1-F6EECF244321}">
                <p14:modId xmlns:p14="http://schemas.microsoft.com/office/powerpoint/2010/main" val="2247518383"/>
              </p:ext>
            </p:extLst>
          </p:nvPr>
        </p:nvGraphicFramePr>
        <p:xfrm>
          <a:off x="76200" y="838200"/>
          <a:ext cx="8991600" cy="5979796"/>
        </p:xfrm>
        <a:graphic>
          <a:graphicData uri="http://schemas.openxmlformats.org/drawingml/2006/table">
            <a:tbl>
              <a:tblPr/>
              <a:tblGrid>
                <a:gridCol w="1860550"/>
                <a:gridCol w="1644650"/>
                <a:gridCol w="2743200"/>
                <a:gridCol w="2743200"/>
              </a:tblGrid>
              <a:tr h="1216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Times New Roman" pitchFamily="18" charset="0"/>
                        </a:rPr>
                        <a:t>OFFERING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2"/>
                          </a:solidFill>
                          <a:effectLst/>
                          <a:latin typeface="Times New Roman" pitchFamily="18" charset="0"/>
                        </a:rPr>
                        <a:t>REF.</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2"/>
                          </a:solidFill>
                          <a:effectLst/>
                          <a:latin typeface="Times New Roman" pitchFamily="18" charset="0"/>
                        </a:rPr>
                        <a:t>PURPOSE         RELATED TO CHRIST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2"/>
                          </a:solidFill>
                          <a:effectLst/>
                          <a:latin typeface="Times New Roman" pitchFamily="18" charset="0"/>
                        </a:rPr>
                        <a:t>PURPOSE        RELATED TO MAN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841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Times New Roman" pitchFamily="18" charset="0"/>
                        </a:rPr>
                        <a:t>BURNT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Lev 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Fullness of Christ’s Devotion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Dedication to God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9900"/>
                          </a:solidFill>
                          <a:effectLst/>
                          <a:latin typeface="Times New Roman" pitchFamily="18" charset="0"/>
                        </a:rPr>
                        <a:t>MEAL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Lev 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Flawlessness of Christ’s Devotion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Gift of Man to God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914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70C0"/>
                          </a:solidFill>
                          <a:effectLst/>
                          <a:latin typeface="Times New Roman" pitchFamily="18" charset="0"/>
                        </a:rPr>
                        <a:t>PEACE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Lev 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Fruitfulness  of Christ’s Devotion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Communion with God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r h="947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A50021"/>
                          </a:solidFill>
                          <a:effectLst/>
                          <a:latin typeface="Times New Roman" pitchFamily="18" charset="0"/>
                        </a:rPr>
                        <a:t>SIN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Lev 4:1-</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          5:13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Covering the Principle of Sin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Covering of Sin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9477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7030A0"/>
                          </a:solidFill>
                          <a:effectLst/>
                          <a:latin typeface="Times New Roman" pitchFamily="18" charset="0"/>
                        </a:rPr>
                        <a:t>TRESPASS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Lev 5:14-</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            6:7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Covering the Practice of Sin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000000"/>
                          </a:solidFill>
                          <a:effectLst/>
                          <a:latin typeface="Times New Roman" pitchFamily="18" charset="0"/>
                        </a:rPr>
                        <a:t>Covering of Sin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74837"/>
            <a:ext cx="8229600" cy="4754563"/>
          </a:xfrm>
        </p:spPr>
        <p:txBody>
          <a:bodyPr>
            <a:noAutofit/>
          </a:bodyPr>
          <a:lstStyle/>
          <a:p>
            <a:r>
              <a:rPr lang="en-US" sz="4000" dirty="0" smtClean="0"/>
              <a:t>“They served:</a:t>
            </a:r>
          </a:p>
          <a:p>
            <a:pPr marL="1044893" lvl="1" indent="-742950">
              <a:buFont typeface="+mj-lt"/>
              <a:buAutoNum type="arabicPeriod"/>
            </a:pPr>
            <a:r>
              <a:rPr lang="en-US" sz="4000" dirty="0" smtClean="0"/>
              <a:t>To reflect the holiness of God;</a:t>
            </a:r>
          </a:p>
          <a:p>
            <a:pPr marL="1044893" lvl="1" indent="-742950">
              <a:buFont typeface="+mj-lt"/>
              <a:buAutoNum type="arabicPeriod"/>
            </a:pPr>
            <a:r>
              <a:rPr lang="en-US" sz="4000" dirty="0" smtClean="0"/>
              <a:t>To keep Israel distinct from the idolatrous practices of the nations around them;</a:t>
            </a:r>
          </a:p>
          <a:p>
            <a:pPr marL="1044893" lvl="1" indent="-742950">
              <a:buFont typeface="+mj-lt"/>
              <a:buAutoNum type="arabicPeriod"/>
            </a:pPr>
            <a:r>
              <a:rPr lang="en-US" sz="4000" dirty="0" smtClean="0"/>
              <a:t>To help maintain physical health.”				 –Ryrie   </a:t>
            </a:r>
            <a:endParaRPr lang="en-US" sz="4000" dirty="0"/>
          </a:p>
        </p:txBody>
      </p:sp>
      <p:sp>
        <p:nvSpPr>
          <p:cNvPr id="2" name="Title 1"/>
          <p:cNvSpPr>
            <a:spLocks noGrp="1"/>
          </p:cNvSpPr>
          <p:nvPr>
            <p:ph type="title"/>
          </p:nvPr>
        </p:nvSpPr>
        <p:spPr>
          <a:xfrm>
            <a:off x="457200" y="274638"/>
            <a:ext cx="8229600" cy="1401762"/>
          </a:xfrm>
        </p:spPr>
        <p:txBody>
          <a:bodyPr>
            <a:noAutofit/>
          </a:bodyPr>
          <a:lstStyle/>
          <a:p>
            <a:r>
              <a:rPr lang="en-US" sz="5400" dirty="0" smtClean="0"/>
              <a:t>Laws were to maintain    ceremonial cleanliness</a:t>
            </a:r>
            <a:endParaRPr lang="en-US" sz="5400" dirty="0"/>
          </a:p>
        </p:txBody>
      </p:sp>
    </p:spTree>
    <p:extLst>
      <p:ext uri="{BB962C8B-B14F-4D97-AF65-F5344CB8AC3E}">
        <p14:creationId xmlns:p14="http://schemas.microsoft.com/office/powerpoint/2010/main" val="99567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90466" name="Title 1"/>
          <p:cNvSpPr>
            <a:spLocks noGrp="1"/>
          </p:cNvSpPr>
          <p:nvPr>
            <p:ph type="title"/>
          </p:nvPr>
        </p:nvSpPr>
        <p:spPr>
          <a:xfrm>
            <a:off x="457200" y="274638"/>
            <a:ext cx="5562600" cy="1143000"/>
          </a:xfrm>
        </p:spPr>
        <p:txBody>
          <a:bodyPr/>
          <a:lstStyle/>
          <a:p>
            <a:r>
              <a:rPr lang="en-US" sz="5400" smtClean="0"/>
              <a:t>JEWISH FEASTS</a:t>
            </a:r>
          </a:p>
        </p:txBody>
      </p:sp>
      <p:sp>
        <p:nvSpPr>
          <p:cNvPr id="3" name="Content Placeholder 2"/>
          <p:cNvSpPr>
            <a:spLocks noGrp="1"/>
          </p:cNvSpPr>
          <p:nvPr>
            <p:ph idx="1"/>
          </p:nvPr>
        </p:nvSpPr>
        <p:spPr>
          <a:xfrm>
            <a:off x="381000" y="1447800"/>
            <a:ext cx="8382000" cy="5105400"/>
          </a:xfrm>
        </p:spPr>
        <p:txBody>
          <a:bodyPr/>
          <a:lstStyle/>
          <a:p>
            <a:pPr>
              <a:defRPr/>
            </a:pPr>
            <a:r>
              <a:rPr lang="en-US" dirty="0" smtClean="0"/>
              <a:t>Passover (23:4-5)</a:t>
            </a:r>
          </a:p>
          <a:p>
            <a:pPr>
              <a:defRPr/>
            </a:pPr>
            <a:r>
              <a:rPr lang="en-US" dirty="0" smtClean="0"/>
              <a:t>Unleavened Bread (23:6-8)</a:t>
            </a:r>
          </a:p>
          <a:p>
            <a:pPr>
              <a:defRPr/>
            </a:pPr>
            <a:r>
              <a:rPr lang="en-US" dirty="0" smtClean="0"/>
              <a:t>First Fruits (23:9-14)</a:t>
            </a:r>
          </a:p>
          <a:p>
            <a:pPr>
              <a:defRPr/>
            </a:pPr>
            <a:r>
              <a:rPr lang="en-US" dirty="0" smtClean="0"/>
              <a:t>Feast of Weeks (Pentecost) (23:15:22)</a:t>
            </a:r>
          </a:p>
          <a:p>
            <a:pPr>
              <a:defRPr/>
            </a:pPr>
            <a:r>
              <a:rPr lang="en-US" dirty="0" smtClean="0"/>
              <a:t>Feast of Trumpets (23:23-25)</a:t>
            </a:r>
          </a:p>
          <a:p>
            <a:pPr>
              <a:defRPr/>
            </a:pPr>
            <a:r>
              <a:rPr lang="en-US" dirty="0" smtClean="0"/>
              <a:t>Day of Atonement (23:26-32)</a:t>
            </a:r>
          </a:p>
          <a:p>
            <a:pPr>
              <a:defRPr/>
            </a:pPr>
            <a:r>
              <a:rPr lang="en-US" dirty="0" smtClean="0"/>
              <a:t>Feast of Tabernacles  (or Booths) (23:34-44)</a:t>
            </a:r>
          </a:p>
          <a:p>
            <a:pPr marL="0" indent="0">
              <a:buFont typeface="Arial" charset="0"/>
              <a:buNone/>
              <a:defRPr/>
            </a:pPr>
            <a:r>
              <a:rPr lang="en-US" dirty="0" smtClean="0"/>
              <a:t>Every male in Israel was required to attend the Passover, Pentecost and Tabernacle feasts.</a:t>
            </a:r>
            <a:endParaRPr lang="en-US" dirty="0"/>
          </a:p>
        </p:txBody>
      </p:sp>
      <p:pic>
        <p:nvPicPr>
          <p:cNvPr id="1904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4325" y="0"/>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225" y="0"/>
            <a:ext cx="9699625" cy="727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sz="5400" b="1" dirty="0" smtClean="0">
                <a:solidFill>
                  <a:schemeClr val="tx2"/>
                </a:solidFill>
              </a:rPr>
              <a:t>YEAR OF JUBILEE</a:t>
            </a:r>
            <a:endParaRPr lang="en-US" sz="5400" b="1" dirty="0">
              <a:solidFill>
                <a:schemeClr val="tx2"/>
              </a:solidFill>
            </a:endParaRPr>
          </a:p>
        </p:txBody>
      </p:sp>
      <p:sp>
        <p:nvSpPr>
          <p:cNvPr id="3" name="Content Placeholder 2"/>
          <p:cNvSpPr>
            <a:spLocks noGrp="1"/>
          </p:cNvSpPr>
          <p:nvPr>
            <p:ph idx="1"/>
          </p:nvPr>
        </p:nvSpPr>
        <p:spPr>
          <a:xfrm>
            <a:off x="457200" y="1219200"/>
            <a:ext cx="8229600" cy="4525963"/>
          </a:xfrm>
        </p:spPr>
        <p:txBody>
          <a:bodyPr/>
          <a:lstStyle/>
          <a:p>
            <a:r>
              <a:rPr lang="en-US" sz="4000" b="1" dirty="0" smtClean="0">
                <a:solidFill>
                  <a:schemeClr val="tx2"/>
                </a:solidFill>
              </a:rPr>
              <a:t>All Jewish slaves were set free (25:10).</a:t>
            </a:r>
          </a:p>
          <a:p>
            <a:endParaRPr lang="en-US" sz="2000" b="1" dirty="0">
              <a:solidFill>
                <a:schemeClr val="tx2"/>
              </a:solidFill>
            </a:endParaRPr>
          </a:p>
          <a:p>
            <a:r>
              <a:rPr lang="en-US" sz="4000" b="1" dirty="0" smtClean="0">
                <a:solidFill>
                  <a:schemeClr val="tx2"/>
                </a:solidFill>
              </a:rPr>
              <a:t>All family property that had been sold was returned to the family (25:13).</a:t>
            </a:r>
          </a:p>
          <a:p>
            <a:endParaRPr lang="en-US" sz="2000" b="1" dirty="0">
              <a:solidFill>
                <a:schemeClr val="tx2"/>
              </a:solidFill>
            </a:endParaRPr>
          </a:p>
          <a:p>
            <a:r>
              <a:rPr lang="en-US" sz="4000" b="1" dirty="0" smtClean="0">
                <a:solidFill>
                  <a:schemeClr val="tx2"/>
                </a:solidFill>
              </a:rPr>
              <a:t>The land was given rest for a year (25:11).</a:t>
            </a:r>
            <a:endParaRPr lang="en-US" sz="4000" b="1" dirty="0">
              <a:solidFill>
                <a:schemeClr val="tx2"/>
              </a:solidFill>
            </a:endParaRPr>
          </a:p>
        </p:txBody>
      </p:sp>
    </p:spTree>
    <p:extLst>
      <p:ext uri="{BB962C8B-B14F-4D97-AF65-F5344CB8AC3E}">
        <p14:creationId xmlns:p14="http://schemas.microsoft.com/office/powerpoint/2010/main" val="4038293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ircle(in)">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192514" name="Title 1"/>
          <p:cNvSpPr>
            <a:spLocks noGrp="1"/>
          </p:cNvSpPr>
          <p:nvPr>
            <p:ph type="title"/>
          </p:nvPr>
        </p:nvSpPr>
        <p:spPr>
          <a:xfrm>
            <a:off x="5410200" y="2819400"/>
            <a:ext cx="3733800" cy="1143000"/>
          </a:xfrm>
        </p:spPr>
        <p:txBody>
          <a:bodyPr/>
          <a:lstStyle/>
          <a:p>
            <a:pPr eaLnBrk="1" hangingPunct="1"/>
            <a:r>
              <a:rPr lang="en-US" sz="6000" b="1" smtClean="0"/>
              <a:t>NUMBERS</a:t>
            </a:r>
          </a:p>
        </p:txBody>
      </p:sp>
      <p:pic>
        <p:nvPicPr>
          <p:cNvPr id="192515" name="Picture 5" descr="exodu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863" y="457200"/>
            <a:ext cx="50133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76200" y="-152400"/>
            <a:ext cx="8915400" cy="1143000"/>
          </a:xfrm>
        </p:spPr>
        <p:txBody>
          <a:bodyPr>
            <a:normAutofit fontScale="90000"/>
          </a:bodyPr>
          <a:lstStyle/>
          <a:p>
            <a:pPr eaLnBrk="1" hangingPunct="1">
              <a:defRPr/>
            </a:pPr>
            <a:r>
              <a:rPr lang="en-US" sz="3600" smtClean="0"/>
              <a:t/>
            </a:r>
            <a:br>
              <a:rPr lang="en-US" sz="3600" smtClean="0"/>
            </a:br>
            <a:r>
              <a:rPr lang="en-US" sz="4800" b="1" i="1" smtClean="0"/>
              <a:t>Comparison of the Books of Moses</a:t>
            </a:r>
            <a:r>
              <a:rPr lang="en-US" sz="3600" b="1" i="1" smtClean="0"/>
              <a:t/>
            </a:r>
            <a:br>
              <a:rPr lang="en-US" sz="3600" b="1" i="1" smtClean="0"/>
            </a:br>
            <a:endParaRPr lang="en-US" sz="3600" b="1" i="1" smtClean="0"/>
          </a:p>
        </p:txBody>
      </p:sp>
      <p:graphicFrame>
        <p:nvGraphicFramePr>
          <p:cNvPr id="107589" name="Group 69"/>
          <p:cNvGraphicFramePr>
            <a:graphicFrameLocks noGrp="1"/>
          </p:cNvGraphicFramePr>
          <p:nvPr>
            <p:ph type="tbl" idx="1"/>
            <p:extLst>
              <p:ext uri="{D42A27DB-BD31-4B8C-83A1-F6EECF244321}">
                <p14:modId xmlns:p14="http://schemas.microsoft.com/office/powerpoint/2010/main" val="4082752584"/>
              </p:ext>
            </p:extLst>
          </p:nvPr>
        </p:nvGraphicFramePr>
        <p:xfrm>
          <a:off x="0" y="838200"/>
          <a:ext cx="9144000" cy="5856288"/>
        </p:xfrm>
        <a:graphic>
          <a:graphicData uri="http://schemas.openxmlformats.org/drawingml/2006/table">
            <a:tbl>
              <a:tblPr/>
              <a:tblGrid>
                <a:gridCol w="2209800"/>
                <a:gridCol w="2590800"/>
                <a:gridCol w="2362200"/>
                <a:gridCol w="1981200"/>
              </a:tblGrid>
              <a:tr h="83829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0000CC"/>
                          </a:solidFill>
                          <a:effectLst/>
                          <a:latin typeface="Arial" charset="0"/>
                        </a:rPr>
                        <a:t>BOOK</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CC"/>
                          </a:solidFill>
                          <a:effectLst/>
                          <a:latin typeface="Arial" charset="0"/>
                        </a:rPr>
                        <a:t>NATION OF ISRAEL</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CC"/>
                          </a:solidFill>
                          <a:effectLst/>
                          <a:latin typeface="Arial" charset="0"/>
                        </a:rPr>
                        <a:t>MAN</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CC"/>
                          </a:solidFill>
                          <a:effectLst/>
                          <a:latin typeface="Arial" charset="0"/>
                        </a:rPr>
                        <a:t>GOD</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9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A50021"/>
                          </a:solidFill>
                          <a:effectLst/>
                          <a:latin typeface="Arial" charset="0"/>
                        </a:rPr>
                        <a:t>Genesis</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A50021"/>
                          </a:solidFill>
                          <a:effectLst/>
                          <a:latin typeface="Arial" charset="0"/>
                        </a:rPr>
                        <a:t>Birth; infancy</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A50021"/>
                          </a:solidFill>
                          <a:effectLst/>
                          <a:latin typeface="Arial" charset="0"/>
                        </a:rPr>
                        <a:t>His creation, Fall, hope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A50021"/>
                          </a:solidFill>
                          <a:effectLst/>
                          <a:latin typeface="Arial" charset="0"/>
                        </a:rPr>
                        <a:t>Sovereignty</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369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9900"/>
                          </a:solidFill>
                          <a:effectLst/>
                          <a:latin typeface="Arial" charset="0"/>
                        </a:rPr>
                        <a:t>Exodus</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9900"/>
                          </a:solidFill>
                          <a:effectLst/>
                          <a:latin typeface="Arial" charset="0"/>
                        </a:rPr>
                        <a:t>Delivered from Egypt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9900"/>
                          </a:solidFill>
                          <a:effectLst/>
                          <a:latin typeface="Arial" charset="0"/>
                        </a:rPr>
                        <a:t>Deliverance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9900"/>
                          </a:solidFill>
                          <a:effectLst/>
                          <a:latin typeface="Arial" charset="0"/>
                        </a:rPr>
                        <a:t>Mercy</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84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660066"/>
                          </a:solidFill>
                          <a:effectLst/>
                          <a:latin typeface="Arial" charset="0"/>
                        </a:rPr>
                        <a:t>Leviticus</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660066"/>
                          </a:solidFill>
                          <a:effectLst/>
                          <a:latin typeface="Arial" charset="0"/>
                        </a:rPr>
                        <a:t>Given Law of Worship &amp; living</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660066"/>
                          </a:solidFill>
                          <a:effectLst/>
                          <a:latin typeface="Arial" charset="0"/>
                        </a:rPr>
                        <a:t>Access to God and fellowship w/Him</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660066"/>
                          </a:solidFill>
                          <a:effectLst/>
                          <a:latin typeface="Arial" charset="0"/>
                        </a:rPr>
                        <a:t>Holiness</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210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FF0066"/>
                          </a:solidFill>
                          <a:effectLst/>
                          <a:latin typeface="Arial" charset="0"/>
                        </a:rPr>
                        <a:t>Numbers</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FF0066"/>
                          </a:solidFill>
                          <a:effectLst/>
                          <a:latin typeface="Arial" charset="0"/>
                        </a:rPr>
                        <a:t>Traveling to Canaan</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FF0066"/>
                          </a:solidFill>
                          <a:effectLst/>
                          <a:latin typeface="Arial" charset="0"/>
                        </a:rPr>
                        <a:t>Conditions for inheritance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0066"/>
                          </a:solidFill>
                          <a:effectLst/>
                          <a:latin typeface="Arial" charset="0"/>
                        </a:rPr>
                        <a:t>Patience </a:t>
                      </a:r>
                      <a:r>
                        <a:rPr kumimoji="0" lang="en-US" sz="2400" b="1" i="0" u="none" strike="noStrike" cap="none" normalizeH="0" baseline="0" smtClean="0">
                          <a:ln>
                            <a:noFill/>
                          </a:ln>
                          <a:solidFill>
                            <a:srgbClr val="FF0066"/>
                          </a:solidFill>
                          <a:effectLst/>
                          <a:latin typeface="Arial" charset="0"/>
                        </a:rPr>
                        <a:t>&amp; Judgment </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84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CC3300"/>
                          </a:solidFill>
                          <a:effectLst/>
                          <a:latin typeface="Arial" charset="0"/>
                        </a:rPr>
                        <a:t>Deuteronomy</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CC3300"/>
                          </a:solidFill>
                          <a:effectLst/>
                          <a:latin typeface="Arial" charset="0"/>
                        </a:rPr>
                        <a:t>Final preparations for entering Canaan</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CC3300"/>
                          </a:solidFill>
                          <a:effectLst/>
                          <a:latin typeface="Arial" charset="0"/>
                        </a:rPr>
                        <a:t>Consecration</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CC3300"/>
                          </a:solidFill>
                          <a:effectLst/>
                          <a:latin typeface="Arial" charset="0"/>
                        </a:rPr>
                        <a:t>Lordship</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itle 1"/>
          <p:cNvSpPr>
            <a:spLocks noGrp="1"/>
          </p:cNvSpPr>
          <p:nvPr>
            <p:ph type="title"/>
          </p:nvPr>
        </p:nvSpPr>
        <p:spPr>
          <a:xfrm>
            <a:off x="304800" y="152400"/>
            <a:ext cx="8534400" cy="990600"/>
          </a:xfrm>
          <a:solidFill>
            <a:srgbClr val="000066"/>
          </a:solidFill>
        </p:spPr>
        <p:txBody>
          <a:bodyPr/>
          <a:lstStyle/>
          <a:p>
            <a:pPr eaLnBrk="1" hangingPunct="1"/>
            <a:r>
              <a:rPr lang="en-US" sz="6600" dirty="0" smtClean="0">
                <a:solidFill>
                  <a:schemeClr val="bg1"/>
                </a:solidFill>
              </a:rPr>
              <a:t>NUMBERS</a:t>
            </a:r>
          </a:p>
        </p:txBody>
      </p:sp>
      <p:sp>
        <p:nvSpPr>
          <p:cNvPr id="48131" name="Content Placeholder 5"/>
          <p:cNvSpPr>
            <a:spLocks noGrp="1"/>
          </p:cNvSpPr>
          <p:nvPr>
            <p:ph idx="1"/>
          </p:nvPr>
        </p:nvSpPr>
        <p:spPr>
          <a:xfrm>
            <a:off x="152400" y="1295400"/>
            <a:ext cx="8839200" cy="5334000"/>
          </a:xfrm>
          <a:solidFill>
            <a:srgbClr val="000066"/>
          </a:solidFill>
        </p:spPr>
        <p:txBody>
          <a:bodyPr/>
          <a:lstStyle/>
          <a:p>
            <a:pPr marL="0" indent="0" eaLnBrk="1" hangingPunct="1">
              <a:buNone/>
            </a:pPr>
            <a:r>
              <a:rPr lang="en-US" dirty="0" smtClean="0">
                <a:solidFill>
                  <a:schemeClr val="bg1"/>
                </a:solidFill>
              </a:rPr>
              <a:t>DATE:  	Covers 38 years &amp; 9 months.  				Written by 1401 BC.</a:t>
            </a:r>
          </a:p>
          <a:p>
            <a:pPr marL="0" indent="0" eaLnBrk="1" hangingPunct="1">
              <a:buNone/>
            </a:pPr>
            <a:r>
              <a:rPr lang="en-US" dirty="0" smtClean="0">
                <a:solidFill>
                  <a:schemeClr val="bg1"/>
                </a:solidFill>
              </a:rPr>
              <a:t>PURPOSE:  Record wilderness wanderings.  				Record 2 numberings of Israel.</a:t>
            </a:r>
          </a:p>
          <a:p>
            <a:pPr marL="0" indent="0" eaLnBrk="1" hangingPunct="1">
              <a:buNone/>
            </a:pPr>
            <a:r>
              <a:rPr lang="en-US" dirty="0" smtClean="0">
                <a:solidFill>
                  <a:schemeClr val="bg1"/>
                </a:solidFill>
              </a:rPr>
              <a:t>THEME:	Discipline because of 						disobedience.</a:t>
            </a:r>
          </a:p>
          <a:p>
            <a:pPr marL="0" indent="0" eaLnBrk="1" hangingPunct="1">
              <a:buNone/>
            </a:pPr>
            <a:r>
              <a:rPr lang="en-US" dirty="0" smtClean="0">
                <a:solidFill>
                  <a:schemeClr val="bg1"/>
                </a:solidFill>
              </a:rPr>
              <a:t>TITLE:	Has had various titles (e.g. Hebrew title 		was “In the Wilderness,” Book of 			Journeys, Book of Murmurings).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fade">
                                      <p:cBhvr>
                                        <p:cTn id="7" dur="1000"/>
                                        <p:tgtEl>
                                          <p:spTgt spid="48131">
                                            <p:txEl>
                                              <p:pRg st="0" end="0"/>
                                            </p:txEl>
                                          </p:spTgt>
                                        </p:tgtEl>
                                      </p:cBhvr>
                                    </p:animEffect>
                                    <p:anim calcmode="lin" valueType="num">
                                      <p:cBhvr>
                                        <p:cTn id="8" dur="1000" fill="hold"/>
                                        <p:tgtEl>
                                          <p:spTgt spid="481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81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48131">
                                            <p:txEl>
                                              <p:pRg st="1" end="1"/>
                                            </p:txEl>
                                          </p:spTgt>
                                        </p:tgtEl>
                                        <p:attrNameLst>
                                          <p:attrName>style.visibility</p:attrName>
                                        </p:attrNameLst>
                                      </p:cBhvr>
                                      <p:to>
                                        <p:strVal val="visible"/>
                                      </p:to>
                                    </p:set>
                                    <p:animEffect transition="in" filter="fade">
                                      <p:cBhvr>
                                        <p:cTn id="14" dur="1000"/>
                                        <p:tgtEl>
                                          <p:spTgt spid="48131">
                                            <p:txEl>
                                              <p:pRg st="1" end="1"/>
                                            </p:txEl>
                                          </p:spTgt>
                                        </p:tgtEl>
                                      </p:cBhvr>
                                    </p:animEffect>
                                    <p:anim calcmode="lin" valueType="num">
                                      <p:cBhvr>
                                        <p:cTn id="15" dur="1000" fill="hold"/>
                                        <p:tgtEl>
                                          <p:spTgt spid="4813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81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48131">
                                            <p:txEl>
                                              <p:pRg st="2" end="2"/>
                                            </p:txEl>
                                          </p:spTgt>
                                        </p:tgtEl>
                                        <p:attrNameLst>
                                          <p:attrName>style.visibility</p:attrName>
                                        </p:attrNameLst>
                                      </p:cBhvr>
                                      <p:to>
                                        <p:strVal val="visible"/>
                                      </p:to>
                                    </p:set>
                                    <p:animEffect transition="in" filter="fade">
                                      <p:cBhvr>
                                        <p:cTn id="21" dur="1000"/>
                                        <p:tgtEl>
                                          <p:spTgt spid="48131">
                                            <p:txEl>
                                              <p:pRg st="2" end="2"/>
                                            </p:txEl>
                                          </p:spTgt>
                                        </p:tgtEl>
                                      </p:cBhvr>
                                    </p:animEffect>
                                    <p:anim calcmode="lin" valueType="num">
                                      <p:cBhvr>
                                        <p:cTn id="22" dur="1000" fill="hold"/>
                                        <p:tgtEl>
                                          <p:spTgt spid="4813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81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48131">
                                            <p:txEl>
                                              <p:pRg st="3" end="3"/>
                                            </p:txEl>
                                          </p:spTgt>
                                        </p:tgtEl>
                                        <p:attrNameLst>
                                          <p:attrName>style.visibility</p:attrName>
                                        </p:attrNameLst>
                                      </p:cBhvr>
                                      <p:to>
                                        <p:strVal val="visible"/>
                                      </p:to>
                                    </p:set>
                                    <p:animEffect transition="in" filter="fade">
                                      <p:cBhvr>
                                        <p:cTn id="28" dur="1000"/>
                                        <p:tgtEl>
                                          <p:spTgt spid="48131">
                                            <p:txEl>
                                              <p:pRg st="3" end="3"/>
                                            </p:txEl>
                                          </p:spTgt>
                                        </p:tgtEl>
                                      </p:cBhvr>
                                    </p:animEffect>
                                    <p:anim calcmode="lin" valueType="num">
                                      <p:cBhvr>
                                        <p:cTn id="29" dur="1000" fill="hold"/>
                                        <p:tgtEl>
                                          <p:spTgt spid="4813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813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881186"/>
            <a:ext cx="5029200" cy="4441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255728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solidFill>
            <a:srgbClr val="002060"/>
          </a:solidFill>
        </p:spPr>
        <p:txBody>
          <a:bodyPr/>
          <a:lstStyle/>
          <a:p>
            <a:r>
              <a:rPr lang="en-US" sz="5400" dirty="0" smtClean="0">
                <a:solidFill>
                  <a:srgbClr val="FFC000"/>
                </a:solidFill>
              </a:rPr>
              <a:t>THREE DIVISION OF LEVITES</a:t>
            </a:r>
            <a:endParaRPr lang="en-US" sz="5400" dirty="0">
              <a:solidFill>
                <a:srgbClr val="FFC000"/>
              </a:solidFill>
            </a:endParaRPr>
          </a:p>
        </p:txBody>
      </p:sp>
      <p:sp>
        <p:nvSpPr>
          <p:cNvPr id="3" name="Content Placeholder 2"/>
          <p:cNvSpPr>
            <a:spLocks noGrp="1"/>
          </p:cNvSpPr>
          <p:nvPr>
            <p:ph idx="1"/>
          </p:nvPr>
        </p:nvSpPr>
        <p:spPr>
          <a:xfrm>
            <a:off x="304800" y="1447800"/>
            <a:ext cx="8534400" cy="5181600"/>
          </a:xfrm>
          <a:solidFill>
            <a:srgbClr val="002060"/>
          </a:solidFill>
        </p:spPr>
        <p:txBody>
          <a:bodyPr/>
          <a:lstStyle/>
          <a:p>
            <a:r>
              <a:rPr lang="en-US" dirty="0" smtClean="0">
                <a:solidFill>
                  <a:srgbClr val="FFC000"/>
                </a:solidFill>
              </a:rPr>
              <a:t>KOHATH:  included the priests who were from Aaron.  Other </a:t>
            </a:r>
            <a:r>
              <a:rPr lang="en-US" dirty="0" err="1" smtClean="0">
                <a:solidFill>
                  <a:srgbClr val="FFC000"/>
                </a:solidFill>
              </a:rPr>
              <a:t>Kohath</a:t>
            </a:r>
            <a:r>
              <a:rPr lang="en-US" dirty="0" smtClean="0">
                <a:solidFill>
                  <a:srgbClr val="FFC000"/>
                </a:solidFill>
              </a:rPr>
              <a:t> Levites cared for the sacred furniture and carried them when necessary (3:23-25).</a:t>
            </a:r>
          </a:p>
          <a:p>
            <a:r>
              <a:rPr lang="en-US" dirty="0" smtClean="0">
                <a:solidFill>
                  <a:srgbClr val="FFC000"/>
                </a:solidFill>
              </a:rPr>
              <a:t>GERSHON:  cared for the actual Tabernacle itself (3:23-25).</a:t>
            </a:r>
          </a:p>
          <a:p>
            <a:r>
              <a:rPr lang="en-US" dirty="0" smtClean="0">
                <a:solidFill>
                  <a:srgbClr val="FFC000"/>
                </a:solidFill>
              </a:rPr>
              <a:t>MERARI:  were in charge of the woodwork or the Tabernacle (3:33-37).</a:t>
            </a:r>
          </a:p>
          <a:p>
            <a:pPr lvl="1"/>
            <a:r>
              <a:rPr lang="en-US" dirty="0" smtClean="0">
                <a:solidFill>
                  <a:srgbClr val="FFC000"/>
                </a:solidFill>
              </a:rPr>
              <a:t>The Levites were to serve from age 25-50 (8:24-25); the priest from 30-50 (4:3).</a:t>
            </a:r>
          </a:p>
        </p:txBody>
      </p:sp>
    </p:spTree>
    <p:extLst>
      <p:ext uri="{BB962C8B-B14F-4D97-AF65-F5344CB8AC3E}">
        <p14:creationId xmlns:p14="http://schemas.microsoft.com/office/powerpoint/2010/main" val="1897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1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1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1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1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1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5" descr="sina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762000"/>
            <a:ext cx="8229600" cy="60960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5587" name="Text Box 6"/>
          <p:cNvSpPr txBox="1">
            <a:spLocks noChangeArrowheads="1"/>
          </p:cNvSpPr>
          <p:nvPr/>
        </p:nvSpPr>
        <p:spPr bwMode="auto">
          <a:xfrm>
            <a:off x="609600" y="2209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solidFill>
                <a:prstClr val="black"/>
              </a:solidFill>
            </a:endParaRPr>
          </a:p>
        </p:txBody>
      </p:sp>
      <p:sp>
        <p:nvSpPr>
          <p:cNvPr id="195588" name="Text Box 7"/>
          <p:cNvSpPr txBox="1">
            <a:spLocks noChangeArrowheads="1"/>
          </p:cNvSpPr>
          <p:nvPr/>
        </p:nvSpPr>
        <p:spPr bwMode="auto">
          <a:xfrm>
            <a:off x="685800" y="0"/>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sz="4400" dirty="0">
                <a:solidFill>
                  <a:prstClr val="black"/>
                </a:solidFill>
              </a:rPr>
              <a:t>WILDERNESS WANDERINGS</a:t>
            </a:r>
          </a:p>
        </p:txBody>
      </p:sp>
      <p:sp>
        <p:nvSpPr>
          <p:cNvPr id="195589" name="Line 8"/>
          <p:cNvSpPr>
            <a:spLocks noChangeShapeType="1"/>
          </p:cNvSpPr>
          <p:nvPr/>
        </p:nvSpPr>
        <p:spPr bwMode="auto">
          <a:xfrm>
            <a:off x="2590800" y="2743200"/>
            <a:ext cx="53340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0" name="Text Box 9"/>
          <p:cNvSpPr txBox="1">
            <a:spLocks noChangeArrowheads="1"/>
          </p:cNvSpPr>
          <p:nvPr/>
        </p:nvSpPr>
        <p:spPr bwMode="auto">
          <a:xfrm>
            <a:off x="2590800" y="3810000"/>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Pthahiroth </a:t>
            </a:r>
          </a:p>
        </p:txBody>
      </p:sp>
      <p:sp>
        <p:nvSpPr>
          <p:cNvPr id="195591" name="Line 10"/>
          <p:cNvSpPr>
            <a:spLocks noChangeShapeType="1"/>
          </p:cNvSpPr>
          <p:nvPr/>
        </p:nvSpPr>
        <p:spPr bwMode="auto">
          <a:xfrm>
            <a:off x="3200400" y="3276600"/>
            <a:ext cx="0" cy="609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2" name="Text Box 11"/>
          <p:cNvSpPr txBox="1">
            <a:spLocks noChangeArrowheads="1"/>
          </p:cNvSpPr>
          <p:nvPr/>
        </p:nvSpPr>
        <p:spPr bwMode="auto">
          <a:xfrm>
            <a:off x="4038600" y="4724400"/>
            <a:ext cx="914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MarahElim</a:t>
            </a:r>
          </a:p>
        </p:txBody>
      </p:sp>
      <p:sp>
        <p:nvSpPr>
          <p:cNvPr id="195593" name="Line 12"/>
          <p:cNvSpPr>
            <a:spLocks noChangeShapeType="1"/>
          </p:cNvSpPr>
          <p:nvPr/>
        </p:nvSpPr>
        <p:spPr bwMode="auto">
          <a:xfrm>
            <a:off x="3352800" y="4114800"/>
            <a:ext cx="838200" cy="685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4" name="Line 13"/>
          <p:cNvSpPr>
            <a:spLocks noChangeShapeType="1"/>
          </p:cNvSpPr>
          <p:nvPr/>
        </p:nvSpPr>
        <p:spPr bwMode="auto">
          <a:xfrm>
            <a:off x="4572000" y="5105400"/>
            <a:ext cx="1066800" cy="1371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5" name="Text Box 14"/>
          <p:cNvSpPr txBox="1">
            <a:spLocks noChangeArrowheads="1"/>
          </p:cNvSpPr>
          <p:nvPr/>
        </p:nvSpPr>
        <p:spPr bwMode="auto">
          <a:xfrm>
            <a:off x="5943600" y="5334000"/>
            <a:ext cx="914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endParaRPr lang="en-US">
              <a:solidFill>
                <a:prstClr val="black"/>
              </a:solidFill>
            </a:endParaRPr>
          </a:p>
        </p:txBody>
      </p:sp>
      <p:sp>
        <p:nvSpPr>
          <p:cNvPr id="195596" name="Text Box 15"/>
          <p:cNvSpPr txBox="1">
            <a:spLocks noChangeArrowheads="1"/>
          </p:cNvSpPr>
          <p:nvPr/>
        </p:nvSpPr>
        <p:spPr bwMode="auto">
          <a:xfrm>
            <a:off x="5791200" y="5105400"/>
            <a:ext cx="1219200" cy="366713"/>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Hazaroth</a:t>
            </a:r>
          </a:p>
        </p:txBody>
      </p:sp>
      <p:sp>
        <p:nvSpPr>
          <p:cNvPr id="195597" name="Line 16"/>
          <p:cNvSpPr>
            <a:spLocks noChangeShapeType="1"/>
          </p:cNvSpPr>
          <p:nvPr/>
        </p:nvSpPr>
        <p:spPr bwMode="auto">
          <a:xfrm flipV="1">
            <a:off x="5943600" y="5486400"/>
            <a:ext cx="228600" cy="990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8" name="Line 17"/>
          <p:cNvSpPr>
            <a:spLocks noChangeShapeType="1"/>
          </p:cNvSpPr>
          <p:nvPr/>
        </p:nvSpPr>
        <p:spPr bwMode="auto">
          <a:xfrm flipV="1">
            <a:off x="6248400" y="3200400"/>
            <a:ext cx="152400" cy="1905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9" name="Text Box 18"/>
          <p:cNvSpPr txBox="1">
            <a:spLocks noChangeArrowheads="1"/>
          </p:cNvSpPr>
          <p:nvPr/>
        </p:nvSpPr>
        <p:spPr bwMode="auto">
          <a:xfrm>
            <a:off x="7467600" y="3352800"/>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Mt Hor</a:t>
            </a:r>
          </a:p>
        </p:txBody>
      </p:sp>
      <p:sp>
        <p:nvSpPr>
          <p:cNvPr id="195600" name="Line 19"/>
          <p:cNvSpPr>
            <a:spLocks noChangeShapeType="1"/>
          </p:cNvSpPr>
          <p:nvPr/>
        </p:nvSpPr>
        <p:spPr bwMode="auto">
          <a:xfrm>
            <a:off x="6400800" y="2971800"/>
            <a:ext cx="1295400" cy="457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1" name="Line 20"/>
          <p:cNvSpPr>
            <a:spLocks noChangeShapeType="1"/>
          </p:cNvSpPr>
          <p:nvPr/>
        </p:nvSpPr>
        <p:spPr bwMode="auto">
          <a:xfrm flipH="1">
            <a:off x="7315200" y="3657600"/>
            <a:ext cx="381000" cy="1143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2" name="Line 21"/>
          <p:cNvSpPr>
            <a:spLocks noChangeShapeType="1"/>
          </p:cNvSpPr>
          <p:nvPr/>
        </p:nvSpPr>
        <p:spPr bwMode="auto">
          <a:xfrm flipH="1" flipV="1">
            <a:off x="6705600" y="3276600"/>
            <a:ext cx="762000" cy="15240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3" name="Line 22"/>
          <p:cNvSpPr>
            <a:spLocks noChangeShapeType="1"/>
          </p:cNvSpPr>
          <p:nvPr/>
        </p:nvSpPr>
        <p:spPr bwMode="auto">
          <a:xfrm>
            <a:off x="6705600" y="3276600"/>
            <a:ext cx="762000" cy="3048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4" name="Line 23"/>
          <p:cNvSpPr>
            <a:spLocks noChangeShapeType="1"/>
          </p:cNvSpPr>
          <p:nvPr/>
        </p:nvSpPr>
        <p:spPr bwMode="auto">
          <a:xfrm flipH="1" flipV="1">
            <a:off x="6553200" y="2286000"/>
            <a:ext cx="1066800" cy="990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5" name="Line 24"/>
          <p:cNvSpPr>
            <a:spLocks noChangeShapeType="1"/>
          </p:cNvSpPr>
          <p:nvPr/>
        </p:nvSpPr>
        <p:spPr bwMode="auto">
          <a:xfrm>
            <a:off x="6705600" y="2209800"/>
            <a:ext cx="1143000" cy="11430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6" name="Line 25"/>
          <p:cNvSpPr>
            <a:spLocks noChangeShapeType="1"/>
          </p:cNvSpPr>
          <p:nvPr/>
        </p:nvSpPr>
        <p:spPr bwMode="auto">
          <a:xfrm flipH="1">
            <a:off x="7391400" y="3657600"/>
            <a:ext cx="381000" cy="14478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7" name="Text Box 26"/>
          <p:cNvSpPr txBox="1">
            <a:spLocks noChangeArrowheads="1"/>
          </p:cNvSpPr>
          <p:nvPr/>
        </p:nvSpPr>
        <p:spPr bwMode="auto">
          <a:xfrm>
            <a:off x="7543800" y="4967288"/>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Elath</a:t>
            </a:r>
          </a:p>
        </p:txBody>
      </p:sp>
      <p:sp>
        <p:nvSpPr>
          <p:cNvPr id="195608" name="Line 27"/>
          <p:cNvSpPr>
            <a:spLocks noChangeShapeType="1"/>
          </p:cNvSpPr>
          <p:nvPr/>
        </p:nvSpPr>
        <p:spPr bwMode="auto">
          <a:xfrm flipH="1" flipV="1">
            <a:off x="7924800" y="2819400"/>
            <a:ext cx="76200" cy="22860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9" name="Text Box 28"/>
          <p:cNvSpPr txBox="1">
            <a:spLocks noChangeArrowheads="1"/>
          </p:cNvSpPr>
          <p:nvPr/>
        </p:nvSpPr>
        <p:spPr bwMode="auto">
          <a:xfrm>
            <a:off x="7696200" y="2362200"/>
            <a:ext cx="914400" cy="366713"/>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Zeredr</a:t>
            </a:r>
          </a:p>
        </p:txBody>
      </p:sp>
      <p:sp>
        <p:nvSpPr>
          <p:cNvPr id="195610" name="Line 29"/>
          <p:cNvSpPr>
            <a:spLocks noChangeShapeType="1"/>
          </p:cNvSpPr>
          <p:nvPr/>
        </p:nvSpPr>
        <p:spPr bwMode="auto">
          <a:xfrm flipH="1" flipV="1">
            <a:off x="7543800" y="914400"/>
            <a:ext cx="381000" cy="18288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881188"/>
            <a:ext cx="2971800" cy="3224212"/>
          </a:xfrm>
          <a:solidFill>
            <a:schemeClr val="tx1"/>
          </a:solidFill>
        </p:spPr>
        <p:txBody>
          <a:bodyPr/>
          <a:lstStyle/>
          <a:p>
            <a:r>
              <a:rPr lang="en-US" sz="6000" dirty="0" smtClean="0">
                <a:solidFill>
                  <a:srgbClr val="996600"/>
                </a:solidFill>
              </a:rPr>
              <a:t>The Bronze Serpent</a:t>
            </a:r>
            <a:endParaRPr lang="en-US" sz="6000" dirty="0">
              <a:solidFill>
                <a:srgbClr val="9966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76200"/>
            <a:ext cx="53340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647315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6" name="Group 4"/>
          <p:cNvGrpSpPr>
            <a:grpSpLocks/>
          </p:cNvGrpSpPr>
          <p:nvPr/>
        </p:nvGrpSpPr>
        <p:grpSpPr bwMode="auto">
          <a:xfrm>
            <a:off x="76200" y="533400"/>
            <a:ext cx="4114800" cy="5257800"/>
            <a:chOff x="48" y="336"/>
            <a:chExt cx="2592" cy="3312"/>
          </a:xfrm>
        </p:grpSpPr>
        <p:sp>
          <p:nvSpPr>
            <p:cNvPr id="23554" name="Rectangle 2"/>
            <p:cNvSpPr>
              <a:spLocks noChangeArrowheads="1"/>
            </p:cNvSpPr>
            <p:nvPr/>
          </p:nvSpPr>
          <p:spPr bwMode="auto">
            <a:xfrm>
              <a:off x="48" y="336"/>
              <a:ext cx="2592"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fontAlgn="base" hangingPunct="0">
                <a:spcBef>
                  <a:spcPct val="0"/>
                </a:spcBef>
                <a:spcAft>
                  <a:spcPct val="0"/>
                </a:spcAft>
              </a:pPr>
              <a:r>
                <a:rPr lang="en-US" sz="3600" b="1" u="sng" dirty="0" smtClean="0">
                  <a:solidFill>
                    <a:srgbClr val="FAFD00"/>
                  </a:solidFill>
                  <a:effectLst>
                    <a:outerShdw blurRad="38100" dist="38100" dir="2700000" algn="tl">
                      <a:srgbClr val="000000"/>
                    </a:outerShdw>
                  </a:effectLst>
                  <a:latin typeface="Arial" pitchFamily="34" charset="0"/>
                </a:rPr>
                <a:t>Other Nations</a:t>
              </a:r>
            </a:p>
          </p:txBody>
        </p:sp>
        <p:sp>
          <p:nvSpPr>
            <p:cNvPr id="23555" name="Rectangle 3"/>
            <p:cNvSpPr>
              <a:spLocks noChangeArrowheads="1"/>
            </p:cNvSpPr>
            <p:nvPr/>
          </p:nvSpPr>
          <p:spPr bwMode="auto">
            <a:xfrm>
              <a:off x="144" y="1056"/>
              <a:ext cx="2400" cy="2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marL="342900" indent="-342900" eaLnBrk="0" fontAlgn="base" hangingPunct="0">
                <a:lnSpc>
                  <a:spcPct val="90000"/>
                </a:lnSpc>
                <a:spcBef>
                  <a:spcPct val="20000"/>
                </a:spcBef>
                <a:spcAft>
                  <a:spcPct val="0"/>
                </a:spcAft>
                <a:buClr>
                  <a:srgbClr val="C0FEF9"/>
                </a:buClr>
                <a:buSzPct val="75000"/>
                <a:buFontTx/>
                <a:buChar char="•"/>
              </a:pPr>
              <a:r>
                <a:rPr lang="en-US" sz="3600" b="1" dirty="0" smtClean="0">
                  <a:solidFill>
                    <a:srgbClr val="FFFFFF"/>
                  </a:solidFill>
                  <a:effectLst>
                    <a:outerShdw blurRad="38100" dist="38100" dir="2700000" algn="tl">
                      <a:srgbClr val="000000"/>
                    </a:outerShdw>
                  </a:effectLst>
                  <a:latin typeface="Arial" pitchFamily="34" charset="0"/>
                </a:rPr>
                <a:t> </a:t>
              </a:r>
              <a:r>
                <a:rPr lang="en-US" sz="3200" b="1" dirty="0" smtClean="0">
                  <a:solidFill>
                    <a:srgbClr val="FFFFFF"/>
                  </a:solidFill>
                  <a:effectLst>
                    <a:outerShdw blurRad="38100" dist="38100" dir="2700000" algn="tl">
                      <a:srgbClr val="000000"/>
                    </a:outerShdw>
                  </a:effectLst>
                  <a:latin typeface="Arial" pitchFamily="34" charset="0"/>
                </a:rPr>
                <a:t>Canaanites</a:t>
              </a:r>
            </a:p>
            <a:p>
              <a:pPr marL="342900" indent="-342900" eaLnBrk="0" fontAlgn="base" hangingPunct="0">
                <a:lnSpc>
                  <a:spcPct val="90000"/>
                </a:lnSpc>
                <a:spcBef>
                  <a:spcPct val="20000"/>
                </a:spcBef>
                <a:spcAft>
                  <a:spcPct val="0"/>
                </a:spcAft>
                <a:buClr>
                  <a:srgbClr val="C0FEF9"/>
                </a:buClr>
                <a:buSzPct val="75000"/>
                <a:buFontTx/>
                <a:buChar char="•"/>
              </a:pPr>
              <a:r>
                <a:rPr lang="en-US" sz="3200" b="1" dirty="0" smtClean="0">
                  <a:solidFill>
                    <a:srgbClr val="FFFFFF"/>
                  </a:solidFill>
                  <a:effectLst>
                    <a:outerShdw blurRad="38100" dist="38100" dir="2700000" algn="tl">
                      <a:srgbClr val="000000"/>
                    </a:outerShdw>
                  </a:effectLst>
                  <a:latin typeface="Arial" pitchFamily="34" charset="0"/>
                </a:rPr>
                <a:t> Hittites</a:t>
              </a:r>
            </a:p>
            <a:p>
              <a:pPr marL="342900" indent="-342900" eaLnBrk="0" fontAlgn="base" hangingPunct="0">
                <a:lnSpc>
                  <a:spcPct val="90000"/>
                </a:lnSpc>
                <a:spcBef>
                  <a:spcPct val="20000"/>
                </a:spcBef>
                <a:spcAft>
                  <a:spcPct val="0"/>
                </a:spcAft>
                <a:buClr>
                  <a:srgbClr val="C0FEF9"/>
                </a:buClr>
                <a:buSzPct val="75000"/>
                <a:buFontTx/>
                <a:buChar char="•"/>
              </a:pPr>
              <a:r>
                <a:rPr lang="en-US" sz="3200" b="1" dirty="0" smtClean="0">
                  <a:solidFill>
                    <a:srgbClr val="FFFFFF"/>
                  </a:solidFill>
                  <a:effectLst>
                    <a:outerShdw blurRad="38100" dist="38100" dir="2700000" algn="tl">
                      <a:srgbClr val="000000"/>
                    </a:outerShdw>
                  </a:effectLst>
                  <a:latin typeface="Arial" pitchFamily="34" charset="0"/>
                </a:rPr>
                <a:t> Philistines</a:t>
              </a:r>
            </a:p>
            <a:p>
              <a:pPr marL="342900" indent="-342900" eaLnBrk="0" fontAlgn="base" hangingPunct="0">
                <a:lnSpc>
                  <a:spcPct val="90000"/>
                </a:lnSpc>
                <a:spcBef>
                  <a:spcPct val="20000"/>
                </a:spcBef>
                <a:spcAft>
                  <a:spcPct val="0"/>
                </a:spcAft>
                <a:buClr>
                  <a:srgbClr val="C0FEF9"/>
                </a:buClr>
                <a:buSzPct val="75000"/>
                <a:buFontTx/>
                <a:buChar char="•"/>
              </a:pPr>
              <a:r>
                <a:rPr lang="en-US" sz="3200" b="1" dirty="0" smtClean="0">
                  <a:solidFill>
                    <a:srgbClr val="FFFFFF"/>
                  </a:solidFill>
                  <a:effectLst>
                    <a:outerShdw blurRad="38100" dist="38100" dir="2700000" algn="tl">
                      <a:srgbClr val="000000"/>
                    </a:outerShdw>
                  </a:effectLst>
                  <a:latin typeface="Arial" pitchFamily="34" charset="0"/>
                </a:rPr>
                <a:t> Phoenicians</a:t>
              </a:r>
            </a:p>
            <a:p>
              <a:pPr marL="342900" indent="-342900" eaLnBrk="0" fontAlgn="base" hangingPunct="0">
                <a:lnSpc>
                  <a:spcPct val="90000"/>
                </a:lnSpc>
                <a:spcBef>
                  <a:spcPct val="20000"/>
                </a:spcBef>
                <a:spcAft>
                  <a:spcPct val="0"/>
                </a:spcAft>
                <a:buClr>
                  <a:srgbClr val="C0FEF9"/>
                </a:buClr>
                <a:buSzPct val="75000"/>
                <a:buFontTx/>
                <a:buChar char="•"/>
              </a:pPr>
              <a:r>
                <a:rPr lang="en-US" sz="3200" b="1" dirty="0" smtClean="0">
                  <a:solidFill>
                    <a:srgbClr val="FFFFFF"/>
                  </a:solidFill>
                  <a:effectLst>
                    <a:outerShdw blurRad="38100" dist="38100" dir="2700000" algn="tl">
                      <a:srgbClr val="000000"/>
                    </a:outerShdw>
                  </a:effectLst>
                  <a:latin typeface="Arial" pitchFamily="34" charset="0"/>
                </a:rPr>
                <a:t> Moabites</a:t>
              </a:r>
            </a:p>
            <a:p>
              <a:pPr marL="342900" indent="-342900" eaLnBrk="0" fontAlgn="base" hangingPunct="0">
                <a:lnSpc>
                  <a:spcPct val="90000"/>
                </a:lnSpc>
                <a:spcBef>
                  <a:spcPct val="20000"/>
                </a:spcBef>
                <a:spcAft>
                  <a:spcPct val="0"/>
                </a:spcAft>
                <a:buClr>
                  <a:srgbClr val="C0FEF9"/>
                </a:buClr>
                <a:buSzPct val="75000"/>
                <a:buFontTx/>
                <a:buChar char="•"/>
              </a:pPr>
              <a:r>
                <a:rPr lang="en-US" sz="3200" b="1" dirty="0" smtClean="0">
                  <a:solidFill>
                    <a:srgbClr val="FFFFFF"/>
                  </a:solidFill>
                  <a:effectLst>
                    <a:outerShdw blurRad="38100" dist="38100" dir="2700000" algn="tl">
                      <a:srgbClr val="000000"/>
                    </a:outerShdw>
                  </a:effectLst>
                  <a:latin typeface="Arial" pitchFamily="34" charset="0"/>
                </a:rPr>
                <a:t> Ammonites</a:t>
              </a:r>
            </a:p>
            <a:p>
              <a:pPr marL="342900" indent="-342900" eaLnBrk="0" fontAlgn="base" hangingPunct="0">
                <a:lnSpc>
                  <a:spcPct val="90000"/>
                </a:lnSpc>
                <a:spcBef>
                  <a:spcPct val="20000"/>
                </a:spcBef>
                <a:spcAft>
                  <a:spcPct val="0"/>
                </a:spcAft>
                <a:buClr>
                  <a:srgbClr val="C0FEF9"/>
                </a:buClr>
                <a:buSzPct val="75000"/>
                <a:buFontTx/>
                <a:buChar char="•"/>
              </a:pPr>
              <a:r>
                <a:rPr lang="en-US" sz="3200" b="1" dirty="0" smtClean="0">
                  <a:solidFill>
                    <a:srgbClr val="FFFFFF"/>
                  </a:solidFill>
                  <a:effectLst>
                    <a:outerShdw blurRad="38100" dist="38100" dir="2700000" algn="tl">
                      <a:srgbClr val="000000"/>
                    </a:outerShdw>
                  </a:effectLst>
                  <a:latin typeface="Arial" pitchFamily="34" charset="0"/>
                </a:rPr>
                <a:t> </a:t>
              </a:r>
              <a:r>
                <a:rPr lang="en-US" sz="3200" b="1" dirty="0" err="1" smtClean="0">
                  <a:solidFill>
                    <a:srgbClr val="FFFFFF"/>
                  </a:solidFill>
                  <a:effectLst>
                    <a:outerShdw blurRad="38100" dist="38100" dir="2700000" algn="tl">
                      <a:srgbClr val="000000"/>
                    </a:outerShdw>
                  </a:effectLst>
                  <a:latin typeface="Arial" pitchFamily="34" charset="0"/>
                </a:rPr>
                <a:t>Edomites</a:t>
              </a:r>
              <a:endParaRPr lang="en-US" sz="3200" b="1" dirty="0" smtClean="0">
                <a:solidFill>
                  <a:srgbClr val="FFFFFF"/>
                </a:solidFill>
                <a:effectLst>
                  <a:outerShdw blurRad="38100" dist="38100" dir="2700000" algn="tl">
                    <a:srgbClr val="000000"/>
                  </a:outerShdw>
                </a:effectLst>
                <a:latin typeface="Arial" pitchFamily="34" charset="0"/>
              </a:endParaRPr>
            </a:p>
            <a:p>
              <a:pPr marL="342900" indent="-342900" eaLnBrk="0" fontAlgn="base" hangingPunct="0">
                <a:lnSpc>
                  <a:spcPct val="90000"/>
                </a:lnSpc>
                <a:spcBef>
                  <a:spcPct val="20000"/>
                </a:spcBef>
                <a:spcAft>
                  <a:spcPct val="0"/>
                </a:spcAft>
                <a:buClr>
                  <a:srgbClr val="C0FEF9"/>
                </a:buClr>
                <a:buSzPct val="75000"/>
                <a:buFontTx/>
                <a:buChar char="•"/>
              </a:pPr>
              <a:r>
                <a:rPr lang="en-US" sz="3200" b="1" dirty="0" smtClean="0">
                  <a:solidFill>
                    <a:srgbClr val="FFFFFF"/>
                  </a:solidFill>
                  <a:effectLst>
                    <a:outerShdw blurRad="38100" dist="38100" dir="2700000" algn="tl">
                      <a:srgbClr val="000000"/>
                    </a:outerShdw>
                  </a:effectLst>
                  <a:latin typeface="Arial" pitchFamily="34" charset="0"/>
                </a:rPr>
                <a:t> </a:t>
              </a:r>
              <a:r>
                <a:rPr lang="en-US" sz="3200" b="1" dirty="0" err="1" smtClean="0">
                  <a:solidFill>
                    <a:srgbClr val="FFFFFF"/>
                  </a:solidFill>
                  <a:effectLst>
                    <a:outerShdw blurRad="38100" dist="38100" dir="2700000" algn="tl">
                      <a:srgbClr val="000000"/>
                    </a:outerShdw>
                  </a:effectLst>
                  <a:latin typeface="Arial" pitchFamily="34" charset="0"/>
                </a:rPr>
                <a:t>Midianites</a:t>
              </a:r>
              <a:endParaRPr lang="en-US" sz="3200" b="1" dirty="0" smtClean="0">
                <a:solidFill>
                  <a:srgbClr val="FFFFFF"/>
                </a:solidFill>
                <a:effectLst>
                  <a:outerShdw blurRad="38100" dist="38100" dir="2700000" algn="tl">
                    <a:srgbClr val="000000"/>
                  </a:outerShdw>
                </a:effectLst>
                <a:latin typeface="Arial" pitchFamily="34" charset="0"/>
              </a:endParaRPr>
            </a:p>
          </p:txBody>
        </p:sp>
      </p:grpSp>
      <p:sp>
        <p:nvSpPr>
          <p:cNvPr id="23580" name="Rectangle 28"/>
          <p:cNvSpPr>
            <a:spLocks noGrp="1" noChangeArrowheads="1"/>
          </p:cNvSpPr>
          <p:nvPr>
            <p:ph type="title" idx="4294967295"/>
          </p:nvPr>
        </p:nvSpPr>
        <p:spPr>
          <a:xfrm>
            <a:off x="7067550" y="609600"/>
            <a:ext cx="1828800" cy="285750"/>
          </a:xfrm>
        </p:spPr>
        <p:txBody>
          <a:bodyPr/>
          <a:lstStyle/>
          <a:p>
            <a:r>
              <a:rPr lang="en-US" sz="100" b="0" u="none">
                <a:solidFill>
                  <a:srgbClr val="000000"/>
                </a:solidFill>
                <a:effectLst/>
                <a:latin typeface="Arial Narrow" pitchFamily="34" charset="0"/>
              </a:rPr>
              <a:t>Nations of Canaan</a:t>
            </a:r>
            <a:endParaRPr lang="en-US" sz="100"/>
          </a:p>
        </p:txBody>
      </p:sp>
      <p:grpSp>
        <p:nvGrpSpPr>
          <p:cNvPr id="23587" name="Group 35"/>
          <p:cNvGrpSpPr>
            <a:grpSpLocks/>
          </p:cNvGrpSpPr>
          <p:nvPr/>
        </p:nvGrpSpPr>
        <p:grpSpPr bwMode="auto">
          <a:xfrm>
            <a:off x="3353662" y="0"/>
            <a:ext cx="5790340" cy="6858000"/>
            <a:chOff x="2712" y="64"/>
            <a:chExt cx="2991" cy="4187"/>
          </a:xfrm>
        </p:grpSpPr>
        <p:grpSp>
          <p:nvGrpSpPr>
            <p:cNvPr id="23585" name="Group 33"/>
            <p:cNvGrpSpPr>
              <a:grpSpLocks/>
            </p:cNvGrpSpPr>
            <p:nvPr/>
          </p:nvGrpSpPr>
          <p:grpSpPr bwMode="auto">
            <a:xfrm>
              <a:off x="2712" y="64"/>
              <a:ext cx="2991" cy="4187"/>
              <a:chOff x="2712" y="64"/>
              <a:chExt cx="2991" cy="4187"/>
            </a:xfrm>
          </p:grpSpPr>
          <p:pic>
            <p:nvPicPr>
              <p:cNvPr id="23557" name="Picture 5"/>
              <p:cNvPicPr>
                <a:picLocks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2712" y="68"/>
                <a:ext cx="2991" cy="4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8" name="Freeform 6"/>
              <p:cNvSpPr>
                <a:spLocks/>
              </p:cNvSpPr>
              <p:nvPr/>
            </p:nvSpPr>
            <p:spPr bwMode="auto">
              <a:xfrm>
                <a:off x="4547" y="1632"/>
                <a:ext cx="110" cy="1380"/>
              </a:xfrm>
              <a:custGeom>
                <a:avLst/>
                <a:gdLst>
                  <a:gd name="T0" fmla="*/ 0 w 110"/>
                  <a:gd name="T1" fmla="*/ 10 h 1380"/>
                  <a:gd name="T2" fmla="*/ 6 w 110"/>
                  <a:gd name="T3" fmla="*/ 35 h 1380"/>
                  <a:gd name="T4" fmla="*/ 6 w 110"/>
                  <a:gd name="T5" fmla="*/ 55 h 1380"/>
                  <a:gd name="T6" fmla="*/ 6 w 110"/>
                  <a:gd name="T7" fmla="*/ 77 h 1380"/>
                  <a:gd name="T8" fmla="*/ 6 w 110"/>
                  <a:gd name="T9" fmla="*/ 99 h 1380"/>
                  <a:gd name="T10" fmla="*/ 6 w 110"/>
                  <a:gd name="T11" fmla="*/ 119 h 1380"/>
                  <a:gd name="T12" fmla="*/ 6 w 110"/>
                  <a:gd name="T13" fmla="*/ 141 h 1380"/>
                  <a:gd name="T14" fmla="*/ 6 w 110"/>
                  <a:gd name="T15" fmla="*/ 163 h 1380"/>
                  <a:gd name="T16" fmla="*/ 6 w 110"/>
                  <a:gd name="T17" fmla="*/ 183 h 1380"/>
                  <a:gd name="T18" fmla="*/ 6 w 110"/>
                  <a:gd name="T19" fmla="*/ 205 h 1380"/>
                  <a:gd name="T20" fmla="*/ 10 w 110"/>
                  <a:gd name="T21" fmla="*/ 227 h 1380"/>
                  <a:gd name="T22" fmla="*/ 16 w 110"/>
                  <a:gd name="T23" fmla="*/ 247 h 1380"/>
                  <a:gd name="T24" fmla="*/ 16 w 110"/>
                  <a:gd name="T25" fmla="*/ 269 h 1380"/>
                  <a:gd name="T26" fmla="*/ 16 w 110"/>
                  <a:gd name="T27" fmla="*/ 304 h 1380"/>
                  <a:gd name="T28" fmla="*/ 13 w 110"/>
                  <a:gd name="T29" fmla="*/ 327 h 1380"/>
                  <a:gd name="T30" fmla="*/ 19 w 110"/>
                  <a:gd name="T31" fmla="*/ 349 h 1380"/>
                  <a:gd name="T32" fmla="*/ 22 w 110"/>
                  <a:gd name="T33" fmla="*/ 371 h 1380"/>
                  <a:gd name="T34" fmla="*/ 32 w 110"/>
                  <a:gd name="T35" fmla="*/ 391 h 1380"/>
                  <a:gd name="T36" fmla="*/ 32 w 110"/>
                  <a:gd name="T37" fmla="*/ 413 h 1380"/>
                  <a:gd name="T38" fmla="*/ 32 w 110"/>
                  <a:gd name="T39" fmla="*/ 464 h 1380"/>
                  <a:gd name="T40" fmla="*/ 32 w 110"/>
                  <a:gd name="T41" fmla="*/ 499 h 1380"/>
                  <a:gd name="T42" fmla="*/ 32 w 110"/>
                  <a:gd name="T43" fmla="*/ 519 h 1380"/>
                  <a:gd name="T44" fmla="*/ 38 w 110"/>
                  <a:gd name="T45" fmla="*/ 541 h 1380"/>
                  <a:gd name="T46" fmla="*/ 38 w 110"/>
                  <a:gd name="T47" fmla="*/ 563 h 1380"/>
                  <a:gd name="T48" fmla="*/ 38 w 110"/>
                  <a:gd name="T49" fmla="*/ 583 h 1380"/>
                  <a:gd name="T50" fmla="*/ 42 w 110"/>
                  <a:gd name="T51" fmla="*/ 605 h 1380"/>
                  <a:gd name="T52" fmla="*/ 45 w 110"/>
                  <a:gd name="T53" fmla="*/ 637 h 1380"/>
                  <a:gd name="T54" fmla="*/ 48 w 110"/>
                  <a:gd name="T55" fmla="*/ 679 h 1380"/>
                  <a:gd name="T56" fmla="*/ 51 w 110"/>
                  <a:gd name="T57" fmla="*/ 701 h 1380"/>
                  <a:gd name="T58" fmla="*/ 58 w 110"/>
                  <a:gd name="T59" fmla="*/ 723 h 1380"/>
                  <a:gd name="T60" fmla="*/ 61 w 110"/>
                  <a:gd name="T61" fmla="*/ 755 h 1380"/>
                  <a:gd name="T62" fmla="*/ 61 w 110"/>
                  <a:gd name="T63" fmla="*/ 775 h 1380"/>
                  <a:gd name="T64" fmla="*/ 61 w 110"/>
                  <a:gd name="T65" fmla="*/ 797 h 1380"/>
                  <a:gd name="T66" fmla="*/ 58 w 110"/>
                  <a:gd name="T67" fmla="*/ 835 h 1380"/>
                  <a:gd name="T68" fmla="*/ 51 w 110"/>
                  <a:gd name="T69" fmla="*/ 855 h 1380"/>
                  <a:gd name="T70" fmla="*/ 51 w 110"/>
                  <a:gd name="T71" fmla="*/ 877 h 1380"/>
                  <a:gd name="T72" fmla="*/ 51 w 110"/>
                  <a:gd name="T73" fmla="*/ 899 h 1380"/>
                  <a:gd name="T74" fmla="*/ 48 w 110"/>
                  <a:gd name="T75" fmla="*/ 919 h 1380"/>
                  <a:gd name="T76" fmla="*/ 45 w 110"/>
                  <a:gd name="T77" fmla="*/ 941 h 1380"/>
                  <a:gd name="T78" fmla="*/ 45 w 110"/>
                  <a:gd name="T79" fmla="*/ 963 h 1380"/>
                  <a:gd name="T80" fmla="*/ 42 w 110"/>
                  <a:gd name="T81" fmla="*/ 983 h 1380"/>
                  <a:gd name="T82" fmla="*/ 42 w 110"/>
                  <a:gd name="T83" fmla="*/ 1005 h 1380"/>
                  <a:gd name="T84" fmla="*/ 42 w 110"/>
                  <a:gd name="T85" fmla="*/ 1027 h 1380"/>
                  <a:gd name="T86" fmla="*/ 51 w 110"/>
                  <a:gd name="T87" fmla="*/ 1047 h 1380"/>
                  <a:gd name="T88" fmla="*/ 61 w 110"/>
                  <a:gd name="T89" fmla="*/ 1069 h 1380"/>
                  <a:gd name="T90" fmla="*/ 67 w 110"/>
                  <a:gd name="T91" fmla="*/ 1091 h 1380"/>
                  <a:gd name="T92" fmla="*/ 80 w 110"/>
                  <a:gd name="T93" fmla="*/ 1111 h 1380"/>
                  <a:gd name="T94" fmla="*/ 86 w 110"/>
                  <a:gd name="T95" fmla="*/ 1133 h 1380"/>
                  <a:gd name="T96" fmla="*/ 86 w 110"/>
                  <a:gd name="T97" fmla="*/ 1155 h 1380"/>
                  <a:gd name="T98" fmla="*/ 86 w 110"/>
                  <a:gd name="T99" fmla="*/ 1175 h 1380"/>
                  <a:gd name="T100" fmla="*/ 86 w 110"/>
                  <a:gd name="T101" fmla="*/ 1197 h 1380"/>
                  <a:gd name="T102" fmla="*/ 93 w 110"/>
                  <a:gd name="T103" fmla="*/ 1219 h 1380"/>
                  <a:gd name="T104" fmla="*/ 96 w 110"/>
                  <a:gd name="T105" fmla="*/ 1239 h 1380"/>
                  <a:gd name="T106" fmla="*/ 96 w 110"/>
                  <a:gd name="T107" fmla="*/ 1261 h 1380"/>
                  <a:gd name="T108" fmla="*/ 102 w 110"/>
                  <a:gd name="T109" fmla="*/ 1283 h 1380"/>
                  <a:gd name="T110" fmla="*/ 106 w 110"/>
                  <a:gd name="T111" fmla="*/ 1303 h 1380"/>
                  <a:gd name="T112" fmla="*/ 106 w 110"/>
                  <a:gd name="T113" fmla="*/ 1325 h 1380"/>
                  <a:gd name="T114" fmla="*/ 106 w 110"/>
                  <a:gd name="T115" fmla="*/ 1347 h 1380"/>
                  <a:gd name="T116" fmla="*/ 106 w 110"/>
                  <a:gd name="T117" fmla="*/ 1367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0" h="1380">
                    <a:moveTo>
                      <a:pt x="0" y="0"/>
                    </a:moveTo>
                    <a:lnTo>
                      <a:pt x="0" y="10"/>
                    </a:lnTo>
                    <a:lnTo>
                      <a:pt x="3" y="23"/>
                    </a:lnTo>
                    <a:lnTo>
                      <a:pt x="6" y="35"/>
                    </a:lnTo>
                    <a:lnTo>
                      <a:pt x="6" y="45"/>
                    </a:lnTo>
                    <a:lnTo>
                      <a:pt x="6" y="55"/>
                    </a:lnTo>
                    <a:lnTo>
                      <a:pt x="6" y="67"/>
                    </a:lnTo>
                    <a:lnTo>
                      <a:pt x="6" y="77"/>
                    </a:lnTo>
                    <a:lnTo>
                      <a:pt x="6" y="87"/>
                    </a:lnTo>
                    <a:lnTo>
                      <a:pt x="6" y="99"/>
                    </a:lnTo>
                    <a:lnTo>
                      <a:pt x="6" y="109"/>
                    </a:lnTo>
                    <a:lnTo>
                      <a:pt x="6" y="119"/>
                    </a:lnTo>
                    <a:lnTo>
                      <a:pt x="6" y="131"/>
                    </a:lnTo>
                    <a:lnTo>
                      <a:pt x="6" y="141"/>
                    </a:lnTo>
                    <a:lnTo>
                      <a:pt x="6" y="151"/>
                    </a:lnTo>
                    <a:lnTo>
                      <a:pt x="6" y="163"/>
                    </a:lnTo>
                    <a:lnTo>
                      <a:pt x="6" y="173"/>
                    </a:lnTo>
                    <a:lnTo>
                      <a:pt x="6" y="183"/>
                    </a:lnTo>
                    <a:lnTo>
                      <a:pt x="6" y="195"/>
                    </a:lnTo>
                    <a:lnTo>
                      <a:pt x="6" y="205"/>
                    </a:lnTo>
                    <a:lnTo>
                      <a:pt x="6" y="215"/>
                    </a:lnTo>
                    <a:lnTo>
                      <a:pt x="10" y="227"/>
                    </a:lnTo>
                    <a:lnTo>
                      <a:pt x="13" y="237"/>
                    </a:lnTo>
                    <a:lnTo>
                      <a:pt x="16" y="247"/>
                    </a:lnTo>
                    <a:lnTo>
                      <a:pt x="16" y="259"/>
                    </a:lnTo>
                    <a:lnTo>
                      <a:pt x="16" y="269"/>
                    </a:lnTo>
                    <a:lnTo>
                      <a:pt x="16" y="279"/>
                    </a:lnTo>
                    <a:lnTo>
                      <a:pt x="16" y="304"/>
                    </a:lnTo>
                    <a:lnTo>
                      <a:pt x="13" y="314"/>
                    </a:lnTo>
                    <a:lnTo>
                      <a:pt x="13" y="327"/>
                    </a:lnTo>
                    <a:lnTo>
                      <a:pt x="16" y="339"/>
                    </a:lnTo>
                    <a:lnTo>
                      <a:pt x="19" y="349"/>
                    </a:lnTo>
                    <a:lnTo>
                      <a:pt x="19" y="359"/>
                    </a:lnTo>
                    <a:lnTo>
                      <a:pt x="22" y="371"/>
                    </a:lnTo>
                    <a:lnTo>
                      <a:pt x="26" y="381"/>
                    </a:lnTo>
                    <a:lnTo>
                      <a:pt x="32" y="391"/>
                    </a:lnTo>
                    <a:lnTo>
                      <a:pt x="32" y="403"/>
                    </a:lnTo>
                    <a:lnTo>
                      <a:pt x="32" y="413"/>
                    </a:lnTo>
                    <a:lnTo>
                      <a:pt x="32" y="435"/>
                    </a:lnTo>
                    <a:lnTo>
                      <a:pt x="32" y="464"/>
                    </a:lnTo>
                    <a:lnTo>
                      <a:pt x="32" y="474"/>
                    </a:lnTo>
                    <a:lnTo>
                      <a:pt x="32" y="499"/>
                    </a:lnTo>
                    <a:lnTo>
                      <a:pt x="32" y="509"/>
                    </a:lnTo>
                    <a:lnTo>
                      <a:pt x="32" y="519"/>
                    </a:lnTo>
                    <a:lnTo>
                      <a:pt x="35" y="531"/>
                    </a:lnTo>
                    <a:lnTo>
                      <a:pt x="38" y="541"/>
                    </a:lnTo>
                    <a:lnTo>
                      <a:pt x="38" y="551"/>
                    </a:lnTo>
                    <a:lnTo>
                      <a:pt x="38" y="563"/>
                    </a:lnTo>
                    <a:lnTo>
                      <a:pt x="38" y="573"/>
                    </a:lnTo>
                    <a:lnTo>
                      <a:pt x="38" y="583"/>
                    </a:lnTo>
                    <a:lnTo>
                      <a:pt x="38" y="595"/>
                    </a:lnTo>
                    <a:lnTo>
                      <a:pt x="42" y="605"/>
                    </a:lnTo>
                    <a:lnTo>
                      <a:pt x="42" y="627"/>
                    </a:lnTo>
                    <a:lnTo>
                      <a:pt x="45" y="637"/>
                    </a:lnTo>
                    <a:lnTo>
                      <a:pt x="48" y="666"/>
                    </a:lnTo>
                    <a:lnTo>
                      <a:pt x="48" y="679"/>
                    </a:lnTo>
                    <a:lnTo>
                      <a:pt x="51" y="691"/>
                    </a:lnTo>
                    <a:lnTo>
                      <a:pt x="51" y="701"/>
                    </a:lnTo>
                    <a:lnTo>
                      <a:pt x="54" y="711"/>
                    </a:lnTo>
                    <a:lnTo>
                      <a:pt x="58" y="723"/>
                    </a:lnTo>
                    <a:lnTo>
                      <a:pt x="58" y="733"/>
                    </a:lnTo>
                    <a:lnTo>
                      <a:pt x="61" y="755"/>
                    </a:lnTo>
                    <a:lnTo>
                      <a:pt x="61" y="765"/>
                    </a:lnTo>
                    <a:lnTo>
                      <a:pt x="61" y="775"/>
                    </a:lnTo>
                    <a:lnTo>
                      <a:pt x="61" y="787"/>
                    </a:lnTo>
                    <a:lnTo>
                      <a:pt x="61" y="797"/>
                    </a:lnTo>
                    <a:lnTo>
                      <a:pt x="58" y="807"/>
                    </a:lnTo>
                    <a:lnTo>
                      <a:pt x="58" y="835"/>
                    </a:lnTo>
                    <a:lnTo>
                      <a:pt x="54" y="845"/>
                    </a:lnTo>
                    <a:lnTo>
                      <a:pt x="51" y="855"/>
                    </a:lnTo>
                    <a:lnTo>
                      <a:pt x="51" y="867"/>
                    </a:lnTo>
                    <a:lnTo>
                      <a:pt x="51" y="877"/>
                    </a:lnTo>
                    <a:lnTo>
                      <a:pt x="51" y="887"/>
                    </a:lnTo>
                    <a:lnTo>
                      <a:pt x="51" y="899"/>
                    </a:lnTo>
                    <a:lnTo>
                      <a:pt x="51" y="909"/>
                    </a:lnTo>
                    <a:lnTo>
                      <a:pt x="48" y="919"/>
                    </a:lnTo>
                    <a:lnTo>
                      <a:pt x="45" y="931"/>
                    </a:lnTo>
                    <a:lnTo>
                      <a:pt x="45" y="941"/>
                    </a:lnTo>
                    <a:lnTo>
                      <a:pt x="45" y="951"/>
                    </a:lnTo>
                    <a:lnTo>
                      <a:pt x="45" y="963"/>
                    </a:lnTo>
                    <a:lnTo>
                      <a:pt x="45" y="973"/>
                    </a:lnTo>
                    <a:lnTo>
                      <a:pt x="42" y="983"/>
                    </a:lnTo>
                    <a:lnTo>
                      <a:pt x="42" y="995"/>
                    </a:lnTo>
                    <a:lnTo>
                      <a:pt x="42" y="1005"/>
                    </a:lnTo>
                    <a:lnTo>
                      <a:pt x="42" y="1015"/>
                    </a:lnTo>
                    <a:lnTo>
                      <a:pt x="42" y="1027"/>
                    </a:lnTo>
                    <a:lnTo>
                      <a:pt x="45" y="1037"/>
                    </a:lnTo>
                    <a:lnTo>
                      <a:pt x="51" y="1047"/>
                    </a:lnTo>
                    <a:lnTo>
                      <a:pt x="58" y="1059"/>
                    </a:lnTo>
                    <a:lnTo>
                      <a:pt x="61" y="1069"/>
                    </a:lnTo>
                    <a:lnTo>
                      <a:pt x="64" y="1079"/>
                    </a:lnTo>
                    <a:lnTo>
                      <a:pt x="67" y="1091"/>
                    </a:lnTo>
                    <a:lnTo>
                      <a:pt x="74" y="1101"/>
                    </a:lnTo>
                    <a:lnTo>
                      <a:pt x="80" y="1111"/>
                    </a:lnTo>
                    <a:lnTo>
                      <a:pt x="83" y="1123"/>
                    </a:lnTo>
                    <a:lnTo>
                      <a:pt x="86" y="1133"/>
                    </a:lnTo>
                    <a:lnTo>
                      <a:pt x="86" y="1143"/>
                    </a:lnTo>
                    <a:lnTo>
                      <a:pt x="86" y="1155"/>
                    </a:lnTo>
                    <a:lnTo>
                      <a:pt x="86" y="1165"/>
                    </a:lnTo>
                    <a:lnTo>
                      <a:pt x="86" y="1175"/>
                    </a:lnTo>
                    <a:lnTo>
                      <a:pt x="86" y="1187"/>
                    </a:lnTo>
                    <a:lnTo>
                      <a:pt x="86" y="1197"/>
                    </a:lnTo>
                    <a:lnTo>
                      <a:pt x="90" y="1207"/>
                    </a:lnTo>
                    <a:lnTo>
                      <a:pt x="93" y="1219"/>
                    </a:lnTo>
                    <a:lnTo>
                      <a:pt x="93" y="1229"/>
                    </a:lnTo>
                    <a:lnTo>
                      <a:pt x="96" y="1239"/>
                    </a:lnTo>
                    <a:lnTo>
                      <a:pt x="96" y="1251"/>
                    </a:lnTo>
                    <a:lnTo>
                      <a:pt x="96" y="1261"/>
                    </a:lnTo>
                    <a:lnTo>
                      <a:pt x="99" y="1271"/>
                    </a:lnTo>
                    <a:lnTo>
                      <a:pt x="102" y="1283"/>
                    </a:lnTo>
                    <a:lnTo>
                      <a:pt x="106" y="1293"/>
                    </a:lnTo>
                    <a:lnTo>
                      <a:pt x="106" y="1303"/>
                    </a:lnTo>
                    <a:lnTo>
                      <a:pt x="106" y="1315"/>
                    </a:lnTo>
                    <a:lnTo>
                      <a:pt x="106" y="1325"/>
                    </a:lnTo>
                    <a:lnTo>
                      <a:pt x="106" y="1335"/>
                    </a:lnTo>
                    <a:lnTo>
                      <a:pt x="106" y="1347"/>
                    </a:lnTo>
                    <a:lnTo>
                      <a:pt x="106" y="1357"/>
                    </a:lnTo>
                    <a:lnTo>
                      <a:pt x="106" y="1367"/>
                    </a:lnTo>
                    <a:lnTo>
                      <a:pt x="109" y="1379"/>
                    </a:lnTo>
                  </a:path>
                </a:pathLst>
              </a:custGeom>
              <a:noFill/>
              <a:ln w="15875" cap="rnd" cmpd="sng">
                <a:solidFill>
                  <a:srgbClr val="114FF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23559" name="Rectangle 7"/>
              <p:cNvSpPr>
                <a:spLocks noChangeArrowheads="1"/>
              </p:cNvSpPr>
              <p:nvPr/>
            </p:nvSpPr>
            <p:spPr bwMode="auto">
              <a:xfrm rot="17280000">
                <a:off x="3544" y="848"/>
                <a:ext cx="1149"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2400" smtClean="0">
                    <a:solidFill>
                      <a:srgbClr val="FFFFFF"/>
                    </a:solidFill>
                    <a:effectLst>
                      <a:outerShdw blurRad="38100" dist="38100" dir="2700000" algn="tl">
                        <a:srgbClr val="000000"/>
                      </a:outerShdw>
                    </a:effectLst>
                    <a:latin typeface="Arial Black" pitchFamily="34" charset="0"/>
                  </a:rPr>
                  <a:t>Phoenicia</a:t>
                </a:r>
              </a:p>
            </p:txBody>
          </p:sp>
          <p:sp>
            <p:nvSpPr>
              <p:cNvPr id="23560" name="Rectangle 8"/>
              <p:cNvSpPr>
                <a:spLocks noChangeArrowheads="1"/>
              </p:cNvSpPr>
              <p:nvPr/>
            </p:nvSpPr>
            <p:spPr bwMode="auto">
              <a:xfrm rot="17880000">
                <a:off x="2970" y="3580"/>
                <a:ext cx="825" cy="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2000" smtClean="0">
                    <a:solidFill>
                      <a:srgbClr val="FFFFFF"/>
                    </a:solidFill>
                    <a:effectLst>
                      <a:outerShdw blurRad="38100" dist="38100" dir="2700000" algn="tl">
                        <a:srgbClr val="000000"/>
                      </a:outerShdw>
                    </a:effectLst>
                    <a:latin typeface="Arial Black" pitchFamily="34" charset="0"/>
                  </a:rPr>
                  <a:t>Philistia</a:t>
                </a:r>
              </a:p>
            </p:txBody>
          </p:sp>
          <p:sp>
            <p:nvSpPr>
              <p:cNvPr id="23561" name="Rectangle 9"/>
              <p:cNvSpPr>
                <a:spLocks noChangeArrowheads="1"/>
              </p:cNvSpPr>
              <p:nvPr/>
            </p:nvSpPr>
            <p:spPr bwMode="auto">
              <a:xfrm>
                <a:off x="3657" y="2153"/>
                <a:ext cx="873" cy="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3200" b="1" dirty="0" smtClean="0">
                    <a:solidFill>
                      <a:srgbClr val="FFFFFF"/>
                    </a:solidFill>
                    <a:effectLst>
                      <a:outerShdw blurRad="38100" dist="38100" dir="2700000" algn="tl">
                        <a:srgbClr val="000000"/>
                      </a:outerShdw>
                    </a:effectLst>
                    <a:latin typeface="Arial Narrow" pitchFamily="34" charset="0"/>
                  </a:rPr>
                  <a:t>Canaan</a:t>
                </a:r>
              </a:p>
            </p:txBody>
          </p:sp>
          <p:sp>
            <p:nvSpPr>
              <p:cNvPr id="23562" name="AutoShape 10"/>
              <p:cNvSpPr>
                <a:spLocks noChangeArrowheads="1"/>
              </p:cNvSpPr>
              <p:nvPr/>
            </p:nvSpPr>
            <p:spPr bwMode="auto">
              <a:xfrm>
                <a:off x="4345" y="2964"/>
                <a:ext cx="49" cy="54"/>
              </a:xfrm>
              <a:prstGeom prst="star5">
                <a:avLst/>
              </a:prstGeom>
              <a:solidFill>
                <a:srgbClr val="FC0128"/>
              </a:solidFill>
              <a:ln w="12700">
                <a:solidFill>
                  <a:srgbClr val="FC012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23563" name="Rectangle 11"/>
              <p:cNvSpPr>
                <a:spLocks noChangeArrowheads="1"/>
              </p:cNvSpPr>
              <p:nvPr/>
            </p:nvSpPr>
            <p:spPr bwMode="auto">
              <a:xfrm>
                <a:off x="3791" y="2978"/>
                <a:ext cx="747"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1600" b="1" smtClean="0">
                    <a:solidFill>
                      <a:srgbClr val="FFFFFF"/>
                    </a:solidFill>
                    <a:effectLst>
                      <a:outerShdw blurRad="38100" dist="38100" dir="2700000" algn="tl">
                        <a:srgbClr val="000000"/>
                      </a:outerShdw>
                    </a:effectLst>
                    <a:latin typeface="Arial" pitchFamily="34" charset="0"/>
                  </a:rPr>
                  <a:t>Jerusalem</a:t>
                </a:r>
              </a:p>
            </p:txBody>
          </p:sp>
          <p:sp>
            <p:nvSpPr>
              <p:cNvPr id="23564" name="Rectangle 12"/>
              <p:cNvSpPr>
                <a:spLocks noChangeArrowheads="1"/>
              </p:cNvSpPr>
              <p:nvPr/>
            </p:nvSpPr>
            <p:spPr bwMode="auto">
              <a:xfrm rot="16680000">
                <a:off x="4322" y="3216"/>
                <a:ext cx="617"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1400" b="1" smtClean="0">
                    <a:solidFill>
                      <a:srgbClr val="FFFFFF"/>
                    </a:solidFill>
                    <a:latin typeface="Arial" pitchFamily="34" charset="0"/>
                  </a:rPr>
                  <a:t>Dead Sea</a:t>
                </a:r>
              </a:p>
            </p:txBody>
          </p:sp>
          <p:sp>
            <p:nvSpPr>
              <p:cNvPr id="23565" name="Rectangle 13"/>
              <p:cNvSpPr>
                <a:spLocks noChangeArrowheads="1"/>
              </p:cNvSpPr>
              <p:nvPr/>
            </p:nvSpPr>
            <p:spPr bwMode="auto">
              <a:xfrm rot="16500000">
                <a:off x="4366" y="1383"/>
                <a:ext cx="373" cy="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1200" b="1" smtClean="0">
                    <a:solidFill>
                      <a:srgbClr val="FFFFFF"/>
                    </a:solidFill>
                    <a:latin typeface="Arial Narrow" pitchFamily="34" charset="0"/>
                  </a:rPr>
                  <a:t>Galilee</a:t>
                </a:r>
              </a:p>
            </p:txBody>
          </p:sp>
          <p:sp>
            <p:nvSpPr>
              <p:cNvPr id="23566" name="Rectangle 14"/>
              <p:cNvSpPr>
                <a:spLocks noChangeArrowheads="1"/>
              </p:cNvSpPr>
              <p:nvPr/>
            </p:nvSpPr>
            <p:spPr bwMode="auto">
              <a:xfrm rot="16200000">
                <a:off x="4331" y="2280"/>
                <a:ext cx="434" cy="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1200" b="1" smtClean="0">
                    <a:solidFill>
                      <a:srgbClr val="FFFFFF"/>
                    </a:solidFill>
                    <a:effectLst>
                      <a:outerShdw blurRad="38100" dist="38100" dir="2700000" algn="tl">
                        <a:srgbClr val="000000"/>
                      </a:outerShdw>
                    </a:effectLst>
                    <a:latin typeface="Arial" pitchFamily="34" charset="0"/>
                  </a:rPr>
                  <a:t>Jordan</a:t>
                </a:r>
              </a:p>
            </p:txBody>
          </p:sp>
          <p:sp>
            <p:nvSpPr>
              <p:cNvPr id="23567" name="Rectangle 15"/>
              <p:cNvSpPr>
                <a:spLocks noChangeArrowheads="1"/>
              </p:cNvSpPr>
              <p:nvPr/>
            </p:nvSpPr>
            <p:spPr bwMode="auto">
              <a:xfrm rot="16200000">
                <a:off x="4362" y="1896"/>
                <a:ext cx="353" cy="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1200" b="1" smtClean="0">
                    <a:solidFill>
                      <a:srgbClr val="FFFFFF"/>
                    </a:solidFill>
                    <a:effectLst>
                      <a:outerShdw blurRad="38100" dist="38100" dir="2700000" algn="tl">
                        <a:srgbClr val="000000"/>
                      </a:outerShdw>
                    </a:effectLst>
                    <a:latin typeface="Arial" pitchFamily="34" charset="0"/>
                  </a:rPr>
                  <a:t>River</a:t>
                </a:r>
              </a:p>
            </p:txBody>
          </p:sp>
          <p:sp>
            <p:nvSpPr>
              <p:cNvPr id="23568" name="Rectangle 16"/>
              <p:cNvSpPr>
                <a:spLocks noChangeArrowheads="1"/>
              </p:cNvSpPr>
              <p:nvPr/>
            </p:nvSpPr>
            <p:spPr bwMode="auto">
              <a:xfrm>
                <a:off x="4867" y="4068"/>
                <a:ext cx="812" cy="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fontAlgn="base" hangingPunct="0">
                  <a:spcBef>
                    <a:spcPct val="0"/>
                  </a:spcBef>
                  <a:spcAft>
                    <a:spcPct val="0"/>
                  </a:spcAft>
                </a:pPr>
                <a:r>
                  <a:rPr lang="en-US" sz="1200" dirty="0" smtClean="0">
                    <a:solidFill>
                      <a:srgbClr val="000000"/>
                    </a:solidFill>
                    <a:latin typeface="Arial" pitchFamily="34" charset="0"/>
                  </a:rPr>
                  <a:t>NASA PHOTO</a:t>
                </a:r>
              </a:p>
            </p:txBody>
          </p:sp>
          <p:sp>
            <p:nvSpPr>
              <p:cNvPr id="23569" name="Rectangle 17"/>
              <p:cNvSpPr>
                <a:spLocks noChangeArrowheads="1"/>
              </p:cNvSpPr>
              <p:nvPr/>
            </p:nvSpPr>
            <p:spPr bwMode="auto">
              <a:xfrm>
                <a:off x="2869" y="4021"/>
                <a:ext cx="1006" cy="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fontAlgn="base" hangingPunct="0">
                  <a:spcBef>
                    <a:spcPct val="0"/>
                  </a:spcBef>
                  <a:spcAft>
                    <a:spcPct val="0"/>
                  </a:spcAft>
                </a:pPr>
                <a:r>
                  <a:rPr lang="en-US" sz="1000" smtClean="0">
                    <a:solidFill>
                      <a:srgbClr val="000000"/>
                    </a:solidFill>
                    <a:latin typeface="Arial" pitchFamily="34" charset="0"/>
                  </a:rPr>
                  <a:t>©  EBibleTeacher.com  </a:t>
                </a:r>
              </a:p>
            </p:txBody>
          </p:sp>
          <p:sp>
            <p:nvSpPr>
              <p:cNvPr id="23570" name="Freeform 18"/>
              <p:cNvSpPr>
                <a:spLocks/>
              </p:cNvSpPr>
              <p:nvPr/>
            </p:nvSpPr>
            <p:spPr bwMode="auto">
              <a:xfrm>
                <a:off x="3806" y="64"/>
                <a:ext cx="705" cy="1646"/>
              </a:xfrm>
              <a:custGeom>
                <a:avLst/>
                <a:gdLst>
                  <a:gd name="T0" fmla="*/ 19 w 705"/>
                  <a:gd name="T1" fmla="*/ 1504 h 1646"/>
                  <a:gd name="T2" fmla="*/ 58 w 705"/>
                  <a:gd name="T3" fmla="*/ 1510 h 1646"/>
                  <a:gd name="T4" fmla="*/ 96 w 705"/>
                  <a:gd name="T5" fmla="*/ 1530 h 1646"/>
                  <a:gd name="T6" fmla="*/ 134 w 705"/>
                  <a:gd name="T7" fmla="*/ 1555 h 1646"/>
                  <a:gd name="T8" fmla="*/ 173 w 705"/>
                  <a:gd name="T9" fmla="*/ 1587 h 1646"/>
                  <a:gd name="T10" fmla="*/ 211 w 705"/>
                  <a:gd name="T11" fmla="*/ 1619 h 1646"/>
                  <a:gd name="T12" fmla="*/ 250 w 705"/>
                  <a:gd name="T13" fmla="*/ 1638 h 1646"/>
                  <a:gd name="T14" fmla="*/ 288 w 705"/>
                  <a:gd name="T15" fmla="*/ 1645 h 1646"/>
                  <a:gd name="T16" fmla="*/ 326 w 705"/>
                  <a:gd name="T17" fmla="*/ 1626 h 1646"/>
                  <a:gd name="T18" fmla="*/ 352 w 705"/>
                  <a:gd name="T19" fmla="*/ 1587 h 1646"/>
                  <a:gd name="T20" fmla="*/ 371 w 705"/>
                  <a:gd name="T21" fmla="*/ 1549 h 1646"/>
                  <a:gd name="T22" fmla="*/ 378 w 705"/>
                  <a:gd name="T23" fmla="*/ 1510 h 1646"/>
                  <a:gd name="T24" fmla="*/ 390 w 705"/>
                  <a:gd name="T25" fmla="*/ 1472 h 1646"/>
                  <a:gd name="T26" fmla="*/ 410 w 705"/>
                  <a:gd name="T27" fmla="*/ 1434 h 1646"/>
                  <a:gd name="T28" fmla="*/ 422 w 705"/>
                  <a:gd name="T29" fmla="*/ 1395 h 1646"/>
                  <a:gd name="T30" fmla="*/ 435 w 705"/>
                  <a:gd name="T31" fmla="*/ 1357 h 1646"/>
                  <a:gd name="T32" fmla="*/ 448 w 705"/>
                  <a:gd name="T33" fmla="*/ 1318 h 1646"/>
                  <a:gd name="T34" fmla="*/ 467 w 705"/>
                  <a:gd name="T35" fmla="*/ 1280 h 1646"/>
                  <a:gd name="T36" fmla="*/ 480 w 705"/>
                  <a:gd name="T37" fmla="*/ 1242 h 1646"/>
                  <a:gd name="T38" fmla="*/ 480 w 705"/>
                  <a:gd name="T39" fmla="*/ 1203 h 1646"/>
                  <a:gd name="T40" fmla="*/ 486 w 705"/>
                  <a:gd name="T41" fmla="*/ 1165 h 1646"/>
                  <a:gd name="T42" fmla="*/ 499 w 705"/>
                  <a:gd name="T43" fmla="*/ 1126 h 1646"/>
                  <a:gd name="T44" fmla="*/ 512 w 705"/>
                  <a:gd name="T45" fmla="*/ 1088 h 1646"/>
                  <a:gd name="T46" fmla="*/ 525 w 705"/>
                  <a:gd name="T47" fmla="*/ 1011 h 1646"/>
                  <a:gd name="T48" fmla="*/ 538 w 705"/>
                  <a:gd name="T49" fmla="*/ 973 h 1646"/>
                  <a:gd name="T50" fmla="*/ 544 w 705"/>
                  <a:gd name="T51" fmla="*/ 864 h 1646"/>
                  <a:gd name="T52" fmla="*/ 544 w 705"/>
                  <a:gd name="T53" fmla="*/ 794 h 1646"/>
                  <a:gd name="T54" fmla="*/ 550 w 705"/>
                  <a:gd name="T55" fmla="*/ 755 h 1646"/>
                  <a:gd name="T56" fmla="*/ 557 w 705"/>
                  <a:gd name="T57" fmla="*/ 717 h 1646"/>
                  <a:gd name="T58" fmla="*/ 563 w 705"/>
                  <a:gd name="T59" fmla="*/ 678 h 1646"/>
                  <a:gd name="T60" fmla="*/ 582 w 705"/>
                  <a:gd name="T61" fmla="*/ 640 h 1646"/>
                  <a:gd name="T62" fmla="*/ 595 w 705"/>
                  <a:gd name="T63" fmla="*/ 602 h 1646"/>
                  <a:gd name="T64" fmla="*/ 602 w 705"/>
                  <a:gd name="T65" fmla="*/ 499 h 1646"/>
                  <a:gd name="T66" fmla="*/ 608 w 705"/>
                  <a:gd name="T67" fmla="*/ 435 h 1646"/>
                  <a:gd name="T68" fmla="*/ 614 w 705"/>
                  <a:gd name="T69" fmla="*/ 365 h 1646"/>
                  <a:gd name="T70" fmla="*/ 627 w 705"/>
                  <a:gd name="T71" fmla="*/ 326 h 1646"/>
                  <a:gd name="T72" fmla="*/ 640 w 705"/>
                  <a:gd name="T73" fmla="*/ 288 h 1646"/>
                  <a:gd name="T74" fmla="*/ 653 w 705"/>
                  <a:gd name="T75" fmla="*/ 250 h 1646"/>
                  <a:gd name="T76" fmla="*/ 666 w 705"/>
                  <a:gd name="T77" fmla="*/ 211 h 1646"/>
                  <a:gd name="T78" fmla="*/ 678 w 705"/>
                  <a:gd name="T79" fmla="*/ 173 h 1646"/>
                  <a:gd name="T80" fmla="*/ 685 w 705"/>
                  <a:gd name="T81" fmla="*/ 134 h 1646"/>
                  <a:gd name="T82" fmla="*/ 691 w 705"/>
                  <a:gd name="T83" fmla="*/ 96 h 1646"/>
                  <a:gd name="T84" fmla="*/ 698 w 705"/>
                  <a:gd name="T85" fmla="*/ 58 h 1646"/>
                  <a:gd name="T86" fmla="*/ 704 w 705"/>
                  <a:gd name="T87" fmla="*/ 19 h 1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5" h="1646">
                    <a:moveTo>
                      <a:pt x="0" y="1504"/>
                    </a:moveTo>
                    <a:lnTo>
                      <a:pt x="19" y="1504"/>
                    </a:lnTo>
                    <a:lnTo>
                      <a:pt x="38" y="1510"/>
                    </a:lnTo>
                    <a:lnTo>
                      <a:pt x="58" y="1510"/>
                    </a:lnTo>
                    <a:lnTo>
                      <a:pt x="77" y="1517"/>
                    </a:lnTo>
                    <a:lnTo>
                      <a:pt x="96" y="1530"/>
                    </a:lnTo>
                    <a:lnTo>
                      <a:pt x="115" y="1542"/>
                    </a:lnTo>
                    <a:lnTo>
                      <a:pt x="134" y="1555"/>
                    </a:lnTo>
                    <a:lnTo>
                      <a:pt x="154" y="1568"/>
                    </a:lnTo>
                    <a:lnTo>
                      <a:pt x="173" y="1587"/>
                    </a:lnTo>
                    <a:lnTo>
                      <a:pt x="192" y="1600"/>
                    </a:lnTo>
                    <a:lnTo>
                      <a:pt x="211" y="1619"/>
                    </a:lnTo>
                    <a:lnTo>
                      <a:pt x="230" y="1632"/>
                    </a:lnTo>
                    <a:lnTo>
                      <a:pt x="250" y="1638"/>
                    </a:lnTo>
                    <a:lnTo>
                      <a:pt x="269" y="1645"/>
                    </a:lnTo>
                    <a:lnTo>
                      <a:pt x="288" y="1645"/>
                    </a:lnTo>
                    <a:lnTo>
                      <a:pt x="307" y="1645"/>
                    </a:lnTo>
                    <a:lnTo>
                      <a:pt x="326" y="1626"/>
                    </a:lnTo>
                    <a:lnTo>
                      <a:pt x="339" y="1606"/>
                    </a:lnTo>
                    <a:lnTo>
                      <a:pt x="352" y="1587"/>
                    </a:lnTo>
                    <a:lnTo>
                      <a:pt x="365" y="1568"/>
                    </a:lnTo>
                    <a:lnTo>
                      <a:pt x="371" y="1549"/>
                    </a:lnTo>
                    <a:lnTo>
                      <a:pt x="378" y="1530"/>
                    </a:lnTo>
                    <a:lnTo>
                      <a:pt x="378" y="1510"/>
                    </a:lnTo>
                    <a:lnTo>
                      <a:pt x="384" y="1491"/>
                    </a:lnTo>
                    <a:lnTo>
                      <a:pt x="390" y="1472"/>
                    </a:lnTo>
                    <a:lnTo>
                      <a:pt x="403" y="1453"/>
                    </a:lnTo>
                    <a:lnTo>
                      <a:pt x="410" y="1434"/>
                    </a:lnTo>
                    <a:lnTo>
                      <a:pt x="416" y="1414"/>
                    </a:lnTo>
                    <a:lnTo>
                      <a:pt x="422" y="1395"/>
                    </a:lnTo>
                    <a:lnTo>
                      <a:pt x="429" y="1376"/>
                    </a:lnTo>
                    <a:lnTo>
                      <a:pt x="435" y="1357"/>
                    </a:lnTo>
                    <a:lnTo>
                      <a:pt x="442" y="1338"/>
                    </a:lnTo>
                    <a:lnTo>
                      <a:pt x="448" y="1318"/>
                    </a:lnTo>
                    <a:lnTo>
                      <a:pt x="461" y="1299"/>
                    </a:lnTo>
                    <a:lnTo>
                      <a:pt x="467" y="1280"/>
                    </a:lnTo>
                    <a:lnTo>
                      <a:pt x="474" y="1261"/>
                    </a:lnTo>
                    <a:lnTo>
                      <a:pt x="480" y="1242"/>
                    </a:lnTo>
                    <a:lnTo>
                      <a:pt x="480" y="1222"/>
                    </a:lnTo>
                    <a:lnTo>
                      <a:pt x="480" y="1203"/>
                    </a:lnTo>
                    <a:lnTo>
                      <a:pt x="486" y="1184"/>
                    </a:lnTo>
                    <a:lnTo>
                      <a:pt x="486" y="1165"/>
                    </a:lnTo>
                    <a:lnTo>
                      <a:pt x="493" y="1146"/>
                    </a:lnTo>
                    <a:lnTo>
                      <a:pt x="499" y="1126"/>
                    </a:lnTo>
                    <a:lnTo>
                      <a:pt x="506" y="1107"/>
                    </a:lnTo>
                    <a:lnTo>
                      <a:pt x="512" y="1088"/>
                    </a:lnTo>
                    <a:lnTo>
                      <a:pt x="518" y="1069"/>
                    </a:lnTo>
                    <a:lnTo>
                      <a:pt x="525" y="1011"/>
                    </a:lnTo>
                    <a:lnTo>
                      <a:pt x="538" y="992"/>
                    </a:lnTo>
                    <a:lnTo>
                      <a:pt x="538" y="973"/>
                    </a:lnTo>
                    <a:lnTo>
                      <a:pt x="544" y="922"/>
                    </a:lnTo>
                    <a:lnTo>
                      <a:pt x="544" y="864"/>
                    </a:lnTo>
                    <a:lnTo>
                      <a:pt x="544" y="813"/>
                    </a:lnTo>
                    <a:lnTo>
                      <a:pt x="544" y="794"/>
                    </a:lnTo>
                    <a:lnTo>
                      <a:pt x="544" y="774"/>
                    </a:lnTo>
                    <a:lnTo>
                      <a:pt x="550" y="755"/>
                    </a:lnTo>
                    <a:lnTo>
                      <a:pt x="557" y="736"/>
                    </a:lnTo>
                    <a:lnTo>
                      <a:pt x="557" y="717"/>
                    </a:lnTo>
                    <a:lnTo>
                      <a:pt x="563" y="698"/>
                    </a:lnTo>
                    <a:lnTo>
                      <a:pt x="563" y="678"/>
                    </a:lnTo>
                    <a:lnTo>
                      <a:pt x="570" y="659"/>
                    </a:lnTo>
                    <a:lnTo>
                      <a:pt x="582" y="640"/>
                    </a:lnTo>
                    <a:lnTo>
                      <a:pt x="589" y="621"/>
                    </a:lnTo>
                    <a:lnTo>
                      <a:pt x="595" y="602"/>
                    </a:lnTo>
                    <a:lnTo>
                      <a:pt x="595" y="550"/>
                    </a:lnTo>
                    <a:lnTo>
                      <a:pt x="602" y="499"/>
                    </a:lnTo>
                    <a:lnTo>
                      <a:pt x="608" y="480"/>
                    </a:lnTo>
                    <a:lnTo>
                      <a:pt x="608" y="435"/>
                    </a:lnTo>
                    <a:lnTo>
                      <a:pt x="608" y="384"/>
                    </a:lnTo>
                    <a:lnTo>
                      <a:pt x="614" y="365"/>
                    </a:lnTo>
                    <a:lnTo>
                      <a:pt x="614" y="346"/>
                    </a:lnTo>
                    <a:lnTo>
                      <a:pt x="627" y="326"/>
                    </a:lnTo>
                    <a:lnTo>
                      <a:pt x="634" y="307"/>
                    </a:lnTo>
                    <a:lnTo>
                      <a:pt x="640" y="288"/>
                    </a:lnTo>
                    <a:lnTo>
                      <a:pt x="646" y="269"/>
                    </a:lnTo>
                    <a:lnTo>
                      <a:pt x="653" y="250"/>
                    </a:lnTo>
                    <a:lnTo>
                      <a:pt x="659" y="230"/>
                    </a:lnTo>
                    <a:lnTo>
                      <a:pt x="666" y="211"/>
                    </a:lnTo>
                    <a:lnTo>
                      <a:pt x="672" y="192"/>
                    </a:lnTo>
                    <a:lnTo>
                      <a:pt x="678" y="173"/>
                    </a:lnTo>
                    <a:lnTo>
                      <a:pt x="678" y="154"/>
                    </a:lnTo>
                    <a:lnTo>
                      <a:pt x="685" y="134"/>
                    </a:lnTo>
                    <a:lnTo>
                      <a:pt x="685" y="115"/>
                    </a:lnTo>
                    <a:lnTo>
                      <a:pt x="691" y="96"/>
                    </a:lnTo>
                    <a:lnTo>
                      <a:pt x="691" y="77"/>
                    </a:lnTo>
                    <a:lnTo>
                      <a:pt x="698" y="58"/>
                    </a:lnTo>
                    <a:lnTo>
                      <a:pt x="698" y="38"/>
                    </a:lnTo>
                    <a:lnTo>
                      <a:pt x="704" y="19"/>
                    </a:lnTo>
                    <a:lnTo>
                      <a:pt x="704"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23571" name="Freeform 19"/>
              <p:cNvSpPr>
                <a:spLocks/>
              </p:cNvSpPr>
              <p:nvPr/>
            </p:nvSpPr>
            <p:spPr bwMode="auto">
              <a:xfrm>
                <a:off x="3300" y="2842"/>
                <a:ext cx="443" cy="1409"/>
              </a:xfrm>
              <a:custGeom>
                <a:avLst/>
                <a:gdLst>
                  <a:gd name="T0" fmla="*/ 0 w 443"/>
                  <a:gd name="T1" fmla="*/ 1408 h 1409"/>
                  <a:gd name="T2" fmla="*/ 39 w 443"/>
                  <a:gd name="T3" fmla="*/ 1184 h 1409"/>
                  <a:gd name="T4" fmla="*/ 52 w 443"/>
                  <a:gd name="T5" fmla="*/ 1165 h 1409"/>
                  <a:gd name="T6" fmla="*/ 58 w 443"/>
                  <a:gd name="T7" fmla="*/ 1146 h 1409"/>
                  <a:gd name="T8" fmla="*/ 65 w 443"/>
                  <a:gd name="T9" fmla="*/ 1126 h 1409"/>
                  <a:gd name="T10" fmla="*/ 77 w 443"/>
                  <a:gd name="T11" fmla="*/ 1107 h 1409"/>
                  <a:gd name="T12" fmla="*/ 84 w 443"/>
                  <a:gd name="T13" fmla="*/ 1088 h 1409"/>
                  <a:gd name="T14" fmla="*/ 90 w 443"/>
                  <a:gd name="T15" fmla="*/ 1069 h 1409"/>
                  <a:gd name="T16" fmla="*/ 103 w 443"/>
                  <a:gd name="T17" fmla="*/ 1050 h 1409"/>
                  <a:gd name="T18" fmla="*/ 116 w 443"/>
                  <a:gd name="T19" fmla="*/ 1030 h 1409"/>
                  <a:gd name="T20" fmla="*/ 129 w 443"/>
                  <a:gd name="T21" fmla="*/ 1011 h 1409"/>
                  <a:gd name="T22" fmla="*/ 141 w 443"/>
                  <a:gd name="T23" fmla="*/ 992 h 1409"/>
                  <a:gd name="T24" fmla="*/ 154 w 443"/>
                  <a:gd name="T25" fmla="*/ 973 h 1409"/>
                  <a:gd name="T26" fmla="*/ 167 w 443"/>
                  <a:gd name="T27" fmla="*/ 954 h 1409"/>
                  <a:gd name="T28" fmla="*/ 173 w 443"/>
                  <a:gd name="T29" fmla="*/ 934 h 1409"/>
                  <a:gd name="T30" fmla="*/ 193 w 443"/>
                  <a:gd name="T31" fmla="*/ 915 h 1409"/>
                  <a:gd name="T32" fmla="*/ 205 w 443"/>
                  <a:gd name="T33" fmla="*/ 896 h 1409"/>
                  <a:gd name="T34" fmla="*/ 218 w 443"/>
                  <a:gd name="T35" fmla="*/ 877 h 1409"/>
                  <a:gd name="T36" fmla="*/ 231 w 443"/>
                  <a:gd name="T37" fmla="*/ 858 h 1409"/>
                  <a:gd name="T38" fmla="*/ 244 w 443"/>
                  <a:gd name="T39" fmla="*/ 838 h 1409"/>
                  <a:gd name="T40" fmla="*/ 257 w 443"/>
                  <a:gd name="T41" fmla="*/ 819 h 1409"/>
                  <a:gd name="T42" fmla="*/ 269 w 443"/>
                  <a:gd name="T43" fmla="*/ 800 h 1409"/>
                  <a:gd name="T44" fmla="*/ 282 w 443"/>
                  <a:gd name="T45" fmla="*/ 781 h 1409"/>
                  <a:gd name="T46" fmla="*/ 295 w 443"/>
                  <a:gd name="T47" fmla="*/ 762 h 1409"/>
                  <a:gd name="T48" fmla="*/ 308 w 443"/>
                  <a:gd name="T49" fmla="*/ 742 h 1409"/>
                  <a:gd name="T50" fmla="*/ 314 w 443"/>
                  <a:gd name="T51" fmla="*/ 723 h 1409"/>
                  <a:gd name="T52" fmla="*/ 321 w 443"/>
                  <a:gd name="T53" fmla="*/ 672 h 1409"/>
                  <a:gd name="T54" fmla="*/ 333 w 443"/>
                  <a:gd name="T55" fmla="*/ 653 h 1409"/>
                  <a:gd name="T56" fmla="*/ 340 w 443"/>
                  <a:gd name="T57" fmla="*/ 595 h 1409"/>
                  <a:gd name="T58" fmla="*/ 346 w 443"/>
                  <a:gd name="T59" fmla="*/ 538 h 1409"/>
                  <a:gd name="T60" fmla="*/ 359 w 443"/>
                  <a:gd name="T61" fmla="*/ 518 h 1409"/>
                  <a:gd name="T62" fmla="*/ 365 w 443"/>
                  <a:gd name="T63" fmla="*/ 499 h 1409"/>
                  <a:gd name="T64" fmla="*/ 385 w 443"/>
                  <a:gd name="T65" fmla="*/ 486 h 1409"/>
                  <a:gd name="T66" fmla="*/ 391 w 443"/>
                  <a:gd name="T67" fmla="*/ 467 h 1409"/>
                  <a:gd name="T68" fmla="*/ 397 w 443"/>
                  <a:gd name="T69" fmla="*/ 448 h 1409"/>
                  <a:gd name="T70" fmla="*/ 410 w 443"/>
                  <a:gd name="T71" fmla="*/ 429 h 1409"/>
                  <a:gd name="T72" fmla="*/ 417 w 443"/>
                  <a:gd name="T73" fmla="*/ 410 h 1409"/>
                  <a:gd name="T74" fmla="*/ 423 w 443"/>
                  <a:gd name="T75" fmla="*/ 390 h 1409"/>
                  <a:gd name="T76" fmla="*/ 423 w 443"/>
                  <a:gd name="T77" fmla="*/ 371 h 1409"/>
                  <a:gd name="T78" fmla="*/ 423 w 443"/>
                  <a:gd name="T79" fmla="*/ 352 h 1409"/>
                  <a:gd name="T80" fmla="*/ 417 w 443"/>
                  <a:gd name="T81" fmla="*/ 333 h 1409"/>
                  <a:gd name="T82" fmla="*/ 417 w 443"/>
                  <a:gd name="T83" fmla="*/ 314 h 1409"/>
                  <a:gd name="T84" fmla="*/ 417 w 443"/>
                  <a:gd name="T85" fmla="*/ 294 h 1409"/>
                  <a:gd name="T86" fmla="*/ 417 w 443"/>
                  <a:gd name="T87" fmla="*/ 275 h 1409"/>
                  <a:gd name="T88" fmla="*/ 423 w 443"/>
                  <a:gd name="T89" fmla="*/ 256 h 1409"/>
                  <a:gd name="T90" fmla="*/ 429 w 443"/>
                  <a:gd name="T91" fmla="*/ 237 h 1409"/>
                  <a:gd name="T92" fmla="*/ 436 w 443"/>
                  <a:gd name="T93" fmla="*/ 218 h 1409"/>
                  <a:gd name="T94" fmla="*/ 442 w 443"/>
                  <a:gd name="T95" fmla="*/ 198 h 1409"/>
                  <a:gd name="T96" fmla="*/ 442 w 443"/>
                  <a:gd name="T97" fmla="*/ 179 h 1409"/>
                  <a:gd name="T98" fmla="*/ 442 w 443"/>
                  <a:gd name="T99" fmla="*/ 160 h 1409"/>
                  <a:gd name="T100" fmla="*/ 442 w 443"/>
                  <a:gd name="T101" fmla="*/ 141 h 1409"/>
                  <a:gd name="T102" fmla="*/ 436 w 443"/>
                  <a:gd name="T103" fmla="*/ 122 h 1409"/>
                  <a:gd name="T104" fmla="*/ 429 w 443"/>
                  <a:gd name="T105" fmla="*/ 102 h 1409"/>
                  <a:gd name="T106" fmla="*/ 423 w 443"/>
                  <a:gd name="T107" fmla="*/ 83 h 1409"/>
                  <a:gd name="T108" fmla="*/ 404 w 443"/>
                  <a:gd name="T109" fmla="*/ 77 h 1409"/>
                  <a:gd name="T110" fmla="*/ 385 w 443"/>
                  <a:gd name="T111" fmla="*/ 64 h 1409"/>
                  <a:gd name="T112" fmla="*/ 365 w 443"/>
                  <a:gd name="T113" fmla="*/ 58 h 1409"/>
                  <a:gd name="T114" fmla="*/ 353 w 443"/>
                  <a:gd name="T115" fmla="*/ 38 h 1409"/>
                  <a:gd name="T116" fmla="*/ 340 w 443"/>
                  <a:gd name="T117" fmla="*/ 19 h 1409"/>
                  <a:gd name="T118" fmla="*/ 321 w 443"/>
                  <a:gd name="T119" fmla="*/ 0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3" h="1409">
                    <a:moveTo>
                      <a:pt x="0" y="1408"/>
                    </a:moveTo>
                    <a:lnTo>
                      <a:pt x="39" y="1184"/>
                    </a:lnTo>
                    <a:lnTo>
                      <a:pt x="52" y="1165"/>
                    </a:lnTo>
                    <a:lnTo>
                      <a:pt x="58" y="1146"/>
                    </a:lnTo>
                    <a:lnTo>
                      <a:pt x="65" y="1126"/>
                    </a:lnTo>
                    <a:lnTo>
                      <a:pt x="77" y="1107"/>
                    </a:lnTo>
                    <a:lnTo>
                      <a:pt x="84" y="1088"/>
                    </a:lnTo>
                    <a:lnTo>
                      <a:pt x="90" y="1069"/>
                    </a:lnTo>
                    <a:lnTo>
                      <a:pt x="103" y="1050"/>
                    </a:lnTo>
                    <a:lnTo>
                      <a:pt x="116" y="1030"/>
                    </a:lnTo>
                    <a:lnTo>
                      <a:pt x="129" y="1011"/>
                    </a:lnTo>
                    <a:lnTo>
                      <a:pt x="141" y="992"/>
                    </a:lnTo>
                    <a:lnTo>
                      <a:pt x="154" y="973"/>
                    </a:lnTo>
                    <a:lnTo>
                      <a:pt x="167" y="954"/>
                    </a:lnTo>
                    <a:lnTo>
                      <a:pt x="173" y="934"/>
                    </a:lnTo>
                    <a:lnTo>
                      <a:pt x="193" y="915"/>
                    </a:lnTo>
                    <a:lnTo>
                      <a:pt x="205" y="896"/>
                    </a:lnTo>
                    <a:lnTo>
                      <a:pt x="218" y="877"/>
                    </a:lnTo>
                    <a:lnTo>
                      <a:pt x="231" y="858"/>
                    </a:lnTo>
                    <a:lnTo>
                      <a:pt x="244" y="838"/>
                    </a:lnTo>
                    <a:lnTo>
                      <a:pt x="257" y="819"/>
                    </a:lnTo>
                    <a:lnTo>
                      <a:pt x="269" y="800"/>
                    </a:lnTo>
                    <a:lnTo>
                      <a:pt x="282" y="781"/>
                    </a:lnTo>
                    <a:lnTo>
                      <a:pt x="295" y="762"/>
                    </a:lnTo>
                    <a:lnTo>
                      <a:pt x="308" y="742"/>
                    </a:lnTo>
                    <a:lnTo>
                      <a:pt x="314" y="723"/>
                    </a:lnTo>
                    <a:lnTo>
                      <a:pt x="321" y="672"/>
                    </a:lnTo>
                    <a:lnTo>
                      <a:pt x="333" y="653"/>
                    </a:lnTo>
                    <a:lnTo>
                      <a:pt x="340" y="595"/>
                    </a:lnTo>
                    <a:lnTo>
                      <a:pt x="346" y="538"/>
                    </a:lnTo>
                    <a:lnTo>
                      <a:pt x="359" y="518"/>
                    </a:lnTo>
                    <a:lnTo>
                      <a:pt x="365" y="499"/>
                    </a:lnTo>
                    <a:lnTo>
                      <a:pt x="385" y="486"/>
                    </a:lnTo>
                    <a:lnTo>
                      <a:pt x="391" y="467"/>
                    </a:lnTo>
                    <a:lnTo>
                      <a:pt x="397" y="448"/>
                    </a:lnTo>
                    <a:lnTo>
                      <a:pt x="410" y="429"/>
                    </a:lnTo>
                    <a:lnTo>
                      <a:pt x="417" y="410"/>
                    </a:lnTo>
                    <a:lnTo>
                      <a:pt x="423" y="390"/>
                    </a:lnTo>
                    <a:lnTo>
                      <a:pt x="423" y="371"/>
                    </a:lnTo>
                    <a:lnTo>
                      <a:pt x="423" y="352"/>
                    </a:lnTo>
                    <a:lnTo>
                      <a:pt x="417" y="333"/>
                    </a:lnTo>
                    <a:lnTo>
                      <a:pt x="417" y="314"/>
                    </a:lnTo>
                    <a:lnTo>
                      <a:pt x="417" y="294"/>
                    </a:lnTo>
                    <a:lnTo>
                      <a:pt x="417" y="275"/>
                    </a:lnTo>
                    <a:lnTo>
                      <a:pt x="423" y="256"/>
                    </a:lnTo>
                    <a:lnTo>
                      <a:pt x="429" y="237"/>
                    </a:lnTo>
                    <a:lnTo>
                      <a:pt x="436" y="218"/>
                    </a:lnTo>
                    <a:lnTo>
                      <a:pt x="442" y="198"/>
                    </a:lnTo>
                    <a:lnTo>
                      <a:pt x="442" y="179"/>
                    </a:lnTo>
                    <a:lnTo>
                      <a:pt x="442" y="160"/>
                    </a:lnTo>
                    <a:lnTo>
                      <a:pt x="442" y="141"/>
                    </a:lnTo>
                    <a:lnTo>
                      <a:pt x="436" y="122"/>
                    </a:lnTo>
                    <a:lnTo>
                      <a:pt x="429" y="102"/>
                    </a:lnTo>
                    <a:lnTo>
                      <a:pt x="423" y="83"/>
                    </a:lnTo>
                    <a:lnTo>
                      <a:pt x="404" y="77"/>
                    </a:lnTo>
                    <a:lnTo>
                      <a:pt x="385" y="64"/>
                    </a:lnTo>
                    <a:lnTo>
                      <a:pt x="365" y="58"/>
                    </a:lnTo>
                    <a:lnTo>
                      <a:pt x="353" y="38"/>
                    </a:lnTo>
                    <a:lnTo>
                      <a:pt x="340" y="19"/>
                    </a:lnTo>
                    <a:lnTo>
                      <a:pt x="321"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23572" name="Rectangle 20"/>
              <p:cNvSpPr>
                <a:spLocks noChangeArrowheads="1"/>
              </p:cNvSpPr>
              <p:nvPr/>
            </p:nvSpPr>
            <p:spPr bwMode="auto">
              <a:xfrm rot="17160000">
                <a:off x="2449" y="1063"/>
                <a:ext cx="1861" cy="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3200" b="1" i="1" smtClean="0">
                    <a:solidFill>
                      <a:srgbClr val="C1CEFF"/>
                    </a:solidFill>
                    <a:effectLst>
                      <a:outerShdw blurRad="38100" dist="38100" dir="2700000" algn="tl">
                        <a:srgbClr val="000000"/>
                      </a:outerShdw>
                    </a:effectLst>
                    <a:latin typeface="Arial" pitchFamily="34" charset="0"/>
                  </a:rPr>
                  <a:t>Mediterranean</a:t>
                </a:r>
              </a:p>
            </p:txBody>
          </p:sp>
          <p:sp>
            <p:nvSpPr>
              <p:cNvPr id="23573" name="AutoShape 21"/>
              <p:cNvSpPr>
                <a:spLocks noChangeArrowheads="1"/>
              </p:cNvSpPr>
              <p:nvPr/>
            </p:nvSpPr>
            <p:spPr bwMode="auto">
              <a:xfrm rot="16200000">
                <a:off x="4708" y="340"/>
                <a:ext cx="520" cy="136"/>
              </a:xfrm>
              <a:prstGeom prst="rightArrow">
                <a:avLst>
                  <a:gd name="adj1" fmla="val 50000"/>
                  <a:gd name="adj2" fmla="val 191194"/>
                </a:avLst>
              </a:prstGeom>
              <a:solidFill>
                <a:srgbClr val="FAFD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6000" b="1" u="sng" smtClean="0">
                  <a:solidFill>
                    <a:srgbClr val="FAFD00"/>
                  </a:solidFill>
                  <a:effectLst>
                    <a:outerShdw blurRad="38100" dist="38100" dir="2700000" algn="tl">
                      <a:srgbClr val="000000">
                        <a:alpha val="43137"/>
                      </a:srgbClr>
                    </a:outerShdw>
                  </a:effectLst>
                </a:endParaRPr>
              </a:p>
            </p:txBody>
          </p:sp>
          <p:sp>
            <p:nvSpPr>
              <p:cNvPr id="23574" name="Rectangle 22"/>
              <p:cNvSpPr>
                <a:spLocks noChangeArrowheads="1"/>
              </p:cNvSpPr>
              <p:nvPr/>
            </p:nvSpPr>
            <p:spPr bwMode="auto">
              <a:xfrm>
                <a:off x="4473" y="665"/>
                <a:ext cx="1046" cy="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fontAlgn="base" hangingPunct="0">
                  <a:lnSpc>
                    <a:spcPct val="90000"/>
                  </a:lnSpc>
                  <a:spcBef>
                    <a:spcPct val="0"/>
                  </a:spcBef>
                  <a:spcAft>
                    <a:spcPct val="0"/>
                  </a:spcAft>
                </a:pPr>
                <a:r>
                  <a:rPr lang="en-US" sz="3200" b="1" smtClean="0">
                    <a:solidFill>
                      <a:srgbClr val="FFFFFF"/>
                    </a:solidFill>
                    <a:effectLst>
                      <a:outerShdw blurRad="38100" dist="38100" dir="2700000" algn="tl">
                        <a:srgbClr val="000000"/>
                      </a:outerShdw>
                    </a:effectLst>
                    <a:latin typeface="Arial Narrow" pitchFamily="34" charset="0"/>
                  </a:rPr>
                  <a:t>Hittite Empire</a:t>
                </a:r>
              </a:p>
            </p:txBody>
          </p:sp>
          <p:sp>
            <p:nvSpPr>
              <p:cNvPr id="23575" name="Rectangle 23"/>
              <p:cNvSpPr>
                <a:spLocks noChangeArrowheads="1"/>
              </p:cNvSpPr>
              <p:nvPr/>
            </p:nvSpPr>
            <p:spPr bwMode="auto">
              <a:xfrm>
                <a:off x="4725" y="3473"/>
                <a:ext cx="697" cy="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3200" b="1" smtClean="0">
                    <a:solidFill>
                      <a:srgbClr val="FFFFFF"/>
                    </a:solidFill>
                    <a:effectLst>
                      <a:outerShdw blurRad="38100" dist="38100" dir="2700000" algn="tl">
                        <a:srgbClr val="000000"/>
                      </a:outerShdw>
                    </a:effectLst>
                    <a:latin typeface="Arial Narrow" pitchFamily="34" charset="0"/>
                  </a:rPr>
                  <a:t>Edom</a:t>
                </a:r>
              </a:p>
            </p:txBody>
          </p:sp>
          <p:sp>
            <p:nvSpPr>
              <p:cNvPr id="23576" name="Rectangle 24"/>
              <p:cNvSpPr>
                <a:spLocks noChangeArrowheads="1"/>
              </p:cNvSpPr>
              <p:nvPr/>
            </p:nvSpPr>
            <p:spPr bwMode="auto">
              <a:xfrm>
                <a:off x="4713" y="3089"/>
                <a:ext cx="662" cy="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3200" b="1" smtClean="0">
                    <a:solidFill>
                      <a:srgbClr val="FFFFFF"/>
                    </a:solidFill>
                    <a:effectLst>
                      <a:outerShdw blurRad="38100" dist="38100" dir="2700000" algn="tl">
                        <a:srgbClr val="000000"/>
                      </a:outerShdw>
                    </a:effectLst>
                    <a:latin typeface="Arial Narrow" pitchFamily="34" charset="0"/>
                  </a:rPr>
                  <a:t>Moab</a:t>
                </a:r>
              </a:p>
            </p:txBody>
          </p:sp>
          <p:sp>
            <p:nvSpPr>
              <p:cNvPr id="23577" name="Rectangle 25"/>
              <p:cNvSpPr>
                <a:spLocks noChangeArrowheads="1"/>
              </p:cNvSpPr>
              <p:nvPr/>
            </p:nvSpPr>
            <p:spPr bwMode="auto">
              <a:xfrm>
                <a:off x="4701" y="2381"/>
                <a:ext cx="896" cy="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3200" b="1" smtClean="0">
                    <a:solidFill>
                      <a:srgbClr val="FFFFFF"/>
                    </a:solidFill>
                    <a:effectLst>
                      <a:outerShdw blurRad="38100" dist="38100" dir="2700000" algn="tl">
                        <a:srgbClr val="000000"/>
                      </a:outerShdw>
                    </a:effectLst>
                    <a:latin typeface="Arial Narrow" pitchFamily="34" charset="0"/>
                  </a:rPr>
                  <a:t>Ammon</a:t>
                </a:r>
              </a:p>
            </p:txBody>
          </p:sp>
          <p:sp>
            <p:nvSpPr>
              <p:cNvPr id="23578" name="Rectangle 26"/>
              <p:cNvSpPr>
                <a:spLocks noChangeArrowheads="1"/>
              </p:cNvSpPr>
              <p:nvPr/>
            </p:nvSpPr>
            <p:spPr bwMode="auto">
              <a:xfrm>
                <a:off x="4329" y="3813"/>
                <a:ext cx="778" cy="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fontAlgn="base" hangingPunct="0">
                  <a:spcBef>
                    <a:spcPct val="0"/>
                  </a:spcBef>
                  <a:spcAft>
                    <a:spcPct val="0"/>
                  </a:spcAft>
                </a:pPr>
                <a:r>
                  <a:rPr lang="en-US" sz="3200" b="1" smtClean="0">
                    <a:solidFill>
                      <a:srgbClr val="FFFFFF"/>
                    </a:solidFill>
                    <a:effectLst>
                      <a:outerShdw blurRad="38100" dist="38100" dir="2700000" algn="tl">
                        <a:srgbClr val="000000"/>
                      </a:outerShdw>
                    </a:effectLst>
                    <a:latin typeface="Arial Narrow" pitchFamily="34" charset="0"/>
                  </a:rPr>
                  <a:t>Midian</a:t>
                </a:r>
              </a:p>
            </p:txBody>
          </p:sp>
        </p:grpSp>
        <p:sp>
          <p:nvSpPr>
            <p:cNvPr id="23586" name="Rectangle 34"/>
            <p:cNvSpPr>
              <a:spLocks noChangeArrowheads="1"/>
            </p:cNvSpPr>
            <p:nvPr/>
          </p:nvSpPr>
          <p:spPr bwMode="auto">
            <a:xfrm>
              <a:off x="2917" y="101"/>
              <a:ext cx="988" cy="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fontAlgn="base" hangingPunct="0">
                <a:spcBef>
                  <a:spcPct val="0"/>
                </a:spcBef>
                <a:spcAft>
                  <a:spcPct val="0"/>
                </a:spcAft>
              </a:pPr>
              <a:r>
                <a:rPr lang="en-US" sz="1200" smtClean="0">
                  <a:solidFill>
                    <a:srgbClr val="FFFFFF"/>
                  </a:solidFill>
                  <a:latin typeface="Arial" pitchFamily="34" charset="0"/>
                </a:rPr>
                <a:t>www.Studylight.org</a:t>
              </a:r>
            </a:p>
          </p:txBody>
        </p:sp>
      </p:grpSp>
    </p:spTree>
    <p:extLst>
      <p:ext uri="{BB962C8B-B14F-4D97-AF65-F5344CB8AC3E}">
        <p14:creationId xmlns:p14="http://schemas.microsoft.com/office/powerpoint/2010/main" val="782853145"/>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5" descr="sina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762000"/>
            <a:ext cx="8229600" cy="60960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5587" name="Text Box 6"/>
          <p:cNvSpPr txBox="1">
            <a:spLocks noChangeArrowheads="1"/>
          </p:cNvSpPr>
          <p:nvPr/>
        </p:nvSpPr>
        <p:spPr bwMode="auto">
          <a:xfrm>
            <a:off x="609600" y="2209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solidFill>
                <a:prstClr val="black"/>
              </a:solidFill>
            </a:endParaRPr>
          </a:p>
        </p:txBody>
      </p:sp>
      <p:sp>
        <p:nvSpPr>
          <p:cNvPr id="195588" name="Text Box 7"/>
          <p:cNvSpPr txBox="1">
            <a:spLocks noChangeArrowheads="1"/>
          </p:cNvSpPr>
          <p:nvPr/>
        </p:nvSpPr>
        <p:spPr bwMode="auto">
          <a:xfrm>
            <a:off x="685800" y="0"/>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sz="4400" dirty="0">
                <a:solidFill>
                  <a:prstClr val="black"/>
                </a:solidFill>
              </a:rPr>
              <a:t>WILDERNESS WANDERINGS</a:t>
            </a:r>
          </a:p>
        </p:txBody>
      </p:sp>
      <p:sp>
        <p:nvSpPr>
          <p:cNvPr id="195589" name="Line 8"/>
          <p:cNvSpPr>
            <a:spLocks noChangeShapeType="1"/>
          </p:cNvSpPr>
          <p:nvPr/>
        </p:nvSpPr>
        <p:spPr bwMode="auto">
          <a:xfrm>
            <a:off x="2590800" y="2743200"/>
            <a:ext cx="533400" cy="381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0" name="Text Box 9"/>
          <p:cNvSpPr txBox="1">
            <a:spLocks noChangeArrowheads="1"/>
          </p:cNvSpPr>
          <p:nvPr/>
        </p:nvSpPr>
        <p:spPr bwMode="auto">
          <a:xfrm>
            <a:off x="2590800" y="3810000"/>
            <a:ext cx="1447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Pthahiroth </a:t>
            </a:r>
          </a:p>
        </p:txBody>
      </p:sp>
      <p:sp>
        <p:nvSpPr>
          <p:cNvPr id="195591" name="Line 10"/>
          <p:cNvSpPr>
            <a:spLocks noChangeShapeType="1"/>
          </p:cNvSpPr>
          <p:nvPr/>
        </p:nvSpPr>
        <p:spPr bwMode="auto">
          <a:xfrm>
            <a:off x="3200400" y="3276600"/>
            <a:ext cx="0" cy="609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2" name="Text Box 11"/>
          <p:cNvSpPr txBox="1">
            <a:spLocks noChangeArrowheads="1"/>
          </p:cNvSpPr>
          <p:nvPr/>
        </p:nvSpPr>
        <p:spPr bwMode="auto">
          <a:xfrm>
            <a:off x="4038600" y="4724400"/>
            <a:ext cx="914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MarahElim</a:t>
            </a:r>
          </a:p>
        </p:txBody>
      </p:sp>
      <p:sp>
        <p:nvSpPr>
          <p:cNvPr id="195593" name="Line 12"/>
          <p:cNvSpPr>
            <a:spLocks noChangeShapeType="1"/>
          </p:cNvSpPr>
          <p:nvPr/>
        </p:nvSpPr>
        <p:spPr bwMode="auto">
          <a:xfrm>
            <a:off x="3352800" y="4114800"/>
            <a:ext cx="838200" cy="685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4" name="Line 13"/>
          <p:cNvSpPr>
            <a:spLocks noChangeShapeType="1"/>
          </p:cNvSpPr>
          <p:nvPr/>
        </p:nvSpPr>
        <p:spPr bwMode="auto">
          <a:xfrm>
            <a:off x="4572000" y="5105400"/>
            <a:ext cx="1066800" cy="1371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5" name="Text Box 14"/>
          <p:cNvSpPr txBox="1">
            <a:spLocks noChangeArrowheads="1"/>
          </p:cNvSpPr>
          <p:nvPr/>
        </p:nvSpPr>
        <p:spPr bwMode="auto">
          <a:xfrm>
            <a:off x="5943600" y="5334000"/>
            <a:ext cx="914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endParaRPr lang="en-US">
              <a:solidFill>
                <a:prstClr val="black"/>
              </a:solidFill>
            </a:endParaRPr>
          </a:p>
        </p:txBody>
      </p:sp>
      <p:sp>
        <p:nvSpPr>
          <p:cNvPr id="195596" name="Text Box 15"/>
          <p:cNvSpPr txBox="1">
            <a:spLocks noChangeArrowheads="1"/>
          </p:cNvSpPr>
          <p:nvPr/>
        </p:nvSpPr>
        <p:spPr bwMode="auto">
          <a:xfrm>
            <a:off x="5791200" y="5105400"/>
            <a:ext cx="1219200" cy="366713"/>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Hazaroth</a:t>
            </a:r>
          </a:p>
        </p:txBody>
      </p:sp>
      <p:sp>
        <p:nvSpPr>
          <p:cNvPr id="195597" name="Line 16"/>
          <p:cNvSpPr>
            <a:spLocks noChangeShapeType="1"/>
          </p:cNvSpPr>
          <p:nvPr/>
        </p:nvSpPr>
        <p:spPr bwMode="auto">
          <a:xfrm flipV="1">
            <a:off x="5943600" y="5486400"/>
            <a:ext cx="228600" cy="990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8" name="Line 17"/>
          <p:cNvSpPr>
            <a:spLocks noChangeShapeType="1"/>
          </p:cNvSpPr>
          <p:nvPr/>
        </p:nvSpPr>
        <p:spPr bwMode="auto">
          <a:xfrm flipV="1">
            <a:off x="6248400" y="3200400"/>
            <a:ext cx="152400" cy="1905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599" name="Text Box 18"/>
          <p:cNvSpPr txBox="1">
            <a:spLocks noChangeArrowheads="1"/>
          </p:cNvSpPr>
          <p:nvPr/>
        </p:nvSpPr>
        <p:spPr bwMode="auto">
          <a:xfrm>
            <a:off x="7467600" y="3352800"/>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Mt Hor</a:t>
            </a:r>
          </a:p>
        </p:txBody>
      </p:sp>
      <p:sp>
        <p:nvSpPr>
          <p:cNvPr id="195600" name="Line 19"/>
          <p:cNvSpPr>
            <a:spLocks noChangeShapeType="1"/>
          </p:cNvSpPr>
          <p:nvPr/>
        </p:nvSpPr>
        <p:spPr bwMode="auto">
          <a:xfrm>
            <a:off x="6400800" y="2971800"/>
            <a:ext cx="1295400" cy="4572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1" name="Line 20"/>
          <p:cNvSpPr>
            <a:spLocks noChangeShapeType="1"/>
          </p:cNvSpPr>
          <p:nvPr/>
        </p:nvSpPr>
        <p:spPr bwMode="auto">
          <a:xfrm flipH="1">
            <a:off x="7315200" y="3657600"/>
            <a:ext cx="381000" cy="11430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2" name="Line 21"/>
          <p:cNvSpPr>
            <a:spLocks noChangeShapeType="1"/>
          </p:cNvSpPr>
          <p:nvPr/>
        </p:nvSpPr>
        <p:spPr bwMode="auto">
          <a:xfrm flipH="1" flipV="1">
            <a:off x="6705600" y="3276600"/>
            <a:ext cx="762000" cy="15240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3" name="Line 22"/>
          <p:cNvSpPr>
            <a:spLocks noChangeShapeType="1"/>
          </p:cNvSpPr>
          <p:nvPr/>
        </p:nvSpPr>
        <p:spPr bwMode="auto">
          <a:xfrm>
            <a:off x="6705600" y="3276600"/>
            <a:ext cx="762000" cy="3048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4" name="Line 23"/>
          <p:cNvSpPr>
            <a:spLocks noChangeShapeType="1"/>
          </p:cNvSpPr>
          <p:nvPr/>
        </p:nvSpPr>
        <p:spPr bwMode="auto">
          <a:xfrm flipH="1" flipV="1">
            <a:off x="6553200" y="2286000"/>
            <a:ext cx="1066800" cy="990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5" name="Line 24"/>
          <p:cNvSpPr>
            <a:spLocks noChangeShapeType="1"/>
          </p:cNvSpPr>
          <p:nvPr/>
        </p:nvSpPr>
        <p:spPr bwMode="auto">
          <a:xfrm>
            <a:off x="6705600" y="2209800"/>
            <a:ext cx="1143000" cy="11430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6" name="Line 25"/>
          <p:cNvSpPr>
            <a:spLocks noChangeShapeType="1"/>
          </p:cNvSpPr>
          <p:nvPr/>
        </p:nvSpPr>
        <p:spPr bwMode="auto">
          <a:xfrm flipH="1">
            <a:off x="7391400" y="3657600"/>
            <a:ext cx="381000" cy="14478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7" name="Text Box 26"/>
          <p:cNvSpPr txBox="1">
            <a:spLocks noChangeArrowheads="1"/>
          </p:cNvSpPr>
          <p:nvPr/>
        </p:nvSpPr>
        <p:spPr bwMode="auto">
          <a:xfrm>
            <a:off x="7543800" y="4967288"/>
            <a:ext cx="76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Elath</a:t>
            </a:r>
          </a:p>
        </p:txBody>
      </p:sp>
      <p:sp>
        <p:nvSpPr>
          <p:cNvPr id="195608" name="Line 27"/>
          <p:cNvSpPr>
            <a:spLocks noChangeShapeType="1"/>
          </p:cNvSpPr>
          <p:nvPr/>
        </p:nvSpPr>
        <p:spPr bwMode="auto">
          <a:xfrm flipH="1" flipV="1">
            <a:off x="7924800" y="2819400"/>
            <a:ext cx="76200" cy="22860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95609" name="Text Box 28"/>
          <p:cNvSpPr txBox="1">
            <a:spLocks noChangeArrowheads="1"/>
          </p:cNvSpPr>
          <p:nvPr/>
        </p:nvSpPr>
        <p:spPr bwMode="auto">
          <a:xfrm>
            <a:off x="7696200" y="2362200"/>
            <a:ext cx="914400" cy="366713"/>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50000"/>
              </a:spcBef>
              <a:spcAft>
                <a:spcPct val="0"/>
              </a:spcAft>
            </a:pPr>
            <a:r>
              <a:rPr lang="en-US">
                <a:solidFill>
                  <a:prstClr val="black"/>
                </a:solidFill>
              </a:rPr>
              <a:t>Zeredr</a:t>
            </a:r>
          </a:p>
        </p:txBody>
      </p:sp>
      <p:sp>
        <p:nvSpPr>
          <p:cNvPr id="195610" name="Line 29"/>
          <p:cNvSpPr>
            <a:spLocks noChangeShapeType="1"/>
          </p:cNvSpPr>
          <p:nvPr/>
        </p:nvSpPr>
        <p:spPr bwMode="auto">
          <a:xfrm flipH="1" flipV="1">
            <a:off x="7543800" y="914400"/>
            <a:ext cx="381000" cy="18288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prstClr val="black"/>
              </a:solidFill>
              <a:latin typeface="Arial" charset="0"/>
              <a:cs typeface="Arial" charset="0"/>
            </a:endParaRPr>
          </a:p>
        </p:txBody>
      </p:sp>
    </p:spTree>
    <p:extLst>
      <p:ext uri="{BB962C8B-B14F-4D97-AF65-F5344CB8AC3E}">
        <p14:creationId xmlns:p14="http://schemas.microsoft.com/office/powerpoint/2010/main" val="237031904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1809"/>
          <a:stretch/>
        </p:blipFill>
        <p:spPr bwMode="auto">
          <a:xfrm>
            <a:off x="3886200" y="0"/>
            <a:ext cx="5257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52400" y="1523999"/>
            <a:ext cx="3200400" cy="3416320"/>
          </a:xfrm>
          <a:prstGeom prst="rect">
            <a:avLst/>
          </a:prstGeom>
        </p:spPr>
        <p:txBody>
          <a:bodyPr wrap="square">
            <a:spAutoFit/>
          </a:bodyPr>
          <a:lstStyle/>
          <a:p>
            <a:pPr algn="ctr"/>
            <a:r>
              <a:rPr lang="en-US" sz="5400" b="1" dirty="0">
                <a:solidFill>
                  <a:srgbClr val="0000FF"/>
                </a:solidFill>
              </a:rPr>
              <a:t>DIVISION</a:t>
            </a:r>
            <a:br>
              <a:rPr lang="en-US" sz="5400" b="1" dirty="0">
                <a:solidFill>
                  <a:srgbClr val="0000FF"/>
                </a:solidFill>
              </a:rPr>
            </a:br>
            <a:r>
              <a:rPr lang="en-US" sz="5400" b="1" dirty="0">
                <a:solidFill>
                  <a:srgbClr val="0000FF"/>
                </a:solidFill>
              </a:rPr>
              <a:t> </a:t>
            </a:r>
            <a:r>
              <a:rPr lang="en-US" sz="5400" b="1" dirty="0" smtClean="0">
                <a:solidFill>
                  <a:srgbClr val="0000FF"/>
                </a:solidFill>
              </a:rPr>
              <a:t>OF THE</a:t>
            </a:r>
            <a:r>
              <a:rPr lang="en-US" sz="5400" b="1" dirty="0">
                <a:solidFill>
                  <a:srgbClr val="0000FF"/>
                </a:solidFill>
              </a:rPr>
              <a:t/>
            </a:r>
            <a:br>
              <a:rPr lang="en-US" sz="5400" b="1" dirty="0">
                <a:solidFill>
                  <a:srgbClr val="0000FF"/>
                </a:solidFill>
              </a:rPr>
            </a:br>
            <a:r>
              <a:rPr lang="en-US" sz="5400" b="1" dirty="0">
                <a:solidFill>
                  <a:srgbClr val="0000FF"/>
                </a:solidFill>
              </a:rPr>
              <a:t>LAND</a:t>
            </a:r>
            <a:br>
              <a:rPr lang="en-US" sz="5400" b="1" dirty="0">
                <a:solidFill>
                  <a:srgbClr val="0000FF"/>
                </a:solidFill>
              </a:rPr>
            </a:br>
            <a:r>
              <a:rPr lang="en-US" sz="5400" b="1" dirty="0">
                <a:solidFill>
                  <a:srgbClr val="0000FF"/>
                </a:solidFill>
              </a:rPr>
              <a:t> MAP</a:t>
            </a:r>
          </a:p>
        </p:txBody>
      </p:sp>
    </p:spTree>
    <p:extLst>
      <p:ext uri="{BB962C8B-B14F-4D97-AF65-F5344CB8AC3E}">
        <p14:creationId xmlns:p14="http://schemas.microsoft.com/office/powerpoint/2010/main" val="262772544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2971800" cy="1782762"/>
          </a:xfrm>
        </p:spPr>
        <p:txBody>
          <a:bodyPr/>
          <a:lstStyle/>
          <a:p>
            <a:r>
              <a:rPr lang="en-US" sz="4800" b="1" dirty="0" smtClean="0">
                <a:solidFill>
                  <a:srgbClr val="C00000"/>
                </a:solidFill>
              </a:rPr>
              <a:t>CITIES OF REFUGE</a:t>
            </a:r>
            <a:endParaRPr lang="en-US" sz="4800" b="1" dirty="0">
              <a:solidFill>
                <a:srgbClr val="C0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8901" y="152400"/>
            <a:ext cx="5352699"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6200" y="2667000"/>
            <a:ext cx="3352800" cy="3785652"/>
          </a:xfrm>
          <a:prstGeom prst="rect">
            <a:avLst/>
          </a:prstGeom>
          <a:noFill/>
        </p:spPr>
        <p:txBody>
          <a:bodyPr wrap="square" rtlCol="0">
            <a:spAutoFit/>
          </a:bodyPr>
          <a:lstStyle/>
          <a:p>
            <a:r>
              <a:rPr lang="en-US" sz="4000" dirty="0" smtClean="0">
                <a:solidFill>
                  <a:srgbClr val="C00000"/>
                </a:solidFill>
              </a:rPr>
              <a:t>Hebron</a:t>
            </a:r>
          </a:p>
          <a:p>
            <a:r>
              <a:rPr lang="en-US" sz="4000" dirty="0" err="1" smtClean="0">
                <a:solidFill>
                  <a:srgbClr val="C00000"/>
                </a:solidFill>
              </a:rPr>
              <a:t>Bezer</a:t>
            </a:r>
            <a:endParaRPr lang="en-US" sz="4000" dirty="0" smtClean="0">
              <a:solidFill>
                <a:srgbClr val="C00000"/>
              </a:solidFill>
            </a:endParaRPr>
          </a:p>
          <a:p>
            <a:r>
              <a:rPr lang="en-US" sz="4000" dirty="0" err="1" smtClean="0">
                <a:solidFill>
                  <a:srgbClr val="C00000"/>
                </a:solidFill>
              </a:rPr>
              <a:t>Shechem</a:t>
            </a:r>
            <a:endParaRPr lang="en-US" sz="4000" dirty="0" smtClean="0">
              <a:solidFill>
                <a:srgbClr val="C00000"/>
              </a:solidFill>
            </a:endParaRPr>
          </a:p>
          <a:p>
            <a:r>
              <a:rPr lang="en-US" sz="4000" dirty="0" err="1" smtClean="0">
                <a:solidFill>
                  <a:srgbClr val="C00000"/>
                </a:solidFill>
              </a:rPr>
              <a:t>Ramoth-gilead</a:t>
            </a:r>
            <a:endParaRPr lang="en-US" sz="4000" dirty="0" smtClean="0">
              <a:solidFill>
                <a:srgbClr val="C00000"/>
              </a:solidFill>
            </a:endParaRPr>
          </a:p>
          <a:p>
            <a:r>
              <a:rPr lang="en-US" sz="4000" dirty="0" smtClean="0">
                <a:solidFill>
                  <a:srgbClr val="C00000"/>
                </a:solidFill>
              </a:rPr>
              <a:t>Golan</a:t>
            </a:r>
          </a:p>
          <a:p>
            <a:r>
              <a:rPr lang="en-US" sz="4000" dirty="0" err="1" smtClean="0">
                <a:solidFill>
                  <a:srgbClr val="C00000"/>
                </a:solidFill>
              </a:rPr>
              <a:t>Kedesh</a:t>
            </a:r>
            <a:endParaRPr lang="en-US" sz="4000" dirty="0">
              <a:solidFill>
                <a:srgbClr val="C00000"/>
              </a:solidFill>
            </a:endParaRPr>
          </a:p>
        </p:txBody>
      </p:sp>
    </p:spTree>
    <p:extLst>
      <p:ext uri="{BB962C8B-B14F-4D97-AF65-F5344CB8AC3E}">
        <p14:creationId xmlns:p14="http://schemas.microsoft.com/office/powerpoint/2010/main" val="83016213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5" descr="3283879390_32808f69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itle 1" descr="Stationery"/>
          <p:cNvSpPr>
            <a:spLocks noGrp="1"/>
          </p:cNvSpPr>
          <p:nvPr>
            <p:ph type="title"/>
          </p:nvPr>
        </p:nvSpPr>
        <p:spPr>
          <a:xfrm>
            <a:off x="990600" y="2286000"/>
            <a:ext cx="7010400" cy="1143000"/>
          </a:xfrm>
          <a:blipFill dpi="0" rotWithShape="1">
            <a:blip r:embed="rId4" cstate="print"/>
            <a:srcRect/>
            <a:tile tx="0" ty="0" sx="100000" sy="100000" flip="none" algn="tl"/>
          </a:blipFill>
        </p:spPr>
        <p:txBody>
          <a:bodyPr rtlCol="0">
            <a:normAutofit fontScale="90000"/>
          </a:bodyPr>
          <a:lstStyle/>
          <a:p>
            <a:pPr eaLnBrk="1" fontAlgn="auto" hangingPunct="1">
              <a:spcAft>
                <a:spcPts val="0"/>
              </a:spcAft>
              <a:defRPr/>
            </a:pPr>
            <a:r>
              <a:rPr lang="en-US" sz="7200" smtClean="0"/>
              <a:t>Deuteronomy</a:t>
            </a:r>
            <a:r>
              <a:rPr lang="en-US" sz="4000" smtClean="0"/>
              <a:t>  </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Title 1"/>
          <p:cNvSpPr>
            <a:spLocks noGrp="1"/>
          </p:cNvSpPr>
          <p:nvPr>
            <p:ph type="title"/>
          </p:nvPr>
        </p:nvSpPr>
        <p:spPr>
          <a:xfrm>
            <a:off x="304800" y="76200"/>
            <a:ext cx="8458200" cy="1143000"/>
          </a:xfrm>
        </p:spPr>
        <p:txBody>
          <a:bodyPr/>
          <a:lstStyle/>
          <a:p>
            <a:pPr eaLnBrk="1" hangingPunct="1"/>
            <a:r>
              <a:rPr lang="en-US" sz="6000" b="1" smtClean="0">
                <a:solidFill>
                  <a:srgbClr val="CC0000"/>
                </a:solidFill>
                <a:latin typeface="Papyrus" pitchFamily="66" charset="0"/>
              </a:rPr>
              <a:t>DEUTERONOMY</a:t>
            </a:r>
          </a:p>
        </p:txBody>
      </p:sp>
      <p:sp>
        <p:nvSpPr>
          <p:cNvPr id="52227" name="Content Placeholder 2"/>
          <p:cNvSpPr>
            <a:spLocks noGrp="1"/>
          </p:cNvSpPr>
          <p:nvPr>
            <p:ph idx="1"/>
          </p:nvPr>
        </p:nvSpPr>
        <p:spPr>
          <a:xfrm>
            <a:off x="0" y="1143000"/>
            <a:ext cx="9144000" cy="5791200"/>
          </a:xfrm>
        </p:spPr>
        <p:txBody>
          <a:bodyPr/>
          <a:lstStyle/>
          <a:p>
            <a:pPr eaLnBrk="1" hangingPunct="1"/>
            <a:r>
              <a:rPr lang="en-US" dirty="0" smtClean="0">
                <a:solidFill>
                  <a:srgbClr val="CC0000"/>
                </a:solidFill>
                <a:latin typeface="Comic Sans MS" pitchFamily="66" charset="0"/>
              </a:rPr>
              <a:t>AUTHOR:</a:t>
            </a:r>
            <a:r>
              <a:rPr lang="en-US" dirty="0" smtClean="0">
                <a:latin typeface="Comic Sans MS" pitchFamily="66" charset="0"/>
              </a:rPr>
              <a:t> </a:t>
            </a:r>
            <a:r>
              <a:rPr lang="en-US" b="1" dirty="0" smtClean="0">
                <a:latin typeface="Comic Sans MS" pitchFamily="66" charset="0"/>
              </a:rPr>
              <a:t> Moses</a:t>
            </a:r>
            <a:r>
              <a:rPr lang="en-US" dirty="0" smtClean="0">
                <a:latin typeface="Comic Sans MS" pitchFamily="66" charset="0"/>
              </a:rPr>
              <a:t> </a:t>
            </a:r>
          </a:p>
          <a:p>
            <a:pPr eaLnBrk="1" hangingPunct="1"/>
            <a:r>
              <a:rPr lang="en-US" dirty="0" smtClean="0">
                <a:solidFill>
                  <a:srgbClr val="CC0000"/>
                </a:solidFill>
                <a:latin typeface="Comic Sans MS" pitchFamily="66" charset="0"/>
              </a:rPr>
              <a:t>RECIPIENTS:</a:t>
            </a:r>
            <a:r>
              <a:rPr lang="en-US" dirty="0" smtClean="0">
                <a:latin typeface="Comic Sans MS" pitchFamily="66" charset="0"/>
              </a:rPr>
              <a:t>  </a:t>
            </a:r>
            <a:r>
              <a:rPr lang="en-US" b="1" dirty="0" smtClean="0">
                <a:latin typeface="Comic Sans MS" pitchFamily="66" charset="0"/>
              </a:rPr>
              <a:t>The generation of Israelites 	that were to enter the Promised Land</a:t>
            </a:r>
            <a:r>
              <a:rPr lang="en-US" dirty="0" smtClean="0">
                <a:latin typeface="Comic Sans MS" pitchFamily="66" charset="0"/>
              </a:rPr>
              <a:t>.</a:t>
            </a:r>
          </a:p>
          <a:p>
            <a:pPr eaLnBrk="1" hangingPunct="1"/>
            <a:r>
              <a:rPr lang="en-US" dirty="0" smtClean="0">
                <a:solidFill>
                  <a:srgbClr val="CC0000"/>
                </a:solidFill>
                <a:latin typeface="Comic Sans MS" pitchFamily="66" charset="0"/>
              </a:rPr>
              <a:t>DATE:</a:t>
            </a:r>
            <a:r>
              <a:rPr lang="en-US" dirty="0" smtClean="0">
                <a:latin typeface="Comic Sans MS" pitchFamily="66" charset="0"/>
              </a:rPr>
              <a:t>  </a:t>
            </a:r>
            <a:r>
              <a:rPr lang="en-US" b="1" dirty="0" smtClean="0">
                <a:latin typeface="Comic Sans MS" pitchFamily="66" charset="0"/>
              </a:rPr>
              <a:t>About 1400 BC</a:t>
            </a:r>
          </a:p>
          <a:p>
            <a:pPr eaLnBrk="1" hangingPunct="1"/>
            <a:r>
              <a:rPr lang="en-US" dirty="0" smtClean="0">
                <a:solidFill>
                  <a:srgbClr val="CC0000"/>
                </a:solidFill>
                <a:latin typeface="Comic Sans MS" pitchFamily="66" charset="0"/>
              </a:rPr>
              <a:t>PURPOSE:</a:t>
            </a:r>
          </a:p>
          <a:p>
            <a:pPr lvl="1" eaLnBrk="1" hangingPunct="1">
              <a:buFont typeface="Wingdings" pitchFamily="2" charset="2"/>
              <a:buChar char="Ø"/>
            </a:pPr>
            <a:r>
              <a:rPr lang="en-US" sz="3200" b="1" dirty="0" smtClean="0">
                <a:latin typeface="Comic Sans MS" pitchFamily="66" charset="0"/>
              </a:rPr>
              <a:t>Moses about to die (2:14-16)</a:t>
            </a:r>
          </a:p>
          <a:p>
            <a:pPr lvl="1" eaLnBrk="1" hangingPunct="1">
              <a:buFont typeface="Wingdings" pitchFamily="2" charset="2"/>
              <a:buChar char="Ø"/>
            </a:pPr>
            <a:r>
              <a:rPr lang="en-US" sz="3200" b="1" dirty="0" smtClean="0">
                <a:latin typeface="Comic Sans MS" pitchFamily="66" charset="0"/>
              </a:rPr>
              <a:t>Encouragement to remain faithful.</a:t>
            </a:r>
          </a:p>
          <a:p>
            <a:pPr lvl="1" eaLnBrk="1" hangingPunct="1">
              <a:buFont typeface="Wingdings" pitchFamily="2" charset="2"/>
              <a:buChar char="Ø"/>
            </a:pPr>
            <a:r>
              <a:rPr lang="en-US" sz="3200" b="1" dirty="0" smtClean="0">
                <a:latin typeface="Comic Sans MS" pitchFamily="66" charset="0"/>
              </a:rPr>
              <a:t>Preparation for entrance into the Land</a:t>
            </a:r>
          </a:p>
          <a:p>
            <a:pPr eaLnBrk="1" hangingPunct="1"/>
            <a:r>
              <a:rPr lang="en-US" dirty="0" smtClean="0">
                <a:solidFill>
                  <a:srgbClr val="CC0000"/>
                </a:solidFill>
                <a:latin typeface="Comic Sans MS" pitchFamily="66" charset="0"/>
              </a:rPr>
              <a:t>THEME:</a:t>
            </a:r>
            <a:r>
              <a:rPr lang="en-US" dirty="0">
                <a:latin typeface="Comic Sans MS" pitchFamily="66" charset="0"/>
              </a:rPr>
              <a:t> </a:t>
            </a:r>
            <a:r>
              <a:rPr lang="en-US" dirty="0" smtClean="0">
                <a:latin typeface="Comic Sans MS" pitchFamily="66" charset="0"/>
              </a:rPr>
              <a:t> </a:t>
            </a:r>
            <a:r>
              <a:rPr lang="en-US" b="1" dirty="0" smtClean="0">
                <a:latin typeface="Comic Sans MS" pitchFamily="66" charset="0"/>
              </a:rPr>
              <a:t>Repetition and explanation of  	the Law.</a:t>
            </a:r>
          </a:p>
          <a:p>
            <a:pPr lvl="1" eaLnBrk="1" hangingPunct="1"/>
            <a:endParaRPr lang="en-US" b="1" dirty="0" smtClean="0">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 calcmode="lin" valueType="num">
                                      <p:cBhvr additive="base">
                                        <p:cTn id="7" dur="500" fill="hold"/>
                                        <p:tgtEl>
                                          <p:spTgt spid="5222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22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52227">
                                            <p:txEl>
                                              <p:pRg st="1" end="1"/>
                                            </p:txEl>
                                          </p:spTgt>
                                        </p:tgtEl>
                                        <p:attrNameLst>
                                          <p:attrName>style.visibility</p:attrName>
                                        </p:attrNameLst>
                                      </p:cBhvr>
                                      <p:to>
                                        <p:strVal val="visible"/>
                                      </p:to>
                                    </p:set>
                                    <p:anim calcmode="lin" valueType="num">
                                      <p:cBhvr additive="base">
                                        <p:cTn id="13" dur="500" fill="hold"/>
                                        <p:tgtEl>
                                          <p:spTgt spid="5222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22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52227">
                                            <p:txEl>
                                              <p:pRg st="2" end="2"/>
                                            </p:txEl>
                                          </p:spTgt>
                                        </p:tgtEl>
                                        <p:attrNameLst>
                                          <p:attrName>style.visibility</p:attrName>
                                        </p:attrNameLst>
                                      </p:cBhvr>
                                      <p:to>
                                        <p:strVal val="visible"/>
                                      </p:to>
                                    </p:set>
                                    <p:anim calcmode="lin" valueType="num">
                                      <p:cBhvr additive="base">
                                        <p:cTn id="19" dur="500" fill="hold"/>
                                        <p:tgtEl>
                                          <p:spTgt spid="5222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22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52227">
                                            <p:txEl>
                                              <p:pRg st="3" end="3"/>
                                            </p:txEl>
                                          </p:spTgt>
                                        </p:tgtEl>
                                        <p:attrNameLst>
                                          <p:attrName>style.visibility</p:attrName>
                                        </p:attrNameLst>
                                      </p:cBhvr>
                                      <p:to>
                                        <p:strVal val="visible"/>
                                      </p:to>
                                    </p:set>
                                    <p:anim calcmode="lin" valueType="num">
                                      <p:cBhvr additive="base">
                                        <p:cTn id="25" dur="500" fill="hold"/>
                                        <p:tgtEl>
                                          <p:spTgt spid="5222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2227">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52227">
                                            <p:txEl>
                                              <p:pRg st="4" end="4"/>
                                            </p:txEl>
                                          </p:spTgt>
                                        </p:tgtEl>
                                        <p:attrNameLst>
                                          <p:attrName>style.visibility</p:attrName>
                                        </p:attrNameLst>
                                      </p:cBhvr>
                                      <p:to>
                                        <p:strVal val="visible"/>
                                      </p:to>
                                    </p:set>
                                    <p:anim calcmode="lin" valueType="num">
                                      <p:cBhvr additive="base">
                                        <p:cTn id="29" dur="500" fill="hold"/>
                                        <p:tgtEl>
                                          <p:spTgt spid="52227">
                                            <p:txEl>
                                              <p:pRg st="4" end="4"/>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52227">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52227">
                                            <p:txEl>
                                              <p:pRg st="5" end="5"/>
                                            </p:txEl>
                                          </p:spTgt>
                                        </p:tgtEl>
                                        <p:attrNameLst>
                                          <p:attrName>style.visibility</p:attrName>
                                        </p:attrNameLst>
                                      </p:cBhvr>
                                      <p:to>
                                        <p:strVal val="visible"/>
                                      </p:to>
                                    </p:set>
                                    <p:anim calcmode="lin" valueType="num">
                                      <p:cBhvr additive="base">
                                        <p:cTn id="33" dur="500" fill="hold"/>
                                        <p:tgtEl>
                                          <p:spTgt spid="52227">
                                            <p:txEl>
                                              <p:pRg st="5" end="5"/>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52227">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52227">
                                            <p:txEl>
                                              <p:pRg st="6" end="6"/>
                                            </p:txEl>
                                          </p:spTgt>
                                        </p:tgtEl>
                                        <p:attrNameLst>
                                          <p:attrName>style.visibility</p:attrName>
                                        </p:attrNameLst>
                                      </p:cBhvr>
                                      <p:to>
                                        <p:strVal val="visible"/>
                                      </p:to>
                                    </p:set>
                                    <p:anim calcmode="lin" valueType="num">
                                      <p:cBhvr additive="base">
                                        <p:cTn id="37" dur="500" fill="hold"/>
                                        <p:tgtEl>
                                          <p:spTgt spid="52227">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5222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52227">
                                            <p:txEl>
                                              <p:pRg st="7" end="7"/>
                                            </p:txEl>
                                          </p:spTgt>
                                        </p:tgtEl>
                                        <p:attrNameLst>
                                          <p:attrName>style.visibility</p:attrName>
                                        </p:attrNameLst>
                                      </p:cBhvr>
                                      <p:to>
                                        <p:strVal val="visible"/>
                                      </p:to>
                                    </p:set>
                                    <p:anim calcmode="lin" valueType="num">
                                      <p:cBhvr additive="base">
                                        <p:cTn id="43" dur="500" fill="hold"/>
                                        <p:tgtEl>
                                          <p:spTgt spid="52227">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52227">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chemeClr val="bg2">
                    <a:lumMod val="25000"/>
                  </a:schemeClr>
                </a:solidFill>
              </a:rPr>
              <a:t>BOOK OF SPEECHES</a:t>
            </a:r>
            <a:endParaRPr lang="en-US" sz="5400" b="1" dirty="0">
              <a:solidFill>
                <a:schemeClr val="bg2">
                  <a:lumMod val="25000"/>
                </a:schemeClr>
              </a:solidFill>
            </a:endParaRPr>
          </a:p>
        </p:txBody>
      </p:sp>
      <p:sp>
        <p:nvSpPr>
          <p:cNvPr id="3" name="Content Placeholder 2"/>
          <p:cNvSpPr>
            <a:spLocks noGrp="1"/>
          </p:cNvSpPr>
          <p:nvPr>
            <p:ph idx="1"/>
          </p:nvPr>
        </p:nvSpPr>
        <p:spPr>
          <a:xfrm>
            <a:off x="304800" y="1600200"/>
            <a:ext cx="8458200" cy="4724400"/>
          </a:xfrm>
        </p:spPr>
        <p:txBody>
          <a:bodyPr/>
          <a:lstStyle/>
          <a:p>
            <a:pPr marL="0" indent="0">
              <a:buNone/>
            </a:pPr>
            <a:r>
              <a:rPr lang="en-US" sz="4000" b="1" dirty="0" smtClean="0"/>
              <a:t>Five speeches or sermons:</a:t>
            </a:r>
          </a:p>
          <a:p>
            <a:pPr marL="971550" lvl="1" indent="-514350">
              <a:buFont typeface="+mj-lt"/>
              <a:buAutoNum type="arabicPeriod"/>
            </a:pPr>
            <a:r>
              <a:rPr lang="en-US" sz="3200" b="1" dirty="0" smtClean="0"/>
              <a:t>A review of where they had been           (1:5-4:43)</a:t>
            </a:r>
          </a:p>
          <a:p>
            <a:pPr marL="971550" lvl="1" indent="-514350">
              <a:buFont typeface="+mj-lt"/>
              <a:buAutoNum type="arabicPeriod"/>
            </a:pPr>
            <a:r>
              <a:rPr lang="en-US" sz="3200" b="1" dirty="0" smtClean="0"/>
              <a:t>A reminder of what they had learned (4:44-26:19)</a:t>
            </a:r>
          </a:p>
          <a:p>
            <a:pPr marL="971550" lvl="1" indent="-514350">
              <a:buFont typeface="+mj-lt"/>
              <a:buAutoNum type="arabicPeriod"/>
            </a:pPr>
            <a:r>
              <a:rPr lang="en-US" sz="3200" b="1" dirty="0" smtClean="0"/>
              <a:t>A revelation of future options (27-28)</a:t>
            </a:r>
          </a:p>
          <a:p>
            <a:pPr marL="971550" lvl="1" indent="-514350">
              <a:buFont typeface="+mj-lt"/>
              <a:buAutoNum type="arabicPeriod"/>
            </a:pPr>
            <a:r>
              <a:rPr lang="en-US" sz="3200" b="1" dirty="0" smtClean="0"/>
              <a:t>A reiteration of the covenant (29-30)</a:t>
            </a:r>
          </a:p>
          <a:p>
            <a:pPr marL="971550" lvl="1" indent="-514350">
              <a:buFont typeface="+mj-lt"/>
              <a:buAutoNum type="arabicPeriod"/>
            </a:pPr>
            <a:r>
              <a:rPr lang="en-US" sz="3200" b="1" dirty="0" smtClean="0"/>
              <a:t>Moses’s final words (31-33)</a:t>
            </a:r>
            <a:endParaRPr lang="en-US" sz="3200" b="1" dirty="0"/>
          </a:p>
        </p:txBody>
      </p:sp>
    </p:spTree>
    <p:extLst>
      <p:ext uri="{BB962C8B-B14F-4D97-AF65-F5344CB8AC3E}">
        <p14:creationId xmlns:p14="http://schemas.microsoft.com/office/powerpoint/2010/main" val="40527152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p of the Rivers, Lakes, and Seas in Ancient Israe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6470" y="-280290"/>
            <a:ext cx="5913176" cy="71382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953000" y="2918936"/>
            <a:ext cx="1540133" cy="523220"/>
          </a:xfrm>
          <a:prstGeom prst="rect">
            <a:avLst/>
          </a:prstGeom>
        </p:spPr>
        <p:txBody>
          <a:bodyPr wrap="square">
            <a:spAutoFit/>
          </a:bodyPr>
          <a:lstStyle/>
          <a:p>
            <a:r>
              <a:rPr lang="en-US" dirty="0"/>
              <a:t> </a:t>
            </a:r>
            <a:r>
              <a:rPr lang="en-US" sz="2800" dirty="0" smtClean="0"/>
              <a:t>Canaan</a:t>
            </a:r>
            <a:endParaRPr lang="en-US" sz="2800" dirty="0"/>
          </a:p>
        </p:txBody>
      </p:sp>
      <p:sp>
        <p:nvSpPr>
          <p:cNvPr id="4" name="TextBox 3"/>
          <p:cNvSpPr txBox="1"/>
          <p:nvPr/>
        </p:nvSpPr>
        <p:spPr>
          <a:xfrm rot="16200000">
            <a:off x="6699766" y="3103602"/>
            <a:ext cx="1295400" cy="369332"/>
          </a:xfrm>
          <a:prstGeom prst="rect">
            <a:avLst/>
          </a:prstGeom>
          <a:noFill/>
        </p:spPr>
        <p:txBody>
          <a:bodyPr wrap="square" rtlCol="0">
            <a:spAutoFit/>
          </a:bodyPr>
          <a:lstStyle/>
          <a:p>
            <a:r>
              <a:rPr lang="en-US" dirty="0" smtClean="0">
                <a:solidFill>
                  <a:srgbClr val="C00000"/>
                </a:solidFill>
              </a:rPr>
              <a:t>JORDAN</a:t>
            </a:r>
            <a:endParaRPr lang="en-US" dirty="0">
              <a:solidFill>
                <a:srgbClr val="C00000"/>
              </a:solidFill>
            </a:endParaRPr>
          </a:p>
        </p:txBody>
      </p:sp>
      <p:sp>
        <p:nvSpPr>
          <p:cNvPr id="5" name="Rectangle 4"/>
          <p:cNvSpPr/>
          <p:nvPr/>
        </p:nvSpPr>
        <p:spPr>
          <a:xfrm>
            <a:off x="7086600" y="86380"/>
            <a:ext cx="1371600" cy="523220"/>
          </a:xfrm>
          <a:prstGeom prst="rect">
            <a:avLst/>
          </a:prstGeom>
        </p:spPr>
        <p:txBody>
          <a:bodyPr wrap="square">
            <a:spAutoFit/>
          </a:bodyPr>
          <a:lstStyle/>
          <a:p>
            <a:r>
              <a:rPr lang="en-US" sz="2800" dirty="0"/>
              <a:t>Hittites</a:t>
            </a:r>
          </a:p>
        </p:txBody>
      </p:sp>
      <p:sp>
        <p:nvSpPr>
          <p:cNvPr id="6" name="Rectangle 5"/>
          <p:cNvSpPr/>
          <p:nvPr/>
        </p:nvSpPr>
        <p:spPr>
          <a:xfrm rot="17484826">
            <a:off x="5410301" y="1139386"/>
            <a:ext cx="1859762" cy="523220"/>
          </a:xfrm>
          <a:prstGeom prst="rect">
            <a:avLst/>
          </a:prstGeom>
        </p:spPr>
        <p:txBody>
          <a:bodyPr wrap="square">
            <a:spAutoFit/>
          </a:bodyPr>
          <a:lstStyle/>
          <a:p>
            <a:r>
              <a:rPr lang="en-US" sz="2800" dirty="0" smtClean="0"/>
              <a:t>Phoenicia</a:t>
            </a:r>
            <a:endParaRPr lang="en-US" sz="2800" dirty="0"/>
          </a:p>
        </p:txBody>
      </p:sp>
      <p:sp>
        <p:nvSpPr>
          <p:cNvPr id="7" name="Rectangle 6"/>
          <p:cNvSpPr/>
          <p:nvPr/>
        </p:nvSpPr>
        <p:spPr>
          <a:xfrm rot="18799189">
            <a:off x="3059404" y="5292247"/>
            <a:ext cx="1625373" cy="523220"/>
          </a:xfrm>
          <a:prstGeom prst="rect">
            <a:avLst/>
          </a:prstGeom>
        </p:spPr>
        <p:txBody>
          <a:bodyPr wrap="square">
            <a:spAutoFit/>
          </a:bodyPr>
          <a:lstStyle/>
          <a:p>
            <a:r>
              <a:rPr lang="en-US" dirty="0"/>
              <a:t> </a:t>
            </a:r>
            <a:r>
              <a:rPr lang="en-US" sz="2800" dirty="0" smtClean="0"/>
              <a:t>Philistia</a:t>
            </a:r>
            <a:endParaRPr lang="en-US" sz="2800" dirty="0"/>
          </a:p>
        </p:txBody>
      </p:sp>
      <p:sp>
        <p:nvSpPr>
          <p:cNvPr id="8" name="Rectangle 7"/>
          <p:cNvSpPr/>
          <p:nvPr/>
        </p:nvSpPr>
        <p:spPr>
          <a:xfrm>
            <a:off x="7543800" y="3288267"/>
            <a:ext cx="1595846" cy="523220"/>
          </a:xfrm>
          <a:prstGeom prst="rect">
            <a:avLst/>
          </a:prstGeom>
        </p:spPr>
        <p:txBody>
          <a:bodyPr wrap="square">
            <a:spAutoFit/>
          </a:bodyPr>
          <a:lstStyle/>
          <a:p>
            <a:r>
              <a:rPr lang="en-US" sz="2800" dirty="0"/>
              <a:t>Ammon</a:t>
            </a:r>
          </a:p>
        </p:txBody>
      </p:sp>
      <p:sp>
        <p:nvSpPr>
          <p:cNvPr id="9" name="Rectangle 8"/>
          <p:cNvSpPr/>
          <p:nvPr/>
        </p:nvSpPr>
        <p:spPr>
          <a:xfrm>
            <a:off x="7696201" y="4876800"/>
            <a:ext cx="1143000" cy="523220"/>
          </a:xfrm>
          <a:prstGeom prst="rect">
            <a:avLst/>
          </a:prstGeom>
        </p:spPr>
        <p:txBody>
          <a:bodyPr wrap="square">
            <a:spAutoFit/>
          </a:bodyPr>
          <a:lstStyle/>
          <a:p>
            <a:r>
              <a:rPr lang="en-US" sz="2800" dirty="0"/>
              <a:t>Moab</a:t>
            </a:r>
          </a:p>
        </p:txBody>
      </p:sp>
      <p:sp>
        <p:nvSpPr>
          <p:cNvPr id="10" name="Rectangle 9"/>
          <p:cNvSpPr/>
          <p:nvPr/>
        </p:nvSpPr>
        <p:spPr>
          <a:xfrm>
            <a:off x="7772400" y="5638800"/>
            <a:ext cx="1265643" cy="523220"/>
          </a:xfrm>
          <a:prstGeom prst="rect">
            <a:avLst/>
          </a:prstGeom>
        </p:spPr>
        <p:txBody>
          <a:bodyPr wrap="square">
            <a:spAutoFit/>
          </a:bodyPr>
          <a:lstStyle/>
          <a:p>
            <a:r>
              <a:rPr lang="en-US" sz="2800" dirty="0"/>
              <a:t>Edom</a:t>
            </a:r>
          </a:p>
        </p:txBody>
      </p:sp>
      <p:sp>
        <p:nvSpPr>
          <p:cNvPr id="11" name="Rectangle 10"/>
          <p:cNvSpPr/>
          <p:nvPr/>
        </p:nvSpPr>
        <p:spPr>
          <a:xfrm>
            <a:off x="6973373" y="6400800"/>
            <a:ext cx="1368349" cy="523220"/>
          </a:xfrm>
          <a:prstGeom prst="rect">
            <a:avLst/>
          </a:prstGeom>
        </p:spPr>
        <p:txBody>
          <a:bodyPr wrap="square">
            <a:spAutoFit/>
          </a:bodyPr>
          <a:lstStyle/>
          <a:p>
            <a:r>
              <a:rPr lang="en-US" sz="2800" dirty="0" err="1"/>
              <a:t>Midian</a:t>
            </a:r>
            <a:endParaRPr lang="en-US" sz="2800" dirty="0"/>
          </a:p>
        </p:txBody>
      </p:sp>
      <p:sp>
        <p:nvSpPr>
          <p:cNvPr id="12" name="Up Arrow 11"/>
          <p:cNvSpPr/>
          <p:nvPr/>
        </p:nvSpPr>
        <p:spPr>
          <a:xfrm>
            <a:off x="8341723" y="0"/>
            <a:ext cx="268877" cy="4572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638800" y="4419600"/>
            <a:ext cx="1708666" cy="461665"/>
          </a:xfrm>
          <a:prstGeom prst="rect">
            <a:avLst/>
          </a:prstGeom>
          <a:noFill/>
        </p:spPr>
        <p:txBody>
          <a:bodyPr wrap="square" rtlCol="0">
            <a:spAutoFit/>
          </a:bodyPr>
          <a:lstStyle/>
          <a:p>
            <a:r>
              <a:rPr lang="en-US" sz="2400" dirty="0" smtClean="0"/>
              <a:t>Jerusalem</a:t>
            </a:r>
            <a:endParaRPr lang="en-US" sz="2400" dirty="0"/>
          </a:p>
        </p:txBody>
      </p:sp>
      <p:sp>
        <p:nvSpPr>
          <p:cNvPr id="14" name="Rectangle 13"/>
          <p:cNvSpPr/>
          <p:nvPr/>
        </p:nvSpPr>
        <p:spPr>
          <a:xfrm>
            <a:off x="228600" y="2140327"/>
            <a:ext cx="2590800" cy="4031873"/>
          </a:xfrm>
          <a:prstGeom prst="rect">
            <a:avLst/>
          </a:prstGeom>
          <a:ln w="38100">
            <a:solidFill>
              <a:srgbClr val="0070C0"/>
            </a:solidFill>
          </a:ln>
        </p:spPr>
        <p:txBody>
          <a:bodyPr wrap="square">
            <a:spAutoFit/>
          </a:bodyPr>
          <a:lstStyle/>
          <a:p>
            <a:r>
              <a:rPr lang="fr-FR" sz="3200" dirty="0" smtClean="0"/>
              <a:t> </a:t>
            </a:r>
            <a:r>
              <a:rPr lang="fr-FR" sz="3200" dirty="0" err="1" smtClean="0"/>
              <a:t>Canaanites</a:t>
            </a:r>
            <a:endParaRPr lang="fr-FR" sz="3200" dirty="0"/>
          </a:p>
          <a:p>
            <a:r>
              <a:rPr lang="fr-FR" sz="3200" dirty="0"/>
              <a:t> Hittites</a:t>
            </a:r>
          </a:p>
          <a:p>
            <a:r>
              <a:rPr lang="fr-FR" sz="3200" dirty="0"/>
              <a:t> Philistines</a:t>
            </a:r>
          </a:p>
          <a:p>
            <a:r>
              <a:rPr lang="fr-FR" sz="3200" dirty="0"/>
              <a:t> </a:t>
            </a:r>
            <a:r>
              <a:rPr lang="fr-FR" sz="3200" dirty="0" err="1"/>
              <a:t>Phoenicians</a:t>
            </a:r>
            <a:endParaRPr lang="fr-FR" sz="3200" dirty="0"/>
          </a:p>
          <a:p>
            <a:r>
              <a:rPr lang="fr-FR" sz="3200" dirty="0"/>
              <a:t> Moabites</a:t>
            </a:r>
          </a:p>
          <a:p>
            <a:r>
              <a:rPr lang="fr-FR" sz="3200" dirty="0"/>
              <a:t> Ammonites</a:t>
            </a:r>
          </a:p>
          <a:p>
            <a:r>
              <a:rPr lang="fr-FR" sz="3200" dirty="0"/>
              <a:t> Edomites</a:t>
            </a:r>
          </a:p>
          <a:p>
            <a:r>
              <a:rPr lang="fr-FR" sz="3200" dirty="0"/>
              <a:t> </a:t>
            </a:r>
            <a:r>
              <a:rPr lang="fr-FR" sz="3200" dirty="0" err="1"/>
              <a:t>Midianites</a:t>
            </a:r>
            <a:endParaRPr lang="fr-FR" sz="3200" dirty="0"/>
          </a:p>
        </p:txBody>
      </p:sp>
      <p:sp>
        <p:nvSpPr>
          <p:cNvPr id="15" name="Rectangle 14"/>
          <p:cNvSpPr/>
          <p:nvPr/>
        </p:nvSpPr>
        <p:spPr>
          <a:xfrm>
            <a:off x="76200" y="381000"/>
            <a:ext cx="3048000" cy="1200329"/>
          </a:xfrm>
          <a:prstGeom prst="rect">
            <a:avLst/>
          </a:prstGeom>
        </p:spPr>
        <p:txBody>
          <a:bodyPr wrap="square">
            <a:spAutoFit/>
          </a:bodyPr>
          <a:lstStyle/>
          <a:p>
            <a:pPr algn="ctr"/>
            <a:r>
              <a:rPr lang="en-US" sz="3600" b="1" dirty="0">
                <a:solidFill>
                  <a:srgbClr val="0070C0"/>
                </a:solidFill>
              </a:rPr>
              <a:t>Other Nations</a:t>
            </a:r>
          </a:p>
        </p:txBody>
      </p:sp>
    </p:spTree>
    <p:extLst>
      <p:ext uri="{BB962C8B-B14F-4D97-AF65-F5344CB8AC3E}">
        <p14:creationId xmlns:p14="http://schemas.microsoft.com/office/powerpoint/2010/main" val="128952781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Content Placeholder 4" descr="Desert Landscape.jp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0" y="-762000"/>
            <a:ext cx="9144000" cy="7696200"/>
          </a:xfrm>
        </p:spPr>
      </p:pic>
      <p:sp>
        <p:nvSpPr>
          <p:cNvPr id="199683" name="Title 1"/>
          <p:cNvSpPr>
            <a:spLocks noGrp="1"/>
          </p:cNvSpPr>
          <p:nvPr>
            <p:ph type="title"/>
          </p:nvPr>
        </p:nvSpPr>
        <p:spPr>
          <a:xfrm>
            <a:off x="5105400" y="-152400"/>
            <a:ext cx="3886200" cy="990600"/>
          </a:xfrm>
        </p:spPr>
        <p:txBody>
          <a:bodyPr/>
          <a:lstStyle/>
          <a:p>
            <a:pPr algn="r" eaLnBrk="1" hangingPunct="1"/>
            <a:r>
              <a:rPr lang="en-US" b="1" i="1" dirty="0" smtClean="0">
                <a:solidFill>
                  <a:schemeClr val="bg1"/>
                </a:solidFill>
              </a:rPr>
              <a:t>JEWISH FEASTS</a:t>
            </a:r>
          </a:p>
        </p:txBody>
      </p:sp>
      <p:sp>
        <p:nvSpPr>
          <p:cNvPr id="53252" name="Content Placeholder 2"/>
          <p:cNvSpPr>
            <a:spLocks noGrp="1"/>
          </p:cNvSpPr>
          <p:nvPr>
            <p:ph sz="half" idx="1"/>
          </p:nvPr>
        </p:nvSpPr>
        <p:spPr>
          <a:xfrm>
            <a:off x="228600" y="609600"/>
            <a:ext cx="8763000" cy="6172200"/>
          </a:xfrm>
        </p:spPr>
        <p:txBody>
          <a:bodyPr/>
          <a:lstStyle/>
          <a:p>
            <a:pPr eaLnBrk="1" hangingPunct="1"/>
            <a:r>
              <a:rPr lang="en-US" sz="3200" b="1" i="1" dirty="0" smtClean="0">
                <a:solidFill>
                  <a:schemeClr val="bg1"/>
                </a:solidFill>
              </a:rPr>
              <a:t>PASSOVER</a:t>
            </a:r>
            <a:r>
              <a:rPr lang="en-US" sz="3200" b="1" dirty="0" smtClean="0">
                <a:solidFill>
                  <a:schemeClr val="bg1"/>
                </a:solidFill>
              </a:rPr>
              <a:t>—Deliverance from Egypt		</a:t>
            </a:r>
          </a:p>
          <a:p>
            <a:pPr eaLnBrk="1" hangingPunct="1"/>
            <a:r>
              <a:rPr lang="en-US" sz="3200" b="1" i="1" dirty="0" smtClean="0">
                <a:solidFill>
                  <a:schemeClr val="bg1"/>
                </a:solidFill>
              </a:rPr>
              <a:t>UNLEAVENED BREAD—</a:t>
            </a:r>
            <a:r>
              <a:rPr lang="en-US" sz="3200" b="1" dirty="0" smtClean="0">
                <a:solidFill>
                  <a:schemeClr val="bg1"/>
                </a:solidFill>
              </a:rPr>
              <a:t>Connected</a:t>
            </a:r>
            <a:r>
              <a:rPr lang="en-US" sz="3200" b="1" i="1" dirty="0" smtClean="0">
                <a:solidFill>
                  <a:schemeClr val="bg1"/>
                </a:solidFill>
              </a:rPr>
              <a:t> </a:t>
            </a:r>
            <a:r>
              <a:rPr lang="en-US" sz="3200" b="1" dirty="0" smtClean="0">
                <a:solidFill>
                  <a:schemeClr val="bg1"/>
                </a:solidFill>
              </a:rPr>
              <a:t>with 							Passover</a:t>
            </a:r>
          </a:p>
          <a:p>
            <a:pPr eaLnBrk="1" hangingPunct="1"/>
            <a:r>
              <a:rPr lang="en-US" sz="3200" b="1" i="1" dirty="0" smtClean="0">
                <a:solidFill>
                  <a:schemeClr val="bg1"/>
                </a:solidFill>
              </a:rPr>
              <a:t>PENTECOST</a:t>
            </a:r>
            <a:r>
              <a:rPr lang="en-US" sz="3200" b="1" dirty="0" smtClean="0">
                <a:solidFill>
                  <a:schemeClr val="bg1"/>
                </a:solidFill>
              </a:rPr>
              <a:t>—Anniversary of Law &amp; 						completion of harvest</a:t>
            </a:r>
          </a:p>
          <a:p>
            <a:pPr eaLnBrk="1" hangingPunct="1"/>
            <a:r>
              <a:rPr lang="en-US" sz="3200" b="1" i="1" dirty="0" smtClean="0">
                <a:solidFill>
                  <a:schemeClr val="bg1"/>
                </a:solidFill>
              </a:rPr>
              <a:t>TRUMPETS</a:t>
            </a:r>
            <a:r>
              <a:rPr lang="en-US" sz="3200" b="1" dirty="0" smtClean="0">
                <a:solidFill>
                  <a:schemeClr val="bg1"/>
                </a:solidFill>
              </a:rPr>
              <a:t>—Like our New Year</a:t>
            </a:r>
          </a:p>
          <a:p>
            <a:pPr eaLnBrk="1" hangingPunct="1"/>
            <a:r>
              <a:rPr lang="en-US" sz="3200" b="1" i="1" dirty="0" smtClean="0">
                <a:solidFill>
                  <a:schemeClr val="bg1"/>
                </a:solidFill>
              </a:rPr>
              <a:t>ATONEMENT</a:t>
            </a:r>
            <a:r>
              <a:rPr lang="en-US" sz="3200" b="1" dirty="0" smtClean="0">
                <a:solidFill>
                  <a:schemeClr val="bg1"/>
                </a:solidFill>
              </a:rPr>
              <a:t>—Atonement for sin</a:t>
            </a:r>
          </a:p>
          <a:p>
            <a:pPr eaLnBrk="1" hangingPunct="1"/>
            <a:r>
              <a:rPr lang="en-US" sz="3200" b="1" i="1" dirty="0" smtClean="0">
                <a:solidFill>
                  <a:schemeClr val="bg1"/>
                </a:solidFill>
              </a:rPr>
              <a:t>TABERNACLES</a:t>
            </a:r>
            <a:r>
              <a:rPr lang="en-US" sz="3200" b="1" dirty="0" smtClean="0">
                <a:solidFill>
                  <a:schemeClr val="bg1"/>
                </a:solidFill>
              </a:rPr>
              <a:t>—The wanderings in the 						wilderness</a:t>
            </a:r>
          </a:p>
          <a:p>
            <a:pPr eaLnBrk="1" hangingPunct="1"/>
            <a:r>
              <a:rPr lang="en-US" sz="3200" b="1" i="1" dirty="0" smtClean="0">
                <a:solidFill>
                  <a:schemeClr val="bg1"/>
                </a:solidFill>
              </a:rPr>
              <a:t>LIGHTS</a:t>
            </a:r>
            <a:r>
              <a:rPr lang="en-US" sz="3200" b="1" dirty="0" smtClean="0">
                <a:solidFill>
                  <a:schemeClr val="bg1"/>
                </a:solidFill>
              </a:rPr>
              <a:t>—Cleansing of the Temple</a:t>
            </a:r>
          </a:p>
          <a:p>
            <a:pPr eaLnBrk="1" hangingPunct="1"/>
            <a:r>
              <a:rPr lang="en-US" sz="3200" b="1" i="1" dirty="0" smtClean="0">
                <a:solidFill>
                  <a:schemeClr val="bg1"/>
                </a:solidFill>
              </a:rPr>
              <a:t>PURIM</a:t>
            </a:r>
            <a:r>
              <a:rPr lang="en-US" sz="3200" b="1" dirty="0" smtClean="0">
                <a:solidFill>
                  <a:schemeClr val="bg1"/>
                </a:solidFill>
              </a:rPr>
              <a:t>—failure of Haman’s plot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53252">
                                            <p:txEl>
                                              <p:pRg st="0" end="0"/>
                                            </p:txEl>
                                          </p:spTgt>
                                        </p:tgtEl>
                                        <p:attrNameLst>
                                          <p:attrName>style.visibility</p:attrName>
                                        </p:attrNameLst>
                                      </p:cBhvr>
                                      <p:to>
                                        <p:strVal val="visible"/>
                                      </p:to>
                                    </p:set>
                                    <p:anim calcmode="lin" valueType="num">
                                      <p:cBhvr>
                                        <p:cTn id="7" dur="500" fill="hold"/>
                                        <p:tgtEl>
                                          <p:spTgt spid="5325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3252">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53252">
                                            <p:txEl>
                                              <p:pRg st="1" end="1"/>
                                            </p:txEl>
                                          </p:spTgt>
                                        </p:tgtEl>
                                        <p:attrNameLst>
                                          <p:attrName>style.visibility</p:attrName>
                                        </p:attrNameLst>
                                      </p:cBhvr>
                                      <p:to>
                                        <p:strVal val="visible"/>
                                      </p:to>
                                    </p:set>
                                    <p:anim calcmode="lin" valueType="num">
                                      <p:cBhvr>
                                        <p:cTn id="13" dur="500" fill="hold"/>
                                        <p:tgtEl>
                                          <p:spTgt spid="53252">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53252">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nodeType="clickEffect">
                                  <p:stCondLst>
                                    <p:cond delay="0"/>
                                  </p:stCondLst>
                                  <p:childTnLst>
                                    <p:set>
                                      <p:cBhvr>
                                        <p:cTn id="18" dur="1" fill="hold">
                                          <p:stCondLst>
                                            <p:cond delay="0"/>
                                          </p:stCondLst>
                                        </p:cTn>
                                        <p:tgtEl>
                                          <p:spTgt spid="53252">
                                            <p:txEl>
                                              <p:pRg st="2" end="2"/>
                                            </p:txEl>
                                          </p:spTgt>
                                        </p:tgtEl>
                                        <p:attrNameLst>
                                          <p:attrName>style.visibility</p:attrName>
                                        </p:attrNameLst>
                                      </p:cBhvr>
                                      <p:to>
                                        <p:strVal val="visible"/>
                                      </p:to>
                                    </p:set>
                                    <p:anim calcmode="lin" valueType="num">
                                      <p:cBhvr>
                                        <p:cTn id="19" dur="500" fill="hold"/>
                                        <p:tgtEl>
                                          <p:spTgt spid="53252">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53252">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nodeType="clickEffect">
                                  <p:stCondLst>
                                    <p:cond delay="0"/>
                                  </p:stCondLst>
                                  <p:childTnLst>
                                    <p:set>
                                      <p:cBhvr>
                                        <p:cTn id="24" dur="1" fill="hold">
                                          <p:stCondLst>
                                            <p:cond delay="0"/>
                                          </p:stCondLst>
                                        </p:cTn>
                                        <p:tgtEl>
                                          <p:spTgt spid="53252">
                                            <p:txEl>
                                              <p:pRg st="3" end="3"/>
                                            </p:txEl>
                                          </p:spTgt>
                                        </p:tgtEl>
                                        <p:attrNameLst>
                                          <p:attrName>style.visibility</p:attrName>
                                        </p:attrNameLst>
                                      </p:cBhvr>
                                      <p:to>
                                        <p:strVal val="visible"/>
                                      </p:to>
                                    </p:set>
                                    <p:anim calcmode="lin" valueType="num">
                                      <p:cBhvr>
                                        <p:cTn id="25" dur="500" fill="hold"/>
                                        <p:tgtEl>
                                          <p:spTgt spid="53252">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53252">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nodeType="clickEffect">
                                  <p:stCondLst>
                                    <p:cond delay="0"/>
                                  </p:stCondLst>
                                  <p:childTnLst>
                                    <p:set>
                                      <p:cBhvr>
                                        <p:cTn id="30" dur="1" fill="hold">
                                          <p:stCondLst>
                                            <p:cond delay="0"/>
                                          </p:stCondLst>
                                        </p:cTn>
                                        <p:tgtEl>
                                          <p:spTgt spid="53252">
                                            <p:txEl>
                                              <p:pRg st="4" end="4"/>
                                            </p:txEl>
                                          </p:spTgt>
                                        </p:tgtEl>
                                        <p:attrNameLst>
                                          <p:attrName>style.visibility</p:attrName>
                                        </p:attrNameLst>
                                      </p:cBhvr>
                                      <p:to>
                                        <p:strVal val="visible"/>
                                      </p:to>
                                    </p:set>
                                    <p:anim calcmode="lin" valueType="num">
                                      <p:cBhvr>
                                        <p:cTn id="31" dur="500" fill="hold"/>
                                        <p:tgtEl>
                                          <p:spTgt spid="53252">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53252">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nodeType="clickEffect">
                                  <p:stCondLst>
                                    <p:cond delay="0"/>
                                  </p:stCondLst>
                                  <p:childTnLst>
                                    <p:set>
                                      <p:cBhvr>
                                        <p:cTn id="36" dur="1" fill="hold">
                                          <p:stCondLst>
                                            <p:cond delay="0"/>
                                          </p:stCondLst>
                                        </p:cTn>
                                        <p:tgtEl>
                                          <p:spTgt spid="53252">
                                            <p:txEl>
                                              <p:pRg st="5" end="5"/>
                                            </p:txEl>
                                          </p:spTgt>
                                        </p:tgtEl>
                                        <p:attrNameLst>
                                          <p:attrName>style.visibility</p:attrName>
                                        </p:attrNameLst>
                                      </p:cBhvr>
                                      <p:to>
                                        <p:strVal val="visible"/>
                                      </p:to>
                                    </p:set>
                                    <p:anim calcmode="lin" valueType="num">
                                      <p:cBhvr>
                                        <p:cTn id="37" dur="500" fill="hold"/>
                                        <p:tgtEl>
                                          <p:spTgt spid="53252">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53252">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nodeType="clickEffect">
                                  <p:stCondLst>
                                    <p:cond delay="0"/>
                                  </p:stCondLst>
                                  <p:childTnLst>
                                    <p:set>
                                      <p:cBhvr>
                                        <p:cTn id="42" dur="1" fill="hold">
                                          <p:stCondLst>
                                            <p:cond delay="0"/>
                                          </p:stCondLst>
                                        </p:cTn>
                                        <p:tgtEl>
                                          <p:spTgt spid="53252">
                                            <p:txEl>
                                              <p:pRg st="6" end="6"/>
                                            </p:txEl>
                                          </p:spTgt>
                                        </p:tgtEl>
                                        <p:attrNameLst>
                                          <p:attrName>style.visibility</p:attrName>
                                        </p:attrNameLst>
                                      </p:cBhvr>
                                      <p:to>
                                        <p:strVal val="visible"/>
                                      </p:to>
                                    </p:set>
                                    <p:anim calcmode="lin" valueType="num">
                                      <p:cBhvr>
                                        <p:cTn id="43" dur="500" fill="hold"/>
                                        <p:tgtEl>
                                          <p:spTgt spid="53252">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53252">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3" presetClass="entr" presetSubtype="16" fill="hold" nodeType="clickEffect">
                                  <p:stCondLst>
                                    <p:cond delay="0"/>
                                  </p:stCondLst>
                                  <p:childTnLst>
                                    <p:set>
                                      <p:cBhvr>
                                        <p:cTn id="48" dur="1" fill="hold">
                                          <p:stCondLst>
                                            <p:cond delay="0"/>
                                          </p:stCondLst>
                                        </p:cTn>
                                        <p:tgtEl>
                                          <p:spTgt spid="53252">
                                            <p:txEl>
                                              <p:pRg st="7" end="7"/>
                                            </p:txEl>
                                          </p:spTgt>
                                        </p:tgtEl>
                                        <p:attrNameLst>
                                          <p:attrName>style.visibility</p:attrName>
                                        </p:attrNameLst>
                                      </p:cBhvr>
                                      <p:to>
                                        <p:strVal val="visible"/>
                                      </p:to>
                                    </p:set>
                                    <p:anim calcmode="lin" valueType="num">
                                      <p:cBhvr>
                                        <p:cTn id="49" dur="500" fill="hold"/>
                                        <p:tgtEl>
                                          <p:spTgt spid="53252">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3252">
                                            <p:txEl>
                                              <p:pRg st="7" end="7"/>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2" descr="Tabernacle"/>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44450"/>
            <a:ext cx="8534400" cy="6813550"/>
          </a:xfrm>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76200" y="-152400"/>
            <a:ext cx="8915400" cy="1143000"/>
          </a:xfrm>
        </p:spPr>
        <p:txBody>
          <a:bodyPr rtlCol="0">
            <a:normAutofit fontScale="90000"/>
          </a:bodyPr>
          <a:lstStyle/>
          <a:p>
            <a:pPr eaLnBrk="1" fontAlgn="auto" hangingPunct="1">
              <a:spcAft>
                <a:spcPts val="0"/>
              </a:spcAft>
              <a:defRPr/>
            </a:pPr>
            <a:r>
              <a:rPr lang="en-US" sz="4000" smtClean="0"/>
              <a:t/>
            </a:r>
            <a:br>
              <a:rPr lang="en-US" sz="4000" smtClean="0"/>
            </a:br>
            <a:r>
              <a:rPr lang="en-US" sz="4000" b="1" i="1" smtClean="0"/>
              <a:t>Comparison of the Books of Moses</a:t>
            </a:r>
            <a:br>
              <a:rPr lang="en-US" sz="4000" b="1" i="1" smtClean="0"/>
            </a:br>
            <a:endParaRPr lang="en-US" sz="4000" b="1" i="1" smtClean="0"/>
          </a:p>
        </p:txBody>
      </p:sp>
      <p:graphicFrame>
        <p:nvGraphicFramePr>
          <p:cNvPr id="107589" name="Group 69"/>
          <p:cNvGraphicFramePr>
            <a:graphicFrameLocks noGrp="1"/>
          </p:cNvGraphicFramePr>
          <p:nvPr>
            <p:ph type="tbl" idx="1"/>
            <p:extLst>
              <p:ext uri="{D42A27DB-BD31-4B8C-83A1-F6EECF244321}">
                <p14:modId xmlns:p14="http://schemas.microsoft.com/office/powerpoint/2010/main" val="4257839550"/>
              </p:ext>
            </p:extLst>
          </p:nvPr>
        </p:nvGraphicFramePr>
        <p:xfrm>
          <a:off x="0" y="838200"/>
          <a:ext cx="9144000" cy="5856288"/>
        </p:xfrm>
        <a:graphic>
          <a:graphicData uri="http://schemas.openxmlformats.org/drawingml/2006/table">
            <a:tbl>
              <a:tblPr/>
              <a:tblGrid>
                <a:gridCol w="2209800"/>
                <a:gridCol w="2590800"/>
                <a:gridCol w="2362200"/>
                <a:gridCol w="1981200"/>
              </a:tblGrid>
              <a:tr h="83829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0000CC"/>
                          </a:solidFill>
                          <a:effectLst/>
                          <a:latin typeface="Arial" charset="0"/>
                        </a:rPr>
                        <a:t>BOOK</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CC"/>
                          </a:solidFill>
                          <a:effectLst/>
                          <a:latin typeface="Arial" charset="0"/>
                        </a:rPr>
                        <a:t>NATION OF ISRAEL</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CC"/>
                          </a:solidFill>
                          <a:effectLst/>
                          <a:latin typeface="Arial" charset="0"/>
                        </a:rPr>
                        <a:t>MAN</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00CC"/>
                          </a:solidFill>
                          <a:effectLst/>
                          <a:latin typeface="Arial" charset="0"/>
                        </a:rPr>
                        <a:t>GOD</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9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C00000"/>
                          </a:solidFill>
                          <a:effectLst/>
                          <a:latin typeface="Arial" charset="0"/>
                        </a:rPr>
                        <a:t>Genesis</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C00000"/>
                          </a:solidFill>
                          <a:effectLst/>
                          <a:latin typeface="Arial" charset="0"/>
                        </a:rPr>
                        <a:t>Birth; infancy</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C00000"/>
                          </a:solidFill>
                          <a:effectLst/>
                          <a:latin typeface="Arial" charset="0"/>
                        </a:rPr>
                        <a:t>His creation, Fall, hope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C00000"/>
                          </a:solidFill>
                          <a:effectLst/>
                          <a:latin typeface="Arial" charset="0"/>
                        </a:rPr>
                        <a:t>Sovereignty</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369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9900"/>
                          </a:solidFill>
                          <a:effectLst/>
                          <a:latin typeface="Arial" charset="0"/>
                        </a:rPr>
                        <a:t>Exodus</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9900"/>
                          </a:solidFill>
                          <a:effectLst/>
                          <a:latin typeface="Arial" charset="0"/>
                        </a:rPr>
                        <a:t>Delivered from Egypt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9900"/>
                          </a:solidFill>
                          <a:effectLst/>
                          <a:latin typeface="Arial" charset="0"/>
                        </a:rPr>
                        <a:t>Deliverance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009900"/>
                          </a:solidFill>
                          <a:effectLst/>
                          <a:latin typeface="Arial" charset="0"/>
                        </a:rPr>
                        <a:t>Mercy</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84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660066"/>
                          </a:solidFill>
                          <a:effectLst/>
                          <a:latin typeface="Arial" charset="0"/>
                        </a:rPr>
                        <a:t>Leviticus</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660066"/>
                          </a:solidFill>
                          <a:effectLst/>
                          <a:latin typeface="Arial" charset="0"/>
                        </a:rPr>
                        <a:t>Given Law of Worship &amp; living</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660066"/>
                          </a:solidFill>
                          <a:effectLst/>
                          <a:latin typeface="Arial" charset="0"/>
                        </a:rPr>
                        <a:t>Access to God and fellowship w/Him</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660066"/>
                          </a:solidFill>
                          <a:effectLst/>
                          <a:latin typeface="Arial" charset="0"/>
                        </a:rPr>
                        <a:t>Holiness</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6210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FF0066"/>
                          </a:solidFill>
                          <a:effectLst/>
                          <a:latin typeface="Arial" charset="0"/>
                        </a:rPr>
                        <a:t>Numbers</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FF0066"/>
                          </a:solidFill>
                          <a:effectLst/>
                          <a:latin typeface="Arial" charset="0"/>
                        </a:rPr>
                        <a:t>Traveling to Canaan</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FF0066"/>
                          </a:solidFill>
                          <a:effectLst/>
                          <a:latin typeface="Arial" charset="0"/>
                        </a:rPr>
                        <a:t>Conditions for inheritance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FF0066"/>
                          </a:solidFill>
                          <a:effectLst/>
                          <a:latin typeface="Arial" charset="0"/>
                        </a:rPr>
                        <a:t>Patience</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849">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2">
                              <a:lumMod val="50000"/>
                            </a:schemeClr>
                          </a:solidFill>
                          <a:effectLst/>
                          <a:latin typeface="Arial" charset="0"/>
                        </a:rPr>
                        <a:t>Deuteronomy</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2">
                              <a:lumMod val="50000"/>
                            </a:schemeClr>
                          </a:solidFill>
                          <a:effectLst/>
                          <a:latin typeface="Arial" charset="0"/>
                        </a:rPr>
                        <a:t>Final preparations for entering Canaan</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2">
                              <a:lumMod val="50000"/>
                            </a:schemeClr>
                          </a:solidFill>
                          <a:effectLst/>
                          <a:latin typeface="Arial" charset="0"/>
                        </a:rPr>
                        <a:t>Consecration</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2">
                              <a:lumMod val="50000"/>
                            </a:schemeClr>
                          </a:solidFill>
                          <a:effectLst/>
                          <a:latin typeface="Arial" charset="0"/>
                        </a:rPr>
                        <a:t>Lordship</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p:cNvSpPr>
          <p:nvPr>
            <p:ph type="ctrTitle"/>
          </p:nvPr>
        </p:nvSpPr>
        <p:spPr>
          <a:xfrm>
            <a:off x="685800" y="457200"/>
            <a:ext cx="7620000" cy="3143250"/>
          </a:xfrm>
        </p:spPr>
        <p:txBody>
          <a:bodyPr/>
          <a:lstStyle/>
          <a:p>
            <a:r>
              <a:rPr lang="en-US" smtClean="0"/>
              <a:t>This power point has been produced by </a:t>
            </a:r>
            <a:br>
              <a:rPr lang="en-US" smtClean="0"/>
            </a:br>
            <a:r>
              <a:rPr lang="en-US" smtClean="0"/>
              <a:t>Southern View Chapel</a:t>
            </a:r>
            <a:br>
              <a:rPr lang="en-US" smtClean="0"/>
            </a:br>
            <a:r>
              <a:rPr lang="en-US" smtClean="0"/>
              <a:t>Springfield, IL</a:t>
            </a:r>
          </a:p>
        </p:txBody>
      </p:sp>
      <p:sp>
        <p:nvSpPr>
          <p:cNvPr id="131075" name="Rectangle 3"/>
          <p:cNvSpPr>
            <a:spLocks noGrp="1"/>
          </p:cNvSpPr>
          <p:nvPr>
            <p:ph type="subTitle" idx="1"/>
          </p:nvPr>
        </p:nvSpPr>
        <p:spPr>
          <a:xfrm>
            <a:off x="1371600" y="3886200"/>
            <a:ext cx="6781800" cy="1752600"/>
          </a:xfrm>
        </p:spPr>
        <p:txBody>
          <a:bodyPr/>
          <a:lstStyle/>
          <a:p>
            <a:pPr>
              <a:lnSpc>
                <a:spcPct val="90000"/>
              </a:lnSpc>
            </a:pPr>
            <a:r>
              <a:rPr lang="en-US" sz="2400" smtClean="0">
                <a:solidFill>
                  <a:schemeClr val="tx1"/>
                </a:solidFill>
              </a:rPr>
              <a:t>All rights are reserved.  May be reproduced with permission of the publisher.</a:t>
            </a:r>
          </a:p>
          <a:p>
            <a:pPr>
              <a:lnSpc>
                <a:spcPct val="90000"/>
              </a:lnSpc>
            </a:pPr>
            <a:r>
              <a:rPr lang="en-US" sz="2400" smtClean="0">
                <a:solidFill>
                  <a:schemeClr val="tx1"/>
                </a:solidFill>
              </a:rPr>
              <a:t>Please contact us for further information at email:  svchapel@svchapel.org</a:t>
            </a:r>
          </a:p>
        </p:txBody>
      </p:sp>
    </p:spTree>
    <p:extLst>
      <p:ext uri="{BB962C8B-B14F-4D97-AF65-F5344CB8AC3E}">
        <p14:creationId xmlns:p14="http://schemas.microsoft.com/office/powerpoint/2010/main" val="407775498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D:\0Images\0Adds 2002\4b Negev and Wilderness\Beersheba\sr\Nahal Beersheba with sheep at water.jpg"/>
</p:tagLst>
</file>

<file path=ppt/tags/tag2.xml><?xml version="1.0" encoding="utf-8"?>
<p:tagLst xmlns:a="http://schemas.openxmlformats.org/drawingml/2006/main" xmlns:r="http://schemas.openxmlformats.org/officeDocument/2006/relationships" xmlns:p="http://schemas.openxmlformats.org/presentationml/2006/main">
  <p:tag name="PHOTO" val="TRUE"/>
  <p:tag name="FILENAME" val="E:\0Adds 2002\04 Judah\010703 Beersheba flight\Biblical Negev\sr\Beersheba modern city aerial from northwest.jpg"/>
</p:tagLst>
</file>

<file path=ppt/tags/tag3.xml><?xml version="1.0" encoding="utf-8"?>
<p:tagLst xmlns:a="http://schemas.openxmlformats.org/drawingml/2006/main" xmlns:r="http://schemas.openxmlformats.org/officeDocument/2006/relationships" xmlns:p="http://schemas.openxmlformats.org/presentationml/2006/main">
  <p:tag name="PHOTO" val="TRUE"/>
  <p:tag name="FILENAME" val="E:\0Adds 2002\04 Judah\010703 Beersheba flight\Biblical Negev\sr\Negev north of Beersheba aerial.jpg"/>
</p:tagLst>
</file>

<file path=ppt/tags/tag4.xml><?xml version="1.0" encoding="utf-8"?>
<p:tagLst xmlns:a="http://schemas.openxmlformats.org/drawingml/2006/main" xmlns:r="http://schemas.openxmlformats.org/officeDocument/2006/relationships" xmlns:p="http://schemas.openxmlformats.org/presentationml/2006/main">
  <p:tag name="PHOTO" val="TRUE"/>
  <p:tag name="FILENAME" val="E:\0Adds 2002\04 Judah\010703 Beersheba flight\Biblical Negev\sr\Negev north of Beersheba aerial2.jpg"/>
</p:tagLst>
</file>

<file path=ppt/tags/tag5.xml><?xml version="1.0" encoding="utf-8"?>
<p:tagLst xmlns:a="http://schemas.openxmlformats.org/drawingml/2006/main" xmlns:r="http://schemas.openxmlformats.org/officeDocument/2006/relationships" xmlns:p="http://schemas.openxmlformats.org/presentationml/2006/main">
  <p:tag name="PHOTO" val="TRUE"/>
  <p:tag name="FILENAME" val="D:\0Images\0Adds 2002\4b Negev and Wilderness\Beersheba\sr\Negev hills north of Beersheba.jpg"/>
</p:tagLst>
</file>

<file path=ppt/tags/tag6.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from above4.jpg"/>
</p:tagLst>
</file>

<file path=ppt/tags/tag7.xml><?xml version="1.0" encoding="utf-8"?>
<p:tagLst xmlns:a="http://schemas.openxmlformats.org/drawingml/2006/main" xmlns:r="http://schemas.openxmlformats.org/officeDocument/2006/relationships" xmlns:p="http://schemas.openxmlformats.org/presentationml/2006/main">
  <p:tag name="PHOTO" val="TRUE"/>
  <p:tag name="FILENAME" val="E:\Todd Sites\0 Adds\4 Judah\df\Wilderness of Judah\sr\Tabernacle from above, df 101101.jpg"/>
</p:tagLst>
</file>

<file path=ppt/tags/tag8.xml><?xml version="1.0" encoding="utf-8"?>
<p:tagLst xmlns:a="http://schemas.openxmlformats.org/drawingml/2006/main" xmlns:r="http://schemas.openxmlformats.org/officeDocument/2006/relationships" xmlns:p="http://schemas.openxmlformats.org/presentationml/2006/main">
  <p:tag name="PHOTO" val="TRUE"/>
  <p:tag name="FILENAME" val="D:\0Adds\042600 Gezer\Sr\The Tabernacle at Timna, bb n032300 sr.jpg"/>
</p:tagLst>
</file>

<file path=ppt/tags/tag9.xml><?xml version="1.0" encoding="utf-8"?>
<p:tagLst xmlns:a="http://schemas.openxmlformats.org/drawingml/2006/main" xmlns:r="http://schemas.openxmlformats.org/officeDocument/2006/relationships" xmlns:p="http://schemas.openxmlformats.org/presentationml/2006/main">
  <p:tag name="PHOTO" val="TRUE"/>
  <p:tag name="FILENAME" val="D:\3 Judah and the South\Negev\Tabernacle\Tabernacle sr\Tabernacle model at Timna, tb n103099 sr.jpg"/>
</p:tagLst>
</file>

<file path=ppt/tags/tag10.xml><?xml version="1.0" encoding="utf-8"?>
<p:tagLst xmlns:a="http://schemas.openxmlformats.org/drawingml/2006/main" xmlns:r="http://schemas.openxmlformats.org/officeDocument/2006/relationships" xmlns:p="http://schemas.openxmlformats.org/presentationml/2006/main">
  <p:tag name="PHOTO" val="TRUE"/>
  <p:tag name="FILENAME" val="C:\4b Negev and Wilderness\0Adds\Tabernacle\sr\Tabernacle from above, tb q110902.jpg"/>
</p:tagLst>
</file>

<file path=ppt/tags/tag11.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with altar.jpg"/>
</p:tagLst>
</file>

<file path=ppt/tags/tag12.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with altar and bronze laver3.jpg"/>
</p:tagLst>
</file>

<file path=ppt/tags/tag13.xml><?xml version="1.0" encoding="utf-8"?>
<p:tagLst xmlns:a="http://schemas.openxmlformats.org/drawingml/2006/main" xmlns:r="http://schemas.openxmlformats.org/officeDocument/2006/relationships" xmlns:p="http://schemas.openxmlformats.org/presentationml/2006/main">
  <p:tag name="PHOTO" val="TRUE"/>
  <p:tag name="FILENAME" val="C:\4b Negev and Wilderness\0Adds\Tabernacle\sr\Tabernacle sacrificial altar, tb052403.jpg"/>
</p:tagLst>
</file>

<file path=ppt/tags/tag14.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with bronze laver.jpg"/>
</p:tagLst>
</file>

<file path=ppt/tags/tag15.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structure.jpg"/>
</p:tagLst>
</file>

<file path=ppt/tags/tag16.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structure with Solomon's Pillars.jpg"/>
</p:tagLst>
</file>

<file path=ppt/tags/tag17.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court with altar and bronze laver.jpg"/>
</p:tagLst>
</file>

<file path=ppt/tags/tag18.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bronze laver.jpg"/>
</p:tagLst>
</file>

<file path=ppt/tags/tag19.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sacrificial altar with ramp.jpg"/>
</p:tagLst>
</file>

<file path=ppt/tags/tag20.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sacrificial altar, Solomon's Pillars.jpg"/>
</p:tagLst>
</file>

<file path=ppt/tags/tag21.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sacrificial altar.jpg"/>
</p:tagLst>
</file>

<file path=ppt/tags/tag22.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sacricial altar grate.jpg"/>
</p:tagLst>
</file>

<file path=ppt/tags/tag23.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structure with golden poles.jpg"/>
</p:tagLst>
</file>

<file path=ppt/tags/tag24.xml><?xml version="1.0" encoding="utf-8"?>
<p:tagLst xmlns:a="http://schemas.openxmlformats.org/drawingml/2006/main" xmlns:r="http://schemas.openxmlformats.org/officeDocument/2006/relationships" xmlns:p="http://schemas.openxmlformats.org/presentationml/2006/main">
  <p:tag name="PHOTO" val="TRUE"/>
  <p:tag name="FILENAME" val="C:\4b Negev and Wilderness\0Adds\Tabernacle\sr\Tabernacle tent fabric, tb q110902.jpg"/>
</p:tagLst>
</file>

<file path=ppt/tags/tag25.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outer court.jpg"/>
</p:tagLst>
</file>

<file path=ppt/tags/tag26.xml><?xml version="1.0" encoding="utf-8"?>
<p:tagLst xmlns:a="http://schemas.openxmlformats.org/drawingml/2006/main" xmlns:r="http://schemas.openxmlformats.org/officeDocument/2006/relationships" xmlns:p="http://schemas.openxmlformats.org/presentationml/2006/main">
  <p:tag name="PHOTO" val="TRUE"/>
  <p:tag name="FILENAME" val="C:\4b Negev and Wilderness\0Adds\Tabernacle\sr\Tabernacle holy place, tb q110902.jpg"/>
</p:tagLst>
</file>

<file path=ppt/tags/tag27.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table of showbread.jpg"/>
</p:tagLst>
</file>

<file path=ppt/tags/tag28.xml><?xml version="1.0" encoding="utf-8"?>
<p:tagLst xmlns:a="http://schemas.openxmlformats.org/drawingml/2006/main" xmlns:r="http://schemas.openxmlformats.org/officeDocument/2006/relationships" xmlns:p="http://schemas.openxmlformats.org/presentationml/2006/main">
  <p:tag name="PHOTO" val="TRUE"/>
  <p:tag name="FILENAME" val="D:\3 Judah and the South\Negev\Tabernacle\Tabernacle sr\Tabernacle - Table of Shewbread, tb n103099 sr.jpg"/>
</p:tagLst>
</file>

<file path=ppt/tags/tag29.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altar of incense.jpg"/>
</p:tagLst>
</file>

<file path=ppt/tags/tag30.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altar of incense4.jpg"/>
</p:tagLst>
</file>

<file path=ppt/tags/tag31.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altar of incense2.jpg"/>
</p:tagLst>
</file>

<file path=ppt/tags/tag32.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altar of incense utensils.jpg"/>
</p:tagLst>
</file>

<file path=ppt/tags/tag33.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priest with menorah2.jpg"/>
</p:tagLst>
</file>

<file path=ppt/tags/tag34.xml><?xml version="1.0" encoding="utf-8"?>
<p:tagLst xmlns:a="http://schemas.openxmlformats.org/drawingml/2006/main" xmlns:r="http://schemas.openxmlformats.org/officeDocument/2006/relationships" xmlns:p="http://schemas.openxmlformats.org/presentationml/2006/main">
  <p:tag name="PHOTO" val="TRUE"/>
  <p:tag name="FILENAME" val="C:\4b Negev and Wilderness\0Adds\Tabernacle\sr\Tabernacle golden menorah, tb q110902.jpg"/>
</p:tagLst>
</file>

<file path=ppt/tags/tag35.xml><?xml version="1.0" encoding="utf-8"?>
<p:tagLst xmlns:a="http://schemas.openxmlformats.org/drawingml/2006/main" xmlns:r="http://schemas.openxmlformats.org/officeDocument/2006/relationships" xmlns:p="http://schemas.openxmlformats.org/presentationml/2006/main">
  <p:tag name="PHOTO" val="TRUE"/>
  <p:tag name="FILENAME" val="C:\4b Negev and Wilderness\0Adds\Floreen\sr\Tabernacle Holy of Holies behind the veil, mf110902.jpg"/>
</p:tagLst>
</file>

<file path=ppt/tags/tag36.xml><?xml version="1.0" encoding="utf-8"?>
<p:tagLst xmlns:a="http://schemas.openxmlformats.org/drawingml/2006/main" xmlns:r="http://schemas.openxmlformats.org/officeDocument/2006/relationships" xmlns:p="http://schemas.openxmlformats.org/presentationml/2006/main">
  <p:tag name="PHOTO" val="TRUE"/>
  <p:tag name="FILENAME" val="D:\0 Adds\3 Judah\102200 Southern Negev\sr\Tabernacle Ark of the Covenant, kg n102100 sr.jpg"/>
</p:tagLst>
</file>

<file path=ppt/tags/tag37.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ark of covenant with cherubim.jpg"/>
</p:tagLst>
</file>

<file path=ppt/tags/tag38.xml><?xml version="1.0" encoding="utf-8"?>
<p:tagLst xmlns:a="http://schemas.openxmlformats.org/drawingml/2006/main" xmlns:r="http://schemas.openxmlformats.org/officeDocument/2006/relationships" xmlns:p="http://schemas.openxmlformats.org/presentationml/2006/main">
  <p:tag name="PHOTO" val="TRUE"/>
  <p:tag name="FILENAME" val="C:\4b Negev and Wilderness\0Adds\Tabernacle\sr\Tabernacle Ark of Covenant, tb052403.jpg"/>
</p:tagLst>
</file>

<file path=ppt/tags/tag39.xml><?xml version="1.0" encoding="utf-8"?>
<p:tagLst xmlns:a="http://schemas.openxmlformats.org/drawingml/2006/main" xmlns:r="http://schemas.openxmlformats.org/officeDocument/2006/relationships" xmlns:p="http://schemas.openxmlformats.org/presentationml/2006/main">
  <p:tag name="PHOTO" val="TRUE"/>
  <p:tag name="FILENAME" val="D:\3 Judah and the South\Negev\Tabernacle\Tabernacle sr\Tabernacle - Ark view inside, tb n103099 sr.jpg"/>
</p:tagLst>
</file>

<file path=ppt/tags/tag40.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high priest2.jpg"/>
</p:tagLst>
</file>

<file path=ppt/tags/tag41.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abernacle\sr\Tabernacle high priest breastplate.jpg"/>
</p:tagLst>
</file>

<file path=ppt/tags/tag42.xml><?xml version="1.0" encoding="utf-8"?>
<p:tagLst xmlns:a="http://schemas.openxmlformats.org/drawingml/2006/main" xmlns:r="http://schemas.openxmlformats.org/officeDocument/2006/relationships" xmlns:p="http://schemas.openxmlformats.org/presentationml/2006/main">
  <p:tag name="PHOTO" val="TRUE"/>
  <p:tag name="FILENAME" val="E:\Todd Sites\0 Adds\3 Judah\Timna\sr\Timna priest blowing shofar, tb n052201.jpg"/>
</p:tagLst>
</file>

<file path=ppt/theme/_rels/theme90.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4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3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1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_Default Desig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3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Default Desig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3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5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6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8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9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1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2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3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4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5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6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7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8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9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20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21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2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3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4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5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6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7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8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9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30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31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32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33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34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35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39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40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41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42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43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36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37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38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44_White">
  <a:themeElements>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fontScheme name="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1">
        <a:dk1>
          <a:srgbClr val="00458A"/>
        </a:dk1>
        <a:lt1>
          <a:srgbClr val="D7D6AE"/>
        </a:lt1>
        <a:dk2>
          <a:srgbClr val="000066"/>
        </a:dk2>
        <a:lt2>
          <a:srgbClr val="006666"/>
        </a:lt2>
        <a:accent1>
          <a:srgbClr val="007A77"/>
        </a:accent1>
        <a:accent2>
          <a:srgbClr val="005856"/>
        </a:accent2>
        <a:accent3>
          <a:srgbClr val="AAAAB8"/>
        </a:accent3>
        <a:accent4>
          <a:srgbClr val="B7B794"/>
        </a:accent4>
        <a:accent5>
          <a:srgbClr val="AABEBD"/>
        </a:accent5>
        <a:accent6>
          <a:srgbClr val="004F4D"/>
        </a:accent6>
        <a:hlink>
          <a:srgbClr val="A8A884"/>
        </a:hlink>
        <a:folHlink>
          <a:srgbClr val="867E5E"/>
        </a:folHlink>
      </a:clrScheme>
      <a:clrMap bg1="dk2" tx1="lt1" bg2="dk1" tx2="lt2" accent1="accent1" accent2="accent2" accent3="accent3" accent4="accent4" accent5="accent5" accent6="accent6" hlink="hlink" folHlink="folHlink"/>
    </a:extraClrScheme>
    <a:extraClrScheme>
      <a:clrScheme name="White 2">
        <a:dk1>
          <a:srgbClr val="000066"/>
        </a:dk1>
        <a:lt1>
          <a:srgbClr val="FFFFFF"/>
        </a:lt1>
        <a:dk2>
          <a:srgbClr val="660066"/>
        </a:dk2>
        <a:lt2>
          <a:srgbClr val="FFFFCC"/>
        </a:lt2>
        <a:accent1>
          <a:srgbClr val="666699"/>
        </a:accent1>
        <a:accent2>
          <a:srgbClr val="000099"/>
        </a:accent2>
        <a:accent3>
          <a:srgbClr val="FFFFFF"/>
        </a:accent3>
        <a:accent4>
          <a:srgbClr val="000056"/>
        </a:accent4>
        <a:accent5>
          <a:srgbClr val="B8B8CA"/>
        </a:accent5>
        <a:accent6>
          <a:srgbClr val="00008A"/>
        </a:accent6>
        <a:hlink>
          <a:srgbClr val="006666"/>
        </a:hlink>
        <a:folHlink>
          <a:srgbClr val="800080"/>
        </a:folHlink>
      </a:clrScheme>
      <a:clrMap bg1="lt1" tx1="dk1" bg2="lt2" tx2="dk2" accent1="accent1" accent2="accent2" accent3="accent3" accent4="accent4" accent5="accent5" accent6="accent6" hlink="hlink" folHlink="folHlink"/>
    </a:extraClrScheme>
    <a:extraClrScheme>
      <a:clrScheme name="White 3">
        <a:dk1>
          <a:srgbClr val="000000"/>
        </a:dk1>
        <a:lt1>
          <a:srgbClr val="FFFFFF"/>
        </a:lt1>
        <a:dk2>
          <a:srgbClr val="000000"/>
        </a:dk2>
        <a:lt2>
          <a:srgbClr val="B2B2B2"/>
        </a:lt2>
        <a:accent1>
          <a:srgbClr val="B2B2B2"/>
        </a:accent1>
        <a:accent2>
          <a:srgbClr val="808080"/>
        </a:accent2>
        <a:accent3>
          <a:srgbClr val="FFFFFF"/>
        </a:accent3>
        <a:accent4>
          <a:srgbClr val="000000"/>
        </a:accent4>
        <a:accent5>
          <a:srgbClr val="D5D5D5"/>
        </a:accent5>
        <a:accent6>
          <a:srgbClr val="737373"/>
        </a:accent6>
        <a:hlink>
          <a:srgbClr val="969696"/>
        </a:hlink>
        <a:folHlink>
          <a:srgbClr val="4D4D4D"/>
        </a:folHlink>
      </a:clrScheme>
      <a:clrMap bg1="lt1" tx1="dk1" bg2="lt2" tx2="dk2" accent1="accent1" accent2="accent2" accent3="accent3" accent4="accent4" accent5="accent5" accent6="accent6" hlink="hlink" folHlink="folHlink"/>
    </a:extraClrScheme>
    <a:extraClrScheme>
      <a:clrScheme name="White 4">
        <a:dk1>
          <a:srgbClr val="003300"/>
        </a:dk1>
        <a:lt1>
          <a:srgbClr val="DBD0B9"/>
        </a:lt1>
        <a:dk2>
          <a:srgbClr val="09472B"/>
        </a:dk2>
        <a:lt2>
          <a:srgbClr val="A38955"/>
        </a:lt2>
        <a:accent1>
          <a:srgbClr val="B8A378"/>
        </a:accent1>
        <a:accent2>
          <a:srgbClr val="8E774A"/>
        </a:accent2>
        <a:accent3>
          <a:srgbClr val="AAB1AC"/>
        </a:accent3>
        <a:accent4>
          <a:srgbClr val="BBB19E"/>
        </a:accent4>
        <a:accent5>
          <a:srgbClr val="D8CEBE"/>
        </a:accent5>
        <a:accent6>
          <a:srgbClr val="806B42"/>
        </a:accent6>
        <a:hlink>
          <a:srgbClr val="A7A743"/>
        </a:hlink>
        <a:folHlink>
          <a:srgbClr val="919777"/>
        </a:folHlink>
      </a:clrScheme>
      <a:clrMap bg1="dk2" tx1="lt1" bg2="dk1" tx2="lt2" accent1="accent1" accent2="accent2" accent3="accent3" accent4="accent4" accent5="accent5" accent6="accent6" hlink="hlink" folHlink="folHlink"/>
    </a:extraClrScheme>
    <a:extraClrScheme>
      <a:clrScheme name="White 5">
        <a:dk1>
          <a:srgbClr val="5F5F5F"/>
        </a:dk1>
        <a:lt1>
          <a:srgbClr val="DDDDDD"/>
        </a:lt1>
        <a:dk2>
          <a:srgbClr val="000000"/>
        </a:dk2>
        <a:lt2>
          <a:srgbClr val="5F5F5F"/>
        </a:lt2>
        <a:accent1>
          <a:srgbClr val="B2B2B2"/>
        </a:accent1>
        <a:accent2>
          <a:srgbClr val="808080"/>
        </a:accent2>
        <a:accent3>
          <a:srgbClr val="AAAAAA"/>
        </a:accent3>
        <a:accent4>
          <a:srgbClr val="BDBDBD"/>
        </a:accent4>
        <a:accent5>
          <a:srgbClr val="D5D5D5"/>
        </a:accent5>
        <a:accent6>
          <a:srgbClr val="737373"/>
        </a:accent6>
        <a:hlink>
          <a:srgbClr val="B2B2B2"/>
        </a:hlink>
        <a:folHlink>
          <a:srgbClr val="777777"/>
        </a:folHlink>
      </a:clrScheme>
      <a:clrMap bg1="dk2" tx1="lt1" bg2="dk1" tx2="lt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5_Default Desig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3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6_Default Desig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3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7_Default Desig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3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9.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0.xml><?xml version="1.0" encoding="utf-8"?>
<a:theme xmlns:a="http://schemas.openxmlformats.org/drawingml/2006/main" name="2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1.xml><?xml version="1.0" encoding="utf-8"?>
<a:theme xmlns:a="http://schemas.openxmlformats.org/drawingml/2006/main" name="3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2.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3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4.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5.xml><?xml version="1.0" encoding="utf-8"?>
<a:theme xmlns:a="http://schemas.openxmlformats.org/drawingml/2006/main" name="3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6.xml><?xml version="1.0" encoding="utf-8"?>
<a:theme xmlns:a="http://schemas.openxmlformats.org/drawingml/2006/main" name="3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7.xml><?xml version="1.0" encoding="utf-8"?>
<a:theme xmlns:a="http://schemas.openxmlformats.org/drawingml/2006/main" name="3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3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3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0.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91.xml><?xml version="1.0" encoding="utf-8"?>
<a:theme xmlns:a="http://schemas.openxmlformats.org/drawingml/2006/main" name="azures">
  <a:themeElements>
    <a:clrScheme name="">
      <a:dk1>
        <a:srgbClr val="000000"/>
      </a:dk1>
      <a:lt1>
        <a:srgbClr val="FFFFFF"/>
      </a:lt1>
      <a:dk2>
        <a:srgbClr val="114FFB"/>
      </a:dk2>
      <a:lt2>
        <a:srgbClr val="C0FEF9"/>
      </a:lt2>
      <a:accent1>
        <a:srgbClr val="00B7A5"/>
      </a:accent1>
      <a:accent2>
        <a:srgbClr val="D49FFF"/>
      </a:accent2>
      <a:accent3>
        <a:srgbClr val="AAB2FD"/>
      </a:accent3>
      <a:accent4>
        <a:srgbClr val="DADADA"/>
      </a:accent4>
      <a:accent5>
        <a:srgbClr val="AAD8CF"/>
      </a:accent5>
      <a:accent6>
        <a:srgbClr val="C090E7"/>
      </a:accent6>
      <a:hlink>
        <a:srgbClr val="FFFFFF"/>
      </a:hlink>
      <a:folHlink>
        <a:srgbClr val="618FFD"/>
      </a:folHlink>
    </a:clrScheme>
    <a:fontScheme name="azure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Lst>
      </a:spPr>
      <a:bodyPr vert="horz" wrap="square" lIns="90488" tIns="44450" rIns="90488" bIns="4445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6000" b="1" i="0" u="sng" strike="noStrike" cap="none" normalizeH="0" baseline="0" smtClean="0">
            <a:ln>
              <a:noFill/>
            </a:ln>
            <a:solidFill>
              <a:srgbClr val="FAFD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Lst>
      </a:spPr>
      <a:bodyPr vert="horz" wrap="square" lIns="90488" tIns="44450" rIns="90488" bIns="4445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6000" b="1" i="0" u="sng" strike="noStrike" cap="none" normalizeH="0" baseline="0" smtClean="0">
            <a:ln>
              <a:noFill/>
            </a:ln>
            <a:solidFill>
              <a:srgbClr val="FAFD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azure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zure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zure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zure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zur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zur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zur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1176</TotalTime>
  <Words>4800</Words>
  <Application>Microsoft Office PowerPoint</Application>
  <PresentationFormat>On-screen Show (4:3)</PresentationFormat>
  <Paragraphs>680</Paragraphs>
  <Slides>100</Slides>
  <Notes>85</Notes>
  <HiddenSlides>0</HiddenSlides>
  <MMClips>0</MMClips>
  <ScaleCrop>false</ScaleCrop>
  <HeadingPairs>
    <vt:vector size="4" baseType="variant">
      <vt:variant>
        <vt:lpstr>Theme</vt:lpstr>
      </vt:variant>
      <vt:variant>
        <vt:i4>91</vt:i4>
      </vt:variant>
      <vt:variant>
        <vt:lpstr>Slide Titles</vt:lpstr>
      </vt:variant>
      <vt:variant>
        <vt:i4>100</vt:i4>
      </vt:variant>
    </vt:vector>
  </HeadingPairs>
  <TitlesOfParts>
    <vt:vector size="191" baseType="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12_Office Theme</vt:lpstr>
      <vt:lpstr>13_Office Theme</vt:lpstr>
      <vt:lpstr>14_Office Theme</vt:lpstr>
      <vt:lpstr>15_Office Theme</vt:lpstr>
      <vt:lpstr>16_Office Theme</vt:lpstr>
      <vt:lpstr>17_Office Theme</vt:lpstr>
      <vt:lpstr>4_White</vt:lpstr>
      <vt:lpstr>White</vt:lpstr>
      <vt:lpstr>1_White</vt:lpstr>
      <vt:lpstr>2_White</vt:lpstr>
      <vt:lpstr>3_White</vt:lpstr>
      <vt:lpstr>18_Office Theme</vt:lpstr>
      <vt:lpstr>19_Office Theme</vt:lpstr>
      <vt:lpstr>20_Office Theme</vt:lpstr>
      <vt:lpstr>21_Office Theme</vt:lpstr>
      <vt:lpstr>22_Office Theme</vt:lpstr>
      <vt:lpstr>23_Office Theme</vt:lpstr>
      <vt:lpstr>24_Office Theme</vt:lpstr>
      <vt:lpstr>25_Office Theme</vt:lpstr>
      <vt:lpstr>26_Office Theme</vt:lpstr>
      <vt:lpstr>Default Design</vt:lpstr>
      <vt:lpstr>3_Default Design</vt:lpstr>
      <vt:lpstr>4_Default Design</vt:lpstr>
      <vt:lpstr>5_White</vt:lpstr>
      <vt:lpstr>6_White</vt:lpstr>
      <vt:lpstr>7_White</vt:lpstr>
      <vt:lpstr>8_White</vt:lpstr>
      <vt:lpstr>9_White</vt:lpstr>
      <vt:lpstr>10_White</vt:lpstr>
      <vt:lpstr>11_White</vt:lpstr>
      <vt:lpstr>12_White</vt:lpstr>
      <vt:lpstr>13_White</vt:lpstr>
      <vt:lpstr>14_White</vt:lpstr>
      <vt:lpstr>15_White</vt:lpstr>
      <vt:lpstr>16_White</vt:lpstr>
      <vt:lpstr>17_White</vt:lpstr>
      <vt:lpstr>18_White</vt:lpstr>
      <vt:lpstr>19_White</vt:lpstr>
      <vt:lpstr>20_White</vt:lpstr>
      <vt:lpstr>21_White</vt:lpstr>
      <vt:lpstr>22_White</vt:lpstr>
      <vt:lpstr>23_White</vt:lpstr>
      <vt:lpstr>24_White</vt:lpstr>
      <vt:lpstr>25_White</vt:lpstr>
      <vt:lpstr>26_White</vt:lpstr>
      <vt:lpstr>27_White</vt:lpstr>
      <vt:lpstr>28_White</vt:lpstr>
      <vt:lpstr>29_White</vt:lpstr>
      <vt:lpstr>30_White</vt:lpstr>
      <vt:lpstr>31_White</vt:lpstr>
      <vt:lpstr>32_White</vt:lpstr>
      <vt:lpstr>33_White</vt:lpstr>
      <vt:lpstr>34_White</vt:lpstr>
      <vt:lpstr>35_White</vt:lpstr>
      <vt:lpstr>39_White</vt:lpstr>
      <vt:lpstr>40_White</vt:lpstr>
      <vt:lpstr>41_White</vt:lpstr>
      <vt:lpstr>42_White</vt:lpstr>
      <vt:lpstr>43_White</vt:lpstr>
      <vt:lpstr>36_White</vt:lpstr>
      <vt:lpstr>37_White</vt:lpstr>
      <vt:lpstr>38_White</vt:lpstr>
      <vt:lpstr>44_White</vt:lpstr>
      <vt:lpstr>5_Default Design</vt:lpstr>
      <vt:lpstr>6_Default Design</vt:lpstr>
      <vt:lpstr>7_Default Design</vt:lpstr>
      <vt:lpstr>27_Office Theme</vt:lpstr>
      <vt:lpstr>28_Office Theme</vt:lpstr>
      <vt:lpstr>29_Office Theme</vt:lpstr>
      <vt:lpstr>30_Office Theme</vt:lpstr>
      <vt:lpstr>31_Office Theme</vt:lpstr>
      <vt:lpstr>32_Office Theme</vt:lpstr>
      <vt:lpstr>33_Office Theme</vt:lpstr>
      <vt:lpstr>34_Office Theme</vt:lpstr>
      <vt:lpstr>35_Office Theme</vt:lpstr>
      <vt:lpstr>36_Office Theme</vt:lpstr>
      <vt:lpstr>37_Office Theme</vt:lpstr>
      <vt:lpstr>38_Office Theme</vt:lpstr>
      <vt:lpstr>Waveform</vt:lpstr>
      <vt:lpstr>azures</vt:lpstr>
      <vt:lpstr>OLD TESTAMENT</vt:lpstr>
      <vt:lpstr>ATTITUDES TOWARD BIBLE STUDY</vt:lpstr>
      <vt:lpstr>WHAT IS THE BIBLE?</vt:lpstr>
      <vt:lpstr>THE STREAM OF THE HUMAN RACE</vt:lpstr>
      <vt:lpstr>PowerPoint Presentation</vt:lpstr>
      <vt:lpstr>OLD TESTAMENT BOOKS</vt:lpstr>
      <vt:lpstr>PowerPoint Presentation</vt:lpstr>
      <vt:lpstr>PURPOSE OF GENESIS 1-12 Show Beginnings of:</vt:lpstr>
      <vt:lpstr>OUTLINE OF GENESIS</vt:lpstr>
      <vt:lpstr>OT NAMES FOR GOD</vt:lpstr>
      <vt:lpstr>Map of Asia </vt:lpstr>
      <vt:lpstr>TWO PURPOSES</vt:lpstr>
      <vt:lpstr>Map of Asia </vt:lpstr>
      <vt:lpstr>Journey of Abraham from UR to Haran</vt:lpstr>
      <vt:lpstr>The Call of Abram</vt:lpstr>
      <vt:lpstr>Journey from Haran to Egypt</vt:lpstr>
      <vt:lpstr>GOD TESTED ABRAHAM’S CHARACTER</vt:lpstr>
      <vt:lpstr>Nahal Beersheba with sheep at water</vt:lpstr>
      <vt:lpstr>Beersheba modern city aerial from northwest</vt:lpstr>
      <vt:lpstr>Negev north of Beersheba aerial</vt:lpstr>
      <vt:lpstr>Negev north of Beersheba aerial</vt:lpstr>
      <vt:lpstr>Negev hills north of Beersheba</vt:lpstr>
      <vt:lpstr>Journey of Abraham from Ur to Haran</vt:lpstr>
      <vt:lpstr>Journey from Haran to Egypt</vt:lpstr>
      <vt:lpstr>PowerPoint Presentation</vt:lpstr>
      <vt:lpstr>EXODUS</vt:lpstr>
      <vt:lpstr>MOSES FIVE EXCUSES</vt:lpstr>
      <vt:lpstr>3 Periods of Moses’ Life</vt:lpstr>
      <vt:lpstr>CONFLICT BETWEEN                     GOD &amp; PHARAOH</vt:lpstr>
      <vt:lpstr>The Plagues of Egypt</vt:lpstr>
      <vt:lpstr>The Plagues of Egypt</vt:lpstr>
      <vt:lpstr>PowerPoint Presentation</vt:lpstr>
      <vt:lpstr>PowerPoint Presentation</vt:lpstr>
      <vt:lpstr>TEN COMMANDMENTS</vt:lpstr>
      <vt:lpstr>Tabernacle Model</vt:lpstr>
      <vt:lpstr>Tabernacle from above</vt:lpstr>
      <vt:lpstr>Tabernacle from above</vt:lpstr>
      <vt:lpstr>Tabernacle from above</vt:lpstr>
      <vt:lpstr>Tabernacle from above</vt:lpstr>
      <vt:lpstr>Tabernacle from above</vt:lpstr>
      <vt:lpstr>Tabernacle from above</vt:lpstr>
      <vt:lpstr>Tabernacle with altar</vt:lpstr>
      <vt:lpstr>Tabernacle with altar and bronze laver</vt:lpstr>
      <vt:lpstr>Tabernacle sacrificial altar</vt:lpstr>
      <vt:lpstr>Tabernacle with bronze laver</vt:lpstr>
      <vt:lpstr>Tabernacle structure</vt:lpstr>
      <vt:lpstr>Tabernacle structure with Solomon's Pillars</vt:lpstr>
      <vt:lpstr>Tabernacle court with altar and bronze laver</vt:lpstr>
      <vt:lpstr>Tabernacle bronze laver</vt:lpstr>
      <vt:lpstr>Tabernacle sacrificial altar with ramp</vt:lpstr>
      <vt:lpstr>Tabernacle sacrificial altar with Solomon's Pillars</vt:lpstr>
      <vt:lpstr>Tabernacle sacrificial altar</vt:lpstr>
      <vt:lpstr>Tabernacle sacrificial altar grate</vt:lpstr>
      <vt:lpstr>Tabernacle structure with golden poles</vt:lpstr>
      <vt:lpstr>Tabernacle tent fabric</vt:lpstr>
      <vt:lpstr>Tabernacle outer court</vt:lpstr>
      <vt:lpstr>Tabernacle holy place</vt:lpstr>
      <vt:lpstr>Table of showbread</vt:lpstr>
      <vt:lpstr>Table of showbread</vt:lpstr>
      <vt:lpstr>Tabernacle altar of incense</vt:lpstr>
      <vt:lpstr>Tabernacle altar of incense</vt:lpstr>
      <vt:lpstr>Tabernacle altar of incense</vt:lpstr>
      <vt:lpstr>Tabernacle altar of incense utensils</vt:lpstr>
      <vt:lpstr>Tabernacle priest with golden menorah</vt:lpstr>
      <vt:lpstr>Tabernacle golden menorah</vt:lpstr>
      <vt:lpstr>Tabernacle Holy of Holies behind the veil</vt:lpstr>
      <vt:lpstr>Ark of the Covenant</vt:lpstr>
      <vt:lpstr>Tabernacle Ark of the Covenant with cherubim</vt:lpstr>
      <vt:lpstr>Tabernacle Ark of Covenant</vt:lpstr>
      <vt:lpstr>View inside the Ark of the Covenant</vt:lpstr>
      <vt:lpstr>Tabernacle high priest</vt:lpstr>
      <vt:lpstr>Tabernacle high priest</vt:lpstr>
      <vt:lpstr>Tabernacle high priest breastplate</vt:lpstr>
      <vt:lpstr>Priest blowing shofar</vt:lpstr>
      <vt:lpstr>L E V I T I C U S</vt:lpstr>
      <vt:lpstr>LEVITICUS</vt:lpstr>
      <vt:lpstr>THE OFFERINGS</vt:lpstr>
      <vt:lpstr>Laws were to maintain    ceremonial cleanliness</vt:lpstr>
      <vt:lpstr>JEWISH FEASTS</vt:lpstr>
      <vt:lpstr>PowerPoint Presentation</vt:lpstr>
      <vt:lpstr>YEAR OF JUBILEE</vt:lpstr>
      <vt:lpstr>NUMBERS</vt:lpstr>
      <vt:lpstr> Comparison of the Books of Moses </vt:lpstr>
      <vt:lpstr>NUMBERS</vt:lpstr>
      <vt:lpstr>PowerPoint Presentation</vt:lpstr>
      <vt:lpstr>THREE DIVISION OF LEVITES</vt:lpstr>
      <vt:lpstr>PowerPoint Presentation</vt:lpstr>
      <vt:lpstr>The Bronze Serpent</vt:lpstr>
      <vt:lpstr>Nations of Canaan</vt:lpstr>
      <vt:lpstr>PowerPoint Presentation</vt:lpstr>
      <vt:lpstr>PowerPoint Presentation</vt:lpstr>
      <vt:lpstr>CITIES OF REFUGE</vt:lpstr>
      <vt:lpstr>Deuteronomy  </vt:lpstr>
      <vt:lpstr>DEUTERONOMY</vt:lpstr>
      <vt:lpstr>BOOK OF SPEECHES</vt:lpstr>
      <vt:lpstr>PowerPoint Presentation</vt:lpstr>
      <vt:lpstr>JEWISH FEASTS</vt:lpstr>
      <vt:lpstr>PowerPoint Presentation</vt:lpstr>
      <vt:lpstr> Comparison of the Books of Moses </vt:lpstr>
      <vt:lpstr>This power point has been produced by  Southern View Chapel Springfield, IL</vt:lpstr>
    </vt:vector>
  </TitlesOfParts>
  <Company>Southern View Chapel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Bev Byerline</dc:creator>
  <cp:lastModifiedBy>Bev Byerline</cp:lastModifiedBy>
  <cp:revision>45</cp:revision>
  <cp:lastPrinted>2011-03-16T19:11:49Z</cp:lastPrinted>
  <dcterms:created xsi:type="dcterms:W3CDTF">2011-02-16T19:44:15Z</dcterms:created>
  <dcterms:modified xsi:type="dcterms:W3CDTF">2013-08-07T16:10:09Z</dcterms:modified>
</cp:coreProperties>
</file>