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80" d="100"/>
          <a:sy n="80" d="100"/>
        </p:scale>
        <p:origin x="8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app.safetrace.ca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2"/>
          <p:cNvSpPr/>
          <p:nvPr/>
        </p:nvSpPr>
        <p:spPr>
          <a:xfrm>
            <a:off x="1270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5" name="Freeform 3"/>
          <p:cNvSpPr/>
          <p:nvPr/>
        </p:nvSpPr>
        <p:spPr>
          <a:xfrm>
            <a:off x="6007522" y="3371103"/>
            <a:ext cx="6272956" cy="354479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6" name="TextBox 5"/>
          <p:cNvSpPr txBox="1"/>
          <p:nvPr/>
        </p:nvSpPr>
        <p:spPr>
          <a:xfrm>
            <a:off x="5424942" y="1479474"/>
            <a:ext cx="7702452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5000"/>
              </a:lnSpc>
              <a:defRPr sz="4500" spc="443">
                <a:solidFill>
                  <a:srgbClr val="38207D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THE SAFETRACE TEAM</a:t>
            </a:r>
          </a:p>
        </p:txBody>
      </p:sp>
      <p:sp>
        <p:nvSpPr>
          <p:cNvPr id="97" name="TextBox 6"/>
          <p:cNvSpPr txBox="1"/>
          <p:nvPr/>
        </p:nvSpPr>
        <p:spPr>
          <a:xfrm>
            <a:off x="4350003" y="7775017"/>
            <a:ext cx="9587994" cy="47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400"/>
              </a:lnSpc>
              <a:defRPr sz="4500">
                <a:solidFill>
                  <a:srgbClr val="38207D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APRIL, ASHLEY, NEA, XINYI, YIXIN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0" name="Picture 3" descr="Picture 3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0185" y="2366814"/>
            <a:ext cx="9872661" cy="5553372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TextBox 4"/>
          <p:cNvSpPr txBox="1"/>
          <p:nvPr/>
        </p:nvSpPr>
        <p:spPr>
          <a:xfrm>
            <a:off x="9390242" y="800923"/>
            <a:ext cx="6511192" cy="1210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9100"/>
              </a:lnSpc>
              <a:defRPr sz="9900" spc="699">
                <a:solidFill>
                  <a:srgbClr val="7EDAF2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02" name="TextBox 5"/>
          <p:cNvSpPr txBox="1"/>
          <p:nvPr/>
        </p:nvSpPr>
        <p:spPr>
          <a:xfrm>
            <a:off x="3415690" y="800923"/>
            <a:ext cx="7981974" cy="1210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9100"/>
              </a:lnSpc>
              <a:defRPr sz="9900" spc="699">
                <a:solidFill>
                  <a:srgbClr val="914DD3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</a:p>
        </p:txBody>
      </p:sp>
      <p:sp>
        <p:nvSpPr>
          <p:cNvPr id="103" name="TextBox 6"/>
          <p:cNvSpPr txBox="1"/>
          <p:nvPr/>
        </p:nvSpPr>
        <p:spPr>
          <a:xfrm>
            <a:off x="6301454" y="8351537"/>
            <a:ext cx="7173914" cy="842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7000"/>
              </a:lnSpc>
              <a:defRPr sz="5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蘋果儷細宋"/>
                <a:ea typeface="蘋果儷細宋"/>
                <a:cs typeface="蘋果儷細宋"/>
                <a:sym typeface="蘋果儷細宋"/>
                <a:hlinkClick r:id="rId6"/>
              </a:defRPr>
            </a:lvl1pPr>
          </a:lstStyle>
          <a:p>
            <a:pPr>
              <a:defRPr>
                <a:solidFill>
                  <a:srgbClr val="7E31C1"/>
                </a:solidFill>
                <a:uFillTx/>
              </a:defRPr>
            </a:pPr>
            <a:r>
              <a:rPr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https://app.safetrace.ca/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0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Freeform 2"/>
          <p:cNvSpPr/>
          <p:nvPr/>
        </p:nvSpPr>
        <p:spPr>
          <a:xfrm>
            <a:off x="-1" y="-1"/>
            <a:ext cx="18288001" cy="10287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6" name="Freeform 3"/>
          <p:cNvSpPr/>
          <p:nvPr/>
        </p:nvSpPr>
        <p:spPr>
          <a:xfrm>
            <a:off x="5904788" y="2941801"/>
            <a:ext cx="6478424" cy="64784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7" name="Freeform 4"/>
          <p:cNvSpPr/>
          <p:nvPr/>
        </p:nvSpPr>
        <p:spPr>
          <a:xfrm>
            <a:off x="6676508" y="3688126"/>
            <a:ext cx="2112222" cy="230214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8" name="Freeform 5"/>
          <p:cNvSpPr/>
          <p:nvPr/>
        </p:nvSpPr>
        <p:spPr>
          <a:xfrm>
            <a:off x="9550730" y="3669076"/>
            <a:ext cx="2026861" cy="202686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9" name="Freeform 6"/>
          <p:cNvSpPr/>
          <p:nvPr/>
        </p:nvSpPr>
        <p:spPr>
          <a:xfrm>
            <a:off x="10017544" y="6907152"/>
            <a:ext cx="1302783" cy="15679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0" name="Freeform 7"/>
          <p:cNvSpPr/>
          <p:nvPr/>
        </p:nvSpPr>
        <p:spPr>
          <a:xfrm>
            <a:off x="6961088" y="6840190"/>
            <a:ext cx="1504964" cy="150496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1" name="TextBox 8"/>
          <p:cNvSpPr txBox="1"/>
          <p:nvPr/>
        </p:nvSpPr>
        <p:spPr>
          <a:xfrm>
            <a:off x="1408620" y="3434126"/>
            <a:ext cx="5363852" cy="661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5500"/>
              </a:lnSpc>
              <a:defRPr sz="3900"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AI Detection</a:t>
            </a:r>
          </a:p>
        </p:txBody>
      </p:sp>
      <p:sp>
        <p:nvSpPr>
          <p:cNvPr id="112" name="TextBox 9"/>
          <p:cNvSpPr txBox="1"/>
          <p:nvPr/>
        </p:nvSpPr>
        <p:spPr>
          <a:xfrm>
            <a:off x="12108274" y="3434126"/>
            <a:ext cx="4944262" cy="661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5500"/>
              </a:lnSpc>
              <a:defRPr sz="3900"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Google Gemini 3.1 Pro</a:t>
            </a:r>
          </a:p>
        </p:txBody>
      </p:sp>
      <p:sp>
        <p:nvSpPr>
          <p:cNvPr id="113" name="TextBox 10"/>
          <p:cNvSpPr txBox="1"/>
          <p:nvPr/>
        </p:nvSpPr>
        <p:spPr>
          <a:xfrm>
            <a:off x="12279597" y="7891127"/>
            <a:ext cx="5363852" cy="661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5500"/>
              </a:lnSpc>
              <a:defRPr sz="3900"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Security first architecture</a:t>
            </a:r>
          </a:p>
        </p:txBody>
      </p:sp>
      <p:sp>
        <p:nvSpPr>
          <p:cNvPr id="114" name="TextBox 11"/>
          <p:cNvSpPr txBox="1"/>
          <p:nvPr/>
        </p:nvSpPr>
        <p:spPr>
          <a:xfrm>
            <a:off x="1391008" y="7891127"/>
            <a:ext cx="4872845" cy="661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5500"/>
              </a:lnSpc>
              <a:defRPr sz="3900"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Intuitive Interface</a:t>
            </a:r>
          </a:p>
        </p:txBody>
      </p:sp>
      <p:sp>
        <p:nvSpPr>
          <p:cNvPr id="115" name="TextBox 12"/>
          <p:cNvSpPr txBox="1"/>
          <p:nvPr/>
        </p:nvSpPr>
        <p:spPr>
          <a:xfrm>
            <a:off x="2371361" y="842547"/>
            <a:ext cx="13545278" cy="1210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9100"/>
              </a:lnSpc>
              <a:defRPr sz="9900" spc="699">
                <a:solidFill>
                  <a:srgbClr val="914DD3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KEY FEATURES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3" descr="Picture 3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6872" y="2746704"/>
            <a:ext cx="10707230" cy="6022817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extBox 4"/>
          <p:cNvSpPr txBox="1"/>
          <p:nvPr/>
        </p:nvSpPr>
        <p:spPr>
          <a:xfrm>
            <a:off x="5868389" y="1162050"/>
            <a:ext cx="3327617" cy="1134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9100"/>
              </a:lnSpc>
              <a:defRPr sz="9900" spc="699">
                <a:solidFill>
                  <a:srgbClr val="914DD3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t>CTV</a:t>
            </a:r>
          </a:p>
        </p:txBody>
      </p:sp>
      <p:sp>
        <p:nvSpPr>
          <p:cNvPr id="119" name="TextBox 5"/>
          <p:cNvSpPr txBox="1"/>
          <p:nvPr/>
        </p:nvSpPr>
        <p:spPr>
          <a:xfrm>
            <a:off x="8695200" y="1162050"/>
            <a:ext cx="8952657" cy="1134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9100"/>
              </a:lnSpc>
              <a:defRPr sz="9900" spc="699">
                <a:solidFill>
                  <a:srgbClr val="7EDAF2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t>NEWS</a:t>
            </a:r>
          </a:p>
        </p:txBody>
      </p:sp>
      <p:pic>
        <p:nvPicPr>
          <p:cNvPr id="120" name="unnamed.png" descr="unnam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587" y="2430529"/>
            <a:ext cx="12623801" cy="711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79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1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4" name="Freeform 3"/>
          <p:cNvSpPr/>
          <p:nvPr/>
        </p:nvSpPr>
        <p:spPr>
          <a:xfrm>
            <a:off x="5486400" y="7436411"/>
            <a:ext cx="7315200" cy="34747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5" name="TextBox 4"/>
          <p:cNvSpPr txBox="1"/>
          <p:nvPr/>
        </p:nvSpPr>
        <p:spPr>
          <a:xfrm>
            <a:off x="6540118" y="2682561"/>
            <a:ext cx="5207763" cy="3808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5000"/>
              </a:lnSpc>
              <a:defRPr sz="3600" u="sng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u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ts val="5000"/>
              </a:lnSpc>
              <a:defRPr sz="36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$9/month</a:t>
            </a:r>
          </a:p>
          <a:p>
            <a:pPr marL="777241" lvl="1" indent="-388620">
              <a:lnSpc>
                <a:spcPts val="5000"/>
              </a:lnSpc>
              <a:buSzPct val="100000"/>
              <a:buFont typeface="Arial"/>
              <a:buChar char="•"/>
              <a:defRPr sz="36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100 analysis</a:t>
            </a:r>
          </a:p>
          <a:p>
            <a:pPr marL="777241" lvl="1" indent="-388620">
              <a:lnSpc>
                <a:spcPts val="5000"/>
              </a:lnSpc>
              <a:buSzPct val="100000"/>
              <a:buFont typeface="Arial"/>
              <a:buChar char="•"/>
              <a:defRPr sz="36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Monthly profile Audit + Personal Exposure Report</a:t>
            </a:r>
          </a:p>
        </p:txBody>
      </p:sp>
      <p:sp>
        <p:nvSpPr>
          <p:cNvPr id="126" name="TextBox 5"/>
          <p:cNvSpPr txBox="1"/>
          <p:nvPr/>
        </p:nvSpPr>
        <p:spPr>
          <a:xfrm>
            <a:off x="2056736" y="912010"/>
            <a:ext cx="8333624" cy="1210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9100"/>
              </a:lnSpc>
              <a:defRPr sz="9900" spc="699">
                <a:solidFill>
                  <a:srgbClr val="914DD3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</a:p>
        </p:txBody>
      </p:sp>
      <p:sp>
        <p:nvSpPr>
          <p:cNvPr id="127" name="TextBox 6"/>
          <p:cNvSpPr txBox="1"/>
          <p:nvPr/>
        </p:nvSpPr>
        <p:spPr>
          <a:xfrm>
            <a:off x="1028700" y="2791610"/>
            <a:ext cx="4840388" cy="1240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5000"/>
              </a:lnSpc>
              <a:defRPr sz="3500" u="sng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Basic</a:t>
            </a:r>
            <a:r>
              <a:rPr u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ts val="5000"/>
              </a:lnSpc>
              <a:defRPr sz="35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Completely free</a:t>
            </a:r>
          </a:p>
        </p:txBody>
      </p:sp>
      <p:sp>
        <p:nvSpPr>
          <p:cNvPr id="128" name="TextBox 7"/>
          <p:cNvSpPr txBox="1"/>
          <p:nvPr/>
        </p:nvSpPr>
        <p:spPr>
          <a:xfrm>
            <a:off x="13361193" y="2791610"/>
            <a:ext cx="4300282" cy="3164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just">
              <a:lnSpc>
                <a:spcPts val="5000"/>
              </a:lnSpc>
              <a:defRPr sz="3500" u="sng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Pro+  </a:t>
            </a:r>
          </a:p>
          <a:p>
            <a:pPr algn="just">
              <a:lnSpc>
                <a:spcPts val="5000"/>
              </a:lnSpc>
              <a:defRPr sz="35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$19/month</a:t>
            </a:r>
          </a:p>
          <a:p>
            <a:pPr marL="777238" lvl="1" indent="-388619">
              <a:lnSpc>
                <a:spcPts val="5000"/>
              </a:lnSpc>
              <a:buSzPct val="100000"/>
              <a:buFont typeface="Arial"/>
              <a:buChar char="•"/>
              <a:defRPr sz="35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Continuous monitoring</a:t>
            </a:r>
          </a:p>
          <a:p>
            <a:pPr marL="777238" lvl="1" indent="-388619">
              <a:lnSpc>
                <a:spcPts val="5000"/>
              </a:lnSpc>
              <a:buSzPct val="100000"/>
              <a:buFont typeface="Arial"/>
              <a:buChar char="•"/>
              <a:defRPr sz="35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Video scanning</a:t>
            </a:r>
          </a:p>
        </p:txBody>
      </p:sp>
      <p:sp>
        <p:nvSpPr>
          <p:cNvPr id="129" name="TextBox 8"/>
          <p:cNvSpPr txBox="1"/>
          <p:nvPr/>
        </p:nvSpPr>
        <p:spPr>
          <a:xfrm>
            <a:off x="9757933" y="912010"/>
            <a:ext cx="5956908" cy="1210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9100"/>
              </a:lnSpc>
              <a:defRPr sz="9900" spc="699">
                <a:solidFill>
                  <a:srgbClr val="7EDAF2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</a:p>
        </p:txBody>
      </p:sp>
      <p:sp>
        <p:nvSpPr>
          <p:cNvPr id="130" name="TextBox 9"/>
          <p:cNvSpPr txBox="1"/>
          <p:nvPr/>
        </p:nvSpPr>
        <p:spPr>
          <a:xfrm>
            <a:off x="4911498" y="7934349"/>
            <a:ext cx="8465004" cy="842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year operating costs: $5000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3" name="Freeform 4"/>
          <p:cNvSpPr/>
          <p:nvPr/>
        </p:nvSpPr>
        <p:spPr>
          <a:xfrm>
            <a:off x="6142761" y="829218"/>
            <a:ext cx="6002478" cy="325080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4" name="TextBox 5"/>
          <p:cNvSpPr txBox="1"/>
          <p:nvPr/>
        </p:nvSpPr>
        <p:spPr>
          <a:xfrm>
            <a:off x="2163339" y="4386935"/>
            <a:ext cx="13961324" cy="1610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2200"/>
              </a:lnSpc>
              <a:defRPr sz="12900">
                <a:solidFill>
                  <a:srgbClr val="4C207D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  <p:sp>
        <p:nvSpPr>
          <p:cNvPr id="135" name="Freeform 6"/>
          <p:cNvSpPr/>
          <p:nvPr/>
        </p:nvSpPr>
        <p:spPr>
          <a:xfrm>
            <a:off x="0" y="7148214"/>
            <a:ext cx="18288000" cy="56007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</Words>
  <Application>Microsoft Macintosh PowerPoint</Application>
  <PresentationFormat>Custom</PresentationFormat>
  <Paragraphs>26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Amalia Liogas</cp:lastModifiedBy>
  <cp:revision>1</cp:revision>
  <dcterms:modified xsi:type="dcterms:W3CDTF">2026-05-07T02:01:47Z</dcterms:modified>
</cp:coreProperties>
</file>