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F0494-E05B-A148-AC4F-7F1EAE60935F}" type="datetimeFigureOut">
              <a:rPr lang="en-US" smtClean="0"/>
              <a:t>5/7/26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86662-5A95-0540-9DA1-D9D563993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3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86662-5A95-0540-9DA1-D9D563993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1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38617" y="8156334"/>
            <a:ext cx="1633703" cy="1884499"/>
          </a:xfrm>
          <a:custGeom>
            <a:avLst/>
            <a:gdLst/>
            <a:ahLst/>
            <a:cxnLst/>
            <a:rect l="l" t="t" r="r" b="b"/>
            <a:pathLst>
              <a:path w="1633703" h="1884499">
                <a:moveTo>
                  <a:pt x="0" y="0"/>
                </a:moveTo>
                <a:lnTo>
                  <a:pt x="1633703" y="0"/>
                </a:lnTo>
                <a:lnTo>
                  <a:pt x="1633703" y="1884499"/>
                </a:lnTo>
                <a:lnTo>
                  <a:pt x="0" y="18844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6" b="-12236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34" y="1011131"/>
            <a:ext cx="6977505" cy="8264737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865165" y="1699859"/>
            <a:ext cx="3921440" cy="3801728"/>
          </a:xfrm>
          <a:custGeom>
            <a:avLst/>
            <a:gdLst/>
            <a:ahLst/>
            <a:cxnLst/>
            <a:rect l="l" t="t" r="r" b="b"/>
            <a:pathLst>
              <a:path w="3921440" h="3801728">
                <a:moveTo>
                  <a:pt x="0" y="0"/>
                </a:moveTo>
                <a:lnTo>
                  <a:pt x="3921440" y="0"/>
                </a:lnTo>
                <a:lnTo>
                  <a:pt x="3921440" y="3801729"/>
                </a:lnTo>
                <a:lnTo>
                  <a:pt x="0" y="3801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85" r="-2763" b="-35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162079" y="5221650"/>
            <a:ext cx="8218127" cy="159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3"/>
              </a:lnSpc>
            </a:pPr>
            <a:r>
              <a:rPr lang="en-US" sz="4602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Repenser</a:t>
            </a:r>
            <a:r>
              <a:rPr lang="en-US" sz="4602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 la façon comment les jeunes se </a:t>
            </a:r>
            <a:r>
              <a:rPr lang="en-US" sz="4602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voient</a:t>
            </a:r>
            <a:endParaRPr lang="en-US" sz="4602" dirty="0">
              <a:solidFill>
                <a:srgbClr val="5530BB"/>
              </a:solidFill>
              <a:latin typeface="Calibri" panose="020F0502020204030204" pitchFamily="34" charset="0"/>
              <a:ea typeface="Bricolage Grotesque"/>
              <a:cs typeface="Calibri" panose="020F0502020204030204" pitchFamily="34" charset="0"/>
              <a:sym typeface="Bricolage Grotesq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10803" y="8726986"/>
            <a:ext cx="7008978" cy="62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en-US" sz="3625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Créé par Ana Stephens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449" y="8158411"/>
            <a:ext cx="1633703" cy="1884499"/>
          </a:xfrm>
          <a:custGeom>
            <a:avLst/>
            <a:gdLst/>
            <a:ahLst/>
            <a:cxnLst/>
            <a:rect l="l" t="t" r="r" b="b"/>
            <a:pathLst>
              <a:path w="1633703" h="1884499">
                <a:moveTo>
                  <a:pt x="0" y="0"/>
                </a:moveTo>
                <a:lnTo>
                  <a:pt x="1633702" y="0"/>
                </a:lnTo>
                <a:lnTo>
                  <a:pt x="1633702" y="1884499"/>
                </a:lnTo>
                <a:lnTo>
                  <a:pt x="0" y="18844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6" b="-122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751859" y="5592482"/>
            <a:ext cx="4244596" cy="4450429"/>
          </a:xfrm>
          <a:custGeom>
            <a:avLst/>
            <a:gdLst/>
            <a:ahLst/>
            <a:cxnLst/>
            <a:rect l="l" t="t" r="r" b="b"/>
            <a:pathLst>
              <a:path w="4244596" h="4450429">
                <a:moveTo>
                  <a:pt x="0" y="0"/>
                </a:moveTo>
                <a:lnTo>
                  <a:pt x="4244596" y="0"/>
                </a:lnTo>
                <a:lnTo>
                  <a:pt x="4244596" y="4450428"/>
                </a:lnTo>
                <a:lnTo>
                  <a:pt x="0" y="4450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3093162"/>
            <a:ext cx="11646569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Standards de </a:t>
            </a:r>
            <a:r>
              <a:rPr lang="en-US" sz="5199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beauté</a:t>
            </a:r>
            <a:r>
              <a:rPr lang="en-US" sz="5199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</a:t>
            </a:r>
            <a:r>
              <a:rPr lang="en-US" sz="5199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irréalistes</a:t>
            </a:r>
            <a:endParaRPr lang="en-US" sz="5199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Désinformation</a:t>
            </a:r>
            <a:r>
              <a:rPr lang="en-US" sz="5199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sur les réseaux </a:t>
            </a:r>
            <a:r>
              <a:rPr lang="en-US" sz="5199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sociaux</a:t>
            </a:r>
            <a:endParaRPr lang="en-US" sz="5199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Troubles </a:t>
            </a:r>
            <a:r>
              <a:rPr lang="en-US" sz="5199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alimentaires</a:t>
            </a:r>
            <a:endParaRPr lang="en-US" sz="5199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9643" y="847725"/>
            <a:ext cx="6967091" cy="15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Le </a:t>
            </a:r>
            <a:r>
              <a:rPr lang="en-US" sz="92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problème</a:t>
            </a:r>
            <a:endParaRPr lang="en-US" sz="9200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4034" y="657609"/>
            <a:ext cx="1633703" cy="1884499"/>
          </a:xfrm>
          <a:custGeom>
            <a:avLst/>
            <a:gdLst/>
            <a:ahLst/>
            <a:cxnLst/>
            <a:rect l="l" t="t" r="r" b="b"/>
            <a:pathLst>
              <a:path w="1633703" h="1884499">
                <a:moveTo>
                  <a:pt x="0" y="0"/>
                </a:moveTo>
                <a:lnTo>
                  <a:pt x="1633702" y="0"/>
                </a:lnTo>
                <a:lnTo>
                  <a:pt x="1633702" y="1884499"/>
                </a:lnTo>
                <a:lnTo>
                  <a:pt x="0" y="1884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46" b="-122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84034" y="3489359"/>
            <a:ext cx="2738615" cy="5343639"/>
          </a:xfrm>
          <a:custGeom>
            <a:avLst/>
            <a:gdLst/>
            <a:ahLst/>
            <a:cxnLst/>
            <a:rect l="l" t="t" r="r" b="b"/>
            <a:pathLst>
              <a:path w="2738615" h="5343639">
                <a:moveTo>
                  <a:pt x="0" y="0"/>
                </a:moveTo>
                <a:lnTo>
                  <a:pt x="2738614" y="0"/>
                </a:lnTo>
                <a:lnTo>
                  <a:pt x="2738614" y="5343639"/>
                </a:lnTo>
                <a:lnTo>
                  <a:pt x="0" y="53436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264136" y="3489359"/>
            <a:ext cx="2705217" cy="5343639"/>
          </a:xfrm>
          <a:custGeom>
            <a:avLst/>
            <a:gdLst/>
            <a:ahLst/>
            <a:cxnLst/>
            <a:rect l="l" t="t" r="r" b="b"/>
            <a:pathLst>
              <a:path w="2705217" h="5343639">
                <a:moveTo>
                  <a:pt x="0" y="0"/>
                </a:moveTo>
                <a:lnTo>
                  <a:pt x="2705218" y="0"/>
                </a:lnTo>
                <a:lnTo>
                  <a:pt x="2705218" y="5343639"/>
                </a:lnTo>
                <a:lnTo>
                  <a:pt x="0" y="53436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370127" y="3489359"/>
            <a:ext cx="2718576" cy="5343639"/>
          </a:xfrm>
          <a:custGeom>
            <a:avLst/>
            <a:gdLst/>
            <a:ahLst/>
            <a:cxnLst/>
            <a:rect l="l" t="t" r="r" b="b"/>
            <a:pathLst>
              <a:path w="2718576" h="5343639">
                <a:moveTo>
                  <a:pt x="0" y="0"/>
                </a:moveTo>
                <a:lnTo>
                  <a:pt x="2718576" y="0"/>
                </a:lnTo>
                <a:lnTo>
                  <a:pt x="2718576" y="5343639"/>
                </a:lnTo>
                <a:lnTo>
                  <a:pt x="0" y="53436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750591" y="3489359"/>
            <a:ext cx="2691858" cy="5343639"/>
          </a:xfrm>
          <a:custGeom>
            <a:avLst/>
            <a:gdLst/>
            <a:ahLst/>
            <a:cxnLst/>
            <a:rect l="l" t="t" r="r" b="b"/>
            <a:pathLst>
              <a:path w="2691858" h="5343639">
                <a:moveTo>
                  <a:pt x="0" y="0"/>
                </a:moveTo>
                <a:lnTo>
                  <a:pt x="2691858" y="0"/>
                </a:lnTo>
                <a:lnTo>
                  <a:pt x="2691858" y="5343639"/>
                </a:lnTo>
                <a:lnTo>
                  <a:pt x="0" y="53436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59724" y="42855"/>
            <a:ext cx="3365449" cy="3114007"/>
          </a:xfrm>
          <a:custGeom>
            <a:avLst/>
            <a:gdLst/>
            <a:ahLst/>
            <a:cxnLst/>
            <a:rect l="l" t="t" r="r" b="b"/>
            <a:pathLst>
              <a:path w="3365449" h="3114007">
                <a:moveTo>
                  <a:pt x="0" y="0"/>
                </a:moveTo>
                <a:lnTo>
                  <a:pt x="3365449" y="0"/>
                </a:lnTo>
                <a:lnTo>
                  <a:pt x="3365449" y="3114007"/>
                </a:lnTo>
                <a:lnTo>
                  <a:pt x="0" y="31140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328" t="-6329" r="-3926" b="-47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987342" y="721336"/>
            <a:ext cx="10309845" cy="15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La solution: Bloom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0706" y="9089639"/>
            <a:ext cx="2999294" cy="447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Chatbot IA Sage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26841" y="9068710"/>
            <a:ext cx="3888560" cy="447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78"/>
              </a:lnSpc>
            </a:pPr>
            <a:r>
              <a:rPr lang="en-US" sz="2627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Section </a:t>
            </a:r>
            <a:r>
              <a:rPr lang="en-US" sz="2627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d’apprendissage</a:t>
            </a:r>
            <a:endParaRPr lang="en-US" sz="2627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370127" y="9073693"/>
            <a:ext cx="2385852" cy="447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Myth Buster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30538" y="9121757"/>
            <a:ext cx="3365449" cy="447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Ressources</a:t>
            </a:r>
            <a:r>
              <a:rPr lang="en-US" sz="263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de support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449" y="8250039"/>
            <a:ext cx="1633703" cy="1884499"/>
          </a:xfrm>
          <a:custGeom>
            <a:avLst/>
            <a:gdLst/>
            <a:ahLst/>
            <a:cxnLst/>
            <a:rect l="l" t="t" r="r" b="b"/>
            <a:pathLst>
              <a:path w="1633703" h="1884499">
                <a:moveTo>
                  <a:pt x="0" y="0"/>
                </a:moveTo>
                <a:lnTo>
                  <a:pt x="1633702" y="0"/>
                </a:lnTo>
                <a:lnTo>
                  <a:pt x="1633702" y="1884500"/>
                </a:lnTo>
                <a:lnTo>
                  <a:pt x="0" y="1884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6" b="-122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688301" y="6988722"/>
            <a:ext cx="5735815" cy="3434319"/>
          </a:xfrm>
          <a:custGeom>
            <a:avLst/>
            <a:gdLst/>
            <a:ahLst/>
            <a:cxnLst/>
            <a:rect l="l" t="t" r="r" b="b"/>
            <a:pathLst>
              <a:path w="5735815" h="3434319">
                <a:moveTo>
                  <a:pt x="0" y="0"/>
                </a:moveTo>
                <a:lnTo>
                  <a:pt x="5735815" y="0"/>
                </a:lnTo>
                <a:lnTo>
                  <a:pt x="5735815" y="3434319"/>
                </a:lnTo>
                <a:lnTo>
                  <a:pt x="0" y="34343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98588" y="4044749"/>
            <a:ext cx="11646569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Accessible et facile à </a:t>
            </a:r>
            <a:r>
              <a:rPr lang="en-US" sz="5199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utiliser</a:t>
            </a:r>
            <a:endParaRPr lang="en-US" sz="5199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Privée</a:t>
            </a:r>
            <a:r>
              <a:rPr lang="en-US" sz="5199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et </a:t>
            </a:r>
            <a:r>
              <a:rPr lang="en-US" sz="5199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sécurisante</a:t>
            </a:r>
            <a:endParaRPr lang="en-US" sz="5199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Design </a:t>
            </a:r>
            <a:r>
              <a:rPr lang="en-US" sz="5199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apaisant</a:t>
            </a:r>
            <a:endParaRPr lang="en-US" sz="5199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  <a:p>
            <a:pPr algn="l">
              <a:lnSpc>
                <a:spcPts val="7279"/>
              </a:lnSpc>
            </a:pPr>
            <a:endParaRPr lang="en-US" sz="5199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2548" y="753349"/>
            <a:ext cx="14242414" cy="15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Ce qui distingue Bloom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457700"/>
            <a:ext cx="16019835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Une application pensée par </a:t>
            </a:r>
            <a:r>
              <a:rPr lang="en-US" sz="3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une</a:t>
            </a:r>
            <a:r>
              <a:rPr lang="en-US" sz="3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 </a:t>
            </a:r>
            <a:r>
              <a:rPr lang="en-US" sz="3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adolescente</a:t>
            </a:r>
            <a:r>
              <a:rPr lang="en-US" sz="3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, pour les adolescents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449" y="8236176"/>
            <a:ext cx="1633703" cy="1884499"/>
          </a:xfrm>
          <a:custGeom>
            <a:avLst/>
            <a:gdLst/>
            <a:ahLst/>
            <a:cxnLst/>
            <a:rect l="l" t="t" r="r" b="b"/>
            <a:pathLst>
              <a:path w="1633703" h="1884499">
                <a:moveTo>
                  <a:pt x="0" y="0"/>
                </a:moveTo>
                <a:lnTo>
                  <a:pt x="1633702" y="0"/>
                </a:lnTo>
                <a:lnTo>
                  <a:pt x="1633702" y="1884499"/>
                </a:lnTo>
                <a:lnTo>
                  <a:pt x="0" y="18844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6" b="-122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67373" y="476037"/>
            <a:ext cx="2768061" cy="2773103"/>
          </a:xfrm>
          <a:custGeom>
            <a:avLst/>
            <a:gdLst/>
            <a:ahLst/>
            <a:cxnLst/>
            <a:rect l="l" t="t" r="r" b="b"/>
            <a:pathLst>
              <a:path w="2768061" h="2773103">
                <a:moveTo>
                  <a:pt x="0" y="0"/>
                </a:moveTo>
                <a:lnTo>
                  <a:pt x="2768061" y="0"/>
                </a:lnTo>
                <a:lnTo>
                  <a:pt x="2768061" y="2773104"/>
                </a:lnTo>
                <a:lnTo>
                  <a:pt x="0" y="27731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17254" y="800080"/>
            <a:ext cx="10215689" cy="15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Impact et </a:t>
            </a:r>
            <a:r>
              <a:rPr lang="en-US" sz="92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objectif</a:t>
            </a:r>
            <a:endParaRPr lang="en-US" sz="9200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7254" y="2501111"/>
            <a:ext cx="13534591" cy="74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Notre </a:t>
            </a:r>
            <a:r>
              <a:rPr lang="en-US" sz="43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objectif</a:t>
            </a:r>
            <a:r>
              <a:rPr lang="en-US" sz="43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: </a:t>
            </a:r>
            <a:r>
              <a:rPr lang="en-US" sz="43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rejoindre</a:t>
            </a:r>
            <a:r>
              <a:rPr lang="en-US" sz="43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le plus de jeunes possible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4125" y="4006157"/>
            <a:ext cx="8186597" cy="74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Comment?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9810" y="5067300"/>
            <a:ext cx="11646569" cy="297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5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Accessible et facile à </a:t>
            </a:r>
            <a:r>
              <a:rPr lang="en-US" sz="42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utiliser</a:t>
            </a:r>
            <a:endParaRPr lang="en-US" sz="4200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  <a:p>
            <a:pPr marL="906785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Privée</a:t>
            </a:r>
            <a:r>
              <a:rPr lang="en-US" sz="4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et </a:t>
            </a:r>
            <a:r>
              <a:rPr lang="en-US" sz="42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sécurisante</a:t>
            </a:r>
            <a:endParaRPr lang="en-US" sz="4200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  <a:p>
            <a:pPr marL="906785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Design </a:t>
            </a:r>
            <a:r>
              <a:rPr lang="en-US" sz="42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apaisant</a:t>
            </a:r>
            <a:endParaRPr lang="en-US" sz="4200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  <a:p>
            <a:pPr algn="l">
              <a:lnSpc>
                <a:spcPts val="5880"/>
              </a:lnSpc>
            </a:pPr>
            <a:endParaRPr lang="en-US" sz="4200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1354" y="4006157"/>
            <a:ext cx="8186597" cy="74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Impact recherché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87481" y="5057775"/>
            <a:ext cx="8688671" cy="373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5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Améliorer</a:t>
            </a:r>
            <a:r>
              <a:rPr lang="en-US" sz="4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le bien-</a:t>
            </a:r>
            <a:r>
              <a:rPr lang="en-US" sz="42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être</a:t>
            </a:r>
            <a:r>
              <a:rPr lang="en-US" sz="4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mental</a:t>
            </a:r>
          </a:p>
          <a:p>
            <a:pPr marL="906785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Réduire</a:t>
            </a:r>
            <a:r>
              <a:rPr lang="en-US" sz="4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le sentiment </a:t>
            </a:r>
            <a:r>
              <a:rPr lang="en-US" sz="42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d’isolement</a:t>
            </a:r>
            <a:endParaRPr lang="en-US" sz="4200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  <a:p>
            <a:pPr marL="906785" lvl="1" indent="-453392" algn="l">
              <a:lnSpc>
                <a:spcPts val="5880"/>
              </a:lnSpc>
              <a:buFont typeface="Arial"/>
              <a:buChar char="•"/>
            </a:pPr>
            <a:r>
              <a:rPr lang="en-US" sz="42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Encourager des habitudes plus saines</a:t>
            </a:r>
          </a:p>
          <a:p>
            <a:pPr algn="l">
              <a:lnSpc>
                <a:spcPts val="5880"/>
              </a:lnSpc>
            </a:pPr>
            <a:endParaRPr lang="en-US" sz="4200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49199" y="352777"/>
            <a:ext cx="5344510" cy="4920093"/>
          </a:xfrm>
          <a:custGeom>
            <a:avLst/>
            <a:gdLst/>
            <a:ahLst/>
            <a:cxnLst/>
            <a:rect l="l" t="t" r="r" b="b"/>
            <a:pathLst>
              <a:path w="5344510" h="4920093">
                <a:moveTo>
                  <a:pt x="0" y="0"/>
                </a:moveTo>
                <a:lnTo>
                  <a:pt x="5344511" y="0"/>
                </a:lnTo>
                <a:lnTo>
                  <a:pt x="5344511" y="4920093"/>
                </a:lnTo>
                <a:lnTo>
                  <a:pt x="0" y="4920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7" t="-2771" r="-3091" b="-42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387181" y="4435305"/>
            <a:ext cx="9868546" cy="83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Chaque</a:t>
            </a:r>
            <a:r>
              <a:rPr lang="en-US" sz="4900" b="1" dirty="0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 jeune mérite du </a:t>
            </a:r>
            <a:r>
              <a:rPr lang="en-US" sz="4900" b="1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 Bold"/>
                <a:cs typeface="Calibri" panose="020F0502020204030204" pitchFamily="34" charset="0"/>
                <a:sym typeface="Bricolage Grotesque Bold"/>
              </a:rPr>
              <a:t>soutien</a:t>
            </a:r>
            <a:endParaRPr lang="en-US" sz="4900" b="1" dirty="0">
              <a:solidFill>
                <a:srgbClr val="5530BB"/>
              </a:solidFill>
              <a:latin typeface="Calibri" panose="020F0502020204030204" pitchFamily="34" charset="0"/>
              <a:ea typeface="Bricolage Grotesque Bold"/>
              <a:cs typeface="Calibri" panose="020F0502020204030204" pitchFamily="34" charset="0"/>
              <a:sym typeface="Bricolage Grotesq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77645" y="5782360"/>
            <a:ext cx="11487618" cy="25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Avec Bloom, je </a:t>
            </a:r>
            <a:r>
              <a:rPr lang="en-US" sz="4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veux</a:t>
            </a:r>
            <a:r>
              <a:rPr lang="en-US" sz="4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 </a:t>
            </a:r>
            <a:r>
              <a:rPr lang="en-US" sz="4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créer</a:t>
            </a:r>
            <a:r>
              <a:rPr lang="en-US" sz="4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 un </a:t>
            </a:r>
            <a:r>
              <a:rPr lang="en-US" sz="4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espace</a:t>
            </a:r>
            <a:r>
              <a:rPr lang="en-US" sz="4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 </a:t>
            </a:r>
            <a:r>
              <a:rPr lang="en-US" sz="4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où</a:t>
            </a:r>
            <a:r>
              <a:rPr lang="en-US" sz="4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 les adolescents se </a:t>
            </a:r>
            <a:r>
              <a:rPr lang="en-US" sz="4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sentent</a:t>
            </a:r>
            <a:r>
              <a:rPr lang="en-US" sz="4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 </a:t>
            </a:r>
            <a:r>
              <a:rPr lang="en-US" sz="4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compris</a:t>
            </a:r>
            <a:r>
              <a:rPr lang="en-US" sz="4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, </a:t>
            </a:r>
            <a:r>
              <a:rPr lang="en-US" sz="4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soutenus</a:t>
            </a:r>
            <a:r>
              <a:rPr lang="en-US" sz="4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 et </a:t>
            </a:r>
            <a:r>
              <a:rPr lang="en-US" sz="4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en</a:t>
            </a:r>
            <a:r>
              <a:rPr lang="en-US" sz="4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 </a:t>
            </a:r>
            <a:r>
              <a:rPr lang="en-US" sz="4900" dirty="0" err="1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confiance</a:t>
            </a:r>
            <a:r>
              <a:rPr lang="en-US" sz="4900" dirty="0">
                <a:solidFill>
                  <a:srgbClr val="5530BB"/>
                </a:solidFill>
                <a:latin typeface="Calibri" panose="020F0502020204030204" pitchFamily="34" charset="0"/>
                <a:ea typeface="Bricolage Grotesque"/>
                <a:cs typeface="Calibri" panose="020F0502020204030204" pitchFamily="34" charset="0"/>
                <a:sym typeface="Bricolage Grotesque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128</Words>
  <Application>Microsoft Macintosh PowerPoint</Application>
  <PresentationFormat>Custom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Stephens - Technovation</dc:title>
  <cp:lastModifiedBy>Amalia Liogas</cp:lastModifiedBy>
  <cp:revision>2</cp:revision>
  <dcterms:created xsi:type="dcterms:W3CDTF">2006-08-16T00:00:00Z</dcterms:created>
  <dcterms:modified xsi:type="dcterms:W3CDTF">2026-05-07T17:35:34Z</dcterms:modified>
  <dc:identifier>DAHIJ1_EG5Q</dc:identifier>
</cp:coreProperties>
</file>