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embeddedFontLst>
    <p:embeddedFont>
      <p:font typeface="Merriweather Sans"/>
      <p:regular r:id="rId23"/>
      <p:bold r:id="rId24"/>
      <p:italic r:id="rId25"/>
      <p:boldItalic r:id="rId26"/>
    </p:embeddedFont>
    <p:embeddedFont>
      <p:font typeface="Arbutus Slab"/>
      <p:regular r:id="rId27"/>
    </p:embeddedFont>
    <p:embeddedFont>
      <p:font typeface="Russo One"/>
      <p:regular r:id="rId28"/>
    </p:embeddedFont>
    <p:embeddedFont>
      <p:font typeface="Rowdies"/>
      <p:regular r:id="rId29"/>
      <p:bold r:id="rId30"/>
    </p:embeddedFont>
    <p:embeddedFont>
      <p:font typeface="Barlow"/>
      <p:regular r:id="rId31"/>
      <p:bold r:id="rId32"/>
      <p:italic r:id="rId33"/>
      <p:boldItalic r:id="rId34"/>
    </p:embeddedFont>
    <p:embeddedFont>
      <p:font typeface="Crimson Text"/>
      <p:regular r:id="rId35"/>
      <p:bold r:id="rId36"/>
      <p:italic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ACB6DFA-9149-4913-9041-243E6715A840}">
  <a:tblStyle styleId="{9ACB6DFA-9149-4913-9041-243E6715A84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MerriweatherSans-bold.fntdata"/><Relationship Id="rId23" Type="http://schemas.openxmlformats.org/officeDocument/2006/relationships/font" Target="fonts/MerriweatherSans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erriweatherSans-boldItalic.fntdata"/><Relationship Id="rId25" Type="http://schemas.openxmlformats.org/officeDocument/2006/relationships/font" Target="fonts/MerriweatherSans-italic.fntdata"/><Relationship Id="rId28" Type="http://schemas.openxmlformats.org/officeDocument/2006/relationships/font" Target="fonts/RussoOne-regular.fntdata"/><Relationship Id="rId27" Type="http://schemas.openxmlformats.org/officeDocument/2006/relationships/font" Target="fonts/ArbutusSlab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wdies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Barlow-regular.fntdata"/><Relationship Id="rId30" Type="http://schemas.openxmlformats.org/officeDocument/2006/relationships/font" Target="fonts/Rowdies-bold.fntdata"/><Relationship Id="rId11" Type="http://schemas.openxmlformats.org/officeDocument/2006/relationships/slide" Target="slides/slide6.xml"/><Relationship Id="rId33" Type="http://schemas.openxmlformats.org/officeDocument/2006/relationships/font" Target="fonts/Barlow-italic.fntdata"/><Relationship Id="rId10" Type="http://schemas.openxmlformats.org/officeDocument/2006/relationships/slide" Target="slides/slide5.xml"/><Relationship Id="rId32" Type="http://schemas.openxmlformats.org/officeDocument/2006/relationships/font" Target="fonts/Barlow-bold.fntdata"/><Relationship Id="rId13" Type="http://schemas.openxmlformats.org/officeDocument/2006/relationships/slide" Target="slides/slide8.xml"/><Relationship Id="rId35" Type="http://schemas.openxmlformats.org/officeDocument/2006/relationships/font" Target="fonts/CrimsonText-regular.fntdata"/><Relationship Id="rId12" Type="http://schemas.openxmlformats.org/officeDocument/2006/relationships/slide" Target="slides/slide7.xml"/><Relationship Id="rId34" Type="http://schemas.openxmlformats.org/officeDocument/2006/relationships/font" Target="fonts/Barlow-boldItalic.fntdata"/><Relationship Id="rId15" Type="http://schemas.openxmlformats.org/officeDocument/2006/relationships/slide" Target="slides/slide10.xml"/><Relationship Id="rId37" Type="http://schemas.openxmlformats.org/officeDocument/2006/relationships/font" Target="fonts/CrimsonText-italic.fntdata"/><Relationship Id="rId14" Type="http://schemas.openxmlformats.org/officeDocument/2006/relationships/slide" Target="slides/slide9.xml"/><Relationship Id="rId36" Type="http://schemas.openxmlformats.org/officeDocument/2006/relationships/font" Target="fonts/CrimsonText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38" Type="http://schemas.openxmlformats.org/officeDocument/2006/relationships/font" Target="fonts/CrimsonText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3dbc58a281f_4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3dbc58a281f_4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3dbc58a281f_0_2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3dbc58a281f_0_2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3dbc58a281f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2" name="Google Shape;762;g3dbc58a281f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11021519904_0_9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11021519904_0_9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1126c6653c1_0_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" name="Google Shape;816;g1126c6653c1_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g3dbc58a281f_4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" name="Google Shape;826;g3dbc58a281f_4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1126c6653c1_0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6" name="Google Shape;866;g1126c6653c1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g1003bd6ff09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8" name="Google Shape;898;g1003bd6ff09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11021519904_0_8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11021519904_0_8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11021519904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11021519904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1003bd6ff0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1003bd6ff0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1126c6653c1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1126c6653c1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3dbc58a281f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3dbc58a281f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3dbc58a281f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3dbc58a281f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3dbc58a281f_0_2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3dbc58a281f_0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11021519904_0_9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11021519904_0_9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3443450" y="1143450"/>
            <a:ext cx="5079300" cy="230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3443450" y="3514211"/>
            <a:ext cx="5079300" cy="336300"/>
          </a:xfrm>
          <a:prstGeom prst="rect">
            <a:avLst/>
          </a:prstGeom>
          <a:solidFill>
            <a:schemeClr val="dk1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1" name="Google Shape;11;p2"/>
          <p:cNvSpPr/>
          <p:nvPr/>
        </p:nvSpPr>
        <p:spPr>
          <a:xfrm>
            <a:off x="1" y="-84073"/>
            <a:ext cx="2741139" cy="2309811"/>
          </a:xfrm>
          <a:custGeom>
            <a:rect b="b" l="l" r="r" t="t"/>
            <a:pathLst>
              <a:path extrusionOk="0" h="37246" w="44203">
                <a:moveTo>
                  <a:pt x="118" y="1"/>
                </a:moveTo>
                <a:cubicBezTo>
                  <a:pt x="351" y="5195"/>
                  <a:pt x="157" y="10098"/>
                  <a:pt x="40" y="15292"/>
                </a:cubicBezTo>
                <a:cubicBezTo>
                  <a:pt x="1" y="16771"/>
                  <a:pt x="818" y="18113"/>
                  <a:pt x="1071" y="19592"/>
                </a:cubicBezTo>
                <a:cubicBezTo>
                  <a:pt x="1304" y="21032"/>
                  <a:pt x="1966" y="22394"/>
                  <a:pt x="2958" y="23464"/>
                </a:cubicBezTo>
                <a:cubicBezTo>
                  <a:pt x="4028" y="24592"/>
                  <a:pt x="5429" y="25370"/>
                  <a:pt x="6635" y="26343"/>
                </a:cubicBezTo>
                <a:cubicBezTo>
                  <a:pt x="8347" y="27705"/>
                  <a:pt x="9689" y="29456"/>
                  <a:pt x="10584" y="31440"/>
                </a:cubicBezTo>
                <a:cubicBezTo>
                  <a:pt x="11265" y="32997"/>
                  <a:pt x="11713" y="34709"/>
                  <a:pt x="12900" y="35915"/>
                </a:cubicBezTo>
                <a:cubicBezTo>
                  <a:pt x="13823" y="36829"/>
                  <a:pt x="15078" y="37245"/>
                  <a:pt x="16369" y="37245"/>
                </a:cubicBezTo>
                <a:cubicBezTo>
                  <a:pt x="17824" y="37245"/>
                  <a:pt x="19324" y="36717"/>
                  <a:pt x="20448" y="35779"/>
                </a:cubicBezTo>
                <a:cubicBezTo>
                  <a:pt x="23658" y="33074"/>
                  <a:pt x="24320" y="27822"/>
                  <a:pt x="28074" y="25934"/>
                </a:cubicBezTo>
                <a:cubicBezTo>
                  <a:pt x="28853" y="25565"/>
                  <a:pt x="29689" y="25312"/>
                  <a:pt x="30545" y="25176"/>
                </a:cubicBezTo>
                <a:cubicBezTo>
                  <a:pt x="32549" y="24767"/>
                  <a:pt x="34592" y="24573"/>
                  <a:pt x="36576" y="24086"/>
                </a:cubicBezTo>
                <a:cubicBezTo>
                  <a:pt x="41012" y="22958"/>
                  <a:pt x="44203" y="19787"/>
                  <a:pt x="43074" y="14923"/>
                </a:cubicBezTo>
                <a:cubicBezTo>
                  <a:pt x="42549" y="12588"/>
                  <a:pt x="41109" y="10545"/>
                  <a:pt x="39358" y="8892"/>
                </a:cubicBezTo>
                <a:cubicBezTo>
                  <a:pt x="38366" y="7958"/>
                  <a:pt x="37179" y="6946"/>
                  <a:pt x="37140" y="5565"/>
                </a:cubicBezTo>
                <a:cubicBezTo>
                  <a:pt x="37102" y="4728"/>
                  <a:pt x="37530" y="3950"/>
                  <a:pt x="37841" y="3172"/>
                </a:cubicBezTo>
                <a:cubicBezTo>
                  <a:pt x="38308" y="2005"/>
                  <a:pt x="38172" y="1071"/>
                  <a:pt x="37588" y="1"/>
                </a:cubicBezTo>
                <a:close/>
              </a:path>
            </a:pathLst>
          </a:custGeom>
          <a:solidFill>
            <a:srgbClr val="143326">
              <a:alpha val="13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 flipH="1" rot="5400000">
            <a:off x="7367977" y="-1022798"/>
            <a:ext cx="943530" cy="2715626"/>
          </a:xfrm>
          <a:custGeom>
            <a:rect b="b" l="l" r="r" t="t"/>
            <a:pathLst>
              <a:path extrusionOk="0" h="33991" w="11810">
                <a:moveTo>
                  <a:pt x="9252" y="1"/>
                </a:moveTo>
                <a:cubicBezTo>
                  <a:pt x="8091" y="1"/>
                  <a:pt x="6653" y="237"/>
                  <a:pt x="5876" y="250"/>
                </a:cubicBezTo>
                <a:cubicBezTo>
                  <a:pt x="4786" y="270"/>
                  <a:pt x="3638" y="231"/>
                  <a:pt x="2549" y="348"/>
                </a:cubicBezTo>
                <a:cubicBezTo>
                  <a:pt x="1148" y="523"/>
                  <a:pt x="1771" y="425"/>
                  <a:pt x="1245" y="1301"/>
                </a:cubicBezTo>
                <a:cubicBezTo>
                  <a:pt x="428" y="2682"/>
                  <a:pt x="0" y="4258"/>
                  <a:pt x="20" y="5873"/>
                </a:cubicBezTo>
                <a:cubicBezTo>
                  <a:pt x="98" y="7955"/>
                  <a:pt x="1382" y="9628"/>
                  <a:pt x="2802" y="10951"/>
                </a:cubicBezTo>
                <a:cubicBezTo>
                  <a:pt x="4027" y="12079"/>
                  <a:pt x="5545" y="12702"/>
                  <a:pt x="6304" y="14277"/>
                </a:cubicBezTo>
                <a:cubicBezTo>
                  <a:pt x="7918" y="17624"/>
                  <a:pt x="5603" y="21593"/>
                  <a:pt x="4747" y="24764"/>
                </a:cubicBezTo>
                <a:cubicBezTo>
                  <a:pt x="3930" y="27876"/>
                  <a:pt x="4397" y="32779"/>
                  <a:pt x="8094" y="33888"/>
                </a:cubicBezTo>
                <a:cubicBezTo>
                  <a:pt x="8303" y="33953"/>
                  <a:pt x="8513" y="33990"/>
                  <a:pt x="8733" y="33990"/>
                </a:cubicBezTo>
                <a:cubicBezTo>
                  <a:pt x="8779" y="33990"/>
                  <a:pt x="8825" y="33989"/>
                  <a:pt x="8872" y="33985"/>
                </a:cubicBezTo>
                <a:cubicBezTo>
                  <a:pt x="9864" y="33946"/>
                  <a:pt x="10720" y="33227"/>
                  <a:pt x="10915" y="32254"/>
                </a:cubicBezTo>
                <a:cubicBezTo>
                  <a:pt x="11265" y="30464"/>
                  <a:pt x="10915" y="28266"/>
                  <a:pt x="10915" y="26437"/>
                </a:cubicBezTo>
                <a:lnTo>
                  <a:pt x="10915" y="8013"/>
                </a:lnTo>
                <a:cubicBezTo>
                  <a:pt x="10973" y="6457"/>
                  <a:pt x="11148" y="4900"/>
                  <a:pt x="11245" y="3344"/>
                </a:cubicBezTo>
                <a:cubicBezTo>
                  <a:pt x="11362" y="1885"/>
                  <a:pt x="11809" y="795"/>
                  <a:pt x="10623" y="211"/>
                </a:cubicBezTo>
                <a:cubicBezTo>
                  <a:pt x="10296" y="55"/>
                  <a:pt x="9806" y="1"/>
                  <a:pt x="9252" y="1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 flipH="1">
            <a:off x="7119253" y="3602150"/>
            <a:ext cx="2201544" cy="1666293"/>
          </a:xfrm>
          <a:custGeom>
            <a:rect b="b" l="l" r="r" t="t"/>
            <a:pathLst>
              <a:path extrusionOk="0" h="21101" w="27880">
                <a:moveTo>
                  <a:pt x="11129" y="1"/>
                </a:moveTo>
                <a:cubicBezTo>
                  <a:pt x="10527" y="1"/>
                  <a:pt x="9891" y="191"/>
                  <a:pt x="9358" y="476"/>
                </a:cubicBezTo>
                <a:cubicBezTo>
                  <a:pt x="8541" y="943"/>
                  <a:pt x="7821" y="1604"/>
                  <a:pt x="7024" y="2110"/>
                </a:cubicBezTo>
                <a:cubicBezTo>
                  <a:pt x="5876" y="2796"/>
                  <a:pt x="4577" y="3151"/>
                  <a:pt x="3265" y="3151"/>
                </a:cubicBezTo>
                <a:cubicBezTo>
                  <a:pt x="2642" y="3151"/>
                  <a:pt x="2015" y="3071"/>
                  <a:pt x="1401" y="2908"/>
                </a:cubicBezTo>
                <a:cubicBezTo>
                  <a:pt x="584" y="7363"/>
                  <a:pt x="117" y="11857"/>
                  <a:pt x="20" y="16371"/>
                </a:cubicBezTo>
                <a:cubicBezTo>
                  <a:pt x="0" y="17052"/>
                  <a:pt x="0" y="17771"/>
                  <a:pt x="273" y="18394"/>
                </a:cubicBezTo>
                <a:cubicBezTo>
                  <a:pt x="623" y="19075"/>
                  <a:pt x="1187" y="19639"/>
                  <a:pt x="1887" y="19970"/>
                </a:cubicBezTo>
                <a:cubicBezTo>
                  <a:pt x="3113" y="20592"/>
                  <a:pt x="4533" y="20768"/>
                  <a:pt x="5934" y="20806"/>
                </a:cubicBezTo>
                <a:cubicBezTo>
                  <a:pt x="6247" y="20817"/>
                  <a:pt x="6560" y="20821"/>
                  <a:pt x="6873" y="20821"/>
                </a:cubicBezTo>
                <a:cubicBezTo>
                  <a:pt x="8957" y="20821"/>
                  <a:pt x="11052" y="20621"/>
                  <a:pt x="13132" y="20554"/>
                </a:cubicBezTo>
                <a:cubicBezTo>
                  <a:pt x="13254" y="20550"/>
                  <a:pt x="13375" y="20549"/>
                  <a:pt x="13496" y="20549"/>
                </a:cubicBezTo>
                <a:cubicBezTo>
                  <a:pt x="15678" y="20549"/>
                  <a:pt x="17765" y="21025"/>
                  <a:pt x="19922" y="21098"/>
                </a:cubicBezTo>
                <a:cubicBezTo>
                  <a:pt x="19968" y="21100"/>
                  <a:pt x="20013" y="21101"/>
                  <a:pt x="20059" y="21101"/>
                </a:cubicBezTo>
                <a:cubicBezTo>
                  <a:pt x="23499" y="21101"/>
                  <a:pt x="26317" y="16781"/>
                  <a:pt x="27335" y="13939"/>
                </a:cubicBezTo>
                <a:cubicBezTo>
                  <a:pt x="27665" y="12986"/>
                  <a:pt x="27879" y="11935"/>
                  <a:pt x="27510" y="11021"/>
                </a:cubicBezTo>
                <a:cubicBezTo>
                  <a:pt x="27043" y="9873"/>
                  <a:pt x="25720" y="9250"/>
                  <a:pt x="24475" y="9192"/>
                </a:cubicBezTo>
                <a:cubicBezTo>
                  <a:pt x="24365" y="9185"/>
                  <a:pt x="24256" y="9182"/>
                  <a:pt x="24146" y="9182"/>
                </a:cubicBezTo>
                <a:cubicBezTo>
                  <a:pt x="23014" y="9182"/>
                  <a:pt x="21896" y="9529"/>
                  <a:pt x="20778" y="9795"/>
                </a:cubicBezTo>
                <a:cubicBezTo>
                  <a:pt x="20027" y="9977"/>
                  <a:pt x="19245" y="10136"/>
                  <a:pt x="18470" y="10136"/>
                </a:cubicBezTo>
                <a:cubicBezTo>
                  <a:pt x="18002" y="10136"/>
                  <a:pt x="17536" y="10078"/>
                  <a:pt x="17082" y="9931"/>
                </a:cubicBezTo>
                <a:cubicBezTo>
                  <a:pt x="15117" y="9309"/>
                  <a:pt x="13969" y="7168"/>
                  <a:pt x="13755" y="5126"/>
                </a:cubicBezTo>
                <a:cubicBezTo>
                  <a:pt x="13677" y="4211"/>
                  <a:pt x="13736" y="3297"/>
                  <a:pt x="13560" y="2383"/>
                </a:cubicBezTo>
                <a:cubicBezTo>
                  <a:pt x="13385" y="1488"/>
                  <a:pt x="12918" y="593"/>
                  <a:pt x="12101" y="204"/>
                </a:cubicBezTo>
                <a:cubicBezTo>
                  <a:pt x="11805" y="62"/>
                  <a:pt x="11472" y="1"/>
                  <a:pt x="11129" y="1"/>
                </a:cubicBezTo>
                <a:close/>
              </a:path>
            </a:pathLst>
          </a:custGeom>
          <a:solidFill>
            <a:srgbClr val="143326">
              <a:alpha val="13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-110000" y="3061622"/>
            <a:ext cx="2111468" cy="2213003"/>
          </a:xfrm>
          <a:custGeom>
            <a:rect b="b" l="l" r="r" t="t"/>
            <a:pathLst>
              <a:path extrusionOk="0" h="21207" w="20234">
                <a:moveTo>
                  <a:pt x="350" y="1"/>
                </a:moveTo>
                <a:cubicBezTo>
                  <a:pt x="136" y="740"/>
                  <a:pt x="0" y="1907"/>
                  <a:pt x="175" y="2666"/>
                </a:cubicBezTo>
                <a:cubicBezTo>
                  <a:pt x="195" y="2705"/>
                  <a:pt x="214" y="2763"/>
                  <a:pt x="234" y="2822"/>
                </a:cubicBezTo>
                <a:cubicBezTo>
                  <a:pt x="331" y="3075"/>
                  <a:pt x="526" y="3289"/>
                  <a:pt x="642" y="3580"/>
                </a:cubicBezTo>
                <a:cubicBezTo>
                  <a:pt x="1109" y="4728"/>
                  <a:pt x="526" y="5896"/>
                  <a:pt x="623" y="7063"/>
                </a:cubicBezTo>
                <a:cubicBezTo>
                  <a:pt x="701" y="8211"/>
                  <a:pt x="701" y="9378"/>
                  <a:pt x="603" y="10526"/>
                </a:cubicBezTo>
                <a:cubicBezTo>
                  <a:pt x="448" y="13211"/>
                  <a:pt x="292" y="15876"/>
                  <a:pt x="156" y="18561"/>
                </a:cubicBezTo>
                <a:cubicBezTo>
                  <a:pt x="136" y="18639"/>
                  <a:pt x="59" y="20312"/>
                  <a:pt x="59" y="20312"/>
                </a:cubicBezTo>
                <a:cubicBezTo>
                  <a:pt x="3703" y="20312"/>
                  <a:pt x="7391" y="20165"/>
                  <a:pt x="11059" y="20165"/>
                </a:cubicBezTo>
                <a:cubicBezTo>
                  <a:pt x="12892" y="20165"/>
                  <a:pt x="14721" y="20202"/>
                  <a:pt x="16537" y="20312"/>
                </a:cubicBezTo>
                <a:cubicBezTo>
                  <a:pt x="17821" y="20390"/>
                  <a:pt x="19008" y="20818"/>
                  <a:pt x="20233" y="21207"/>
                </a:cubicBezTo>
                <a:cubicBezTo>
                  <a:pt x="19599" y="18404"/>
                  <a:pt x="18581" y="15648"/>
                  <a:pt x="15558" y="15648"/>
                </a:cubicBezTo>
                <a:cubicBezTo>
                  <a:pt x="15245" y="15648"/>
                  <a:pt x="14910" y="15678"/>
                  <a:pt x="14553" y="15740"/>
                </a:cubicBezTo>
                <a:cubicBezTo>
                  <a:pt x="13502" y="15915"/>
                  <a:pt x="12451" y="16479"/>
                  <a:pt x="11420" y="16752"/>
                </a:cubicBezTo>
                <a:cubicBezTo>
                  <a:pt x="10947" y="16886"/>
                  <a:pt x="10444" y="16938"/>
                  <a:pt x="9937" y="16938"/>
                </a:cubicBezTo>
                <a:cubicBezTo>
                  <a:pt x="9341" y="16938"/>
                  <a:pt x="8739" y="16866"/>
                  <a:pt x="8171" y="16771"/>
                </a:cubicBezTo>
                <a:cubicBezTo>
                  <a:pt x="6809" y="16538"/>
                  <a:pt x="5467" y="15565"/>
                  <a:pt x="5331" y="14106"/>
                </a:cubicBezTo>
                <a:cubicBezTo>
                  <a:pt x="5156" y="12355"/>
                  <a:pt x="6070" y="10954"/>
                  <a:pt x="6226" y="9242"/>
                </a:cubicBezTo>
                <a:cubicBezTo>
                  <a:pt x="6362" y="7763"/>
                  <a:pt x="5603" y="6868"/>
                  <a:pt x="4553" y="5973"/>
                </a:cubicBezTo>
                <a:cubicBezTo>
                  <a:pt x="3872" y="5409"/>
                  <a:pt x="3385" y="4670"/>
                  <a:pt x="3132" y="3814"/>
                </a:cubicBezTo>
                <a:cubicBezTo>
                  <a:pt x="2899" y="3114"/>
                  <a:pt x="2802" y="2433"/>
                  <a:pt x="2452" y="1771"/>
                </a:cubicBezTo>
                <a:cubicBezTo>
                  <a:pt x="1985" y="954"/>
                  <a:pt x="1226" y="331"/>
                  <a:pt x="350" y="1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565677" y="3771150"/>
            <a:ext cx="1630661" cy="1296778"/>
          </a:xfrm>
          <a:custGeom>
            <a:rect b="b" l="l" r="r" t="t"/>
            <a:pathLst>
              <a:path extrusionOk="0" h="31856" w="40058">
                <a:moveTo>
                  <a:pt x="20761" y="0"/>
                </a:moveTo>
                <a:cubicBezTo>
                  <a:pt x="19768" y="0"/>
                  <a:pt x="18787" y="210"/>
                  <a:pt x="17918" y="757"/>
                </a:cubicBezTo>
                <a:cubicBezTo>
                  <a:pt x="16848" y="1419"/>
                  <a:pt x="16167" y="2683"/>
                  <a:pt x="15409" y="3656"/>
                </a:cubicBezTo>
                <a:cubicBezTo>
                  <a:pt x="13813" y="5738"/>
                  <a:pt x="12490" y="7839"/>
                  <a:pt x="9942" y="8870"/>
                </a:cubicBezTo>
                <a:cubicBezTo>
                  <a:pt x="9455" y="9084"/>
                  <a:pt x="8930" y="9240"/>
                  <a:pt x="8444" y="9395"/>
                </a:cubicBezTo>
                <a:cubicBezTo>
                  <a:pt x="5389" y="10446"/>
                  <a:pt x="2276" y="12119"/>
                  <a:pt x="895" y="15212"/>
                </a:cubicBezTo>
                <a:cubicBezTo>
                  <a:pt x="0" y="17216"/>
                  <a:pt x="370" y="19648"/>
                  <a:pt x="1557" y="21496"/>
                </a:cubicBezTo>
                <a:cubicBezTo>
                  <a:pt x="3055" y="23831"/>
                  <a:pt x="5817" y="25426"/>
                  <a:pt x="8560" y="25718"/>
                </a:cubicBezTo>
                <a:cubicBezTo>
                  <a:pt x="12296" y="26127"/>
                  <a:pt x="15953" y="26185"/>
                  <a:pt x="19416" y="27839"/>
                </a:cubicBezTo>
                <a:cubicBezTo>
                  <a:pt x="22412" y="29278"/>
                  <a:pt x="25272" y="31379"/>
                  <a:pt x="28657" y="31788"/>
                </a:cubicBezTo>
                <a:cubicBezTo>
                  <a:pt x="29021" y="31833"/>
                  <a:pt x="29386" y="31856"/>
                  <a:pt x="29752" y="31856"/>
                </a:cubicBezTo>
                <a:cubicBezTo>
                  <a:pt x="33294" y="31856"/>
                  <a:pt x="36812" y="29768"/>
                  <a:pt x="38346" y="26594"/>
                </a:cubicBezTo>
                <a:cubicBezTo>
                  <a:pt x="40058" y="23072"/>
                  <a:pt x="39144" y="18442"/>
                  <a:pt x="36186" y="15893"/>
                </a:cubicBezTo>
                <a:cubicBezTo>
                  <a:pt x="34611" y="14512"/>
                  <a:pt x="32490" y="13675"/>
                  <a:pt x="31206" y="12022"/>
                </a:cubicBezTo>
                <a:cubicBezTo>
                  <a:pt x="29902" y="10368"/>
                  <a:pt x="29319" y="7936"/>
                  <a:pt x="28541" y="5991"/>
                </a:cubicBezTo>
                <a:cubicBezTo>
                  <a:pt x="28502" y="5854"/>
                  <a:pt x="28443" y="5738"/>
                  <a:pt x="28404" y="5621"/>
                </a:cubicBezTo>
                <a:cubicBezTo>
                  <a:pt x="27607" y="3656"/>
                  <a:pt x="26206" y="2022"/>
                  <a:pt x="24416" y="913"/>
                </a:cubicBezTo>
                <a:cubicBezTo>
                  <a:pt x="24027" y="660"/>
                  <a:pt x="23599" y="485"/>
                  <a:pt x="23152" y="349"/>
                </a:cubicBezTo>
                <a:cubicBezTo>
                  <a:pt x="22384" y="139"/>
                  <a:pt x="21569" y="0"/>
                  <a:pt x="20761" y="0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/>
          <p:nvPr>
            <p:ph hasCustomPrompt="1" type="title"/>
          </p:nvPr>
        </p:nvSpPr>
        <p:spPr>
          <a:xfrm>
            <a:off x="1709325" y="1700038"/>
            <a:ext cx="5725500" cy="108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5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6" name="Google Shape;76;p11"/>
          <p:cNvSpPr txBox="1"/>
          <p:nvPr>
            <p:ph idx="1" type="subTitle"/>
          </p:nvPr>
        </p:nvSpPr>
        <p:spPr>
          <a:xfrm>
            <a:off x="1709325" y="3015363"/>
            <a:ext cx="5725500" cy="428100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77" name="Google Shape;77;p11"/>
          <p:cNvSpPr/>
          <p:nvPr/>
        </p:nvSpPr>
        <p:spPr>
          <a:xfrm flipH="1">
            <a:off x="6801519" y="-99775"/>
            <a:ext cx="2640356" cy="2224797"/>
          </a:xfrm>
          <a:custGeom>
            <a:rect b="b" l="l" r="r" t="t"/>
            <a:pathLst>
              <a:path extrusionOk="0" h="37246" w="44203">
                <a:moveTo>
                  <a:pt x="118" y="1"/>
                </a:moveTo>
                <a:cubicBezTo>
                  <a:pt x="351" y="5195"/>
                  <a:pt x="157" y="10098"/>
                  <a:pt x="40" y="15292"/>
                </a:cubicBezTo>
                <a:cubicBezTo>
                  <a:pt x="1" y="16771"/>
                  <a:pt x="818" y="18113"/>
                  <a:pt x="1071" y="19592"/>
                </a:cubicBezTo>
                <a:cubicBezTo>
                  <a:pt x="1304" y="21032"/>
                  <a:pt x="1966" y="22394"/>
                  <a:pt x="2958" y="23464"/>
                </a:cubicBezTo>
                <a:cubicBezTo>
                  <a:pt x="4028" y="24592"/>
                  <a:pt x="5429" y="25370"/>
                  <a:pt x="6635" y="26343"/>
                </a:cubicBezTo>
                <a:cubicBezTo>
                  <a:pt x="8347" y="27705"/>
                  <a:pt x="9689" y="29456"/>
                  <a:pt x="10584" y="31440"/>
                </a:cubicBezTo>
                <a:cubicBezTo>
                  <a:pt x="11265" y="32997"/>
                  <a:pt x="11713" y="34709"/>
                  <a:pt x="12900" y="35915"/>
                </a:cubicBezTo>
                <a:cubicBezTo>
                  <a:pt x="13823" y="36829"/>
                  <a:pt x="15078" y="37245"/>
                  <a:pt x="16369" y="37245"/>
                </a:cubicBezTo>
                <a:cubicBezTo>
                  <a:pt x="17824" y="37245"/>
                  <a:pt x="19324" y="36717"/>
                  <a:pt x="20448" y="35779"/>
                </a:cubicBezTo>
                <a:cubicBezTo>
                  <a:pt x="23658" y="33074"/>
                  <a:pt x="24320" y="27822"/>
                  <a:pt x="28074" y="25934"/>
                </a:cubicBezTo>
                <a:cubicBezTo>
                  <a:pt x="28853" y="25565"/>
                  <a:pt x="29689" y="25312"/>
                  <a:pt x="30545" y="25176"/>
                </a:cubicBezTo>
                <a:cubicBezTo>
                  <a:pt x="32549" y="24767"/>
                  <a:pt x="34592" y="24573"/>
                  <a:pt x="36576" y="24086"/>
                </a:cubicBezTo>
                <a:cubicBezTo>
                  <a:pt x="41012" y="22958"/>
                  <a:pt x="44203" y="19787"/>
                  <a:pt x="43074" y="14923"/>
                </a:cubicBezTo>
                <a:cubicBezTo>
                  <a:pt x="42549" y="12588"/>
                  <a:pt x="41109" y="10545"/>
                  <a:pt x="39358" y="8892"/>
                </a:cubicBezTo>
                <a:cubicBezTo>
                  <a:pt x="38366" y="7958"/>
                  <a:pt x="37179" y="6946"/>
                  <a:pt x="37140" y="5565"/>
                </a:cubicBezTo>
                <a:cubicBezTo>
                  <a:pt x="37102" y="4728"/>
                  <a:pt x="37530" y="3950"/>
                  <a:pt x="37841" y="3172"/>
                </a:cubicBezTo>
                <a:cubicBezTo>
                  <a:pt x="38308" y="2005"/>
                  <a:pt x="38172" y="1071"/>
                  <a:pt x="37588" y="1"/>
                </a:cubicBezTo>
                <a:close/>
              </a:path>
            </a:pathLst>
          </a:custGeom>
          <a:solidFill>
            <a:srgbClr val="143326">
              <a:alpha val="13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1"/>
          <p:cNvSpPr/>
          <p:nvPr/>
        </p:nvSpPr>
        <p:spPr>
          <a:xfrm flipH="1">
            <a:off x="8132823" y="-99775"/>
            <a:ext cx="1130327" cy="1136593"/>
          </a:xfrm>
          <a:custGeom>
            <a:rect b="b" l="l" r="r" t="t"/>
            <a:pathLst>
              <a:path extrusionOk="0" h="24849" w="24712">
                <a:moveTo>
                  <a:pt x="21627" y="0"/>
                </a:moveTo>
                <a:cubicBezTo>
                  <a:pt x="20670" y="0"/>
                  <a:pt x="19607" y="138"/>
                  <a:pt x="18833" y="138"/>
                </a:cubicBezTo>
                <a:lnTo>
                  <a:pt x="10292" y="79"/>
                </a:lnTo>
                <a:cubicBezTo>
                  <a:pt x="9960" y="79"/>
                  <a:pt x="7060" y="102"/>
                  <a:pt x="4423" y="102"/>
                </a:cubicBezTo>
                <a:cubicBezTo>
                  <a:pt x="2116" y="102"/>
                  <a:pt x="10" y="85"/>
                  <a:pt x="0" y="21"/>
                </a:cubicBezTo>
                <a:lnTo>
                  <a:pt x="0" y="21"/>
                </a:lnTo>
                <a:cubicBezTo>
                  <a:pt x="409" y="5313"/>
                  <a:pt x="1460" y="10799"/>
                  <a:pt x="934" y="16072"/>
                </a:cubicBezTo>
                <a:cubicBezTo>
                  <a:pt x="2607" y="16363"/>
                  <a:pt x="3619" y="17998"/>
                  <a:pt x="4631" y="19359"/>
                </a:cubicBezTo>
                <a:cubicBezTo>
                  <a:pt x="6790" y="22317"/>
                  <a:pt x="10059" y="24748"/>
                  <a:pt x="13736" y="24846"/>
                </a:cubicBezTo>
                <a:cubicBezTo>
                  <a:pt x="13795" y="24847"/>
                  <a:pt x="13855" y="24848"/>
                  <a:pt x="13915" y="24848"/>
                </a:cubicBezTo>
                <a:cubicBezTo>
                  <a:pt x="17517" y="24848"/>
                  <a:pt x="21206" y="21984"/>
                  <a:pt x="21167" y="18387"/>
                </a:cubicBezTo>
                <a:cubicBezTo>
                  <a:pt x="21148" y="16052"/>
                  <a:pt x="19689" y="14009"/>
                  <a:pt x="19125" y="11752"/>
                </a:cubicBezTo>
                <a:cubicBezTo>
                  <a:pt x="18736" y="10157"/>
                  <a:pt x="18560" y="8348"/>
                  <a:pt x="19553" y="7044"/>
                </a:cubicBezTo>
                <a:cubicBezTo>
                  <a:pt x="20039" y="6383"/>
                  <a:pt x="20778" y="5955"/>
                  <a:pt x="21420" y="5430"/>
                </a:cubicBezTo>
                <a:cubicBezTo>
                  <a:pt x="22276" y="4729"/>
                  <a:pt x="22977" y="3873"/>
                  <a:pt x="23463" y="2900"/>
                </a:cubicBezTo>
                <a:cubicBezTo>
                  <a:pt x="24712" y="441"/>
                  <a:pt x="23340" y="0"/>
                  <a:pt x="21627" y="0"/>
                </a:cubicBezTo>
                <a:close/>
              </a:path>
            </a:pathLst>
          </a:custGeom>
          <a:gradFill>
            <a:gsLst>
              <a:gs pos="0">
                <a:schemeClr val="dk1">
                  <a:alpha val="13390"/>
                </a:schemeClr>
              </a:gs>
              <a:gs pos="100000">
                <a:schemeClr val="accent1">
                  <a:alpha val="13390"/>
                </a:scheme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1"/>
          <p:cNvSpPr/>
          <p:nvPr/>
        </p:nvSpPr>
        <p:spPr>
          <a:xfrm>
            <a:off x="775700" y="-461000"/>
            <a:ext cx="2862669" cy="1345588"/>
          </a:xfrm>
          <a:custGeom>
            <a:rect b="b" l="l" r="r" t="t"/>
            <a:pathLst>
              <a:path extrusionOk="0" h="13425" w="28561">
                <a:moveTo>
                  <a:pt x="8216" y="0"/>
                </a:moveTo>
                <a:cubicBezTo>
                  <a:pt x="6271" y="0"/>
                  <a:pt x="5572" y="839"/>
                  <a:pt x="3892" y="1817"/>
                </a:cubicBezTo>
                <a:cubicBezTo>
                  <a:pt x="3055" y="2342"/>
                  <a:pt x="1012" y="2907"/>
                  <a:pt x="526" y="4521"/>
                </a:cubicBezTo>
                <a:cubicBezTo>
                  <a:pt x="1" y="5533"/>
                  <a:pt x="2083" y="6739"/>
                  <a:pt x="2880" y="7012"/>
                </a:cubicBezTo>
                <a:cubicBezTo>
                  <a:pt x="3476" y="7217"/>
                  <a:pt x="4059" y="7291"/>
                  <a:pt x="4634" y="7291"/>
                </a:cubicBezTo>
                <a:cubicBezTo>
                  <a:pt x="6103" y="7291"/>
                  <a:pt x="7529" y="6810"/>
                  <a:pt x="9039" y="6810"/>
                </a:cubicBezTo>
                <a:cubicBezTo>
                  <a:pt x="9235" y="6810"/>
                  <a:pt x="9432" y="6818"/>
                  <a:pt x="9631" y="6837"/>
                </a:cubicBezTo>
                <a:cubicBezTo>
                  <a:pt x="11129" y="6973"/>
                  <a:pt x="12744" y="7673"/>
                  <a:pt x="13541" y="8996"/>
                </a:cubicBezTo>
                <a:cubicBezTo>
                  <a:pt x="14125" y="9969"/>
                  <a:pt x="14125" y="11389"/>
                  <a:pt x="14864" y="12303"/>
                </a:cubicBezTo>
                <a:cubicBezTo>
                  <a:pt x="15468" y="13060"/>
                  <a:pt x="16157" y="13425"/>
                  <a:pt x="16851" y="13425"/>
                </a:cubicBezTo>
                <a:cubicBezTo>
                  <a:pt x="17477" y="13425"/>
                  <a:pt x="18106" y="13128"/>
                  <a:pt x="18678" y="12556"/>
                </a:cubicBezTo>
                <a:cubicBezTo>
                  <a:pt x="19611" y="11622"/>
                  <a:pt x="19261" y="10980"/>
                  <a:pt x="19728" y="9813"/>
                </a:cubicBezTo>
                <a:cubicBezTo>
                  <a:pt x="20506" y="7848"/>
                  <a:pt x="22004" y="7576"/>
                  <a:pt x="23872" y="7148"/>
                </a:cubicBezTo>
                <a:cubicBezTo>
                  <a:pt x="25039" y="6895"/>
                  <a:pt x="26109" y="6584"/>
                  <a:pt x="26926" y="5611"/>
                </a:cubicBezTo>
                <a:cubicBezTo>
                  <a:pt x="27646" y="4755"/>
                  <a:pt x="27491" y="2381"/>
                  <a:pt x="28561" y="2265"/>
                </a:cubicBezTo>
                <a:cubicBezTo>
                  <a:pt x="22880" y="1759"/>
                  <a:pt x="17160" y="1311"/>
                  <a:pt x="11538" y="377"/>
                </a:cubicBezTo>
                <a:cubicBezTo>
                  <a:pt x="10545" y="183"/>
                  <a:pt x="9553" y="66"/>
                  <a:pt x="8542" y="8"/>
                </a:cubicBezTo>
                <a:cubicBezTo>
                  <a:pt x="8429" y="3"/>
                  <a:pt x="8321" y="0"/>
                  <a:pt x="8216" y="0"/>
                </a:cubicBezTo>
                <a:close/>
              </a:path>
            </a:pathLst>
          </a:custGeom>
          <a:gradFill>
            <a:gsLst>
              <a:gs pos="0">
                <a:schemeClr val="dk1">
                  <a:alpha val="13390"/>
                </a:schemeClr>
              </a:gs>
              <a:gs pos="100000">
                <a:schemeClr val="accent1">
                  <a:alpha val="13390"/>
                </a:scheme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1"/>
          <p:cNvSpPr/>
          <p:nvPr/>
        </p:nvSpPr>
        <p:spPr>
          <a:xfrm rot="2700000">
            <a:off x="6213650" y="4328277"/>
            <a:ext cx="1856034" cy="1405984"/>
          </a:xfrm>
          <a:custGeom>
            <a:rect b="b" l="l" r="r" t="t"/>
            <a:pathLst>
              <a:path extrusionOk="0" h="15461" w="20410">
                <a:moveTo>
                  <a:pt x="11067" y="1"/>
                </a:moveTo>
                <a:cubicBezTo>
                  <a:pt x="10142" y="1"/>
                  <a:pt x="9357" y="235"/>
                  <a:pt x="8911" y="869"/>
                </a:cubicBezTo>
                <a:cubicBezTo>
                  <a:pt x="8230" y="1822"/>
                  <a:pt x="8853" y="3378"/>
                  <a:pt x="8250" y="4448"/>
                </a:cubicBezTo>
                <a:cubicBezTo>
                  <a:pt x="7277" y="6161"/>
                  <a:pt x="5896" y="6141"/>
                  <a:pt x="4359" y="6725"/>
                </a:cubicBezTo>
                <a:cubicBezTo>
                  <a:pt x="1" y="8378"/>
                  <a:pt x="3717" y="13087"/>
                  <a:pt x="4942" y="15460"/>
                </a:cubicBezTo>
                <a:cubicBezTo>
                  <a:pt x="5679" y="15078"/>
                  <a:pt x="6290" y="14968"/>
                  <a:pt x="6842" y="14968"/>
                </a:cubicBezTo>
                <a:cubicBezTo>
                  <a:pt x="7443" y="14968"/>
                  <a:pt x="7975" y="15098"/>
                  <a:pt x="8522" y="15149"/>
                </a:cubicBezTo>
                <a:cubicBezTo>
                  <a:pt x="9472" y="15224"/>
                  <a:pt x="11964" y="15458"/>
                  <a:pt x="14417" y="15458"/>
                </a:cubicBezTo>
                <a:cubicBezTo>
                  <a:pt x="17036" y="15458"/>
                  <a:pt x="19612" y="15191"/>
                  <a:pt x="20215" y="14176"/>
                </a:cubicBezTo>
                <a:cubicBezTo>
                  <a:pt x="20409" y="13845"/>
                  <a:pt x="20098" y="12892"/>
                  <a:pt x="20078" y="12542"/>
                </a:cubicBezTo>
                <a:cubicBezTo>
                  <a:pt x="19903" y="10694"/>
                  <a:pt x="19767" y="8826"/>
                  <a:pt x="19475" y="6997"/>
                </a:cubicBezTo>
                <a:cubicBezTo>
                  <a:pt x="19281" y="5810"/>
                  <a:pt x="19125" y="2445"/>
                  <a:pt x="18250" y="1803"/>
                </a:cubicBezTo>
                <a:cubicBezTo>
                  <a:pt x="18135" y="1716"/>
                  <a:pt x="18014" y="1694"/>
                  <a:pt x="17893" y="1694"/>
                </a:cubicBezTo>
                <a:cubicBezTo>
                  <a:pt x="17760" y="1694"/>
                  <a:pt x="17625" y="1721"/>
                  <a:pt x="17493" y="1721"/>
                </a:cubicBezTo>
                <a:cubicBezTo>
                  <a:pt x="17420" y="1721"/>
                  <a:pt x="17347" y="1712"/>
                  <a:pt x="17277" y="1686"/>
                </a:cubicBezTo>
                <a:cubicBezTo>
                  <a:pt x="16095" y="1251"/>
                  <a:pt x="13206" y="1"/>
                  <a:pt x="11067" y="1"/>
                </a:cubicBezTo>
                <a:close/>
              </a:path>
            </a:pathLst>
          </a:custGeom>
          <a:gradFill>
            <a:gsLst>
              <a:gs pos="0">
                <a:schemeClr val="dk1">
                  <a:alpha val="13390"/>
                </a:schemeClr>
              </a:gs>
              <a:gs pos="100000">
                <a:schemeClr val="accent1">
                  <a:alpha val="13390"/>
                </a:scheme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1"/>
          <p:cNvSpPr/>
          <p:nvPr/>
        </p:nvSpPr>
        <p:spPr>
          <a:xfrm>
            <a:off x="947375" y="4373300"/>
            <a:ext cx="2221697" cy="853013"/>
          </a:xfrm>
          <a:custGeom>
            <a:rect b="b" l="l" r="r" t="t"/>
            <a:pathLst>
              <a:path extrusionOk="0" h="10906" w="28405">
                <a:moveTo>
                  <a:pt x="5374" y="1"/>
                </a:moveTo>
                <a:cubicBezTo>
                  <a:pt x="4204" y="1"/>
                  <a:pt x="2965" y="897"/>
                  <a:pt x="3093" y="2053"/>
                </a:cubicBezTo>
                <a:cubicBezTo>
                  <a:pt x="3249" y="3552"/>
                  <a:pt x="5486" y="4680"/>
                  <a:pt x="4786" y="6022"/>
                </a:cubicBezTo>
                <a:cubicBezTo>
                  <a:pt x="4300" y="6956"/>
                  <a:pt x="2918" y="6742"/>
                  <a:pt x="1926" y="7112"/>
                </a:cubicBezTo>
                <a:cubicBezTo>
                  <a:pt x="564" y="7598"/>
                  <a:pt x="0" y="9544"/>
                  <a:pt x="876" y="10672"/>
                </a:cubicBezTo>
                <a:lnTo>
                  <a:pt x="28035" y="10906"/>
                </a:lnTo>
                <a:cubicBezTo>
                  <a:pt x="28113" y="9018"/>
                  <a:pt x="28307" y="7306"/>
                  <a:pt x="28365" y="5419"/>
                </a:cubicBezTo>
                <a:cubicBezTo>
                  <a:pt x="28404" y="4816"/>
                  <a:pt x="28404" y="4155"/>
                  <a:pt x="28074" y="3629"/>
                </a:cubicBezTo>
                <a:cubicBezTo>
                  <a:pt x="27743" y="3123"/>
                  <a:pt x="26887" y="2754"/>
                  <a:pt x="26692" y="2151"/>
                </a:cubicBezTo>
                <a:cubicBezTo>
                  <a:pt x="26354" y="1136"/>
                  <a:pt x="25297" y="678"/>
                  <a:pt x="24188" y="678"/>
                </a:cubicBezTo>
                <a:cubicBezTo>
                  <a:pt x="23575" y="678"/>
                  <a:pt x="22945" y="818"/>
                  <a:pt x="22412" y="1081"/>
                </a:cubicBezTo>
                <a:cubicBezTo>
                  <a:pt x="20914" y="1820"/>
                  <a:pt x="19766" y="3162"/>
                  <a:pt x="18229" y="3863"/>
                </a:cubicBezTo>
                <a:cubicBezTo>
                  <a:pt x="17446" y="4210"/>
                  <a:pt x="16632" y="4361"/>
                  <a:pt x="15808" y="4361"/>
                </a:cubicBezTo>
                <a:cubicBezTo>
                  <a:pt x="13402" y="4361"/>
                  <a:pt x="10915" y="3070"/>
                  <a:pt x="8872" y="1606"/>
                </a:cubicBezTo>
                <a:cubicBezTo>
                  <a:pt x="7860" y="906"/>
                  <a:pt x="6809" y="108"/>
                  <a:pt x="5584" y="11"/>
                </a:cubicBezTo>
                <a:cubicBezTo>
                  <a:pt x="5514" y="4"/>
                  <a:pt x="5444" y="1"/>
                  <a:pt x="5374" y="1"/>
                </a:cubicBezTo>
                <a:close/>
              </a:path>
            </a:pathLst>
          </a:custGeom>
          <a:gradFill>
            <a:gsLst>
              <a:gs pos="0">
                <a:schemeClr val="dk1">
                  <a:alpha val="13390"/>
                </a:schemeClr>
              </a:gs>
              <a:gs pos="100000">
                <a:schemeClr val="accent1">
                  <a:alpha val="13390"/>
                </a:scheme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1"/>
          <p:cNvSpPr/>
          <p:nvPr/>
        </p:nvSpPr>
        <p:spPr>
          <a:xfrm rot="5400000">
            <a:off x="-150809" y="2911663"/>
            <a:ext cx="2288522" cy="2563846"/>
          </a:xfrm>
          <a:custGeom>
            <a:rect b="b" l="l" r="r" t="t"/>
            <a:pathLst>
              <a:path extrusionOk="0" h="41653" w="37180">
                <a:moveTo>
                  <a:pt x="17853" y="0"/>
                </a:moveTo>
                <a:cubicBezTo>
                  <a:pt x="15902" y="0"/>
                  <a:pt x="13967" y="603"/>
                  <a:pt x="12627" y="1984"/>
                </a:cubicBezTo>
                <a:cubicBezTo>
                  <a:pt x="11421" y="3210"/>
                  <a:pt x="10837" y="4902"/>
                  <a:pt x="10059" y="6420"/>
                </a:cubicBezTo>
                <a:cubicBezTo>
                  <a:pt x="9456" y="7587"/>
                  <a:pt x="8755" y="8696"/>
                  <a:pt x="7938" y="9727"/>
                </a:cubicBezTo>
                <a:cubicBezTo>
                  <a:pt x="4962" y="13443"/>
                  <a:pt x="1" y="16283"/>
                  <a:pt x="20" y="21575"/>
                </a:cubicBezTo>
                <a:cubicBezTo>
                  <a:pt x="1" y="23715"/>
                  <a:pt x="993" y="25719"/>
                  <a:pt x="2705" y="27003"/>
                </a:cubicBezTo>
                <a:cubicBezTo>
                  <a:pt x="4300" y="28190"/>
                  <a:pt x="6752" y="27762"/>
                  <a:pt x="8055" y="29435"/>
                </a:cubicBezTo>
                <a:cubicBezTo>
                  <a:pt x="8969" y="30583"/>
                  <a:pt x="8814" y="32314"/>
                  <a:pt x="8094" y="33579"/>
                </a:cubicBezTo>
                <a:cubicBezTo>
                  <a:pt x="7608" y="34415"/>
                  <a:pt x="6946" y="35116"/>
                  <a:pt x="6479" y="35952"/>
                </a:cubicBezTo>
                <a:cubicBezTo>
                  <a:pt x="5517" y="37741"/>
                  <a:pt x="5602" y="39891"/>
                  <a:pt x="6713" y="41594"/>
                </a:cubicBezTo>
                <a:lnTo>
                  <a:pt x="37082" y="41594"/>
                </a:lnTo>
                <a:cubicBezTo>
                  <a:pt x="37101" y="41205"/>
                  <a:pt x="36868" y="40466"/>
                  <a:pt x="36907" y="40057"/>
                </a:cubicBezTo>
                <a:lnTo>
                  <a:pt x="36907" y="14065"/>
                </a:lnTo>
                <a:cubicBezTo>
                  <a:pt x="36907" y="11147"/>
                  <a:pt x="37179" y="8073"/>
                  <a:pt x="36712" y="5194"/>
                </a:cubicBezTo>
                <a:cubicBezTo>
                  <a:pt x="36537" y="4105"/>
                  <a:pt x="36381" y="3404"/>
                  <a:pt x="35720" y="3287"/>
                </a:cubicBezTo>
                <a:cubicBezTo>
                  <a:pt x="35637" y="3278"/>
                  <a:pt x="35553" y="3273"/>
                  <a:pt x="35469" y="3273"/>
                </a:cubicBezTo>
                <a:cubicBezTo>
                  <a:pt x="35215" y="3273"/>
                  <a:pt x="34956" y="3317"/>
                  <a:pt x="34708" y="3404"/>
                </a:cubicBezTo>
                <a:cubicBezTo>
                  <a:pt x="33327" y="3832"/>
                  <a:pt x="31965" y="4241"/>
                  <a:pt x="30506" y="4319"/>
                </a:cubicBezTo>
                <a:cubicBezTo>
                  <a:pt x="30372" y="4326"/>
                  <a:pt x="30239" y="4330"/>
                  <a:pt x="30108" y="4330"/>
                </a:cubicBezTo>
                <a:cubicBezTo>
                  <a:pt x="26396" y="4330"/>
                  <a:pt x="23825" y="1232"/>
                  <a:pt x="20292" y="311"/>
                </a:cubicBezTo>
                <a:cubicBezTo>
                  <a:pt x="19506" y="108"/>
                  <a:pt x="18678" y="0"/>
                  <a:pt x="17853" y="0"/>
                </a:cubicBezTo>
                <a:close/>
                <a:moveTo>
                  <a:pt x="6693" y="41594"/>
                </a:moveTo>
                <a:cubicBezTo>
                  <a:pt x="6680" y="41594"/>
                  <a:pt x="6721" y="41622"/>
                  <a:pt x="6742" y="41639"/>
                </a:cubicBezTo>
                <a:lnTo>
                  <a:pt x="6742" y="41639"/>
                </a:lnTo>
                <a:cubicBezTo>
                  <a:pt x="6732" y="41624"/>
                  <a:pt x="6723" y="41609"/>
                  <a:pt x="6713" y="41594"/>
                </a:cubicBezTo>
                <a:close/>
                <a:moveTo>
                  <a:pt x="6742" y="41639"/>
                </a:moveTo>
                <a:lnTo>
                  <a:pt x="6742" y="41639"/>
                </a:lnTo>
                <a:cubicBezTo>
                  <a:pt x="6745" y="41643"/>
                  <a:pt x="6748" y="41648"/>
                  <a:pt x="6752" y="41653"/>
                </a:cubicBezTo>
                <a:cubicBezTo>
                  <a:pt x="6758" y="41653"/>
                  <a:pt x="6752" y="41647"/>
                  <a:pt x="6742" y="41639"/>
                </a:cubicBezTo>
                <a:close/>
              </a:path>
            </a:pathLst>
          </a:custGeom>
          <a:solidFill>
            <a:srgbClr val="143326">
              <a:alpha val="13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/>
          <p:nvPr>
            <p:ph idx="1" type="subTitle"/>
          </p:nvPr>
        </p:nvSpPr>
        <p:spPr>
          <a:xfrm>
            <a:off x="4825250" y="1873675"/>
            <a:ext cx="25314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5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6" name="Google Shape;86;p13"/>
          <p:cNvSpPr txBox="1"/>
          <p:nvPr>
            <p:ph idx="2" type="subTitle"/>
          </p:nvPr>
        </p:nvSpPr>
        <p:spPr>
          <a:xfrm>
            <a:off x="4825250" y="2185850"/>
            <a:ext cx="25314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87" name="Google Shape;87;p13"/>
          <p:cNvSpPr txBox="1"/>
          <p:nvPr>
            <p:ph idx="3" type="subTitle"/>
          </p:nvPr>
        </p:nvSpPr>
        <p:spPr>
          <a:xfrm>
            <a:off x="1787351" y="1873675"/>
            <a:ext cx="25314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5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8" name="Google Shape;88;p13"/>
          <p:cNvSpPr txBox="1"/>
          <p:nvPr>
            <p:ph idx="4" type="subTitle"/>
          </p:nvPr>
        </p:nvSpPr>
        <p:spPr>
          <a:xfrm>
            <a:off x="1787351" y="2185850"/>
            <a:ext cx="25314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89" name="Google Shape;89;p13"/>
          <p:cNvSpPr txBox="1"/>
          <p:nvPr>
            <p:ph idx="5" type="subTitle"/>
          </p:nvPr>
        </p:nvSpPr>
        <p:spPr>
          <a:xfrm>
            <a:off x="4825250" y="3635375"/>
            <a:ext cx="25314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5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0" name="Google Shape;90;p13"/>
          <p:cNvSpPr txBox="1"/>
          <p:nvPr>
            <p:ph idx="6" type="subTitle"/>
          </p:nvPr>
        </p:nvSpPr>
        <p:spPr>
          <a:xfrm>
            <a:off x="4825250" y="3947550"/>
            <a:ext cx="25314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91" name="Google Shape;91;p13"/>
          <p:cNvSpPr txBox="1"/>
          <p:nvPr>
            <p:ph idx="7" type="subTitle"/>
          </p:nvPr>
        </p:nvSpPr>
        <p:spPr>
          <a:xfrm>
            <a:off x="1787351" y="3635375"/>
            <a:ext cx="25314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5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2" name="Google Shape;92;p13"/>
          <p:cNvSpPr txBox="1"/>
          <p:nvPr>
            <p:ph idx="8" type="subTitle"/>
          </p:nvPr>
        </p:nvSpPr>
        <p:spPr>
          <a:xfrm>
            <a:off x="1787351" y="3947550"/>
            <a:ext cx="2531400" cy="6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93" name="Google Shape;93;p13"/>
          <p:cNvSpPr txBox="1"/>
          <p:nvPr>
            <p:ph hasCustomPrompt="1" type="title"/>
          </p:nvPr>
        </p:nvSpPr>
        <p:spPr>
          <a:xfrm>
            <a:off x="2533451" y="1290775"/>
            <a:ext cx="1039200" cy="58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3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4" name="Google Shape;94;p13"/>
          <p:cNvSpPr txBox="1"/>
          <p:nvPr>
            <p:ph hasCustomPrompt="1" idx="9" type="title"/>
          </p:nvPr>
        </p:nvSpPr>
        <p:spPr>
          <a:xfrm>
            <a:off x="5571350" y="1290775"/>
            <a:ext cx="1039200" cy="58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3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5" name="Google Shape;95;p13"/>
          <p:cNvSpPr txBox="1"/>
          <p:nvPr>
            <p:ph hasCustomPrompt="1" idx="13" type="title"/>
          </p:nvPr>
        </p:nvSpPr>
        <p:spPr>
          <a:xfrm>
            <a:off x="2533451" y="3052475"/>
            <a:ext cx="1039200" cy="58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3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6" name="Google Shape;96;p13"/>
          <p:cNvSpPr txBox="1"/>
          <p:nvPr>
            <p:ph hasCustomPrompt="1" idx="14" type="title"/>
          </p:nvPr>
        </p:nvSpPr>
        <p:spPr>
          <a:xfrm>
            <a:off x="5571350" y="3052486"/>
            <a:ext cx="1039200" cy="58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3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7" name="Google Shape;97;p13"/>
          <p:cNvSpPr/>
          <p:nvPr/>
        </p:nvSpPr>
        <p:spPr>
          <a:xfrm rot="351047">
            <a:off x="-593263" y="1958080"/>
            <a:ext cx="1801375" cy="2844263"/>
          </a:xfrm>
          <a:custGeom>
            <a:rect b="b" l="l" r="r" t="t"/>
            <a:pathLst>
              <a:path extrusionOk="0" h="26985" w="22258">
                <a:moveTo>
                  <a:pt x="1" y="1"/>
                </a:moveTo>
                <a:lnTo>
                  <a:pt x="1" y="1"/>
                </a:lnTo>
                <a:cubicBezTo>
                  <a:pt x="98" y="487"/>
                  <a:pt x="1" y="1012"/>
                  <a:pt x="98" y="1518"/>
                </a:cubicBezTo>
                <a:lnTo>
                  <a:pt x="98" y="26985"/>
                </a:lnTo>
                <a:cubicBezTo>
                  <a:pt x="6362" y="26985"/>
                  <a:pt x="13600" y="26440"/>
                  <a:pt x="19825" y="26032"/>
                </a:cubicBezTo>
                <a:cubicBezTo>
                  <a:pt x="20642" y="25098"/>
                  <a:pt x="21459" y="24144"/>
                  <a:pt x="21848" y="23036"/>
                </a:cubicBezTo>
                <a:cubicBezTo>
                  <a:pt x="22257" y="21927"/>
                  <a:pt x="22179" y="20604"/>
                  <a:pt x="21323" y="19689"/>
                </a:cubicBezTo>
                <a:cubicBezTo>
                  <a:pt x="20312" y="18600"/>
                  <a:pt x="18522" y="18444"/>
                  <a:pt x="17063" y="17860"/>
                </a:cubicBezTo>
                <a:cubicBezTo>
                  <a:pt x="13716" y="16538"/>
                  <a:pt x="12218" y="13055"/>
                  <a:pt x="11518" y="9845"/>
                </a:cubicBezTo>
                <a:cubicBezTo>
                  <a:pt x="11090" y="7880"/>
                  <a:pt x="10681" y="5623"/>
                  <a:pt x="8814" y="4495"/>
                </a:cubicBezTo>
                <a:cubicBezTo>
                  <a:pt x="7413" y="3678"/>
                  <a:pt x="5604" y="3736"/>
                  <a:pt x="4067" y="3172"/>
                </a:cubicBezTo>
                <a:cubicBezTo>
                  <a:pt x="2394" y="2569"/>
                  <a:pt x="1148" y="1246"/>
                  <a:pt x="1" y="1"/>
                </a:cubicBezTo>
                <a:close/>
              </a:path>
            </a:pathLst>
          </a:custGeom>
          <a:solidFill>
            <a:srgbClr val="143326">
              <a:alpha val="13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3"/>
          <p:cNvSpPr/>
          <p:nvPr/>
        </p:nvSpPr>
        <p:spPr>
          <a:xfrm>
            <a:off x="8001150" y="2519673"/>
            <a:ext cx="1734354" cy="2703384"/>
          </a:xfrm>
          <a:custGeom>
            <a:rect b="b" l="l" r="r" t="t"/>
            <a:pathLst>
              <a:path extrusionOk="0" h="41653" w="37180">
                <a:moveTo>
                  <a:pt x="17853" y="0"/>
                </a:moveTo>
                <a:cubicBezTo>
                  <a:pt x="15902" y="0"/>
                  <a:pt x="13967" y="603"/>
                  <a:pt x="12627" y="1984"/>
                </a:cubicBezTo>
                <a:cubicBezTo>
                  <a:pt x="11421" y="3210"/>
                  <a:pt x="10837" y="4902"/>
                  <a:pt x="10059" y="6420"/>
                </a:cubicBezTo>
                <a:cubicBezTo>
                  <a:pt x="9456" y="7587"/>
                  <a:pt x="8755" y="8696"/>
                  <a:pt x="7938" y="9727"/>
                </a:cubicBezTo>
                <a:cubicBezTo>
                  <a:pt x="4962" y="13443"/>
                  <a:pt x="1" y="16283"/>
                  <a:pt x="20" y="21575"/>
                </a:cubicBezTo>
                <a:cubicBezTo>
                  <a:pt x="1" y="23715"/>
                  <a:pt x="993" y="25719"/>
                  <a:pt x="2705" y="27003"/>
                </a:cubicBezTo>
                <a:cubicBezTo>
                  <a:pt x="4300" y="28190"/>
                  <a:pt x="6752" y="27762"/>
                  <a:pt x="8055" y="29435"/>
                </a:cubicBezTo>
                <a:cubicBezTo>
                  <a:pt x="8969" y="30583"/>
                  <a:pt x="8814" y="32314"/>
                  <a:pt x="8094" y="33579"/>
                </a:cubicBezTo>
                <a:cubicBezTo>
                  <a:pt x="7608" y="34415"/>
                  <a:pt x="6946" y="35116"/>
                  <a:pt x="6479" y="35952"/>
                </a:cubicBezTo>
                <a:cubicBezTo>
                  <a:pt x="5517" y="37741"/>
                  <a:pt x="5602" y="39891"/>
                  <a:pt x="6713" y="41594"/>
                </a:cubicBezTo>
                <a:lnTo>
                  <a:pt x="37082" y="41594"/>
                </a:lnTo>
                <a:cubicBezTo>
                  <a:pt x="37101" y="41205"/>
                  <a:pt x="36868" y="40466"/>
                  <a:pt x="36907" y="40057"/>
                </a:cubicBezTo>
                <a:lnTo>
                  <a:pt x="36907" y="14065"/>
                </a:lnTo>
                <a:cubicBezTo>
                  <a:pt x="36907" y="11147"/>
                  <a:pt x="37179" y="8073"/>
                  <a:pt x="36712" y="5194"/>
                </a:cubicBezTo>
                <a:cubicBezTo>
                  <a:pt x="36537" y="4105"/>
                  <a:pt x="36381" y="3404"/>
                  <a:pt x="35720" y="3287"/>
                </a:cubicBezTo>
                <a:cubicBezTo>
                  <a:pt x="35637" y="3278"/>
                  <a:pt x="35553" y="3273"/>
                  <a:pt x="35469" y="3273"/>
                </a:cubicBezTo>
                <a:cubicBezTo>
                  <a:pt x="35215" y="3273"/>
                  <a:pt x="34956" y="3317"/>
                  <a:pt x="34708" y="3404"/>
                </a:cubicBezTo>
                <a:cubicBezTo>
                  <a:pt x="33327" y="3832"/>
                  <a:pt x="31965" y="4241"/>
                  <a:pt x="30506" y="4319"/>
                </a:cubicBezTo>
                <a:cubicBezTo>
                  <a:pt x="30372" y="4326"/>
                  <a:pt x="30239" y="4330"/>
                  <a:pt x="30108" y="4330"/>
                </a:cubicBezTo>
                <a:cubicBezTo>
                  <a:pt x="26396" y="4330"/>
                  <a:pt x="23825" y="1232"/>
                  <a:pt x="20292" y="311"/>
                </a:cubicBezTo>
                <a:cubicBezTo>
                  <a:pt x="19506" y="108"/>
                  <a:pt x="18678" y="0"/>
                  <a:pt x="17853" y="0"/>
                </a:cubicBezTo>
                <a:close/>
                <a:moveTo>
                  <a:pt x="6693" y="41594"/>
                </a:moveTo>
                <a:cubicBezTo>
                  <a:pt x="6680" y="41594"/>
                  <a:pt x="6721" y="41622"/>
                  <a:pt x="6742" y="41639"/>
                </a:cubicBezTo>
                <a:lnTo>
                  <a:pt x="6742" y="41639"/>
                </a:lnTo>
                <a:cubicBezTo>
                  <a:pt x="6732" y="41624"/>
                  <a:pt x="6723" y="41609"/>
                  <a:pt x="6713" y="41594"/>
                </a:cubicBezTo>
                <a:close/>
                <a:moveTo>
                  <a:pt x="6742" y="41639"/>
                </a:moveTo>
                <a:lnTo>
                  <a:pt x="6742" y="41639"/>
                </a:lnTo>
                <a:cubicBezTo>
                  <a:pt x="6745" y="41643"/>
                  <a:pt x="6748" y="41648"/>
                  <a:pt x="6752" y="41653"/>
                </a:cubicBezTo>
                <a:cubicBezTo>
                  <a:pt x="6758" y="41653"/>
                  <a:pt x="6752" y="41647"/>
                  <a:pt x="6742" y="41639"/>
                </a:cubicBezTo>
                <a:close/>
              </a:path>
            </a:pathLst>
          </a:custGeom>
          <a:solidFill>
            <a:srgbClr val="143326">
              <a:alpha val="13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3"/>
          <p:cNvSpPr/>
          <p:nvPr/>
        </p:nvSpPr>
        <p:spPr>
          <a:xfrm flipH="1" rot="10800000">
            <a:off x="-100193" y="3247302"/>
            <a:ext cx="1293965" cy="1930748"/>
          </a:xfrm>
          <a:custGeom>
            <a:rect b="b" l="l" r="r" t="t"/>
            <a:pathLst>
              <a:path extrusionOk="0" h="29845" w="20001">
                <a:moveTo>
                  <a:pt x="1" y="1"/>
                </a:moveTo>
                <a:lnTo>
                  <a:pt x="156" y="29845"/>
                </a:lnTo>
                <a:cubicBezTo>
                  <a:pt x="2374" y="29203"/>
                  <a:pt x="2685" y="25876"/>
                  <a:pt x="3075" y="24047"/>
                </a:cubicBezTo>
                <a:cubicBezTo>
                  <a:pt x="3561" y="21732"/>
                  <a:pt x="4475" y="20273"/>
                  <a:pt x="6615" y="19300"/>
                </a:cubicBezTo>
                <a:cubicBezTo>
                  <a:pt x="8736" y="18327"/>
                  <a:pt x="9689" y="18191"/>
                  <a:pt x="9572" y="15604"/>
                </a:cubicBezTo>
                <a:cubicBezTo>
                  <a:pt x="9475" y="13619"/>
                  <a:pt x="9183" y="11421"/>
                  <a:pt x="10643" y="9903"/>
                </a:cubicBezTo>
                <a:cubicBezTo>
                  <a:pt x="11946" y="8541"/>
                  <a:pt x="13989" y="7841"/>
                  <a:pt x="15565" y="6849"/>
                </a:cubicBezTo>
                <a:cubicBezTo>
                  <a:pt x="17919" y="5351"/>
                  <a:pt x="20000" y="3405"/>
                  <a:pt x="19942" y="351"/>
                </a:cubicBez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dk1">
                  <a:alpha val="13390"/>
                </a:schemeClr>
              </a:gs>
              <a:gs pos="100000">
                <a:schemeClr val="accent1">
                  <a:alpha val="13390"/>
                </a:scheme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3"/>
          <p:cNvSpPr/>
          <p:nvPr/>
        </p:nvSpPr>
        <p:spPr>
          <a:xfrm>
            <a:off x="8428124" y="-60724"/>
            <a:ext cx="750689" cy="733834"/>
          </a:xfrm>
          <a:custGeom>
            <a:rect b="b" l="l" r="r" t="t"/>
            <a:pathLst>
              <a:path extrusionOk="0" h="16203" w="16577">
                <a:moveTo>
                  <a:pt x="10250" y="1"/>
                </a:moveTo>
                <a:cubicBezTo>
                  <a:pt x="9464" y="1"/>
                  <a:pt x="8746" y="70"/>
                  <a:pt x="8172" y="249"/>
                </a:cubicBezTo>
                <a:lnTo>
                  <a:pt x="5584" y="1027"/>
                </a:lnTo>
                <a:cubicBezTo>
                  <a:pt x="4222" y="1455"/>
                  <a:pt x="2841" y="1883"/>
                  <a:pt x="1771" y="2759"/>
                </a:cubicBezTo>
                <a:cubicBezTo>
                  <a:pt x="681" y="3654"/>
                  <a:pt x="0" y="5093"/>
                  <a:pt x="487" y="6377"/>
                </a:cubicBezTo>
                <a:cubicBezTo>
                  <a:pt x="934" y="7564"/>
                  <a:pt x="2277" y="8264"/>
                  <a:pt x="3561" y="8595"/>
                </a:cubicBezTo>
                <a:cubicBezTo>
                  <a:pt x="4864" y="8906"/>
                  <a:pt x="6246" y="8965"/>
                  <a:pt x="7491" y="9432"/>
                </a:cubicBezTo>
                <a:cubicBezTo>
                  <a:pt x="8872" y="9938"/>
                  <a:pt x="10020" y="10930"/>
                  <a:pt x="10740" y="12214"/>
                </a:cubicBezTo>
                <a:cubicBezTo>
                  <a:pt x="11051" y="12836"/>
                  <a:pt x="11265" y="13498"/>
                  <a:pt x="11635" y="14081"/>
                </a:cubicBezTo>
                <a:cubicBezTo>
                  <a:pt x="12428" y="15388"/>
                  <a:pt x="14009" y="16202"/>
                  <a:pt x="15588" y="16202"/>
                </a:cubicBezTo>
                <a:cubicBezTo>
                  <a:pt x="15867" y="16202"/>
                  <a:pt x="16146" y="16177"/>
                  <a:pt x="16420" y="16124"/>
                </a:cubicBezTo>
                <a:lnTo>
                  <a:pt x="16576" y="716"/>
                </a:lnTo>
                <a:cubicBezTo>
                  <a:pt x="14973" y="503"/>
                  <a:pt x="12366" y="1"/>
                  <a:pt x="10250" y="1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3"/>
          <p:cNvSpPr/>
          <p:nvPr/>
        </p:nvSpPr>
        <p:spPr>
          <a:xfrm rot="5400000">
            <a:off x="7832546" y="2941037"/>
            <a:ext cx="2071529" cy="973715"/>
          </a:xfrm>
          <a:custGeom>
            <a:rect b="b" l="l" r="r" t="t"/>
            <a:pathLst>
              <a:path extrusionOk="0" h="13425" w="28561">
                <a:moveTo>
                  <a:pt x="8216" y="0"/>
                </a:moveTo>
                <a:cubicBezTo>
                  <a:pt x="6271" y="0"/>
                  <a:pt x="5572" y="839"/>
                  <a:pt x="3892" y="1817"/>
                </a:cubicBezTo>
                <a:cubicBezTo>
                  <a:pt x="3055" y="2342"/>
                  <a:pt x="1012" y="2907"/>
                  <a:pt x="526" y="4521"/>
                </a:cubicBezTo>
                <a:cubicBezTo>
                  <a:pt x="1" y="5533"/>
                  <a:pt x="2083" y="6739"/>
                  <a:pt x="2880" y="7012"/>
                </a:cubicBezTo>
                <a:cubicBezTo>
                  <a:pt x="3476" y="7217"/>
                  <a:pt x="4059" y="7291"/>
                  <a:pt x="4634" y="7291"/>
                </a:cubicBezTo>
                <a:cubicBezTo>
                  <a:pt x="6103" y="7291"/>
                  <a:pt x="7529" y="6810"/>
                  <a:pt x="9039" y="6810"/>
                </a:cubicBezTo>
                <a:cubicBezTo>
                  <a:pt x="9235" y="6810"/>
                  <a:pt x="9432" y="6818"/>
                  <a:pt x="9631" y="6837"/>
                </a:cubicBezTo>
                <a:cubicBezTo>
                  <a:pt x="11129" y="6973"/>
                  <a:pt x="12744" y="7673"/>
                  <a:pt x="13541" y="8996"/>
                </a:cubicBezTo>
                <a:cubicBezTo>
                  <a:pt x="14125" y="9969"/>
                  <a:pt x="14125" y="11389"/>
                  <a:pt x="14864" y="12303"/>
                </a:cubicBezTo>
                <a:cubicBezTo>
                  <a:pt x="15468" y="13060"/>
                  <a:pt x="16157" y="13425"/>
                  <a:pt x="16851" y="13425"/>
                </a:cubicBezTo>
                <a:cubicBezTo>
                  <a:pt x="17477" y="13425"/>
                  <a:pt x="18106" y="13128"/>
                  <a:pt x="18678" y="12556"/>
                </a:cubicBezTo>
                <a:cubicBezTo>
                  <a:pt x="19611" y="11622"/>
                  <a:pt x="19261" y="10980"/>
                  <a:pt x="19728" y="9813"/>
                </a:cubicBezTo>
                <a:cubicBezTo>
                  <a:pt x="20506" y="7848"/>
                  <a:pt x="22004" y="7576"/>
                  <a:pt x="23872" y="7148"/>
                </a:cubicBezTo>
                <a:cubicBezTo>
                  <a:pt x="25039" y="6895"/>
                  <a:pt x="26109" y="6584"/>
                  <a:pt x="26926" y="5611"/>
                </a:cubicBezTo>
                <a:cubicBezTo>
                  <a:pt x="27646" y="4755"/>
                  <a:pt x="27491" y="2381"/>
                  <a:pt x="28561" y="2265"/>
                </a:cubicBezTo>
                <a:cubicBezTo>
                  <a:pt x="22880" y="1759"/>
                  <a:pt x="17160" y="1311"/>
                  <a:pt x="11538" y="377"/>
                </a:cubicBezTo>
                <a:cubicBezTo>
                  <a:pt x="10545" y="183"/>
                  <a:pt x="9553" y="66"/>
                  <a:pt x="8542" y="8"/>
                </a:cubicBezTo>
                <a:cubicBezTo>
                  <a:pt x="8429" y="3"/>
                  <a:pt x="8321" y="0"/>
                  <a:pt x="8216" y="0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3"/>
          <p:cNvSpPr/>
          <p:nvPr/>
        </p:nvSpPr>
        <p:spPr>
          <a:xfrm flipH="1">
            <a:off x="7764429" y="-60725"/>
            <a:ext cx="1516946" cy="1525356"/>
          </a:xfrm>
          <a:custGeom>
            <a:rect b="b" l="l" r="r" t="t"/>
            <a:pathLst>
              <a:path extrusionOk="0" h="24849" w="24712">
                <a:moveTo>
                  <a:pt x="21627" y="0"/>
                </a:moveTo>
                <a:cubicBezTo>
                  <a:pt x="20670" y="0"/>
                  <a:pt x="19607" y="138"/>
                  <a:pt x="18833" y="138"/>
                </a:cubicBezTo>
                <a:lnTo>
                  <a:pt x="10292" y="79"/>
                </a:lnTo>
                <a:cubicBezTo>
                  <a:pt x="9960" y="79"/>
                  <a:pt x="7060" y="102"/>
                  <a:pt x="4423" y="102"/>
                </a:cubicBezTo>
                <a:cubicBezTo>
                  <a:pt x="2116" y="102"/>
                  <a:pt x="10" y="85"/>
                  <a:pt x="0" y="21"/>
                </a:cubicBezTo>
                <a:lnTo>
                  <a:pt x="0" y="21"/>
                </a:lnTo>
                <a:cubicBezTo>
                  <a:pt x="409" y="5313"/>
                  <a:pt x="1460" y="10799"/>
                  <a:pt x="934" y="16072"/>
                </a:cubicBezTo>
                <a:cubicBezTo>
                  <a:pt x="2607" y="16363"/>
                  <a:pt x="3619" y="17998"/>
                  <a:pt x="4631" y="19359"/>
                </a:cubicBezTo>
                <a:cubicBezTo>
                  <a:pt x="6790" y="22317"/>
                  <a:pt x="10059" y="24748"/>
                  <a:pt x="13736" y="24846"/>
                </a:cubicBezTo>
                <a:cubicBezTo>
                  <a:pt x="13795" y="24847"/>
                  <a:pt x="13855" y="24848"/>
                  <a:pt x="13915" y="24848"/>
                </a:cubicBezTo>
                <a:cubicBezTo>
                  <a:pt x="17517" y="24848"/>
                  <a:pt x="21206" y="21984"/>
                  <a:pt x="21167" y="18387"/>
                </a:cubicBezTo>
                <a:cubicBezTo>
                  <a:pt x="21148" y="16052"/>
                  <a:pt x="19689" y="14009"/>
                  <a:pt x="19125" y="11752"/>
                </a:cubicBezTo>
                <a:cubicBezTo>
                  <a:pt x="18736" y="10157"/>
                  <a:pt x="18560" y="8348"/>
                  <a:pt x="19553" y="7044"/>
                </a:cubicBezTo>
                <a:cubicBezTo>
                  <a:pt x="20039" y="6383"/>
                  <a:pt x="20778" y="5955"/>
                  <a:pt x="21420" y="5430"/>
                </a:cubicBezTo>
                <a:cubicBezTo>
                  <a:pt x="22276" y="4729"/>
                  <a:pt x="22977" y="3873"/>
                  <a:pt x="23463" y="2900"/>
                </a:cubicBezTo>
                <a:cubicBezTo>
                  <a:pt x="24712" y="441"/>
                  <a:pt x="23340" y="0"/>
                  <a:pt x="21627" y="0"/>
                </a:cubicBezTo>
                <a:close/>
              </a:path>
            </a:pathLst>
          </a:custGeom>
          <a:solidFill>
            <a:srgbClr val="143326">
              <a:alpha val="13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3"/>
          <p:cNvSpPr txBox="1"/>
          <p:nvPr>
            <p:ph idx="15"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2_1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4"/>
          <p:cNvSpPr txBox="1"/>
          <p:nvPr>
            <p:ph type="title"/>
          </p:nvPr>
        </p:nvSpPr>
        <p:spPr>
          <a:xfrm>
            <a:off x="1761525" y="3003344"/>
            <a:ext cx="5621100" cy="49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2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4800">
                <a:latin typeface="Crimson Text"/>
                <a:ea typeface="Crimson Text"/>
                <a:cs typeface="Crimson Text"/>
                <a:sym typeface="Crimson Text"/>
              </a:defRPr>
            </a:lvl9pPr>
          </a:lstStyle>
          <a:p/>
        </p:txBody>
      </p:sp>
      <p:sp>
        <p:nvSpPr>
          <p:cNvPr id="106" name="Google Shape;106;p14"/>
          <p:cNvSpPr txBox="1"/>
          <p:nvPr>
            <p:ph idx="1" type="subTitle"/>
          </p:nvPr>
        </p:nvSpPr>
        <p:spPr>
          <a:xfrm>
            <a:off x="1761450" y="1642456"/>
            <a:ext cx="5621100" cy="123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07" name="Google Shape;107;p14"/>
          <p:cNvSpPr/>
          <p:nvPr/>
        </p:nvSpPr>
        <p:spPr>
          <a:xfrm rot="4459467">
            <a:off x="-223656" y="-1026384"/>
            <a:ext cx="2674462" cy="3490870"/>
          </a:xfrm>
          <a:custGeom>
            <a:rect b="b" l="l" r="r" t="t"/>
            <a:pathLst>
              <a:path extrusionOk="0" h="23828" w="21129">
                <a:moveTo>
                  <a:pt x="10092" y="1"/>
                </a:moveTo>
                <a:cubicBezTo>
                  <a:pt x="9835" y="1"/>
                  <a:pt x="9565" y="36"/>
                  <a:pt x="9280" y="111"/>
                </a:cubicBezTo>
                <a:cubicBezTo>
                  <a:pt x="6615" y="792"/>
                  <a:pt x="6245" y="4489"/>
                  <a:pt x="5409" y="6668"/>
                </a:cubicBezTo>
                <a:cubicBezTo>
                  <a:pt x="4708" y="8477"/>
                  <a:pt x="3424" y="9955"/>
                  <a:pt x="2276" y="11492"/>
                </a:cubicBezTo>
                <a:cubicBezTo>
                  <a:pt x="1148" y="13029"/>
                  <a:pt x="98" y="14800"/>
                  <a:pt x="39" y="16706"/>
                </a:cubicBezTo>
                <a:cubicBezTo>
                  <a:pt x="0" y="17134"/>
                  <a:pt x="98" y="17582"/>
                  <a:pt x="292" y="17990"/>
                </a:cubicBezTo>
                <a:cubicBezTo>
                  <a:pt x="545" y="18399"/>
                  <a:pt x="973" y="18632"/>
                  <a:pt x="1401" y="18846"/>
                </a:cubicBezTo>
                <a:lnTo>
                  <a:pt x="9514" y="22990"/>
                </a:lnTo>
                <a:cubicBezTo>
                  <a:pt x="10311" y="23399"/>
                  <a:pt x="11148" y="23827"/>
                  <a:pt x="12082" y="23827"/>
                </a:cubicBezTo>
                <a:cubicBezTo>
                  <a:pt x="12094" y="23827"/>
                  <a:pt x="12106" y="23827"/>
                  <a:pt x="12119" y="23827"/>
                </a:cubicBezTo>
                <a:cubicBezTo>
                  <a:pt x="13699" y="23827"/>
                  <a:pt x="15129" y="22597"/>
                  <a:pt x="16673" y="22018"/>
                </a:cubicBezTo>
                <a:cubicBezTo>
                  <a:pt x="18152" y="21453"/>
                  <a:pt x="19980" y="21278"/>
                  <a:pt x="20739" y="19819"/>
                </a:cubicBezTo>
                <a:cubicBezTo>
                  <a:pt x="21109" y="19021"/>
                  <a:pt x="21128" y="18088"/>
                  <a:pt x="20778" y="17290"/>
                </a:cubicBezTo>
                <a:cubicBezTo>
                  <a:pt x="19980" y="15247"/>
                  <a:pt x="17763" y="14450"/>
                  <a:pt x="16226" y="13010"/>
                </a:cubicBezTo>
                <a:cubicBezTo>
                  <a:pt x="15058" y="11881"/>
                  <a:pt x="14261" y="10403"/>
                  <a:pt x="13988" y="8788"/>
                </a:cubicBezTo>
                <a:cubicBezTo>
                  <a:pt x="13755" y="7543"/>
                  <a:pt x="13794" y="6220"/>
                  <a:pt x="13697" y="4936"/>
                </a:cubicBezTo>
                <a:cubicBezTo>
                  <a:pt x="13539" y="2751"/>
                  <a:pt x="12361" y="1"/>
                  <a:pt x="10092" y="1"/>
                </a:cubicBezTo>
                <a:close/>
              </a:path>
            </a:pathLst>
          </a:custGeom>
          <a:solidFill>
            <a:srgbClr val="143326">
              <a:alpha val="13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4"/>
          <p:cNvSpPr/>
          <p:nvPr/>
        </p:nvSpPr>
        <p:spPr>
          <a:xfrm flipH="1" rot="5400000">
            <a:off x="7896966" y="-741983"/>
            <a:ext cx="684212" cy="1969354"/>
          </a:xfrm>
          <a:custGeom>
            <a:rect b="b" l="l" r="r" t="t"/>
            <a:pathLst>
              <a:path extrusionOk="0" h="33991" w="11810">
                <a:moveTo>
                  <a:pt x="9252" y="1"/>
                </a:moveTo>
                <a:cubicBezTo>
                  <a:pt x="8091" y="1"/>
                  <a:pt x="6653" y="237"/>
                  <a:pt x="5876" y="250"/>
                </a:cubicBezTo>
                <a:cubicBezTo>
                  <a:pt x="4786" y="270"/>
                  <a:pt x="3638" y="231"/>
                  <a:pt x="2549" y="348"/>
                </a:cubicBezTo>
                <a:cubicBezTo>
                  <a:pt x="1148" y="523"/>
                  <a:pt x="1771" y="425"/>
                  <a:pt x="1245" y="1301"/>
                </a:cubicBezTo>
                <a:cubicBezTo>
                  <a:pt x="428" y="2682"/>
                  <a:pt x="0" y="4258"/>
                  <a:pt x="20" y="5873"/>
                </a:cubicBezTo>
                <a:cubicBezTo>
                  <a:pt x="98" y="7955"/>
                  <a:pt x="1382" y="9628"/>
                  <a:pt x="2802" y="10951"/>
                </a:cubicBezTo>
                <a:cubicBezTo>
                  <a:pt x="4027" y="12079"/>
                  <a:pt x="5545" y="12702"/>
                  <a:pt x="6304" y="14277"/>
                </a:cubicBezTo>
                <a:cubicBezTo>
                  <a:pt x="7918" y="17624"/>
                  <a:pt x="5603" y="21593"/>
                  <a:pt x="4747" y="24764"/>
                </a:cubicBezTo>
                <a:cubicBezTo>
                  <a:pt x="3930" y="27876"/>
                  <a:pt x="4397" y="32779"/>
                  <a:pt x="8094" y="33888"/>
                </a:cubicBezTo>
                <a:cubicBezTo>
                  <a:pt x="8303" y="33953"/>
                  <a:pt x="8513" y="33990"/>
                  <a:pt x="8733" y="33990"/>
                </a:cubicBezTo>
                <a:cubicBezTo>
                  <a:pt x="8779" y="33990"/>
                  <a:pt x="8825" y="33989"/>
                  <a:pt x="8872" y="33985"/>
                </a:cubicBezTo>
                <a:cubicBezTo>
                  <a:pt x="9864" y="33946"/>
                  <a:pt x="10720" y="33227"/>
                  <a:pt x="10915" y="32254"/>
                </a:cubicBezTo>
                <a:cubicBezTo>
                  <a:pt x="11265" y="30464"/>
                  <a:pt x="10915" y="28266"/>
                  <a:pt x="10915" y="26437"/>
                </a:cubicBezTo>
                <a:lnTo>
                  <a:pt x="10915" y="8013"/>
                </a:lnTo>
                <a:cubicBezTo>
                  <a:pt x="10973" y="6457"/>
                  <a:pt x="11148" y="4900"/>
                  <a:pt x="11245" y="3344"/>
                </a:cubicBezTo>
                <a:cubicBezTo>
                  <a:pt x="11362" y="1885"/>
                  <a:pt x="11809" y="795"/>
                  <a:pt x="10623" y="211"/>
                </a:cubicBezTo>
                <a:cubicBezTo>
                  <a:pt x="10296" y="55"/>
                  <a:pt x="9806" y="1"/>
                  <a:pt x="9252" y="1"/>
                </a:cubicBezTo>
                <a:close/>
              </a:path>
            </a:pathLst>
          </a:custGeom>
          <a:gradFill>
            <a:gsLst>
              <a:gs pos="0">
                <a:schemeClr val="dk1">
                  <a:alpha val="13390"/>
                </a:schemeClr>
              </a:gs>
              <a:gs pos="100000">
                <a:schemeClr val="accent1">
                  <a:alpha val="13390"/>
                </a:scheme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4"/>
          <p:cNvSpPr/>
          <p:nvPr/>
        </p:nvSpPr>
        <p:spPr>
          <a:xfrm>
            <a:off x="6703075" y="3162700"/>
            <a:ext cx="3147157" cy="2502767"/>
          </a:xfrm>
          <a:custGeom>
            <a:rect b="b" l="l" r="r" t="t"/>
            <a:pathLst>
              <a:path extrusionOk="0" h="31856" w="40058">
                <a:moveTo>
                  <a:pt x="20761" y="0"/>
                </a:moveTo>
                <a:cubicBezTo>
                  <a:pt x="19768" y="0"/>
                  <a:pt x="18787" y="210"/>
                  <a:pt x="17918" y="757"/>
                </a:cubicBezTo>
                <a:cubicBezTo>
                  <a:pt x="16848" y="1419"/>
                  <a:pt x="16167" y="2683"/>
                  <a:pt x="15409" y="3656"/>
                </a:cubicBezTo>
                <a:cubicBezTo>
                  <a:pt x="13813" y="5738"/>
                  <a:pt x="12490" y="7839"/>
                  <a:pt x="9942" y="8870"/>
                </a:cubicBezTo>
                <a:cubicBezTo>
                  <a:pt x="9455" y="9084"/>
                  <a:pt x="8930" y="9240"/>
                  <a:pt x="8444" y="9395"/>
                </a:cubicBezTo>
                <a:cubicBezTo>
                  <a:pt x="5389" y="10446"/>
                  <a:pt x="2276" y="12119"/>
                  <a:pt x="895" y="15212"/>
                </a:cubicBezTo>
                <a:cubicBezTo>
                  <a:pt x="0" y="17216"/>
                  <a:pt x="370" y="19648"/>
                  <a:pt x="1557" y="21496"/>
                </a:cubicBezTo>
                <a:cubicBezTo>
                  <a:pt x="3055" y="23831"/>
                  <a:pt x="5817" y="25426"/>
                  <a:pt x="8560" y="25718"/>
                </a:cubicBezTo>
                <a:cubicBezTo>
                  <a:pt x="12296" y="26127"/>
                  <a:pt x="15953" y="26185"/>
                  <a:pt x="19416" y="27839"/>
                </a:cubicBezTo>
                <a:cubicBezTo>
                  <a:pt x="22412" y="29278"/>
                  <a:pt x="25272" y="31379"/>
                  <a:pt x="28657" y="31788"/>
                </a:cubicBezTo>
                <a:cubicBezTo>
                  <a:pt x="29021" y="31833"/>
                  <a:pt x="29386" y="31856"/>
                  <a:pt x="29752" y="31856"/>
                </a:cubicBezTo>
                <a:cubicBezTo>
                  <a:pt x="33294" y="31856"/>
                  <a:pt x="36812" y="29768"/>
                  <a:pt x="38346" y="26594"/>
                </a:cubicBezTo>
                <a:cubicBezTo>
                  <a:pt x="40058" y="23072"/>
                  <a:pt x="39144" y="18442"/>
                  <a:pt x="36186" y="15893"/>
                </a:cubicBezTo>
                <a:cubicBezTo>
                  <a:pt x="34611" y="14512"/>
                  <a:pt x="32490" y="13675"/>
                  <a:pt x="31206" y="12022"/>
                </a:cubicBezTo>
                <a:cubicBezTo>
                  <a:pt x="29902" y="10368"/>
                  <a:pt x="29319" y="7936"/>
                  <a:pt x="28541" y="5991"/>
                </a:cubicBezTo>
                <a:cubicBezTo>
                  <a:pt x="28502" y="5854"/>
                  <a:pt x="28443" y="5738"/>
                  <a:pt x="28404" y="5621"/>
                </a:cubicBezTo>
                <a:cubicBezTo>
                  <a:pt x="27607" y="3656"/>
                  <a:pt x="26206" y="2022"/>
                  <a:pt x="24416" y="913"/>
                </a:cubicBezTo>
                <a:cubicBezTo>
                  <a:pt x="24027" y="660"/>
                  <a:pt x="23599" y="485"/>
                  <a:pt x="23152" y="349"/>
                </a:cubicBezTo>
                <a:cubicBezTo>
                  <a:pt x="22384" y="139"/>
                  <a:pt x="21569" y="0"/>
                  <a:pt x="20761" y="0"/>
                </a:cubicBezTo>
                <a:close/>
              </a:path>
            </a:pathLst>
          </a:custGeom>
          <a:solidFill>
            <a:srgbClr val="143326">
              <a:alpha val="13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4"/>
          <p:cNvSpPr/>
          <p:nvPr/>
        </p:nvSpPr>
        <p:spPr>
          <a:xfrm rot="-5251868">
            <a:off x="-137261" y="-160635"/>
            <a:ext cx="1735565" cy="1696408"/>
          </a:xfrm>
          <a:custGeom>
            <a:rect b="b" l="l" r="r" t="t"/>
            <a:pathLst>
              <a:path extrusionOk="0" h="16203" w="16577">
                <a:moveTo>
                  <a:pt x="10250" y="1"/>
                </a:moveTo>
                <a:cubicBezTo>
                  <a:pt x="9464" y="1"/>
                  <a:pt x="8746" y="70"/>
                  <a:pt x="8172" y="249"/>
                </a:cubicBezTo>
                <a:lnTo>
                  <a:pt x="5584" y="1027"/>
                </a:lnTo>
                <a:cubicBezTo>
                  <a:pt x="4222" y="1455"/>
                  <a:pt x="2841" y="1883"/>
                  <a:pt x="1771" y="2759"/>
                </a:cubicBezTo>
                <a:cubicBezTo>
                  <a:pt x="681" y="3654"/>
                  <a:pt x="0" y="5093"/>
                  <a:pt x="487" y="6377"/>
                </a:cubicBezTo>
                <a:cubicBezTo>
                  <a:pt x="934" y="7564"/>
                  <a:pt x="2277" y="8264"/>
                  <a:pt x="3561" y="8595"/>
                </a:cubicBezTo>
                <a:cubicBezTo>
                  <a:pt x="4864" y="8906"/>
                  <a:pt x="6246" y="8965"/>
                  <a:pt x="7491" y="9432"/>
                </a:cubicBezTo>
                <a:cubicBezTo>
                  <a:pt x="8872" y="9938"/>
                  <a:pt x="10020" y="10930"/>
                  <a:pt x="10740" y="12214"/>
                </a:cubicBezTo>
                <a:cubicBezTo>
                  <a:pt x="11051" y="12836"/>
                  <a:pt x="11265" y="13498"/>
                  <a:pt x="11635" y="14081"/>
                </a:cubicBezTo>
                <a:cubicBezTo>
                  <a:pt x="12428" y="15388"/>
                  <a:pt x="14009" y="16202"/>
                  <a:pt x="15588" y="16202"/>
                </a:cubicBezTo>
                <a:cubicBezTo>
                  <a:pt x="15867" y="16202"/>
                  <a:pt x="16146" y="16177"/>
                  <a:pt x="16420" y="16124"/>
                </a:cubicBezTo>
                <a:lnTo>
                  <a:pt x="16576" y="716"/>
                </a:lnTo>
                <a:cubicBezTo>
                  <a:pt x="14973" y="503"/>
                  <a:pt x="12366" y="1"/>
                  <a:pt x="10250" y="1"/>
                </a:cubicBezTo>
                <a:close/>
              </a:path>
            </a:pathLst>
          </a:custGeom>
          <a:gradFill>
            <a:gsLst>
              <a:gs pos="0">
                <a:schemeClr val="dk1">
                  <a:alpha val="13390"/>
                </a:schemeClr>
              </a:gs>
              <a:gs pos="100000">
                <a:schemeClr val="accent1">
                  <a:alpha val="13390"/>
                </a:scheme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4"/>
          <p:cNvSpPr/>
          <p:nvPr/>
        </p:nvSpPr>
        <p:spPr>
          <a:xfrm rot="10800000">
            <a:off x="7905095" y="3684677"/>
            <a:ext cx="1450780" cy="1458823"/>
          </a:xfrm>
          <a:custGeom>
            <a:rect b="b" l="l" r="r" t="t"/>
            <a:pathLst>
              <a:path extrusionOk="0" h="24849" w="24712">
                <a:moveTo>
                  <a:pt x="21627" y="0"/>
                </a:moveTo>
                <a:cubicBezTo>
                  <a:pt x="20670" y="0"/>
                  <a:pt x="19607" y="138"/>
                  <a:pt x="18833" y="138"/>
                </a:cubicBezTo>
                <a:lnTo>
                  <a:pt x="10292" y="79"/>
                </a:lnTo>
                <a:cubicBezTo>
                  <a:pt x="9960" y="79"/>
                  <a:pt x="7060" y="102"/>
                  <a:pt x="4423" y="102"/>
                </a:cubicBezTo>
                <a:cubicBezTo>
                  <a:pt x="2116" y="102"/>
                  <a:pt x="10" y="85"/>
                  <a:pt x="0" y="21"/>
                </a:cubicBezTo>
                <a:lnTo>
                  <a:pt x="0" y="21"/>
                </a:lnTo>
                <a:cubicBezTo>
                  <a:pt x="409" y="5313"/>
                  <a:pt x="1460" y="10799"/>
                  <a:pt x="934" y="16072"/>
                </a:cubicBezTo>
                <a:cubicBezTo>
                  <a:pt x="2607" y="16363"/>
                  <a:pt x="3619" y="17998"/>
                  <a:pt x="4631" y="19359"/>
                </a:cubicBezTo>
                <a:cubicBezTo>
                  <a:pt x="6790" y="22317"/>
                  <a:pt x="10059" y="24748"/>
                  <a:pt x="13736" y="24846"/>
                </a:cubicBezTo>
                <a:cubicBezTo>
                  <a:pt x="13795" y="24847"/>
                  <a:pt x="13855" y="24848"/>
                  <a:pt x="13915" y="24848"/>
                </a:cubicBezTo>
                <a:cubicBezTo>
                  <a:pt x="17517" y="24848"/>
                  <a:pt x="21206" y="21984"/>
                  <a:pt x="21167" y="18387"/>
                </a:cubicBezTo>
                <a:cubicBezTo>
                  <a:pt x="21148" y="16052"/>
                  <a:pt x="19689" y="14009"/>
                  <a:pt x="19125" y="11752"/>
                </a:cubicBezTo>
                <a:cubicBezTo>
                  <a:pt x="18736" y="10157"/>
                  <a:pt x="18560" y="8348"/>
                  <a:pt x="19553" y="7044"/>
                </a:cubicBezTo>
                <a:cubicBezTo>
                  <a:pt x="20039" y="6383"/>
                  <a:pt x="20778" y="5955"/>
                  <a:pt x="21420" y="5430"/>
                </a:cubicBezTo>
                <a:cubicBezTo>
                  <a:pt x="22276" y="4729"/>
                  <a:pt x="22977" y="3873"/>
                  <a:pt x="23463" y="2900"/>
                </a:cubicBezTo>
                <a:cubicBezTo>
                  <a:pt x="24712" y="441"/>
                  <a:pt x="23340" y="0"/>
                  <a:pt x="21627" y="0"/>
                </a:cubicBezTo>
                <a:close/>
              </a:path>
            </a:pathLst>
          </a:custGeom>
          <a:gradFill>
            <a:gsLst>
              <a:gs pos="0">
                <a:schemeClr val="dk1">
                  <a:alpha val="13390"/>
                </a:schemeClr>
              </a:gs>
              <a:gs pos="100000">
                <a:schemeClr val="accent1">
                  <a:alpha val="13390"/>
                </a:scheme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4"/>
          <p:cNvSpPr/>
          <p:nvPr/>
        </p:nvSpPr>
        <p:spPr>
          <a:xfrm flipH="1" rot="-10430440">
            <a:off x="-557120" y="3943986"/>
            <a:ext cx="2827654" cy="1329162"/>
          </a:xfrm>
          <a:custGeom>
            <a:rect b="b" l="l" r="r" t="t"/>
            <a:pathLst>
              <a:path extrusionOk="0" h="13425" w="28561">
                <a:moveTo>
                  <a:pt x="8216" y="0"/>
                </a:moveTo>
                <a:cubicBezTo>
                  <a:pt x="6271" y="0"/>
                  <a:pt x="5572" y="839"/>
                  <a:pt x="3892" y="1817"/>
                </a:cubicBezTo>
                <a:cubicBezTo>
                  <a:pt x="3055" y="2342"/>
                  <a:pt x="1012" y="2907"/>
                  <a:pt x="526" y="4521"/>
                </a:cubicBezTo>
                <a:cubicBezTo>
                  <a:pt x="1" y="5533"/>
                  <a:pt x="2083" y="6739"/>
                  <a:pt x="2880" y="7012"/>
                </a:cubicBezTo>
                <a:cubicBezTo>
                  <a:pt x="3476" y="7217"/>
                  <a:pt x="4059" y="7291"/>
                  <a:pt x="4634" y="7291"/>
                </a:cubicBezTo>
                <a:cubicBezTo>
                  <a:pt x="6103" y="7291"/>
                  <a:pt x="7529" y="6810"/>
                  <a:pt x="9039" y="6810"/>
                </a:cubicBezTo>
                <a:cubicBezTo>
                  <a:pt x="9235" y="6810"/>
                  <a:pt x="9432" y="6818"/>
                  <a:pt x="9631" y="6837"/>
                </a:cubicBezTo>
                <a:cubicBezTo>
                  <a:pt x="11129" y="6973"/>
                  <a:pt x="12744" y="7673"/>
                  <a:pt x="13541" y="8996"/>
                </a:cubicBezTo>
                <a:cubicBezTo>
                  <a:pt x="14125" y="9969"/>
                  <a:pt x="14125" y="11389"/>
                  <a:pt x="14864" y="12303"/>
                </a:cubicBezTo>
                <a:cubicBezTo>
                  <a:pt x="15468" y="13060"/>
                  <a:pt x="16157" y="13425"/>
                  <a:pt x="16851" y="13425"/>
                </a:cubicBezTo>
                <a:cubicBezTo>
                  <a:pt x="17477" y="13425"/>
                  <a:pt x="18106" y="13128"/>
                  <a:pt x="18678" y="12556"/>
                </a:cubicBezTo>
                <a:cubicBezTo>
                  <a:pt x="19611" y="11622"/>
                  <a:pt x="19261" y="10980"/>
                  <a:pt x="19728" y="9813"/>
                </a:cubicBezTo>
                <a:cubicBezTo>
                  <a:pt x="20506" y="7848"/>
                  <a:pt x="22004" y="7576"/>
                  <a:pt x="23872" y="7148"/>
                </a:cubicBezTo>
                <a:cubicBezTo>
                  <a:pt x="25039" y="6895"/>
                  <a:pt x="26109" y="6584"/>
                  <a:pt x="26926" y="5611"/>
                </a:cubicBezTo>
                <a:cubicBezTo>
                  <a:pt x="27646" y="4755"/>
                  <a:pt x="27491" y="2381"/>
                  <a:pt x="28561" y="2265"/>
                </a:cubicBezTo>
                <a:cubicBezTo>
                  <a:pt x="22880" y="1759"/>
                  <a:pt x="17160" y="1311"/>
                  <a:pt x="11538" y="377"/>
                </a:cubicBezTo>
                <a:cubicBezTo>
                  <a:pt x="10545" y="183"/>
                  <a:pt x="9553" y="66"/>
                  <a:pt x="8542" y="8"/>
                </a:cubicBezTo>
                <a:cubicBezTo>
                  <a:pt x="8429" y="3"/>
                  <a:pt x="8321" y="0"/>
                  <a:pt x="8216" y="0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3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5"/>
          <p:cNvSpPr txBox="1"/>
          <p:nvPr>
            <p:ph type="title"/>
          </p:nvPr>
        </p:nvSpPr>
        <p:spPr>
          <a:xfrm>
            <a:off x="1935950" y="1645050"/>
            <a:ext cx="5272200" cy="11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/>
        </p:txBody>
      </p:sp>
      <p:sp>
        <p:nvSpPr>
          <p:cNvPr id="115" name="Google Shape;115;p15"/>
          <p:cNvSpPr txBox="1"/>
          <p:nvPr>
            <p:ph idx="1" type="subTitle"/>
          </p:nvPr>
        </p:nvSpPr>
        <p:spPr>
          <a:xfrm>
            <a:off x="1935950" y="2770050"/>
            <a:ext cx="5272200" cy="728400"/>
          </a:xfrm>
          <a:prstGeom prst="rect">
            <a:avLst/>
          </a:prstGeom>
          <a:solidFill>
            <a:schemeClr val="dk1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16" name="Google Shape;116;p15"/>
          <p:cNvSpPr/>
          <p:nvPr/>
        </p:nvSpPr>
        <p:spPr>
          <a:xfrm rot="696816">
            <a:off x="301961" y="-698434"/>
            <a:ext cx="3815138" cy="2205711"/>
          </a:xfrm>
          <a:custGeom>
            <a:rect b="b" l="l" r="r" t="t"/>
            <a:pathLst>
              <a:path extrusionOk="0" h="37246" w="44203">
                <a:moveTo>
                  <a:pt x="118" y="1"/>
                </a:moveTo>
                <a:cubicBezTo>
                  <a:pt x="351" y="5195"/>
                  <a:pt x="157" y="10098"/>
                  <a:pt x="40" y="15292"/>
                </a:cubicBezTo>
                <a:cubicBezTo>
                  <a:pt x="1" y="16771"/>
                  <a:pt x="818" y="18113"/>
                  <a:pt x="1071" y="19592"/>
                </a:cubicBezTo>
                <a:cubicBezTo>
                  <a:pt x="1304" y="21032"/>
                  <a:pt x="1966" y="22394"/>
                  <a:pt x="2958" y="23464"/>
                </a:cubicBezTo>
                <a:cubicBezTo>
                  <a:pt x="4028" y="24592"/>
                  <a:pt x="5429" y="25370"/>
                  <a:pt x="6635" y="26343"/>
                </a:cubicBezTo>
                <a:cubicBezTo>
                  <a:pt x="8347" y="27705"/>
                  <a:pt x="9689" y="29456"/>
                  <a:pt x="10584" y="31440"/>
                </a:cubicBezTo>
                <a:cubicBezTo>
                  <a:pt x="11265" y="32997"/>
                  <a:pt x="11713" y="34709"/>
                  <a:pt x="12900" y="35915"/>
                </a:cubicBezTo>
                <a:cubicBezTo>
                  <a:pt x="13823" y="36829"/>
                  <a:pt x="15078" y="37245"/>
                  <a:pt x="16369" y="37245"/>
                </a:cubicBezTo>
                <a:cubicBezTo>
                  <a:pt x="17824" y="37245"/>
                  <a:pt x="19324" y="36717"/>
                  <a:pt x="20448" y="35779"/>
                </a:cubicBezTo>
                <a:cubicBezTo>
                  <a:pt x="23658" y="33074"/>
                  <a:pt x="24320" y="27822"/>
                  <a:pt x="28074" y="25934"/>
                </a:cubicBezTo>
                <a:cubicBezTo>
                  <a:pt x="28853" y="25565"/>
                  <a:pt x="29689" y="25312"/>
                  <a:pt x="30545" y="25176"/>
                </a:cubicBezTo>
                <a:cubicBezTo>
                  <a:pt x="32549" y="24767"/>
                  <a:pt x="34592" y="24573"/>
                  <a:pt x="36576" y="24086"/>
                </a:cubicBezTo>
                <a:cubicBezTo>
                  <a:pt x="41012" y="22958"/>
                  <a:pt x="44203" y="19787"/>
                  <a:pt x="43074" y="14923"/>
                </a:cubicBezTo>
                <a:cubicBezTo>
                  <a:pt x="42549" y="12588"/>
                  <a:pt x="41109" y="10545"/>
                  <a:pt x="39358" y="8892"/>
                </a:cubicBezTo>
                <a:cubicBezTo>
                  <a:pt x="38366" y="7958"/>
                  <a:pt x="37179" y="6946"/>
                  <a:pt x="37140" y="5565"/>
                </a:cubicBezTo>
                <a:cubicBezTo>
                  <a:pt x="37102" y="4728"/>
                  <a:pt x="37530" y="3950"/>
                  <a:pt x="37841" y="3172"/>
                </a:cubicBezTo>
                <a:cubicBezTo>
                  <a:pt x="38308" y="2005"/>
                  <a:pt x="38172" y="1071"/>
                  <a:pt x="37588" y="1"/>
                </a:cubicBezTo>
                <a:close/>
              </a:path>
            </a:pathLst>
          </a:custGeom>
          <a:solidFill>
            <a:srgbClr val="143326">
              <a:alpha val="13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15"/>
          <p:cNvSpPr/>
          <p:nvPr/>
        </p:nvSpPr>
        <p:spPr>
          <a:xfrm>
            <a:off x="1273750" y="-801512"/>
            <a:ext cx="1809720" cy="1439174"/>
          </a:xfrm>
          <a:custGeom>
            <a:rect b="b" l="l" r="r" t="t"/>
            <a:pathLst>
              <a:path extrusionOk="0" h="31856" w="40058">
                <a:moveTo>
                  <a:pt x="20761" y="0"/>
                </a:moveTo>
                <a:cubicBezTo>
                  <a:pt x="19768" y="0"/>
                  <a:pt x="18787" y="210"/>
                  <a:pt x="17918" y="757"/>
                </a:cubicBezTo>
                <a:cubicBezTo>
                  <a:pt x="16848" y="1419"/>
                  <a:pt x="16167" y="2683"/>
                  <a:pt x="15409" y="3656"/>
                </a:cubicBezTo>
                <a:cubicBezTo>
                  <a:pt x="13813" y="5738"/>
                  <a:pt x="12490" y="7839"/>
                  <a:pt x="9942" y="8870"/>
                </a:cubicBezTo>
                <a:cubicBezTo>
                  <a:pt x="9455" y="9084"/>
                  <a:pt x="8930" y="9240"/>
                  <a:pt x="8444" y="9395"/>
                </a:cubicBezTo>
                <a:cubicBezTo>
                  <a:pt x="5389" y="10446"/>
                  <a:pt x="2276" y="12119"/>
                  <a:pt x="895" y="15212"/>
                </a:cubicBezTo>
                <a:cubicBezTo>
                  <a:pt x="0" y="17216"/>
                  <a:pt x="370" y="19648"/>
                  <a:pt x="1557" y="21496"/>
                </a:cubicBezTo>
                <a:cubicBezTo>
                  <a:pt x="3055" y="23831"/>
                  <a:pt x="5817" y="25426"/>
                  <a:pt x="8560" y="25718"/>
                </a:cubicBezTo>
                <a:cubicBezTo>
                  <a:pt x="12296" y="26127"/>
                  <a:pt x="15953" y="26185"/>
                  <a:pt x="19416" y="27839"/>
                </a:cubicBezTo>
                <a:cubicBezTo>
                  <a:pt x="22412" y="29278"/>
                  <a:pt x="25272" y="31379"/>
                  <a:pt x="28657" y="31788"/>
                </a:cubicBezTo>
                <a:cubicBezTo>
                  <a:pt x="29021" y="31833"/>
                  <a:pt x="29386" y="31856"/>
                  <a:pt x="29752" y="31856"/>
                </a:cubicBezTo>
                <a:cubicBezTo>
                  <a:pt x="33294" y="31856"/>
                  <a:pt x="36812" y="29768"/>
                  <a:pt x="38346" y="26594"/>
                </a:cubicBezTo>
                <a:cubicBezTo>
                  <a:pt x="40058" y="23072"/>
                  <a:pt x="39144" y="18442"/>
                  <a:pt x="36186" y="15893"/>
                </a:cubicBezTo>
                <a:cubicBezTo>
                  <a:pt x="34611" y="14512"/>
                  <a:pt x="32490" y="13675"/>
                  <a:pt x="31206" y="12022"/>
                </a:cubicBezTo>
                <a:cubicBezTo>
                  <a:pt x="29902" y="10368"/>
                  <a:pt x="29319" y="7936"/>
                  <a:pt x="28541" y="5991"/>
                </a:cubicBezTo>
                <a:cubicBezTo>
                  <a:pt x="28502" y="5854"/>
                  <a:pt x="28443" y="5738"/>
                  <a:pt x="28404" y="5621"/>
                </a:cubicBezTo>
                <a:cubicBezTo>
                  <a:pt x="27607" y="3656"/>
                  <a:pt x="26206" y="2022"/>
                  <a:pt x="24416" y="913"/>
                </a:cubicBezTo>
                <a:cubicBezTo>
                  <a:pt x="24027" y="660"/>
                  <a:pt x="23599" y="485"/>
                  <a:pt x="23152" y="349"/>
                </a:cubicBezTo>
                <a:cubicBezTo>
                  <a:pt x="22384" y="139"/>
                  <a:pt x="21569" y="0"/>
                  <a:pt x="20761" y="0"/>
                </a:cubicBezTo>
                <a:close/>
              </a:path>
            </a:pathLst>
          </a:custGeom>
          <a:gradFill>
            <a:gsLst>
              <a:gs pos="0">
                <a:schemeClr val="dk1">
                  <a:alpha val="13390"/>
                </a:schemeClr>
              </a:gs>
              <a:gs pos="100000">
                <a:schemeClr val="accent1">
                  <a:alpha val="13390"/>
                </a:scheme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5"/>
          <p:cNvSpPr/>
          <p:nvPr/>
        </p:nvSpPr>
        <p:spPr>
          <a:xfrm flipH="1" rot="5400000">
            <a:off x="7687227" y="-642673"/>
            <a:ext cx="967414" cy="2058383"/>
          </a:xfrm>
          <a:custGeom>
            <a:rect b="b" l="l" r="r" t="t"/>
            <a:pathLst>
              <a:path extrusionOk="0" h="26039" w="12238">
                <a:moveTo>
                  <a:pt x="2403" y="1"/>
                </a:moveTo>
                <a:cubicBezTo>
                  <a:pt x="1868" y="1"/>
                  <a:pt x="1333" y="11"/>
                  <a:pt x="798" y="50"/>
                </a:cubicBezTo>
                <a:cubicBezTo>
                  <a:pt x="254" y="88"/>
                  <a:pt x="1" y="30"/>
                  <a:pt x="137" y="653"/>
                </a:cubicBezTo>
                <a:cubicBezTo>
                  <a:pt x="234" y="964"/>
                  <a:pt x="448" y="1217"/>
                  <a:pt x="701" y="1392"/>
                </a:cubicBezTo>
                <a:cubicBezTo>
                  <a:pt x="1226" y="1820"/>
                  <a:pt x="1907" y="2034"/>
                  <a:pt x="2530" y="2209"/>
                </a:cubicBezTo>
                <a:cubicBezTo>
                  <a:pt x="3833" y="2598"/>
                  <a:pt x="5584" y="2384"/>
                  <a:pt x="6382" y="3668"/>
                </a:cubicBezTo>
                <a:cubicBezTo>
                  <a:pt x="7841" y="6042"/>
                  <a:pt x="5837" y="9232"/>
                  <a:pt x="4767" y="11236"/>
                </a:cubicBezTo>
                <a:cubicBezTo>
                  <a:pt x="3464" y="13707"/>
                  <a:pt x="4650" y="15614"/>
                  <a:pt x="6343" y="17442"/>
                </a:cubicBezTo>
                <a:cubicBezTo>
                  <a:pt x="8094" y="19329"/>
                  <a:pt x="8191" y="20730"/>
                  <a:pt x="8833" y="23084"/>
                </a:cubicBezTo>
                <a:cubicBezTo>
                  <a:pt x="9122" y="24103"/>
                  <a:pt x="10328" y="26039"/>
                  <a:pt x="11652" y="26039"/>
                </a:cubicBezTo>
                <a:cubicBezTo>
                  <a:pt x="11845" y="26039"/>
                  <a:pt x="12042" y="25997"/>
                  <a:pt x="12238" y="25905"/>
                </a:cubicBezTo>
                <a:lnTo>
                  <a:pt x="11518" y="3298"/>
                </a:lnTo>
                <a:cubicBezTo>
                  <a:pt x="11518" y="2112"/>
                  <a:pt x="11537" y="1178"/>
                  <a:pt x="11537" y="11"/>
                </a:cubicBezTo>
                <a:lnTo>
                  <a:pt x="4008" y="11"/>
                </a:lnTo>
                <a:cubicBezTo>
                  <a:pt x="3473" y="11"/>
                  <a:pt x="2938" y="1"/>
                  <a:pt x="2403" y="1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5"/>
          <p:cNvSpPr/>
          <p:nvPr/>
        </p:nvSpPr>
        <p:spPr>
          <a:xfrm>
            <a:off x="7099924" y="3111599"/>
            <a:ext cx="2142033" cy="2152211"/>
          </a:xfrm>
          <a:custGeom>
            <a:rect b="b" l="l" r="r" t="t"/>
            <a:pathLst>
              <a:path extrusionOk="0" h="41653" w="37180">
                <a:moveTo>
                  <a:pt x="17853" y="0"/>
                </a:moveTo>
                <a:cubicBezTo>
                  <a:pt x="15902" y="0"/>
                  <a:pt x="13967" y="603"/>
                  <a:pt x="12627" y="1984"/>
                </a:cubicBezTo>
                <a:cubicBezTo>
                  <a:pt x="11421" y="3210"/>
                  <a:pt x="10837" y="4902"/>
                  <a:pt x="10059" y="6420"/>
                </a:cubicBezTo>
                <a:cubicBezTo>
                  <a:pt x="9456" y="7587"/>
                  <a:pt x="8755" y="8696"/>
                  <a:pt x="7938" y="9727"/>
                </a:cubicBezTo>
                <a:cubicBezTo>
                  <a:pt x="4962" y="13443"/>
                  <a:pt x="1" y="16283"/>
                  <a:pt x="20" y="21575"/>
                </a:cubicBezTo>
                <a:cubicBezTo>
                  <a:pt x="1" y="23715"/>
                  <a:pt x="993" y="25719"/>
                  <a:pt x="2705" y="27003"/>
                </a:cubicBezTo>
                <a:cubicBezTo>
                  <a:pt x="4300" y="28190"/>
                  <a:pt x="6752" y="27762"/>
                  <a:pt x="8055" y="29435"/>
                </a:cubicBezTo>
                <a:cubicBezTo>
                  <a:pt x="8969" y="30583"/>
                  <a:pt x="8814" y="32314"/>
                  <a:pt x="8094" y="33579"/>
                </a:cubicBezTo>
                <a:cubicBezTo>
                  <a:pt x="7608" y="34415"/>
                  <a:pt x="6946" y="35116"/>
                  <a:pt x="6479" y="35952"/>
                </a:cubicBezTo>
                <a:cubicBezTo>
                  <a:pt x="5517" y="37741"/>
                  <a:pt x="5602" y="39891"/>
                  <a:pt x="6713" y="41594"/>
                </a:cubicBezTo>
                <a:lnTo>
                  <a:pt x="37082" y="41594"/>
                </a:lnTo>
                <a:cubicBezTo>
                  <a:pt x="37101" y="41205"/>
                  <a:pt x="36868" y="40466"/>
                  <a:pt x="36907" y="40057"/>
                </a:cubicBezTo>
                <a:lnTo>
                  <a:pt x="36907" y="14065"/>
                </a:lnTo>
                <a:cubicBezTo>
                  <a:pt x="36907" y="11147"/>
                  <a:pt x="37179" y="8073"/>
                  <a:pt x="36712" y="5194"/>
                </a:cubicBezTo>
                <a:cubicBezTo>
                  <a:pt x="36537" y="4105"/>
                  <a:pt x="36381" y="3404"/>
                  <a:pt x="35720" y="3287"/>
                </a:cubicBezTo>
                <a:cubicBezTo>
                  <a:pt x="35637" y="3278"/>
                  <a:pt x="35553" y="3273"/>
                  <a:pt x="35469" y="3273"/>
                </a:cubicBezTo>
                <a:cubicBezTo>
                  <a:pt x="35215" y="3273"/>
                  <a:pt x="34956" y="3317"/>
                  <a:pt x="34708" y="3404"/>
                </a:cubicBezTo>
                <a:cubicBezTo>
                  <a:pt x="33327" y="3832"/>
                  <a:pt x="31965" y="4241"/>
                  <a:pt x="30506" y="4319"/>
                </a:cubicBezTo>
                <a:cubicBezTo>
                  <a:pt x="30372" y="4326"/>
                  <a:pt x="30239" y="4330"/>
                  <a:pt x="30108" y="4330"/>
                </a:cubicBezTo>
                <a:cubicBezTo>
                  <a:pt x="26396" y="4330"/>
                  <a:pt x="23825" y="1232"/>
                  <a:pt x="20292" y="311"/>
                </a:cubicBezTo>
                <a:cubicBezTo>
                  <a:pt x="19506" y="108"/>
                  <a:pt x="18678" y="0"/>
                  <a:pt x="17853" y="0"/>
                </a:cubicBezTo>
                <a:close/>
                <a:moveTo>
                  <a:pt x="6693" y="41594"/>
                </a:moveTo>
                <a:cubicBezTo>
                  <a:pt x="6680" y="41594"/>
                  <a:pt x="6721" y="41622"/>
                  <a:pt x="6742" y="41639"/>
                </a:cubicBezTo>
                <a:lnTo>
                  <a:pt x="6742" y="41639"/>
                </a:lnTo>
                <a:cubicBezTo>
                  <a:pt x="6732" y="41624"/>
                  <a:pt x="6723" y="41609"/>
                  <a:pt x="6713" y="41594"/>
                </a:cubicBezTo>
                <a:close/>
                <a:moveTo>
                  <a:pt x="6742" y="41639"/>
                </a:moveTo>
                <a:lnTo>
                  <a:pt x="6742" y="41639"/>
                </a:lnTo>
                <a:cubicBezTo>
                  <a:pt x="6745" y="41643"/>
                  <a:pt x="6748" y="41648"/>
                  <a:pt x="6752" y="41653"/>
                </a:cubicBezTo>
                <a:cubicBezTo>
                  <a:pt x="6758" y="41653"/>
                  <a:pt x="6752" y="41647"/>
                  <a:pt x="6742" y="41639"/>
                </a:cubicBezTo>
                <a:close/>
              </a:path>
            </a:pathLst>
          </a:custGeom>
          <a:solidFill>
            <a:srgbClr val="143326">
              <a:alpha val="13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15"/>
          <p:cNvSpPr/>
          <p:nvPr/>
        </p:nvSpPr>
        <p:spPr>
          <a:xfrm>
            <a:off x="6984775" y="4397050"/>
            <a:ext cx="2372315" cy="910842"/>
          </a:xfrm>
          <a:custGeom>
            <a:rect b="b" l="l" r="r" t="t"/>
            <a:pathLst>
              <a:path extrusionOk="0" h="10906" w="28405">
                <a:moveTo>
                  <a:pt x="5374" y="1"/>
                </a:moveTo>
                <a:cubicBezTo>
                  <a:pt x="4204" y="1"/>
                  <a:pt x="2965" y="897"/>
                  <a:pt x="3093" y="2053"/>
                </a:cubicBezTo>
                <a:cubicBezTo>
                  <a:pt x="3249" y="3552"/>
                  <a:pt x="5486" y="4680"/>
                  <a:pt x="4786" y="6022"/>
                </a:cubicBezTo>
                <a:cubicBezTo>
                  <a:pt x="4300" y="6956"/>
                  <a:pt x="2918" y="6742"/>
                  <a:pt x="1926" y="7112"/>
                </a:cubicBezTo>
                <a:cubicBezTo>
                  <a:pt x="564" y="7598"/>
                  <a:pt x="0" y="9544"/>
                  <a:pt x="876" y="10672"/>
                </a:cubicBezTo>
                <a:lnTo>
                  <a:pt x="28035" y="10906"/>
                </a:lnTo>
                <a:cubicBezTo>
                  <a:pt x="28113" y="9018"/>
                  <a:pt x="28307" y="7306"/>
                  <a:pt x="28365" y="5419"/>
                </a:cubicBezTo>
                <a:cubicBezTo>
                  <a:pt x="28404" y="4816"/>
                  <a:pt x="28404" y="4155"/>
                  <a:pt x="28074" y="3629"/>
                </a:cubicBezTo>
                <a:cubicBezTo>
                  <a:pt x="27743" y="3123"/>
                  <a:pt x="26887" y="2754"/>
                  <a:pt x="26692" y="2151"/>
                </a:cubicBezTo>
                <a:cubicBezTo>
                  <a:pt x="26354" y="1136"/>
                  <a:pt x="25297" y="678"/>
                  <a:pt x="24188" y="678"/>
                </a:cubicBezTo>
                <a:cubicBezTo>
                  <a:pt x="23575" y="678"/>
                  <a:pt x="22945" y="818"/>
                  <a:pt x="22412" y="1081"/>
                </a:cubicBezTo>
                <a:cubicBezTo>
                  <a:pt x="20914" y="1820"/>
                  <a:pt x="19766" y="3162"/>
                  <a:pt x="18229" y="3863"/>
                </a:cubicBezTo>
                <a:cubicBezTo>
                  <a:pt x="17446" y="4210"/>
                  <a:pt x="16632" y="4361"/>
                  <a:pt x="15808" y="4361"/>
                </a:cubicBezTo>
                <a:cubicBezTo>
                  <a:pt x="13402" y="4361"/>
                  <a:pt x="10915" y="3070"/>
                  <a:pt x="8872" y="1606"/>
                </a:cubicBezTo>
                <a:cubicBezTo>
                  <a:pt x="7860" y="906"/>
                  <a:pt x="6809" y="108"/>
                  <a:pt x="5584" y="11"/>
                </a:cubicBezTo>
                <a:cubicBezTo>
                  <a:pt x="5514" y="4"/>
                  <a:pt x="5444" y="1"/>
                  <a:pt x="5374" y="1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5"/>
          <p:cNvSpPr/>
          <p:nvPr/>
        </p:nvSpPr>
        <p:spPr>
          <a:xfrm rot="-5400000">
            <a:off x="234753" y="3681359"/>
            <a:ext cx="1242762" cy="1854419"/>
          </a:xfrm>
          <a:custGeom>
            <a:rect b="b" l="l" r="r" t="t"/>
            <a:pathLst>
              <a:path extrusionOk="0" h="29845" w="20001">
                <a:moveTo>
                  <a:pt x="1" y="1"/>
                </a:moveTo>
                <a:lnTo>
                  <a:pt x="156" y="29845"/>
                </a:lnTo>
                <a:cubicBezTo>
                  <a:pt x="2374" y="29203"/>
                  <a:pt x="2685" y="25876"/>
                  <a:pt x="3075" y="24047"/>
                </a:cubicBezTo>
                <a:cubicBezTo>
                  <a:pt x="3561" y="21732"/>
                  <a:pt x="4475" y="20273"/>
                  <a:pt x="6615" y="19300"/>
                </a:cubicBezTo>
                <a:cubicBezTo>
                  <a:pt x="8736" y="18327"/>
                  <a:pt x="9689" y="18191"/>
                  <a:pt x="9572" y="15604"/>
                </a:cubicBezTo>
                <a:cubicBezTo>
                  <a:pt x="9475" y="13619"/>
                  <a:pt x="9183" y="11421"/>
                  <a:pt x="10643" y="9903"/>
                </a:cubicBezTo>
                <a:cubicBezTo>
                  <a:pt x="11946" y="8541"/>
                  <a:pt x="13989" y="7841"/>
                  <a:pt x="15565" y="6849"/>
                </a:cubicBezTo>
                <a:cubicBezTo>
                  <a:pt x="17919" y="5351"/>
                  <a:pt x="20000" y="3405"/>
                  <a:pt x="19942" y="351"/>
                </a:cubicBez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_AND_TWO_COLUMNS_1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6"/>
          <p:cNvSpPr txBox="1"/>
          <p:nvPr>
            <p:ph idx="1" type="subTitle"/>
          </p:nvPr>
        </p:nvSpPr>
        <p:spPr>
          <a:xfrm>
            <a:off x="2108425" y="3022525"/>
            <a:ext cx="49272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wdies"/>
              <a:buNone/>
              <a:defRPr sz="26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wdies"/>
              <a:buNone/>
              <a:defRPr sz="26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wdies"/>
              <a:buNone/>
              <a:defRPr sz="26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wdies"/>
              <a:buNone/>
              <a:defRPr sz="26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wdies"/>
              <a:buNone/>
              <a:defRPr sz="26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wdies"/>
              <a:buNone/>
              <a:defRPr sz="26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wdies"/>
              <a:buNone/>
              <a:defRPr sz="26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wdies"/>
              <a:buNone/>
              <a:defRPr sz="26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wdies"/>
              <a:buNone/>
              <a:defRPr sz="26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9pPr>
          </a:lstStyle>
          <a:p/>
        </p:txBody>
      </p:sp>
      <p:sp>
        <p:nvSpPr>
          <p:cNvPr id="124" name="Google Shape;124;p16"/>
          <p:cNvSpPr txBox="1"/>
          <p:nvPr>
            <p:ph idx="2" type="subTitle"/>
          </p:nvPr>
        </p:nvSpPr>
        <p:spPr>
          <a:xfrm>
            <a:off x="2108425" y="3344300"/>
            <a:ext cx="4927200" cy="80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25" name="Google Shape;125;p16"/>
          <p:cNvSpPr txBox="1"/>
          <p:nvPr>
            <p:ph idx="3" type="subTitle"/>
          </p:nvPr>
        </p:nvSpPr>
        <p:spPr>
          <a:xfrm>
            <a:off x="2108425" y="1505950"/>
            <a:ext cx="49272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wdies"/>
              <a:buNone/>
              <a:defRPr sz="26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wdies"/>
              <a:buNone/>
              <a:defRPr sz="26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wdies"/>
              <a:buNone/>
              <a:defRPr sz="26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wdies"/>
              <a:buNone/>
              <a:defRPr sz="26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wdies"/>
              <a:buNone/>
              <a:defRPr sz="26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wdies"/>
              <a:buNone/>
              <a:defRPr sz="26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wdies"/>
              <a:buNone/>
              <a:defRPr sz="26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wdies"/>
              <a:buNone/>
              <a:defRPr sz="26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wdies"/>
              <a:buNone/>
              <a:defRPr sz="26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9pPr>
          </a:lstStyle>
          <a:p/>
        </p:txBody>
      </p:sp>
      <p:sp>
        <p:nvSpPr>
          <p:cNvPr id="126" name="Google Shape;126;p16"/>
          <p:cNvSpPr txBox="1"/>
          <p:nvPr>
            <p:ph idx="4" type="subTitle"/>
          </p:nvPr>
        </p:nvSpPr>
        <p:spPr>
          <a:xfrm>
            <a:off x="2108425" y="1827725"/>
            <a:ext cx="4927200" cy="80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27" name="Google Shape;127;p16"/>
          <p:cNvSpPr txBox="1"/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/>
        </p:txBody>
      </p:sp>
      <p:sp>
        <p:nvSpPr>
          <p:cNvPr id="128" name="Google Shape;128;p16"/>
          <p:cNvSpPr/>
          <p:nvPr/>
        </p:nvSpPr>
        <p:spPr>
          <a:xfrm rot="-6979270">
            <a:off x="7010445" y="1655997"/>
            <a:ext cx="3240580" cy="2577061"/>
          </a:xfrm>
          <a:custGeom>
            <a:rect b="b" l="l" r="r" t="t"/>
            <a:pathLst>
              <a:path extrusionOk="0" h="31856" w="40058">
                <a:moveTo>
                  <a:pt x="20761" y="0"/>
                </a:moveTo>
                <a:cubicBezTo>
                  <a:pt x="19768" y="0"/>
                  <a:pt x="18787" y="210"/>
                  <a:pt x="17918" y="757"/>
                </a:cubicBezTo>
                <a:cubicBezTo>
                  <a:pt x="16848" y="1419"/>
                  <a:pt x="16167" y="2683"/>
                  <a:pt x="15409" y="3656"/>
                </a:cubicBezTo>
                <a:cubicBezTo>
                  <a:pt x="13813" y="5738"/>
                  <a:pt x="12490" y="7839"/>
                  <a:pt x="9942" y="8870"/>
                </a:cubicBezTo>
                <a:cubicBezTo>
                  <a:pt x="9455" y="9084"/>
                  <a:pt x="8930" y="9240"/>
                  <a:pt x="8444" y="9395"/>
                </a:cubicBezTo>
                <a:cubicBezTo>
                  <a:pt x="5389" y="10446"/>
                  <a:pt x="2276" y="12119"/>
                  <a:pt x="895" y="15212"/>
                </a:cubicBezTo>
                <a:cubicBezTo>
                  <a:pt x="0" y="17216"/>
                  <a:pt x="370" y="19648"/>
                  <a:pt x="1557" y="21496"/>
                </a:cubicBezTo>
                <a:cubicBezTo>
                  <a:pt x="3055" y="23831"/>
                  <a:pt x="5817" y="25426"/>
                  <a:pt x="8560" y="25718"/>
                </a:cubicBezTo>
                <a:cubicBezTo>
                  <a:pt x="12296" y="26127"/>
                  <a:pt x="15953" y="26185"/>
                  <a:pt x="19416" y="27839"/>
                </a:cubicBezTo>
                <a:cubicBezTo>
                  <a:pt x="22412" y="29278"/>
                  <a:pt x="25272" y="31379"/>
                  <a:pt x="28657" y="31788"/>
                </a:cubicBezTo>
                <a:cubicBezTo>
                  <a:pt x="29021" y="31833"/>
                  <a:pt x="29386" y="31856"/>
                  <a:pt x="29752" y="31856"/>
                </a:cubicBezTo>
                <a:cubicBezTo>
                  <a:pt x="33294" y="31856"/>
                  <a:pt x="36812" y="29768"/>
                  <a:pt x="38346" y="26594"/>
                </a:cubicBezTo>
                <a:cubicBezTo>
                  <a:pt x="40058" y="23072"/>
                  <a:pt x="39144" y="18442"/>
                  <a:pt x="36186" y="15893"/>
                </a:cubicBezTo>
                <a:cubicBezTo>
                  <a:pt x="34611" y="14512"/>
                  <a:pt x="32490" y="13675"/>
                  <a:pt x="31206" y="12022"/>
                </a:cubicBezTo>
                <a:cubicBezTo>
                  <a:pt x="29902" y="10368"/>
                  <a:pt x="29319" y="7936"/>
                  <a:pt x="28541" y="5991"/>
                </a:cubicBezTo>
                <a:cubicBezTo>
                  <a:pt x="28502" y="5854"/>
                  <a:pt x="28443" y="5738"/>
                  <a:pt x="28404" y="5621"/>
                </a:cubicBezTo>
                <a:cubicBezTo>
                  <a:pt x="27607" y="3656"/>
                  <a:pt x="26206" y="2022"/>
                  <a:pt x="24416" y="913"/>
                </a:cubicBezTo>
                <a:cubicBezTo>
                  <a:pt x="24027" y="660"/>
                  <a:pt x="23599" y="485"/>
                  <a:pt x="23152" y="349"/>
                </a:cubicBezTo>
                <a:cubicBezTo>
                  <a:pt x="22384" y="139"/>
                  <a:pt x="21569" y="0"/>
                  <a:pt x="20761" y="0"/>
                </a:cubicBezTo>
                <a:close/>
              </a:path>
            </a:pathLst>
          </a:custGeom>
          <a:solidFill>
            <a:srgbClr val="143326">
              <a:alpha val="13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16"/>
          <p:cNvSpPr/>
          <p:nvPr/>
        </p:nvSpPr>
        <p:spPr>
          <a:xfrm rot="7799682">
            <a:off x="8256618" y="2178249"/>
            <a:ext cx="1524130" cy="1532579"/>
          </a:xfrm>
          <a:custGeom>
            <a:rect b="b" l="l" r="r" t="t"/>
            <a:pathLst>
              <a:path extrusionOk="0" h="24849" w="24712">
                <a:moveTo>
                  <a:pt x="21627" y="0"/>
                </a:moveTo>
                <a:cubicBezTo>
                  <a:pt x="20670" y="0"/>
                  <a:pt x="19607" y="138"/>
                  <a:pt x="18833" y="138"/>
                </a:cubicBezTo>
                <a:lnTo>
                  <a:pt x="10292" y="79"/>
                </a:lnTo>
                <a:cubicBezTo>
                  <a:pt x="9960" y="79"/>
                  <a:pt x="7060" y="102"/>
                  <a:pt x="4423" y="102"/>
                </a:cubicBezTo>
                <a:cubicBezTo>
                  <a:pt x="2116" y="102"/>
                  <a:pt x="10" y="85"/>
                  <a:pt x="0" y="21"/>
                </a:cubicBezTo>
                <a:lnTo>
                  <a:pt x="0" y="21"/>
                </a:lnTo>
                <a:cubicBezTo>
                  <a:pt x="409" y="5313"/>
                  <a:pt x="1460" y="10799"/>
                  <a:pt x="934" y="16072"/>
                </a:cubicBezTo>
                <a:cubicBezTo>
                  <a:pt x="2607" y="16363"/>
                  <a:pt x="3619" y="17998"/>
                  <a:pt x="4631" y="19359"/>
                </a:cubicBezTo>
                <a:cubicBezTo>
                  <a:pt x="6790" y="22317"/>
                  <a:pt x="10059" y="24748"/>
                  <a:pt x="13736" y="24846"/>
                </a:cubicBezTo>
                <a:cubicBezTo>
                  <a:pt x="13795" y="24847"/>
                  <a:pt x="13855" y="24848"/>
                  <a:pt x="13915" y="24848"/>
                </a:cubicBezTo>
                <a:cubicBezTo>
                  <a:pt x="17517" y="24848"/>
                  <a:pt x="21206" y="21984"/>
                  <a:pt x="21167" y="18387"/>
                </a:cubicBezTo>
                <a:cubicBezTo>
                  <a:pt x="21148" y="16052"/>
                  <a:pt x="19689" y="14009"/>
                  <a:pt x="19125" y="11752"/>
                </a:cubicBezTo>
                <a:cubicBezTo>
                  <a:pt x="18736" y="10157"/>
                  <a:pt x="18560" y="8348"/>
                  <a:pt x="19553" y="7044"/>
                </a:cubicBezTo>
                <a:cubicBezTo>
                  <a:pt x="20039" y="6383"/>
                  <a:pt x="20778" y="5955"/>
                  <a:pt x="21420" y="5430"/>
                </a:cubicBezTo>
                <a:cubicBezTo>
                  <a:pt x="22276" y="4729"/>
                  <a:pt x="22977" y="3873"/>
                  <a:pt x="23463" y="2900"/>
                </a:cubicBezTo>
                <a:cubicBezTo>
                  <a:pt x="24712" y="441"/>
                  <a:pt x="23340" y="0"/>
                  <a:pt x="21627" y="0"/>
                </a:cubicBezTo>
                <a:close/>
              </a:path>
            </a:pathLst>
          </a:custGeom>
          <a:gradFill>
            <a:gsLst>
              <a:gs pos="0">
                <a:schemeClr val="dk1">
                  <a:alpha val="13390"/>
                </a:schemeClr>
              </a:gs>
              <a:gs pos="100000">
                <a:schemeClr val="accent1">
                  <a:alpha val="13390"/>
                </a:scheme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6"/>
          <p:cNvSpPr/>
          <p:nvPr/>
        </p:nvSpPr>
        <p:spPr>
          <a:xfrm flipH="1">
            <a:off x="-255490" y="1862950"/>
            <a:ext cx="2177540" cy="3361085"/>
          </a:xfrm>
          <a:custGeom>
            <a:rect b="b" l="l" r="r" t="t"/>
            <a:pathLst>
              <a:path extrusionOk="0" h="41653" w="37180">
                <a:moveTo>
                  <a:pt x="17853" y="0"/>
                </a:moveTo>
                <a:cubicBezTo>
                  <a:pt x="15902" y="0"/>
                  <a:pt x="13967" y="603"/>
                  <a:pt x="12627" y="1984"/>
                </a:cubicBezTo>
                <a:cubicBezTo>
                  <a:pt x="11421" y="3210"/>
                  <a:pt x="10837" y="4902"/>
                  <a:pt x="10059" y="6420"/>
                </a:cubicBezTo>
                <a:cubicBezTo>
                  <a:pt x="9456" y="7587"/>
                  <a:pt x="8755" y="8696"/>
                  <a:pt x="7938" y="9727"/>
                </a:cubicBezTo>
                <a:cubicBezTo>
                  <a:pt x="4962" y="13443"/>
                  <a:pt x="1" y="16283"/>
                  <a:pt x="20" y="21575"/>
                </a:cubicBezTo>
                <a:cubicBezTo>
                  <a:pt x="1" y="23715"/>
                  <a:pt x="993" y="25719"/>
                  <a:pt x="2705" y="27003"/>
                </a:cubicBezTo>
                <a:cubicBezTo>
                  <a:pt x="4300" y="28190"/>
                  <a:pt x="6752" y="27762"/>
                  <a:pt x="8055" y="29435"/>
                </a:cubicBezTo>
                <a:cubicBezTo>
                  <a:pt x="8969" y="30583"/>
                  <a:pt x="8814" y="32314"/>
                  <a:pt x="8094" y="33579"/>
                </a:cubicBezTo>
                <a:cubicBezTo>
                  <a:pt x="7608" y="34415"/>
                  <a:pt x="6946" y="35116"/>
                  <a:pt x="6479" y="35952"/>
                </a:cubicBezTo>
                <a:cubicBezTo>
                  <a:pt x="5517" y="37741"/>
                  <a:pt x="5602" y="39891"/>
                  <a:pt x="6713" y="41594"/>
                </a:cubicBezTo>
                <a:lnTo>
                  <a:pt x="37082" y="41594"/>
                </a:lnTo>
                <a:cubicBezTo>
                  <a:pt x="37101" y="41205"/>
                  <a:pt x="36868" y="40466"/>
                  <a:pt x="36907" y="40057"/>
                </a:cubicBezTo>
                <a:lnTo>
                  <a:pt x="36907" y="14065"/>
                </a:lnTo>
                <a:cubicBezTo>
                  <a:pt x="36907" y="11147"/>
                  <a:pt x="37179" y="8073"/>
                  <a:pt x="36712" y="5194"/>
                </a:cubicBezTo>
                <a:cubicBezTo>
                  <a:pt x="36537" y="4105"/>
                  <a:pt x="36381" y="3404"/>
                  <a:pt x="35720" y="3287"/>
                </a:cubicBezTo>
                <a:cubicBezTo>
                  <a:pt x="35637" y="3278"/>
                  <a:pt x="35553" y="3273"/>
                  <a:pt x="35469" y="3273"/>
                </a:cubicBezTo>
                <a:cubicBezTo>
                  <a:pt x="35215" y="3273"/>
                  <a:pt x="34956" y="3317"/>
                  <a:pt x="34708" y="3404"/>
                </a:cubicBezTo>
                <a:cubicBezTo>
                  <a:pt x="33327" y="3832"/>
                  <a:pt x="31965" y="4241"/>
                  <a:pt x="30506" y="4319"/>
                </a:cubicBezTo>
                <a:cubicBezTo>
                  <a:pt x="30372" y="4326"/>
                  <a:pt x="30239" y="4330"/>
                  <a:pt x="30108" y="4330"/>
                </a:cubicBezTo>
                <a:cubicBezTo>
                  <a:pt x="26396" y="4330"/>
                  <a:pt x="23825" y="1232"/>
                  <a:pt x="20292" y="311"/>
                </a:cubicBezTo>
                <a:cubicBezTo>
                  <a:pt x="19506" y="108"/>
                  <a:pt x="18678" y="0"/>
                  <a:pt x="17853" y="0"/>
                </a:cubicBezTo>
                <a:close/>
                <a:moveTo>
                  <a:pt x="6693" y="41594"/>
                </a:moveTo>
                <a:cubicBezTo>
                  <a:pt x="6680" y="41594"/>
                  <a:pt x="6721" y="41622"/>
                  <a:pt x="6742" y="41639"/>
                </a:cubicBezTo>
                <a:lnTo>
                  <a:pt x="6742" y="41639"/>
                </a:lnTo>
                <a:cubicBezTo>
                  <a:pt x="6732" y="41624"/>
                  <a:pt x="6723" y="41609"/>
                  <a:pt x="6713" y="41594"/>
                </a:cubicBezTo>
                <a:close/>
                <a:moveTo>
                  <a:pt x="6742" y="41639"/>
                </a:moveTo>
                <a:lnTo>
                  <a:pt x="6742" y="41639"/>
                </a:lnTo>
                <a:cubicBezTo>
                  <a:pt x="6745" y="41643"/>
                  <a:pt x="6748" y="41648"/>
                  <a:pt x="6752" y="41653"/>
                </a:cubicBezTo>
                <a:cubicBezTo>
                  <a:pt x="6758" y="41653"/>
                  <a:pt x="6752" y="41647"/>
                  <a:pt x="6742" y="41639"/>
                </a:cubicBezTo>
                <a:close/>
              </a:path>
            </a:pathLst>
          </a:custGeom>
          <a:solidFill>
            <a:srgbClr val="143326">
              <a:alpha val="13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16"/>
          <p:cNvSpPr/>
          <p:nvPr/>
        </p:nvSpPr>
        <p:spPr>
          <a:xfrm>
            <a:off x="-96300" y="2861525"/>
            <a:ext cx="1518329" cy="2454556"/>
          </a:xfrm>
          <a:custGeom>
            <a:rect b="b" l="l" r="r" t="t"/>
            <a:pathLst>
              <a:path extrusionOk="0" h="26985" w="22258">
                <a:moveTo>
                  <a:pt x="1" y="1"/>
                </a:moveTo>
                <a:lnTo>
                  <a:pt x="1" y="1"/>
                </a:lnTo>
                <a:cubicBezTo>
                  <a:pt x="98" y="487"/>
                  <a:pt x="1" y="1012"/>
                  <a:pt x="98" y="1518"/>
                </a:cubicBezTo>
                <a:lnTo>
                  <a:pt x="98" y="26985"/>
                </a:lnTo>
                <a:cubicBezTo>
                  <a:pt x="6362" y="26985"/>
                  <a:pt x="13600" y="26440"/>
                  <a:pt x="19825" y="26032"/>
                </a:cubicBezTo>
                <a:cubicBezTo>
                  <a:pt x="20642" y="25098"/>
                  <a:pt x="21459" y="24144"/>
                  <a:pt x="21848" y="23036"/>
                </a:cubicBezTo>
                <a:cubicBezTo>
                  <a:pt x="22257" y="21927"/>
                  <a:pt x="22179" y="20604"/>
                  <a:pt x="21323" y="19689"/>
                </a:cubicBezTo>
                <a:cubicBezTo>
                  <a:pt x="20312" y="18600"/>
                  <a:pt x="18522" y="18444"/>
                  <a:pt x="17063" y="17860"/>
                </a:cubicBezTo>
                <a:cubicBezTo>
                  <a:pt x="13716" y="16538"/>
                  <a:pt x="12218" y="13055"/>
                  <a:pt x="11518" y="9845"/>
                </a:cubicBezTo>
                <a:cubicBezTo>
                  <a:pt x="11090" y="7880"/>
                  <a:pt x="10681" y="5623"/>
                  <a:pt x="8814" y="4495"/>
                </a:cubicBezTo>
                <a:cubicBezTo>
                  <a:pt x="7413" y="3678"/>
                  <a:pt x="5604" y="3736"/>
                  <a:pt x="4067" y="3172"/>
                </a:cubicBezTo>
                <a:cubicBezTo>
                  <a:pt x="2394" y="2569"/>
                  <a:pt x="1148" y="1246"/>
                  <a:pt x="1" y="1"/>
                </a:cubicBezTo>
                <a:close/>
              </a:path>
            </a:pathLst>
          </a:custGeom>
          <a:gradFill>
            <a:gsLst>
              <a:gs pos="0">
                <a:schemeClr val="dk1">
                  <a:alpha val="13390"/>
                </a:schemeClr>
              </a:gs>
              <a:gs pos="100000">
                <a:schemeClr val="accent1">
                  <a:alpha val="13390"/>
                </a:scheme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_HEADER_1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7"/>
          <p:cNvSpPr txBox="1"/>
          <p:nvPr>
            <p:ph type="title"/>
          </p:nvPr>
        </p:nvSpPr>
        <p:spPr>
          <a:xfrm>
            <a:off x="3761638" y="1987250"/>
            <a:ext cx="41025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34" name="Google Shape;134;p17"/>
          <p:cNvSpPr txBox="1"/>
          <p:nvPr>
            <p:ph hasCustomPrompt="1" idx="2" type="title"/>
          </p:nvPr>
        </p:nvSpPr>
        <p:spPr>
          <a:xfrm>
            <a:off x="1279863" y="1848000"/>
            <a:ext cx="2144700" cy="144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5" name="Google Shape;135;p17"/>
          <p:cNvSpPr txBox="1"/>
          <p:nvPr>
            <p:ph idx="1" type="subTitle"/>
          </p:nvPr>
        </p:nvSpPr>
        <p:spPr>
          <a:xfrm>
            <a:off x="3761638" y="2792050"/>
            <a:ext cx="4102500" cy="364200"/>
          </a:xfrm>
          <a:prstGeom prst="rect">
            <a:avLst/>
          </a:prstGeom>
          <a:solidFill>
            <a:schemeClr val="dk1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36" name="Google Shape;136;p17"/>
          <p:cNvSpPr/>
          <p:nvPr/>
        </p:nvSpPr>
        <p:spPr>
          <a:xfrm rot="2117914">
            <a:off x="852142" y="-1471465"/>
            <a:ext cx="3524614" cy="3236016"/>
          </a:xfrm>
          <a:custGeom>
            <a:rect b="b" l="l" r="r" t="t"/>
            <a:pathLst>
              <a:path extrusionOk="0" h="37246" w="44203">
                <a:moveTo>
                  <a:pt x="118" y="1"/>
                </a:moveTo>
                <a:cubicBezTo>
                  <a:pt x="351" y="5195"/>
                  <a:pt x="157" y="10098"/>
                  <a:pt x="40" y="15292"/>
                </a:cubicBezTo>
                <a:cubicBezTo>
                  <a:pt x="1" y="16771"/>
                  <a:pt x="818" y="18113"/>
                  <a:pt x="1071" y="19592"/>
                </a:cubicBezTo>
                <a:cubicBezTo>
                  <a:pt x="1304" y="21032"/>
                  <a:pt x="1966" y="22394"/>
                  <a:pt x="2958" y="23464"/>
                </a:cubicBezTo>
                <a:cubicBezTo>
                  <a:pt x="4028" y="24592"/>
                  <a:pt x="5429" y="25370"/>
                  <a:pt x="6635" y="26343"/>
                </a:cubicBezTo>
                <a:cubicBezTo>
                  <a:pt x="8347" y="27705"/>
                  <a:pt x="9689" y="29456"/>
                  <a:pt x="10584" y="31440"/>
                </a:cubicBezTo>
                <a:cubicBezTo>
                  <a:pt x="11265" y="32997"/>
                  <a:pt x="11713" y="34709"/>
                  <a:pt x="12900" y="35915"/>
                </a:cubicBezTo>
                <a:cubicBezTo>
                  <a:pt x="13823" y="36829"/>
                  <a:pt x="15078" y="37245"/>
                  <a:pt x="16369" y="37245"/>
                </a:cubicBezTo>
                <a:cubicBezTo>
                  <a:pt x="17824" y="37245"/>
                  <a:pt x="19324" y="36717"/>
                  <a:pt x="20448" y="35779"/>
                </a:cubicBezTo>
                <a:cubicBezTo>
                  <a:pt x="23658" y="33074"/>
                  <a:pt x="24320" y="27822"/>
                  <a:pt x="28074" y="25934"/>
                </a:cubicBezTo>
                <a:cubicBezTo>
                  <a:pt x="28853" y="25565"/>
                  <a:pt x="29689" y="25312"/>
                  <a:pt x="30545" y="25176"/>
                </a:cubicBezTo>
                <a:cubicBezTo>
                  <a:pt x="32549" y="24767"/>
                  <a:pt x="34592" y="24573"/>
                  <a:pt x="36576" y="24086"/>
                </a:cubicBezTo>
                <a:cubicBezTo>
                  <a:pt x="41012" y="22958"/>
                  <a:pt x="44203" y="19787"/>
                  <a:pt x="43074" y="14923"/>
                </a:cubicBezTo>
                <a:cubicBezTo>
                  <a:pt x="42549" y="12588"/>
                  <a:pt x="41109" y="10545"/>
                  <a:pt x="39358" y="8892"/>
                </a:cubicBezTo>
                <a:cubicBezTo>
                  <a:pt x="38366" y="7958"/>
                  <a:pt x="37179" y="6946"/>
                  <a:pt x="37140" y="5565"/>
                </a:cubicBezTo>
                <a:cubicBezTo>
                  <a:pt x="37102" y="4728"/>
                  <a:pt x="37530" y="3950"/>
                  <a:pt x="37841" y="3172"/>
                </a:cubicBezTo>
                <a:cubicBezTo>
                  <a:pt x="38308" y="2005"/>
                  <a:pt x="38172" y="1071"/>
                  <a:pt x="37588" y="1"/>
                </a:cubicBezTo>
                <a:close/>
              </a:path>
            </a:pathLst>
          </a:custGeom>
          <a:solidFill>
            <a:srgbClr val="143326">
              <a:alpha val="13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7"/>
          <p:cNvSpPr/>
          <p:nvPr/>
        </p:nvSpPr>
        <p:spPr>
          <a:xfrm rot="-3657337">
            <a:off x="3704334" y="3654492"/>
            <a:ext cx="3707424" cy="3718284"/>
          </a:xfrm>
          <a:custGeom>
            <a:rect b="b" l="l" r="r" t="t"/>
            <a:pathLst>
              <a:path extrusionOk="0" h="31856" w="40058">
                <a:moveTo>
                  <a:pt x="20761" y="0"/>
                </a:moveTo>
                <a:cubicBezTo>
                  <a:pt x="19768" y="0"/>
                  <a:pt x="18787" y="210"/>
                  <a:pt x="17918" y="757"/>
                </a:cubicBezTo>
                <a:cubicBezTo>
                  <a:pt x="16848" y="1419"/>
                  <a:pt x="16167" y="2683"/>
                  <a:pt x="15409" y="3656"/>
                </a:cubicBezTo>
                <a:cubicBezTo>
                  <a:pt x="13813" y="5738"/>
                  <a:pt x="12490" y="7839"/>
                  <a:pt x="9942" y="8870"/>
                </a:cubicBezTo>
                <a:cubicBezTo>
                  <a:pt x="9455" y="9084"/>
                  <a:pt x="8930" y="9240"/>
                  <a:pt x="8444" y="9395"/>
                </a:cubicBezTo>
                <a:cubicBezTo>
                  <a:pt x="5389" y="10446"/>
                  <a:pt x="2276" y="12119"/>
                  <a:pt x="895" y="15212"/>
                </a:cubicBezTo>
                <a:cubicBezTo>
                  <a:pt x="0" y="17216"/>
                  <a:pt x="370" y="19648"/>
                  <a:pt x="1557" y="21496"/>
                </a:cubicBezTo>
                <a:cubicBezTo>
                  <a:pt x="3055" y="23831"/>
                  <a:pt x="5817" y="25426"/>
                  <a:pt x="8560" y="25718"/>
                </a:cubicBezTo>
                <a:cubicBezTo>
                  <a:pt x="12296" y="26127"/>
                  <a:pt x="15953" y="26185"/>
                  <a:pt x="19416" y="27839"/>
                </a:cubicBezTo>
                <a:cubicBezTo>
                  <a:pt x="22412" y="29278"/>
                  <a:pt x="25272" y="31379"/>
                  <a:pt x="28657" y="31788"/>
                </a:cubicBezTo>
                <a:cubicBezTo>
                  <a:pt x="29021" y="31833"/>
                  <a:pt x="29386" y="31856"/>
                  <a:pt x="29752" y="31856"/>
                </a:cubicBezTo>
                <a:cubicBezTo>
                  <a:pt x="33294" y="31856"/>
                  <a:pt x="36812" y="29768"/>
                  <a:pt x="38346" y="26594"/>
                </a:cubicBezTo>
                <a:cubicBezTo>
                  <a:pt x="40058" y="23072"/>
                  <a:pt x="39144" y="18442"/>
                  <a:pt x="36186" y="15893"/>
                </a:cubicBezTo>
                <a:cubicBezTo>
                  <a:pt x="34611" y="14512"/>
                  <a:pt x="32490" y="13675"/>
                  <a:pt x="31206" y="12022"/>
                </a:cubicBezTo>
                <a:cubicBezTo>
                  <a:pt x="29902" y="10368"/>
                  <a:pt x="29319" y="7936"/>
                  <a:pt x="28541" y="5991"/>
                </a:cubicBezTo>
                <a:cubicBezTo>
                  <a:pt x="28502" y="5854"/>
                  <a:pt x="28443" y="5738"/>
                  <a:pt x="28404" y="5621"/>
                </a:cubicBezTo>
                <a:cubicBezTo>
                  <a:pt x="27607" y="3656"/>
                  <a:pt x="26206" y="2022"/>
                  <a:pt x="24416" y="913"/>
                </a:cubicBezTo>
                <a:cubicBezTo>
                  <a:pt x="24027" y="660"/>
                  <a:pt x="23599" y="485"/>
                  <a:pt x="23152" y="349"/>
                </a:cubicBezTo>
                <a:cubicBezTo>
                  <a:pt x="22384" y="139"/>
                  <a:pt x="21569" y="0"/>
                  <a:pt x="20761" y="0"/>
                </a:cubicBezTo>
                <a:close/>
              </a:path>
            </a:pathLst>
          </a:custGeom>
          <a:solidFill>
            <a:srgbClr val="143326">
              <a:alpha val="13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7"/>
          <p:cNvSpPr/>
          <p:nvPr/>
        </p:nvSpPr>
        <p:spPr>
          <a:xfrm rot="1489679">
            <a:off x="2364099" y="-790802"/>
            <a:ext cx="2119140" cy="1710602"/>
          </a:xfrm>
          <a:custGeom>
            <a:rect b="b" l="l" r="r" t="t"/>
            <a:pathLst>
              <a:path extrusionOk="0" h="24849" w="24712">
                <a:moveTo>
                  <a:pt x="21627" y="0"/>
                </a:moveTo>
                <a:cubicBezTo>
                  <a:pt x="20670" y="0"/>
                  <a:pt x="19607" y="138"/>
                  <a:pt x="18833" y="138"/>
                </a:cubicBezTo>
                <a:lnTo>
                  <a:pt x="10292" y="79"/>
                </a:lnTo>
                <a:cubicBezTo>
                  <a:pt x="9960" y="79"/>
                  <a:pt x="7060" y="102"/>
                  <a:pt x="4423" y="102"/>
                </a:cubicBezTo>
                <a:cubicBezTo>
                  <a:pt x="2116" y="102"/>
                  <a:pt x="10" y="85"/>
                  <a:pt x="0" y="21"/>
                </a:cubicBezTo>
                <a:lnTo>
                  <a:pt x="0" y="21"/>
                </a:lnTo>
                <a:cubicBezTo>
                  <a:pt x="409" y="5313"/>
                  <a:pt x="1460" y="10799"/>
                  <a:pt x="934" y="16072"/>
                </a:cubicBezTo>
                <a:cubicBezTo>
                  <a:pt x="2607" y="16363"/>
                  <a:pt x="3619" y="17998"/>
                  <a:pt x="4631" y="19359"/>
                </a:cubicBezTo>
                <a:cubicBezTo>
                  <a:pt x="6790" y="22317"/>
                  <a:pt x="10059" y="24748"/>
                  <a:pt x="13736" y="24846"/>
                </a:cubicBezTo>
                <a:cubicBezTo>
                  <a:pt x="13795" y="24847"/>
                  <a:pt x="13855" y="24848"/>
                  <a:pt x="13915" y="24848"/>
                </a:cubicBezTo>
                <a:cubicBezTo>
                  <a:pt x="17517" y="24848"/>
                  <a:pt x="21206" y="21984"/>
                  <a:pt x="21167" y="18387"/>
                </a:cubicBezTo>
                <a:cubicBezTo>
                  <a:pt x="21148" y="16052"/>
                  <a:pt x="19689" y="14009"/>
                  <a:pt x="19125" y="11752"/>
                </a:cubicBezTo>
                <a:cubicBezTo>
                  <a:pt x="18736" y="10157"/>
                  <a:pt x="18560" y="8348"/>
                  <a:pt x="19553" y="7044"/>
                </a:cubicBezTo>
                <a:cubicBezTo>
                  <a:pt x="20039" y="6383"/>
                  <a:pt x="20778" y="5955"/>
                  <a:pt x="21420" y="5430"/>
                </a:cubicBezTo>
                <a:cubicBezTo>
                  <a:pt x="22276" y="4729"/>
                  <a:pt x="22977" y="3873"/>
                  <a:pt x="23463" y="2900"/>
                </a:cubicBezTo>
                <a:cubicBezTo>
                  <a:pt x="24712" y="441"/>
                  <a:pt x="23340" y="0"/>
                  <a:pt x="21627" y="0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17"/>
          <p:cNvSpPr/>
          <p:nvPr/>
        </p:nvSpPr>
        <p:spPr>
          <a:xfrm rot="10800000">
            <a:off x="5247079" y="3879807"/>
            <a:ext cx="3345921" cy="1572739"/>
          </a:xfrm>
          <a:custGeom>
            <a:rect b="b" l="l" r="r" t="t"/>
            <a:pathLst>
              <a:path extrusionOk="0" h="13425" w="28561">
                <a:moveTo>
                  <a:pt x="8216" y="0"/>
                </a:moveTo>
                <a:cubicBezTo>
                  <a:pt x="6271" y="0"/>
                  <a:pt x="5572" y="839"/>
                  <a:pt x="3892" y="1817"/>
                </a:cubicBezTo>
                <a:cubicBezTo>
                  <a:pt x="3055" y="2342"/>
                  <a:pt x="1012" y="2907"/>
                  <a:pt x="526" y="4521"/>
                </a:cubicBezTo>
                <a:cubicBezTo>
                  <a:pt x="1" y="5533"/>
                  <a:pt x="2083" y="6739"/>
                  <a:pt x="2880" y="7012"/>
                </a:cubicBezTo>
                <a:cubicBezTo>
                  <a:pt x="3476" y="7217"/>
                  <a:pt x="4059" y="7291"/>
                  <a:pt x="4634" y="7291"/>
                </a:cubicBezTo>
                <a:cubicBezTo>
                  <a:pt x="6103" y="7291"/>
                  <a:pt x="7529" y="6810"/>
                  <a:pt x="9039" y="6810"/>
                </a:cubicBezTo>
                <a:cubicBezTo>
                  <a:pt x="9235" y="6810"/>
                  <a:pt x="9432" y="6818"/>
                  <a:pt x="9631" y="6837"/>
                </a:cubicBezTo>
                <a:cubicBezTo>
                  <a:pt x="11129" y="6973"/>
                  <a:pt x="12744" y="7673"/>
                  <a:pt x="13541" y="8996"/>
                </a:cubicBezTo>
                <a:cubicBezTo>
                  <a:pt x="14125" y="9969"/>
                  <a:pt x="14125" y="11389"/>
                  <a:pt x="14864" y="12303"/>
                </a:cubicBezTo>
                <a:cubicBezTo>
                  <a:pt x="15468" y="13060"/>
                  <a:pt x="16157" y="13425"/>
                  <a:pt x="16851" y="13425"/>
                </a:cubicBezTo>
                <a:cubicBezTo>
                  <a:pt x="17477" y="13425"/>
                  <a:pt x="18106" y="13128"/>
                  <a:pt x="18678" y="12556"/>
                </a:cubicBezTo>
                <a:cubicBezTo>
                  <a:pt x="19611" y="11622"/>
                  <a:pt x="19261" y="10980"/>
                  <a:pt x="19728" y="9813"/>
                </a:cubicBezTo>
                <a:cubicBezTo>
                  <a:pt x="20506" y="7848"/>
                  <a:pt x="22004" y="7576"/>
                  <a:pt x="23872" y="7148"/>
                </a:cubicBezTo>
                <a:cubicBezTo>
                  <a:pt x="25039" y="6895"/>
                  <a:pt x="26109" y="6584"/>
                  <a:pt x="26926" y="5611"/>
                </a:cubicBezTo>
                <a:cubicBezTo>
                  <a:pt x="27646" y="4755"/>
                  <a:pt x="27491" y="2381"/>
                  <a:pt x="28561" y="2265"/>
                </a:cubicBezTo>
                <a:cubicBezTo>
                  <a:pt x="22880" y="1759"/>
                  <a:pt x="17160" y="1311"/>
                  <a:pt x="11538" y="377"/>
                </a:cubicBezTo>
                <a:cubicBezTo>
                  <a:pt x="10545" y="183"/>
                  <a:pt x="9553" y="66"/>
                  <a:pt x="8542" y="8"/>
                </a:cubicBezTo>
                <a:cubicBezTo>
                  <a:pt x="8429" y="3"/>
                  <a:pt x="8321" y="0"/>
                  <a:pt x="8216" y="0"/>
                </a:cubicBezTo>
                <a:close/>
              </a:path>
            </a:pathLst>
          </a:custGeom>
          <a:gradFill>
            <a:gsLst>
              <a:gs pos="0">
                <a:schemeClr val="dk1">
                  <a:alpha val="13390"/>
                </a:schemeClr>
              </a:gs>
              <a:gs pos="100000">
                <a:schemeClr val="accent1">
                  <a:alpha val="13390"/>
                </a:scheme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3_1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8"/>
          <p:cNvSpPr txBox="1"/>
          <p:nvPr>
            <p:ph type="title"/>
          </p:nvPr>
        </p:nvSpPr>
        <p:spPr>
          <a:xfrm>
            <a:off x="4128500" y="1051650"/>
            <a:ext cx="3951900" cy="219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3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/>
        </p:txBody>
      </p:sp>
      <p:sp>
        <p:nvSpPr>
          <p:cNvPr id="142" name="Google Shape;142;p18"/>
          <p:cNvSpPr txBox="1"/>
          <p:nvPr>
            <p:ph idx="1" type="subTitle"/>
          </p:nvPr>
        </p:nvSpPr>
        <p:spPr>
          <a:xfrm>
            <a:off x="4128488" y="3249150"/>
            <a:ext cx="3951900" cy="8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143" name="Google Shape;143;p18"/>
          <p:cNvSpPr/>
          <p:nvPr/>
        </p:nvSpPr>
        <p:spPr>
          <a:xfrm rot="-546001">
            <a:off x="7502052" y="4020039"/>
            <a:ext cx="2489087" cy="1979439"/>
          </a:xfrm>
          <a:custGeom>
            <a:rect b="b" l="l" r="r" t="t"/>
            <a:pathLst>
              <a:path extrusionOk="0" h="31856" w="40058">
                <a:moveTo>
                  <a:pt x="20761" y="0"/>
                </a:moveTo>
                <a:cubicBezTo>
                  <a:pt x="19768" y="0"/>
                  <a:pt x="18787" y="210"/>
                  <a:pt x="17918" y="757"/>
                </a:cubicBezTo>
                <a:cubicBezTo>
                  <a:pt x="16848" y="1419"/>
                  <a:pt x="16167" y="2683"/>
                  <a:pt x="15409" y="3656"/>
                </a:cubicBezTo>
                <a:cubicBezTo>
                  <a:pt x="13813" y="5738"/>
                  <a:pt x="12490" y="7839"/>
                  <a:pt x="9942" y="8870"/>
                </a:cubicBezTo>
                <a:cubicBezTo>
                  <a:pt x="9455" y="9084"/>
                  <a:pt x="8930" y="9240"/>
                  <a:pt x="8444" y="9395"/>
                </a:cubicBezTo>
                <a:cubicBezTo>
                  <a:pt x="5389" y="10446"/>
                  <a:pt x="2276" y="12119"/>
                  <a:pt x="895" y="15212"/>
                </a:cubicBezTo>
                <a:cubicBezTo>
                  <a:pt x="0" y="17216"/>
                  <a:pt x="370" y="19648"/>
                  <a:pt x="1557" y="21496"/>
                </a:cubicBezTo>
                <a:cubicBezTo>
                  <a:pt x="3055" y="23831"/>
                  <a:pt x="5817" y="25426"/>
                  <a:pt x="8560" y="25718"/>
                </a:cubicBezTo>
                <a:cubicBezTo>
                  <a:pt x="12296" y="26127"/>
                  <a:pt x="15953" y="26185"/>
                  <a:pt x="19416" y="27839"/>
                </a:cubicBezTo>
                <a:cubicBezTo>
                  <a:pt x="22412" y="29278"/>
                  <a:pt x="25272" y="31379"/>
                  <a:pt x="28657" y="31788"/>
                </a:cubicBezTo>
                <a:cubicBezTo>
                  <a:pt x="29021" y="31833"/>
                  <a:pt x="29386" y="31856"/>
                  <a:pt x="29752" y="31856"/>
                </a:cubicBezTo>
                <a:cubicBezTo>
                  <a:pt x="33294" y="31856"/>
                  <a:pt x="36812" y="29768"/>
                  <a:pt x="38346" y="26594"/>
                </a:cubicBezTo>
                <a:cubicBezTo>
                  <a:pt x="40058" y="23072"/>
                  <a:pt x="39144" y="18442"/>
                  <a:pt x="36186" y="15893"/>
                </a:cubicBezTo>
                <a:cubicBezTo>
                  <a:pt x="34611" y="14512"/>
                  <a:pt x="32490" y="13675"/>
                  <a:pt x="31206" y="12022"/>
                </a:cubicBezTo>
                <a:cubicBezTo>
                  <a:pt x="29902" y="10368"/>
                  <a:pt x="29319" y="7936"/>
                  <a:pt x="28541" y="5991"/>
                </a:cubicBezTo>
                <a:cubicBezTo>
                  <a:pt x="28502" y="5854"/>
                  <a:pt x="28443" y="5738"/>
                  <a:pt x="28404" y="5621"/>
                </a:cubicBezTo>
                <a:cubicBezTo>
                  <a:pt x="27607" y="3656"/>
                  <a:pt x="26206" y="2022"/>
                  <a:pt x="24416" y="913"/>
                </a:cubicBezTo>
                <a:cubicBezTo>
                  <a:pt x="24027" y="660"/>
                  <a:pt x="23599" y="485"/>
                  <a:pt x="23152" y="349"/>
                </a:cubicBezTo>
                <a:cubicBezTo>
                  <a:pt x="22384" y="139"/>
                  <a:pt x="21569" y="0"/>
                  <a:pt x="20761" y="0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8"/>
          <p:cNvSpPr/>
          <p:nvPr/>
        </p:nvSpPr>
        <p:spPr>
          <a:xfrm>
            <a:off x="7798475" y="-338400"/>
            <a:ext cx="1797879" cy="1493987"/>
          </a:xfrm>
          <a:custGeom>
            <a:rect b="b" l="l" r="r" t="t"/>
            <a:pathLst>
              <a:path extrusionOk="0" h="22521" w="27102">
                <a:moveTo>
                  <a:pt x="14960" y="1"/>
                </a:moveTo>
                <a:cubicBezTo>
                  <a:pt x="14779" y="1"/>
                  <a:pt x="14597" y="28"/>
                  <a:pt x="14417" y="87"/>
                </a:cubicBezTo>
                <a:cubicBezTo>
                  <a:pt x="13424" y="418"/>
                  <a:pt x="12996" y="1546"/>
                  <a:pt x="12743" y="2558"/>
                </a:cubicBezTo>
                <a:cubicBezTo>
                  <a:pt x="12413" y="3978"/>
                  <a:pt x="12277" y="5456"/>
                  <a:pt x="11790" y="6838"/>
                </a:cubicBezTo>
                <a:cubicBezTo>
                  <a:pt x="11304" y="8200"/>
                  <a:pt x="10389" y="9523"/>
                  <a:pt x="9047" y="10067"/>
                </a:cubicBezTo>
                <a:cubicBezTo>
                  <a:pt x="7607" y="10612"/>
                  <a:pt x="5954" y="10203"/>
                  <a:pt x="4475" y="10612"/>
                </a:cubicBezTo>
                <a:cubicBezTo>
                  <a:pt x="3133" y="11001"/>
                  <a:pt x="2063" y="12013"/>
                  <a:pt x="1596" y="13336"/>
                </a:cubicBezTo>
                <a:cubicBezTo>
                  <a:pt x="0" y="18102"/>
                  <a:pt x="7063" y="20554"/>
                  <a:pt x="10448" y="21643"/>
                </a:cubicBezTo>
                <a:cubicBezTo>
                  <a:pt x="12165" y="22194"/>
                  <a:pt x="13986" y="22520"/>
                  <a:pt x="15795" y="22520"/>
                </a:cubicBezTo>
                <a:cubicBezTo>
                  <a:pt x="17306" y="22520"/>
                  <a:pt x="18808" y="22293"/>
                  <a:pt x="20234" y="21779"/>
                </a:cubicBezTo>
                <a:cubicBezTo>
                  <a:pt x="23346" y="20651"/>
                  <a:pt x="26012" y="18024"/>
                  <a:pt x="26654" y="14736"/>
                </a:cubicBezTo>
                <a:cubicBezTo>
                  <a:pt x="27101" y="12558"/>
                  <a:pt x="26615" y="10281"/>
                  <a:pt x="25837" y="8180"/>
                </a:cubicBezTo>
                <a:cubicBezTo>
                  <a:pt x="25331" y="6838"/>
                  <a:pt x="24630" y="5476"/>
                  <a:pt x="23405" y="4756"/>
                </a:cubicBezTo>
                <a:cubicBezTo>
                  <a:pt x="22082" y="3958"/>
                  <a:pt x="20370" y="4056"/>
                  <a:pt x="19086" y="3200"/>
                </a:cubicBezTo>
                <a:cubicBezTo>
                  <a:pt x="18269" y="2655"/>
                  <a:pt x="17743" y="1760"/>
                  <a:pt x="17043" y="1060"/>
                </a:cubicBezTo>
                <a:cubicBezTo>
                  <a:pt x="16491" y="492"/>
                  <a:pt x="15735" y="1"/>
                  <a:pt x="14960" y="1"/>
                </a:cubicBezTo>
                <a:close/>
              </a:path>
            </a:pathLst>
          </a:custGeom>
          <a:solidFill>
            <a:srgbClr val="143326">
              <a:alpha val="13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8"/>
          <p:cNvSpPr/>
          <p:nvPr/>
        </p:nvSpPr>
        <p:spPr>
          <a:xfrm rot="10800000">
            <a:off x="-86359" y="-74996"/>
            <a:ext cx="3207333" cy="3593196"/>
          </a:xfrm>
          <a:custGeom>
            <a:rect b="b" l="l" r="r" t="t"/>
            <a:pathLst>
              <a:path extrusionOk="0" h="41653" w="37180">
                <a:moveTo>
                  <a:pt x="17853" y="0"/>
                </a:moveTo>
                <a:cubicBezTo>
                  <a:pt x="15902" y="0"/>
                  <a:pt x="13967" y="603"/>
                  <a:pt x="12627" y="1984"/>
                </a:cubicBezTo>
                <a:cubicBezTo>
                  <a:pt x="11421" y="3210"/>
                  <a:pt x="10837" y="4902"/>
                  <a:pt x="10059" y="6420"/>
                </a:cubicBezTo>
                <a:cubicBezTo>
                  <a:pt x="9456" y="7587"/>
                  <a:pt x="8755" y="8696"/>
                  <a:pt x="7938" y="9727"/>
                </a:cubicBezTo>
                <a:cubicBezTo>
                  <a:pt x="4962" y="13443"/>
                  <a:pt x="1" y="16283"/>
                  <a:pt x="20" y="21575"/>
                </a:cubicBezTo>
                <a:cubicBezTo>
                  <a:pt x="1" y="23715"/>
                  <a:pt x="993" y="25719"/>
                  <a:pt x="2705" y="27003"/>
                </a:cubicBezTo>
                <a:cubicBezTo>
                  <a:pt x="4300" y="28190"/>
                  <a:pt x="6752" y="27762"/>
                  <a:pt x="8055" y="29435"/>
                </a:cubicBezTo>
                <a:cubicBezTo>
                  <a:pt x="8969" y="30583"/>
                  <a:pt x="8814" y="32314"/>
                  <a:pt x="8094" y="33579"/>
                </a:cubicBezTo>
                <a:cubicBezTo>
                  <a:pt x="7608" y="34415"/>
                  <a:pt x="6946" y="35116"/>
                  <a:pt x="6479" y="35952"/>
                </a:cubicBezTo>
                <a:cubicBezTo>
                  <a:pt x="5517" y="37741"/>
                  <a:pt x="5602" y="39891"/>
                  <a:pt x="6713" y="41594"/>
                </a:cubicBezTo>
                <a:lnTo>
                  <a:pt x="37082" y="41594"/>
                </a:lnTo>
                <a:cubicBezTo>
                  <a:pt x="37101" y="41205"/>
                  <a:pt x="36868" y="40466"/>
                  <a:pt x="36907" y="40057"/>
                </a:cubicBezTo>
                <a:lnTo>
                  <a:pt x="36907" y="14065"/>
                </a:lnTo>
                <a:cubicBezTo>
                  <a:pt x="36907" y="11147"/>
                  <a:pt x="37179" y="8073"/>
                  <a:pt x="36712" y="5194"/>
                </a:cubicBezTo>
                <a:cubicBezTo>
                  <a:pt x="36537" y="4105"/>
                  <a:pt x="36381" y="3404"/>
                  <a:pt x="35720" y="3287"/>
                </a:cubicBezTo>
                <a:cubicBezTo>
                  <a:pt x="35637" y="3278"/>
                  <a:pt x="35553" y="3273"/>
                  <a:pt x="35469" y="3273"/>
                </a:cubicBezTo>
                <a:cubicBezTo>
                  <a:pt x="35215" y="3273"/>
                  <a:pt x="34956" y="3317"/>
                  <a:pt x="34708" y="3404"/>
                </a:cubicBezTo>
                <a:cubicBezTo>
                  <a:pt x="33327" y="3832"/>
                  <a:pt x="31965" y="4241"/>
                  <a:pt x="30506" y="4319"/>
                </a:cubicBezTo>
                <a:cubicBezTo>
                  <a:pt x="30372" y="4326"/>
                  <a:pt x="30239" y="4330"/>
                  <a:pt x="30108" y="4330"/>
                </a:cubicBezTo>
                <a:cubicBezTo>
                  <a:pt x="26396" y="4330"/>
                  <a:pt x="23825" y="1232"/>
                  <a:pt x="20292" y="311"/>
                </a:cubicBezTo>
                <a:cubicBezTo>
                  <a:pt x="19506" y="108"/>
                  <a:pt x="18678" y="0"/>
                  <a:pt x="17853" y="0"/>
                </a:cubicBezTo>
                <a:close/>
                <a:moveTo>
                  <a:pt x="6693" y="41594"/>
                </a:moveTo>
                <a:cubicBezTo>
                  <a:pt x="6680" y="41594"/>
                  <a:pt x="6721" y="41622"/>
                  <a:pt x="6742" y="41639"/>
                </a:cubicBezTo>
                <a:lnTo>
                  <a:pt x="6742" y="41639"/>
                </a:lnTo>
                <a:cubicBezTo>
                  <a:pt x="6732" y="41624"/>
                  <a:pt x="6723" y="41609"/>
                  <a:pt x="6713" y="41594"/>
                </a:cubicBezTo>
                <a:close/>
                <a:moveTo>
                  <a:pt x="6742" y="41639"/>
                </a:moveTo>
                <a:lnTo>
                  <a:pt x="6742" y="41639"/>
                </a:lnTo>
                <a:cubicBezTo>
                  <a:pt x="6745" y="41643"/>
                  <a:pt x="6748" y="41648"/>
                  <a:pt x="6752" y="41653"/>
                </a:cubicBezTo>
                <a:cubicBezTo>
                  <a:pt x="6758" y="41653"/>
                  <a:pt x="6752" y="41647"/>
                  <a:pt x="6742" y="41639"/>
                </a:cubicBezTo>
                <a:close/>
              </a:path>
            </a:pathLst>
          </a:custGeom>
          <a:solidFill>
            <a:srgbClr val="143326">
              <a:alpha val="13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8"/>
          <p:cNvSpPr/>
          <p:nvPr/>
        </p:nvSpPr>
        <p:spPr>
          <a:xfrm flipH="1">
            <a:off x="-161200" y="-75000"/>
            <a:ext cx="1493075" cy="2111892"/>
          </a:xfrm>
          <a:custGeom>
            <a:rect b="b" l="l" r="r" t="t"/>
            <a:pathLst>
              <a:path extrusionOk="0" h="29390" w="20779">
                <a:moveTo>
                  <a:pt x="2608" y="1"/>
                </a:moveTo>
                <a:cubicBezTo>
                  <a:pt x="1" y="1"/>
                  <a:pt x="1635" y="3697"/>
                  <a:pt x="2977" y="4534"/>
                </a:cubicBezTo>
                <a:cubicBezTo>
                  <a:pt x="4032" y="5204"/>
                  <a:pt x="5295" y="5393"/>
                  <a:pt x="6568" y="5393"/>
                </a:cubicBezTo>
                <a:cubicBezTo>
                  <a:pt x="7033" y="5393"/>
                  <a:pt x="7500" y="5368"/>
                  <a:pt x="7958" y="5331"/>
                </a:cubicBezTo>
                <a:cubicBezTo>
                  <a:pt x="8180" y="5316"/>
                  <a:pt x="8411" y="5298"/>
                  <a:pt x="8639" y="5298"/>
                </a:cubicBezTo>
                <a:cubicBezTo>
                  <a:pt x="8991" y="5298"/>
                  <a:pt x="9336" y="5341"/>
                  <a:pt x="9631" y="5507"/>
                </a:cubicBezTo>
                <a:cubicBezTo>
                  <a:pt x="9903" y="5682"/>
                  <a:pt x="10156" y="5915"/>
                  <a:pt x="10312" y="6168"/>
                </a:cubicBezTo>
                <a:cubicBezTo>
                  <a:pt x="11090" y="7296"/>
                  <a:pt x="11265" y="8717"/>
                  <a:pt x="10818" y="10001"/>
                </a:cubicBezTo>
                <a:cubicBezTo>
                  <a:pt x="10040" y="12180"/>
                  <a:pt x="7530" y="13561"/>
                  <a:pt x="7180" y="15857"/>
                </a:cubicBezTo>
                <a:cubicBezTo>
                  <a:pt x="6635" y="19456"/>
                  <a:pt x="12024" y="21304"/>
                  <a:pt x="13347" y="24203"/>
                </a:cubicBezTo>
                <a:cubicBezTo>
                  <a:pt x="13736" y="25098"/>
                  <a:pt x="13911" y="26090"/>
                  <a:pt x="14242" y="27004"/>
                </a:cubicBezTo>
                <a:cubicBezTo>
                  <a:pt x="14592" y="27919"/>
                  <a:pt x="15156" y="28833"/>
                  <a:pt x="16071" y="29183"/>
                </a:cubicBezTo>
                <a:cubicBezTo>
                  <a:pt x="16417" y="29325"/>
                  <a:pt x="16724" y="29390"/>
                  <a:pt x="16995" y="29390"/>
                </a:cubicBezTo>
                <a:cubicBezTo>
                  <a:pt x="19326" y="29390"/>
                  <a:pt x="19042" y="24620"/>
                  <a:pt x="19164" y="23191"/>
                </a:cubicBezTo>
                <a:cubicBezTo>
                  <a:pt x="19475" y="19514"/>
                  <a:pt x="19806" y="15818"/>
                  <a:pt x="20117" y="12141"/>
                </a:cubicBezTo>
                <a:cubicBezTo>
                  <a:pt x="20448" y="8328"/>
                  <a:pt x="20779" y="4339"/>
                  <a:pt x="19417" y="760"/>
                </a:cubicBezTo>
                <a:lnTo>
                  <a:pt x="19164" y="1"/>
                </a:ln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2_2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9"/>
          <p:cNvSpPr txBox="1"/>
          <p:nvPr>
            <p:ph idx="1" type="subTitle"/>
          </p:nvPr>
        </p:nvSpPr>
        <p:spPr>
          <a:xfrm>
            <a:off x="3452900" y="2469800"/>
            <a:ext cx="22383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5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9" name="Google Shape;149;p19"/>
          <p:cNvSpPr txBox="1"/>
          <p:nvPr>
            <p:ph idx="2" type="subTitle"/>
          </p:nvPr>
        </p:nvSpPr>
        <p:spPr>
          <a:xfrm>
            <a:off x="3452900" y="2782825"/>
            <a:ext cx="2238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50" name="Google Shape;150;p19"/>
          <p:cNvSpPr txBox="1"/>
          <p:nvPr>
            <p:ph idx="3" type="subTitle"/>
          </p:nvPr>
        </p:nvSpPr>
        <p:spPr>
          <a:xfrm>
            <a:off x="1034238" y="2469800"/>
            <a:ext cx="22383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5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1" name="Google Shape;151;p19"/>
          <p:cNvSpPr txBox="1"/>
          <p:nvPr>
            <p:ph idx="4" type="subTitle"/>
          </p:nvPr>
        </p:nvSpPr>
        <p:spPr>
          <a:xfrm>
            <a:off x="1034238" y="2782825"/>
            <a:ext cx="2238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52" name="Google Shape;152;p19"/>
          <p:cNvSpPr txBox="1"/>
          <p:nvPr>
            <p:ph idx="5" type="subTitle"/>
          </p:nvPr>
        </p:nvSpPr>
        <p:spPr>
          <a:xfrm>
            <a:off x="5871613" y="2469800"/>
            <a:ext cx="22383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5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3" name="Google Shape;153;p19"/>
          <p:cNvSpPr txBox="1"/>
          <p:nvPr>
            <p:ph idx="6" type="subTitle"/>
          </p:nvPr>
        </p:nvSpPr>
        <p:spPr>
          <a:xfrm>
            <a:off x="5871613" y="2782825"/>
            <a:ext cx="2238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54" name="Google Shape;154;p19"/>
          <p:cNvSpPr/>
          <p:nvPr/>
        </p:nvSpPr>
        <p:spPr>
          <a:xfrm rot="-5400000">
            <a:off x="8259489" y="352104"/>
            <a:ext cx="1346255" cy="516890"/>
          </a:xfrm>
          <a:custGeom>
            <a:rect b="b" l="l" r="r" t="t"/>
            <a:pathLst>
              <a:path extrusionOk="0" h="10906" w="28405">
                <a:moveTo>
                  <a:pt x="5374" y="1"/>
                </a:moveTo>
                <a:cubicBezTo>
                  <a:pt x="4204" y="1"/>
                  <a:pt x="2965" y="897"/>
                  <a:pt x="3093" y="2053"/>
                </a:cubicBezTo>
                <a:cubicBezTo>
                  <a:pt x="3249" y="3552"/>
                  <a:pt x="5486" y="4680"/>
                  <a:pt x="4786" y="6022"/>
                </a:cubicBezTo>
                <a:cubicBezTo>
                  <a:pt x="4300" y="6956"/>
                  <a:pt x="2918" y="6742"/>
                  <a:pt x="1926" y="7112"/>
                </a:cubicBezTo>
                <a:cubicBezTo>
                  <a:pt x="564" y="7598"/>
                  <a:pt x="0" y="9544"/>
                  <a:pt x="876" y="10672"/>
                </a:cubicBezTo>
                <a:lnTo>
                  <a:pt x="28035" y="10906"/>
                </a:lnTo>
                <a:cubicBezTo>
                  <a:pt x="28113" y="9018"/>
                  <a:pt x="28307" y="7306"/>
                  <a:pt x="28365" y="5419"/>
                </a:cubicBezTo>
                <a:cubicBezTo>
                  <a:pt x="28404" y="4816"/>
                  <a:pt x="28404" y="4155"/>
                  <a:pt x="28074" y="3629"/>
                </a:cubicBezTo>
                <a:cubicBezTo>
                  <a:pt x="27743" y="3123"/>
                  <a:pt x="26887" y="2754"/>
                  <a:pt x="26692" y="2151"/>
                </a:cubicBezTo>
                <a:cubicBezTo>
                  <a:pt x="26354" y="1136"/>
                  <a:pt x="25297" y="678"/>
                  <a:pt x="24188" y="678"/>
                </a:cubicBezTo>
                <a:cubicBezTo>
                  <a:pt x="23575" y="678"/>
                  <a:pt x="22945" y="818"/>
                  <a:pt x="22412" y="1081"/>
                </a:cubicBezTo>
                <a:cubicBezTo>
                  <a:pt x="20914" y="1820"/>
                  <a:pt x="19766" y="3162"/>
                  <a:pt x="18229" y="3863"/>
                </a:cubicBezTo>
                <a:cubicBezTo>
                  <a:pt x="17446" y="4210"/>
                  <a:pt x="16632" y="4361"/>
                  <a:pt x="15808" y="4361"/>
                </a:cubicBezTo>
                <a:cubicBezTo>
                  <a:pt x="13402" y="4361"/>
                  <a:pt x="10915" y="3070"/>
                  <a:pt x="8872" y="1606"/>
                </a:cubicBezTo>
                <a:cubicBezTo>
                  <a:pt x="7860" y="906"/>
                  <a:pt x="6809" y="108"/>
                  <a:pt x="5584" y="11"/>
                </a:cubicBezTo>
                <a:cubicBezTo>
                  <a:pt x="5514" y="4"/>
                  <a:pt x="5444" y="1"/>
                  <a:pt x="5374" y="1"/>
                </a:cubicBezTo>
                <a:close/>
              </a:path>
            </a:pathLst>
          </a:custGeom>
          <a:gradFill>
            <a:gsLst>
              <a:gs pos="0">
                <a:schemeClr val="dk1">
                  <a:alpha val="13390"/>
                </a:schemeClr>
              </a:gs>
              <a:gs pos="100000">
                <a:schemeClr val="accent1">
                  <a:alpha val="13390"/>
                </a:scheme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9"/>
          <p:cNvSpPr/>
          <p:nvPr/>
        </p:nvSpPr>
        <p:spPr>
          <a:xfrm>
            <a:off x="-1447525" y="3313750"/>
            <a:ext cx="3105697" cy="2469796"/>
          </a:xfrm>
          <a:custGeom>
            <a:rect b="b" l="l" r="r" t="t"/>
            <a:pathLst>
              <a:path extrusionOk="0" h="31856" w="40058">
                <a:moveTo>
                  <a:pt x="20761" y="0"/>
                </a:moveTo>
                <a:cubicBezTo>
                  <a:pt x="19768" y="0"/>
                  <a:pt x="18787" y="210"/>
                  <a:pt x="17918" y="757"/>
                </a:cubicBezTo>
                <a:cubicBezTo>
                  <a:pt x="16848" y="1419"/>
                  <a:pt x="16167" y="2683"/>
                  <a:pt x="15409" y="3656"/>
                </a:cubicBezTo>
                <a:cubicBezTo>
                  <a:pt x="13813" y="5738"/>
                  <a:pt x="12490" y="7839"/>
                  <a:pt x="9942" y="8870"/>
                </a:cubicBezTo>
                <a:cubicBezTo>
                  <a:pt x="9455" y="9084"/>
                  <a:pt x="8930" y="9240"/>
                  <a:pt x="8444" y="9395"/>
                </a:cubicBezTo>
                <a:cubicBezTo>
                  <a:pt x="5389" y="10446"/>
                  <a:pt x="2276" y="12119"/>
                  <a:pt x="895" y="15212"/>
                </a:cubicBezTo>
                <a:cubicBezTo>
                  <a:pt x="0" y="17216"/>
                  <a:pt x="370" y="19648"/>
                  <a:pt x="1557" y="21496"/>
                </a:cubicBezTo>
                <a:cubicBezTo>
                  <a:pt x="3055" y="23831"/>
                  <a:pt x="5817" y="25426"/>
                  <a:pt x="8560" y="25718"/>
                </a:cubicBezTo>
                <a:cubicBezTo>
                  <a:pt x="12296" y="26127"/>
                  <a:pt x="15953" y="26185"/>
                  <a:pt x="19416" y="27839"/>
                </a:cubicBezTo>
                <a:cubicBezTo>
                  <a:pt x="22412" y="29278"/>
                  <a:pt x="25272" y="31379"/>
                  <a:pt x="28657" y="31788"/>
                </a:cubicBezTo>
                <a:cubicBezTo>
                  <a:pt x="29021" y="31833"/>
                  <a:pt x="29386" y="31856"/>
                  <a:pt x="29752" y="31856"/>
                </a:cubicBezTo>
                <a:cubicBezTo>
                  <a:pt x="33294" y="31856"/>
                  <a:pt x="36812" y="29768"/>
                  <a:pt x="38346" y="26594"/>
                </a:cubicBezTo>
                <a:cubicBezTo>
                  <a:pt x="40058" y="23072"/>
                  <a:pt x="39144" y="18442"/>
                  <a:pt x="36186" y="15893"/>
                </a:cubicBezTo>
                <a:cubicBezTo>
                  <a:pt x="34611" y="14512"/>
                  <a:pt x="32490" y="13675"/>
                  <a:pt x="31206" y="12022"/>
                </a:cubicBezTo>
                <a:cubicBezTo>
                  <a:pt x="29902" y="10368"/>
                  <a:pt x="29319" y="7936"/>
                  <a:pt x="28541" y="5991"/>
                </a:cubicBezTo>
                <a:cubicBezTo>
                  <a:pt x="28502" y="5854"/>
                  <a:pt x="28443" y="5738"/>
                  <a:pt x="28404" y="5621"/>
                </a:cubicBezTo>
                <a:cubicBezTo>
                  <a:pt x="27607" y="3656"/>
                  <a:pt x="26206" y="2022"/>
                  <a:pt x="24416" y="913"/>
                </a:cubicBezTo>
                <a:cubicBezTo>
                  <a:pt x="24027" y="660"/>
                  <a:pt x="23599" y="485"/>
                  <a:pt x="23152" y="349"/>
                </a:cubicBezTo>
                <a:cubicBezTo>
                  <a:pt x="22384" y="139"/>
                  <a:pt x="21569" y="0"/>
                  <a:pt x="20761" y="0"/>
                </a:cubicBezTo>
                <a:close/>
              </a:path>
            </a:pathLst>
          </a:custGeom>
          <a:solidFill>
            <a:srgbClr val="143326">
              <a:alpha val="13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9"/>
          <p:cNvSpPr/>
          <p:nvPr/>
        </p:nvSpPr>
        <p:spPr>
          <a:xfrm flipH="1" rot="5400000">
            <a:off x="7465220" y="3447982"/>
            <a:ext cx="1385019" cy="2066692"/>
          </a:xfrm>
          <a:custGeom>
            <a:rect b="b" l="l" r="r" t="t"/>
            <a:pathLst>
              <a:path extrusionOk="0" h="29845" w="20001">
                <a:moveTo>
                  <a:pt x="1" y="1"/>
                </a:moveTo>
                <a:lnTo>
                  <a:pt x="156" y="29845"/>
                </a:lnTo>
                <a:cubicBezTo>
                  <a:pt x="2374" y="29203"/>
                  <a:pt x="2685" y="25876"/>
                  <a:pt x="3075" y="24047"/>
                </a:cubicBezTo>
                <a:cubicBezTo>
                  <a:pt x="3561" y="21732"/>
                  <a:pt x="4475" y="20273"/>
                  <a:pt x="6615" y="19300"/>
                </a:cubicBezTo>
                <a:cubicBezTo>
                  <a:pt x="8736" y="18327"/>
                  <a:pt x="9689" y="18191"/>
                  <a:pt x="9572" y="15604"/>
                </a:cubicBezTo>
                <a:cubicBezTo>
                  <a:pt x="9475" y="13619"/>
                  <a:pt x="9183" y="11421"/>
                  <a:pt x="10643" y="9903"/>
                </a:cubicBezTo>
                <a:cubicBezTo>
                  <a:pt x="11946" y="8541"/>
                  <a:pt x="13989" y="7841"/>
                  <a:pt x="15565" y="6849"/>
                </a:cubicBezTo>
                <a:cubicBezTo>
                  <a:pt x="17919" y="5351"/>
                  <a:pt x="20000" y="3405"/>
                  <a:pt x="19942" y="351"/>
                </a:cubicBez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dk1">
                  <a:alpha val="13390"/>
                </a:schemeClr>
              </a:gs>
              <a:gs pos="100000">
                <a:schemeClr val="accent1">
                  <a:alpha val="13390"/>
                </a:scheme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9"/>
          <p:cNvSpPr/>
          <p:nvPr/>
        </p:nvSpPr>
        <p:spPr>
          <a:xfrm flipH="1" rot="5400000">
            <a:off x="-177710" y="3843514"/>
            <a:ext cx="1490071" cy="1729652"/>
          </a:xfrm>
          <a:custGeom>
            <a:rect b="b" l="l" r="r" t="t"/>
            <a:pathLst>
              <a:path extrusionOk="0" h="23781" w="20487">
                <a:moveTo>
                  <a:pt x="993" y="1"/>
                </a:moveTo>
                <a:cubicBezTo>
                  <a:pt x="740" y="4592"/>
                  <a:pt x="818" y="9261"/>
                  <a:pt x="643" y="13853"/>
                </a:cubicBezTo>
                <a:cubicBezTo>
                  <a:pt x="526" y="16829"/>
                  <a:pt x="1" y="20234"/>
                  <a:pt x="370" y="23152"/>
                </a:cubicBezTo>
                <a:cubicBezTo>
                  <a:pt x="2378" y="23584"/>
                  <a:pt x="4478" y="23780"/>
                  <a:pt x="6648" y="23780"/>
                </a:cubicBezTo>
                <a:cubicBezTo>
                  <a:pt x="9461" y="23780"/>
                  <a:pt x="12391" y="23451"/>
                  <a:pt x="15389" y="22880"/>
                </a:cubicBezTo>
                <a:cubicBezTo>
                  <a:pt x="18308" y="22218"/>
                  <a:pt x="20487" y="17218"/>
                  <a:pt x="17646" y="15253"/>
                </a:cubicBezTo>
                <a:cubicBezTo>
                  <a:pt x="16343" y="14359"/>
                  <a:pt x="13930" y="14825"/>
                  <a:pt x="12491" y="14261"/>
                </a:cubicBezTo>
                <a:cubicBezTo>
                  <a:pt x="11284" y="13775"/>
                  <a:pt x="10195" y="12608"/>
                  <a:pt x="9553" y="11499"/>
                </a:cubicBezTo>
                <a:cubicBezTo>
                  <a:pt x="8172" y="9145"/>
                  <a:pt x="8463" y="5526"/>
                  <a:pt x="6712" y="3425"/>
                </a:cubicBezTo>
                <a:cubicBezTo>
                  <a:pt x="5195" y="1616"/>
                  <a:pt x="2160" y="2394"/>
                  <a:pt x="993" y="1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19"/>
          <p:cNvSpPr txBox="1"/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ltle only 1">
  <p:cSld name="CUSTOM_12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0"/>
          <p:cNvSpPr/>
          <p:nvPr/>
        </p:nvSpPr>
        <p:spPr>
          <a:xfrm>
            <a:off x="7073425" y="-1089725"/>
            <a:ext cx="2713529" cy="2267032"/>
          </a:xfrm>
          <a:custGeom>
            <a:rect b="b" l="l" r="r" t="t"/>
            <a:pathLst>
              <a:path extrusionOk="0" h="31856" w="40058">
                <a:moveTo>
                  <a:pt x="20761" y="0"/>
                </a:moveTo>
                <a:cubicBezTo>
                  <a:pt x="19768" y="0"/>
                  <a:pt x="18787" y="210"/>
                  <a:pt x="17918" y="757"/>
                </a:cubicBezTo>
                <a:cubicBezTo>
                  <a:pt x="16848" y="1419"/>
                  <a:pt x="16167" y="2683"/>
                  <a:pt x="15409" y="3656"/>
                </a:cubicBezTo>
                <a:cubicBezTo>
                  <a:pt x="13813" y="5738"/>
                  <a:pt x="12490" y="7839"/>
                  <a:pt x="9942" y="8870"/>
                </a:cubicBezTo>
                <a:cubicBezTo>
                  <a:pt x="9455" y="9084"/>
                  <a:pt x="8930" y="9240"/>
                  <a:pt x="8444" y="9395"/>
                </a:cubicBezTo>
                <a:cubicBezTo>
                  <a:pt x="5389" y="10446"/>
                  <a:pt x="2276" y="12119"/>
                  <a:pt x="895" y="15212"/>
                </a:cubicBezTo>
                <a:cubicBezTo>
                  <a:pt x="0" y="17216"/>
                  <a:pt x="370" y="19648"/>
                  <a:pt x="1557" y="21496"/>
                </a:cubicBezTo>
                <a:cubicBezTo>
                  <a:pt x="3055" y="23831"/>
                  <a:pt x="5817" y="25426"/>
                  <a:pt x="8560" y="25718"/>
                </a:cubicBezTo>
                <a:cubicBezTo>
                  <a:pt x="12296" y="26127"/>
                  <a:pt x="15953" y="26185"/>
                  <a:pt x="19416" y="27839"/>
                </a:cubicBezTo>
                <a:cubicBezTo>
                  <a:pt x="22412" y="29278"/>
                  <a:pt x="25272" y="31379"/>
                  <a:pt x="28657" y="31788"/>
                </a:cubicBezTo>
                <a:cubicBezTo>
                  <a:pt x="29021" y="31833"/>
                  <a:pt x="29386" y="31856"/>
                  <a:pt x="29752" y="31856"/>
                </a:cubicBezTo>
                <a:cubicBezTo>
                  <a:pt x="33294" y="31856"/>
                  <a:pt x="36812" y="29768"/>
                  <a:pt x="38346" y="26594"/>
                </a:cubicBezTo>
                <a:cubicBezTo>
                  <a:pt x="40058" y="23072"/>
                  <a:pt x="39144" y="18442"/>
                  <a:pt x="36186" y="15893"/>
                </a:cubicBezTo>
                <a:cubicBezTo>
                  <a:pt x="34611" y="14512"/>
                  <a:pt x="32490" y="13675"/>
                  <a:pt x="31206" y="12022"/>
                </a:cubicBezTo>
                <a:cubicBezTo>
                  <a:pt x="29902" y="10368"/>
                  <a:pt x="29319" y="7936"/>
                  <a:pt x="28541" y="5991"/>
                </a:cubicBezTo>
                <a:cubicBezTo>
                  <a:pt x="28502" y="5854"/>
                  <a:pt x="28443" y="5738"/>
                  <a:pt x="28404" y="5621"/>
                </a:cubicBezTo>
                <a:cubicBezTo>
                  <a:pt x="27607" y="3656"/>
                  <a:pt x="26206" y="2022"/>
                  <a:pt x="24416" y="913"/>
                </a:cubicBezTo>
                <a:cubicBezTo>
                  <a:pt x="24027" y="660"/>
                  <a:pt x="23599" y="485"/>
                  <a:pt x="23152" y="349"/>
                </a:cubicBezTo>
                <a:cubicBezTo>
                  <a:pt x="22384" y="139"/>
                  <a:pt x="21569" y="0"/>
                  <a:pt x="20761" y="0"/>
                </a:cubicBezTo>
                <a:close/>
              </a:path>
            </a:pathLst>
          </a:custGeom>
          <a:solidFill>
            <a:srgbClr val="143326">
              <a:alpha val="13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20"/>
          <p:cNvSpPr/>
          <p:nvPr/>
        </p:nvSpPr>
        <p:spPr>
          <a:xfrm flipH="1" rot="5400000">
            <a:off x="7872600" y="-733175"/>
            <a:ext cx="687549" cy="1978871"/>
          </a:xfrm>
          <a:custGeom>
            <a:rect b="b" l="l" r="r" t="t"/>
            <a:pathLst>
              <a:path extrusionOk="0" h="33991" w="11810">
                <a:moveTo>
                  <a:pt x="9252" y="1"/>
                </a:moveTo>
                <a:cubicBezTo>
                  <a:pt x="8091" y="1"/>
                  <a:pt x="6653" y="237"/>
                  <a:pt x="5876" y="250"/>
                </a:cubicBezTo>
                <a:cubicBezTo>
                  <a:pt x="4786" y="270"/>
                  <a:pt x="3638" y="231"/>
                  <a:pt x="2549" y="348"/>
                </a:cubicBezTo>
                <a:cubicBezTo>
                  <a:pt x="1148" y="523"/>
                  <a:pt x="1771" y="425"/>
                  <a:pt x="1245" y="1301"/>
                </a:cubicBezTo>
                <a:cubicBezTo>
                  <a:pt x="428" y="2682"/>
                  <a:pt x="0" y="4258"/>
                  <a:pt x="20" y="5873"/>
                </a:cubicBezTo>
                <a:cubicBezTo>
                  <a:pt x="98" y="7955"/>
                  <a:pt x="1382" y="9628"/>
                  <a:pt x="2802" y="10951"/>
                </a:cubicBezTo>
                <a:cubicBezTo>
                  <a:pt x="4027" y="12079"/>
                  <a:pt x="5545" y="12702"/>
                  <a:pt x="6304" y="14277"/>
                </a:cubicBezTo>
                <a:cubicBezTo>
                  <a:pt x="7918" y="17624"/>
                  <a:pt x="5603" y="21593"/>
                  <a:pt x="4747" y="24764"/>
                </a:cubicBezTo>
                <a:cubicBezTo>
                  <a:pt x="3930" y="27876"/>
                  <a:pt x="4397" y="32779"/>
                  <a:pt x="8094" y="33888"/>
                </a:cubicBezTo>
                <a:cubicBezTo>
                  <a:pt x="8303" y="33953"/>
                  <a:pt x="8513" y="33990"/>
                  <a:pt x="8733" y="33990"/>
                </a:cubicBezTo>
                <a:cubicBezTo>
                  <a:pt x="8779" y="33990"/>
                  <a:pt x="8825" y="33989"/>
                  <a:pt x="8872" y="33985"/>
                </a:cubicBezTo>
                <a:cubicBezTo>
                  <a:pt x="9864" y="33946"/>
                  <a:pt x="10720" y="33227"/>
                  <a:pt x="10915" y="32254"/>
                </a:cubicBezTo>
                <a:cubicBezTo>
                  <a:pt x="11265" y="30464"/>
                  <a:pt x="10915" y="28266"/>
                  <a:pt x="10915" y="26437"/>
                </a:cubicBezTo>
                <a:lnTo>
                  <a:pt x="10915" y="8013"/>
                </a:lnTo>
                <a:cubicBezTo>
                  <a:pt x="10973" y="6457"/>
                  <a:pt x="11148" y="4900"/>
                  <a:pt x="11245" y="3344"/>
                </a:cubicBezTo>
                <a:cubicBezTo>
                  <a:pt x="11362" y="1885"/>
                  <a:pt x="11809" y="795"/>
                  <a:pt x="10623" y="211"/>
                </a:cubicBezTo>
                <a:cubicBezTo>
                  <a:pt x="10296" y="55"/>
                  <a:pt x="9806" y="1"/>
                  <a:pt x="9252" y="1"/>
                </a:cubicBezTo>
                <a:close/>
              </a:path>
            </a:pathLst>
          </a:custGeom>
          <a:gradFill>
            <a:gsLst>
              <a:gs pos="0">
                <a:schemeClr val="dk1">
                  <a:alpha val="13390"/>
                </a:schemeClr>
              </a:gs>
              <a:gs pos="100000">
                <a:schemeClr val="accent1">
                  <a:alpha val="13390"/>
                </a:scheme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20"/>
          <p:cNvSpPr/>
          <p:nvPr/>
        </p:nvSpPr>
        <p:spPr>
          <a:xfrm rot="5400000">
            <a:off x="7888154" y="3980182"/>
            <a:ext cx="1084040" cy="1533276"/>
          </a:xfrm>
          <a:custGeom>
            <a:rect b="b" l="l" r="r" t="t"/>
            <a:pathLst>
              <a:path extrusionOk="0" h="29390" w="20779">
                <a:moveTo>
                  <a:pt x="2608" y="1"/>
                </a:moveTo>
                <a:cubicBezTo>
                  <a:pt x="1" y="1"/>
                  <a:pt x="1635" y="3697"/>
                  <a:pt x="2977" y="4534"/>
                </a:cubicBezTo>
                <a:cubicBezTo>
                  <a:pt x="4032" y="5204"/>
                  <a:pt x="5295" y="5393"/>
                  <a:pt x="6568" y="5393"/>
                </a:cubicBezTo>
                <a:cubicBezTo>
                  <a:pt x="7033" y="5393"/>
                  <a:pt x="7500" y="5368"/>
                  <a:pt x="7958" y="5331"/>
                </a:cubicBezTo>
                <a:cubicBezTo>
                  <a:pt x="8180" y="5316"/>
                  <a:pt x="8411" y="5298"/>
                  <a:pt x="8639" y="5298"/>
                </a:cubicBezTo>
                <a:cubicBezTo>
                  <a:pt x="8991" y="5298"/>
                  <a:pt x="9336" y="5341"/>
                  <a:pt x="9631" y="5507"/>
                </a:cubicBezTo>
                <a:cubicBezTo>
                  <a:pt x="9903" y="5682"/>
                  <a:pt x="10156" y="5915"/>
                  <a:pt x="10312" y="6168"/>
                </a:cubicBezTo>
                <a:cubicBezTo>
                  <a:pt x="11090" y="7296"/>
                  <a:pt x="11265" y="8717"/>
                  <a:pt x="10818" y="10001"/>
                </a:cubicBezTo>
                <a:cubicBezTo>
                  <a:pt x="10040" y="12180"/>
                  <a:pt x="7530" y="13561"/>
                  <a:pt x="7180" y="15857"/>
                </a:cubicBezTo>
                <a:cubicBezTo>
                  <a:pt x="6635" y="19456"/>
                  <a:pt x="12024" y="21304"/>
                  <a:pt x="13347" y="24203"/>
                </a:cubicBezTo>
                <a:cubicBezTo>
                  <a:pt x="13736" y="25098"/>
                  <a:pt x="13911" y="26090"/>
                  <a:pt x="14242" y="27004"/>
                </a:cubicBezTo>
                <a:cubicBezTo>
                  <a:pt x="14592" y="27919"/>
                  <a:pt x="15156" y="28833"/>
                  <a:pt x="16071" y="29183"/>
                </a:cubicBezTo>
                <a:cubicBezTo>
                  <a:pt x="16417" y="29325"/>
                  <a:pt x="16724" y="29390"/>
                  <a:pt x="16995" y="29390"/>
                </a:cubicBezTo>
                <a:cubicBezTo>
                  <a:pt x="19326" y="29390"/>
                  <a:pt x="19042" y="24620"/>
                  <a:pt x="19164" y="23191"/>
                </a:cubicBezTo>
                <a:cubicBezTo>
                  <a:pt x="19475" y="19514"/>
                  <a:pt x="19806" y="15818"/>
                  <a:pt x="20117" y="12141"/>
                </a:cubicBezTo>
                <a:cubicBezTo>
                  <a:pt x="20448" y="8328"/>
                  <a:pt x="20779" y="4339"/>
                  <a:pt x="19417" y="760"/>
                </a:cubicBezTo>
                <a:lnTo>
                  <a:pt x="19164" y="1"/>
                </a:ln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0"/>
          <p:cNvSpPr/>
          <p:nvPr/>
        </p:nvSpPr>
        <p:spPr>
          <a:xfrm rot="-5400000">
            <a:off x="-480578" y="3574459"/>
            <a:ext cx="1860836" cy="1567963"/>
          </a:xfrm>
          <a:custGeom>
            <a:rect b="b" l="l" r="r" t="t"/>
            <a:pathLst>
              <a:path extrusionOk="0" h="37246" w="44203">
                <a:moveTo>
                  <a:pt x="118" y="1"/>
                </a:moveTo>
                <a:cubicBezTo>
                  <a:pt x="351" y="5195"/>
                  <a:pt x="157" y="10098"/>
                  <a:pt x="40" y="15292"/>
                </a:cubicBezTo>
                <a:cubicBezTo>
                  <a:pt x="1" y="16771"/>
                  <a:pt x="818" y="18113"/>
                  <a:pt x="1071" y="19592"/>
                </a:cubicBezTo>
                <a:cubicBezTo>
                  <a:pt x="1304" y="21032"/>
                  <a:pt x="1966" y="22394"/>
                  <a:pt x="2958" y="23464"/>
                </a:cubicBezTo>
                <a:cubicBezTo>
                  <a:pt x="4028" y="24592"/>
                  <a:pt x="5429" y="25370"/>
                  <a:pt x="6635" y="26343"/>
                </a:cubicBezTo>
                <a:cubicBezTo>
                  <a:pt x="8347" y="27705"/>
                  <a:pt x="9689" y="29456"/>
                  <a:pt x="10584" y="31440"/>
                </a:cubicBezTo>
                <a:cubicBezTo>
                  <a:pt x="11265" y="32997"/>
                  <a:pt x="11713" y="34709"/>
                  <a:pt x="12900" y="35915"/>
                </a:cubicBezTo>
                <a:cubicBezTo>
                  <a:pt x="13823" y="36829"/>
                  <a:pt x="15078" y="37245"/>
                  <a:pt x="16369" y="37245"/>
                </a:cubicBezTo>
                <a:cubicBezTo>
                  <a:pt x="17824" y="37245"/>
                  <a:pt x="19324" y="36717"/>
                  <a:pt x="20448" y="35779"/>
                </a:cubicBezTo>
                <a:cubicBezTo>
                  <a:pt x="23658" y="33074"/>
                  <a:pt x="24320" y="27822"/>
                  <a:pt x="28074" y="25934"/>
                </a:cubicBezTo>
                <a:cubicBezTo>
                  <a:pt x="28853" y="25565"/>
                  <a:pt x="29689" y="25312"/>
                  <a:pt x="30545" y="25176"/>
                </a:cubicBezTo>
                <a:cubicBezTo>
                  <a:pt x="32549" y="24767"/>
                  <a:pt x="34592" y="24573"/>
                  <a:pt x="36576" y="24086"/>
                </a:cubicBezTo>
                <a:cubicBezTo>
                  <a:pt x="41012" y="22958"/>
                  <a:pt x="44203" y="19787"/>
                  <a:pt x="43074" y="14923"/>
                </a:cubicBezTo>
                <a:cubicBezTo>
                  <a:pt x="42549" y="12588"/>
                  <a:pt x="41109" y="10545"/>
                  <a:pt x="39358" y="8892"/>
                </a:cubicBezTo>
                <a:cubicBezTo>
                  <a:pt x="38366" y="7958"/>
                  <a:pt x="37179" y="6946"/>
                  <a:pt x="37140" y="5565"/>
                </a:cubicBezTo>
                <a:cubicBezTo>
                  <a:pt x="37102" y="4728"/>
                  <a:pt x="37530" y="3950"/>
                  <a:pt x="37841" y="3172"/>
                </a:cubicBezTo>
                <a:cubicBezTo>
                  <a:pt x="38308" y="2005"/>
                  <a:pt x="38172" y="1071"/>
                  <a:pt x="37588" y="1"/>
                </a:cubicBezTo>
                <a:close/>
              </a:path>
            </a:pathLst>
          </a:custGeom>
          <a:solidFill>
            <a:srgbClr val="143326">
              <a:alpha val="13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20"/>
          <p:cNvSpPr/>
          <p:nvPr/>
        </p:nvSpPr>
        <p:spPr>
          <a:xfrm rot="6300025">
            <a:off x="-271654" y="4374944"/>
            <a:ext cx="1078160" cy="816728"/>
          </a:xfrm>
          <a:custGeom>
            <a:rect b="b" l="l" r="r" t="t"/>
            <a:pathLst>
              <a:path extrusionOk="0" h="15461" w="20410">
                <a:moveTo>
                  <a:pt x="11067" y="1"/>
                </a:moveTo>
                <a:cubicBezTo>
                  <a:pt x="10142" y="1"/>
                  <a:pt x="9357" y="235"/>
                  <a:pt x="8911" y="869"/>
                </a:cubicBezTo>
                <a:cubicBezTo>
                  <a:pt x="8230" y="1822"/>
                  <a:pt x="8853" y="3378"/>
                  <a:pt x="8250" y="4448"/>
                </a:cubicBezTo>
                <a:cubicBezTo>
                  <a:pt x="7277" y="6161"/>
                  <a:pt x="5896" y="6141"/>
                  <a:pt x="4359" y="6725"/>
                </a:cubicBezTo>
                <a:cubicBezTo>
                  <a:pt x="1" y="8378"/>
                  <a:pt x="3717" y="13087"/>
                  <a:pt x="4942" y="15460"/>
                </a:cubicBezTo>
                <a:cubicBezTo>
                  <a:pt x="5679" y="15078"/>
                  <a:pt x="6290" y="14968"/>
                  <a:pt x="6842" y="14968"/>
                </a:cubicBezTo>
                <a:cubicBezTo>
                  <a:pt x="7443" y="14968"/>
                  <a:pt x="7975" y="15098"/>
                  <a:pt x="8522" y="15149"/>
                </a:cubicBezTo>
                <a:cubicBezTo>
                  <a:pt x="9472" y="15224"/>
                  <a:pt x="11964" y="15458"/>
                  <a:pt x="14417" y="15458"/>
                </a:cubicBezTo>
                <a:cubicBezTo>
                  <a:pt x="17036" y="15458"/>
                  <a:pt x="19612" y="15191"/>
                  <a:pt x="20215" y="14176"/>
                </a:cubicBezTo>
                <a:cubicBezTo>
                  <a:pt x="20409" y="13845"/>
                  <a:pt x="20098" y="12892"/>
                  <a:pt x="20078" y="12542"/>
                </a:cubicBezTo>
                <a:cubicBezTo>
                  <a:pt x="19903" y="10694"/>
                  <a:pt x="19767" y="8826"/>
                  <a:pt x="19475" y="6997"/>
                </a:cubicBezTo>
                <a:cubicBezTo>
                  <a:pt x="19281" y="5810"/>
                  <a:pt x="19125" y="2445"/>
                  <a:pt x="18250" y="1803"/>
                </a:cubicBezTo>
                <a:cubicBezTo>
                  <a:pt x="18135" y="1716"/>
                  <a:pt x="18014" y="1694"/>
                  <a:pt x="17893" y="1694"/>
                </a:cubicBezTo>
                <a:cubicBezTo>
                  <a:pt x="17760" y="1694"/>
                  <a:pt x="17625" y="1721"/>
                  <a:pt x="17493" y="1721"/>
                </a:cubicBezTo>
                <a:cubicBezTo>
                  <a:pt x="17420" y="1721"/>
                  <a:pt x="17347" y="1712"/>
                  <a:pt x="17277" y="1686"/>
                </a:cubicBezTo>
                <a:cubicBezTo>
                  <a:pt x="16095" y="1251"/>
                  <a:pt x="13206" y="1"/>
                  <a:pt x="11067" y="1"/>
                </a:cubicBezTo>
                <a:close/>
              </a:path>
            </a:pathLst>
          </a:custGeom>
          <a:gradFill>
            <a:gsLst>
              <a:gs pos="0">
                <a:schemeClr val="dk1">
                  <a:alpha val="13390"/>
                </a:schemeClr>
              </a:gs>
              <a:gs pos="100000">
                <a:schemeClr val="accent1">
                  <a:alpha val="13390"/>
                </a:scheme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20"/>
          <p:cNvSpPr txBox="1"/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/>
          <p:nvPr>
            <p:ph type="title"/>
          </p:nvPr>
        </p:nvSpPr>
        <p:spPr>
          <a:xfrm>
            <a:off x="2491826" y="2661425"/>
            <a:ext cx="41604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" name="Google Shape;18;p3"/>
          <p:cNvSpPr txBox="1"/>
          <p:nvPr>
            <p:ph hasCustomPrompt="1" idx="2" type="title"/>
          </p:nvPr>
        </p:nvSpPr>
        <p:spPr>
          <a:xfrm>
            <a:off x="3357175" y="1376350"/>
            <a:ext cx="2429400" cy="106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/>
          <p:nvPr>
            <p:ph idx="1" type="subTitle"/>
          </p:nvPr>
        </p:nvSpPr>
        <p:spPr>
          <a:xfrm>
            <a:off x="2491825" y="3503750"/>
            <a:ext cx="4160400" cy="307500"/>
          </a:xfrm>
          <a:prstGeom prst="rect">
            <a:avLst/>
          </a:prstGeom>
          <a:solidFill>
            <a:schemeClr val="dk1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0" name="Google Shape;20;p3"/>
          <p:cNvSpPr/>
          <p:nvPr/>
        </p:nvSpPr>
        <p:spPr>
          <a:xfrm>
            <a:off x="7580600" y="1850300"/>
            <a:ext cx="2187171" cy="2484285"/>
          </a:xfrm>
          <a:custGeom>
            <a:rect b="b" l="l" r="r" t="t"/>
            <a:pathLst>
              <a:path extrusionOk="0" h="13519" w="11902">
                <a:moveTo>
                  <a:pt x="8137" y="0"/>
                </a:moveTo>
                <a:cubicBezTo>
                  <a:pt x="7971" y="0"/>
                  <a:pt x="7811" y="41"/>
                  <a:pt x="7660" y="133"/>
                </a:cubicBezTo>
                <a:cubicBezTo>
                  <a:pt x="6882" y="600"/>
                  <a:pt x="7038" y="2507"/>
                  <a:pt x="6940" y="3207"/>
                </a:cubicBezTo>
                <a:cubicBezTo>
                  <a:pt x="6715" y="4702"/>
                  <a:pt x="6121" y="5420"/>
                  <a:pt x="5100" y="5420"/>
                </a:cubicBezTo>
                <a:cubicBezTo>
                  <a:pt x="4712" y="5420"/>
                  <a:pt x="4263" y="5317"/>
                  <a:pt x="3750" y="5114"/>
                </a:cubicBezTo>
                <a:cubicBezTo>
                  <a:pt x="3011" y="4841"/>
                  <a:pt x="1999" y="4161"/>
                  <a:pt x="1201" y="4102"/>
                </a:cubicBezTo>
                <a:cubicBezTo>
                  <a:pt x="1174" y="4100"/>
                  <a:pt x="1148" y="4100"/>
                  <a:pt x="1122" y="4100"/>
                </a:cubicBezTo>
                <a:cubicBezTo>
                  <a:pt x="14" y="4100"/>
                  <a:pt x="0" y="5697"/>
                  <a:pt x="229" y="6515"/>
                </a:cubicBezTo>
                <a:cubicBezTo>
                  <a:pt x="501" y="7565"/>
                  <a:pt x="1493" y="8441"/>
                  <a:pt x="2232" y="9180"/>
                </a:cubicBezTo>
                <a:cubicBezTo>
                  <a:pt x="4081" y="11067"/>
                  <a:pt x="6512" y="12195"/>
                  <a:pt x="8769" y="13518"/>
                </a:cubicBezTo>
                <a:cubicBezTo>
                  <a:pt x="11902" y="10620"/>
                  <a:pt x="9781" y="5950"/>
                  <a:pt x="10929" y="2449"/>
                </a:cubicBezTo>
                <a:cubicBezTo>
                  <a:pt x="10557" y="1789"/>
                  <a:pt x="9231" y="0"/>
                  <a:pt x="8137" y="0"/>
                </a:cubicBezTo>
                <a:close/>
              </a:path>
            </a:pathLst>
          </a:custGeom>
          <a:gradFill>
            <a:gsLst>
              <a:gs pos="0">
                <a:schemeClr val="dk1">
                  <a:alpha val="13390"/>
                </a:schemeClr>
              </a:gs>
              <a:gs pos="100000">
                <a:schemeClr val="accent1">
                  <a:alpha val="13390"/>
                </a:scheme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3"/>
          <p:cNvSpPr/>
          <p:nvPr/>
        </p:nvSpPr>
        <p:spPr>
          <a:xfrm rot="5400000">
            <a:off x="1004084" y="-1233737"/>
            <a:ext cx="2483280" cy="4584204"/>
          </a:xfrm>
          <a:custGeom>
            <a:rect b="b" l="l" r="r" t="t"/>
            <a:pathLst>
              <a:path extrusionOk="0" h="23781" w="20487">
                <a:moveTo>
                  <a:pt x="993" y="1"/>
                </a:moveTo>
                <a:cubicBezTo>
                  <a:pt x="740" y="4592"/>
                  <a:pt x="818" y="9261"/>
                  <a:pt x="643" y="13853"/>
                </a:cubicBezTo>
                <a:cubicBezTo>
                  <a:pt x="526" y="16829"/>
                  <a:pt x="1" y="20234"/>
                  <a:pt x="370" y="23152"/>
                </a:cubicBezTo>
                <a:cubicBezTo>
                  <a:pt x="2378" y="23584"/>
                  <a:pt x="4478" y="23780"/>
                  <a:pt x="6648" y="23780"/>
                </a:cubicBezTo>
                <a:cubicBezTo>
                  <a:pt x="9461" y="23780"/>
                  <a:pt x="12391" y="23451"/>
                  <a:pt x="15389" y="22880"/>
                </a:cubicBezTo>
                <a:cubicBezTo>
                  <a:pt x="18308" y="22218"/>
                  <a:pt x="20487" y="17218"/>
                  <a:pt x="17646" y="15253"/>
                </a:cubicBezTo>
                <a:cubicBezTo>
                  <a:pt x="16343" y="14359"/>
                  <a:pt x="13930" y="14825"/>
                  <a:pt x="12491" y="14261"/>
                </a:cubicBezTo>
                <a:cubicBezTo>
                  <a:pt x="11284" y="13775"/>
                  <a:pt x="10195" y="12608"/>
                  <a:pt x="9553" y="11499"/>
                </a:cubicBezTo>
                <a:cubicBezTo>
                  <a:pt x="8172" y="9145"/>
                  <a:pt x="8463" y="5526"/>
                  <a:pt x="6712" y="3425"/>
                </a:cubicBezTo>
                <a:cubicBezTo>
                  <a:pt x="5195" y="1616"/>
                  <a:pt x="2160" y="2394"/>
                  <a:pt x="993" y="1"/>
                </a:cubicBezTo>
                <a:close/>
              </a:path>
            </a:pathLst>
          </a:custGeom>
          <a:solidFill>
            <a:srgbClr val="143326">
              <a:alpha val="13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3"/>
          <p:cNvSpPr/>
          <p:nvPr/>
        </p:nvSpPr>
        <p:spPr>
          <a:xfrm rot="4456807">
            <a:off x="-280291" y="-709645"/>
            <a:ext cx="2066652" cy="1717330"/>
          </a:xfrm>
          <a:custGeom>
            <a:rect b="b" l="l" r="r" t="t"/>
            <a:pathLst>
              <a:path extrusionOk="0" h="22521" w="27102">
                <a:moveTo>
                  <a:pt x="14960" y="1"/>
                </a:moveTo>
                <a:cubicBezTo>
                  <a:pt x="14779" y="1"/>
                  <a:pt x="14597" y="28"/>
                  <a:pt x="14417" y="87"/>
                </a:cubicBezTo>
                <a:cubicBezTo>
                  <a:pt x="13424" y="418"/>
                  <a:pt x="12996" y="1546"/>
                  <a:pt x="12743" y="2558"/>
                </a:cubicBezTo>
                <a:cubicBezTo>
                  <a:pt x="12413" y="3978"/>
                  <a:pt x="12277" y="5456"/>
                  <a:pt x="11790" y="6838"/>
                </a:cubicBezTo>
                <a:cubicBezTo>
                  <a:pt x="11304" y="8200"/>
                  <a:pt x="10389" y="9523"/>
                  <a:pt x="9047" y="10067"/>
                </a:cubicBezTo>
                <a:cubicBezTo>
                  <a:pt x="7607" y="10612"/>
                  <a:pt x="5954" y="10203"/>
                  <a:pt x="4475" y="10612"/>
                </a:cubicBezTo>
                <a:cubicBezTo>
                  <a:pt x="3133" y="11001"/>
                  <a:pt x="2063" y="12013"/>
                  <a:pt x="1596" y="13336"/>
                </a:cubicBezTo>
                <a:cubicBezTo>
                  <a:pt x="0" y="18102"/>
                  <a:pt x="7063" y="20554"/>
                  <a:pt x="10448" y="21643"/>
                </a:cubicBezTo>
                <a:cubicBezTo>
                  <a:pt x="12165" y="22194"/>
                  <a:pt x="13986" y="22520"/>
                  <a:pt x="15795" y="22520"/>
                </a:cubicBezTo>
                <a:cubicBezTo>
                  <a:pt x="17306" y="22520"/>
                  <a:pt x="18808" y="22293"/>
                  <a:pt x="20234" y="21779"/>
                </a:cubicBezTo>
                <a:cubicBezTo>
                  <a:pt x="23346" y="20651"/>
                  <a:pt x="26012" y="18024"/>
                  <a:pt x="26654" y="14736"/>
                </a:cubicBezTo>
                <a:cubicBezTo>
                  <a:pt x="27101" y="12558"/>
                  <a:pt x="26615" y="10281"/>
                  <a:pt x="25837" y="8180"/>
                </a:cubicBezTo>
                <a:cubicBezTo>
                  <a:pt x="25331" y="6838"/>
                  <a:pt x="24630" y="5476"/>
                  <a:pt x="23405" y="4756"/>
                </a:cubicBezTo>
                <a:cubicBezTo>
                  <a:pt x="22082" y="3958"/>
                  <a:pt x="20370" y="4056"/>
                  <a:pt x="19086" y="3200"/>
                </a:cubicBezTo>
                <a:cubicBezTo>
                  <a:pt x="18269" y="2655"/>
                  <a:pt x="17743" y="1760"/>
                  <a:pt x="17043" y="1060"/>
                </a:cubicBezTo>
                <a:cubicBezTo>
                  <a:pt x="16491" y="492"/>
                  <a:pt x="15735" y="1"/>
                  <a:pt x="14960" y="1"/>
                </a:cubicBezTo>
                <a:close/>
              </a:path>
            </a:pathLst>
          </a:custGeom>
          <a:gradFill>
            <a:gsLst>
              <a:gs pos="0">
                <a:schemeClr val="dk1">
                  <a:alpha val="13390"/>
                </a:schemeClr>
              </a:gs>
              <a:gs pos="100000">
                <a:schemeClr val="accent1">
                  <a:alpha val="13390"/>
                </a:scheme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7528177" y="2533300"/>
            <a:ext cx="2056798" cy="2721711"/>
          </a:xfrm>
          <a:custGeom>
            <a:rect b="b" l="l" r="r" t="t"/>
            <a:pathLst>
              <a:path extrusionOk="0" h="41653" w="37180">
                <a:moveTo>
                  <a:pt x="17853" y="0"/>
                </a:moveTo>
                <a:cubicBezTo>
                  <a:pt x="15902" y="0"/>
                  <a:pt x="13967" y="603"/>
                  <a:pt x="12627" y="1984"/>
                </a:cubicBezTo>
                <a:cubicBezTo>
                  <a:pt x="11421" y="3210"/>
                  <a:pt x="10837" y="4902"/>
                  <a:pt x="10059" y="6420"/>
                </a:cubicBezTo>
                <a:cubicBezTo>
                  <a:pt x="9456" y="7587"/>
                  <a:pt x="8755" y="8696"/>
                  <a:pt x="7938" y="9727"/>
                </a:cubicBezTo>
                <a:cubicBezTo>
                  <a:pt x="4962" y="13443"/>
                  <a:pt x="1" y="16283"/>
                  <a:pt x="20" y="21575"/>
                </a:cubicBezTo>
                <a:cubicBezTo>
                  <a:pt x="1" y="23715"/>
                  <a:pt x="993" y="25719"/>
                  <a:pt x="2705" y="27003"/>
                </a:cubicBezTo>
                <a:cubicBezTo>
                  <a:pt x="4300" y="28190"/>
                  <a:pt x="6752" y="27762"/>
                  <a:pt x="8055" y="29435"/>
                </a:cubicBezTo>
                <a:cubicBezTo>
                  <a:pt x="8969" y="30583"/>
                  <a:pt x="8814" y="32314"/>
                  <a:pt x="8094" y="33579"/>
                </a:cubicBezTo>
                <a:cubicBezTo>
                  <a:pt x="7608" y="34415"/>
                  <a:pt x="6946" y="35116"/>
                  <a:pt x="6479" y="35952"/>
                </a:cubicBezTo>
                <a:cubicBezTo>
                  <a:pt x="5517" y="37741"/>
                  <a:pt x="5602" y="39891"/>
                  <a:pt x="6713" y="41594"/>
                </a:cubicBezTo>
                <a:lnTo>
                  <a:pt x="37082" y="41594"/>
                </a:lnTo>
                <a:cubicBezTo>
                  <a:pt x="37101" y="41205"/>
                  <a:pt x="36868" y="40466"/>
                  <a:pt x="36907" y="40057"/>
                </a:cubicBezTo>
                <a:lnTo>
                  <a:pt x="36907" y="14065"/>
                </a:lnTo>
                <a:cubicBezTo>
                  <a:pt x="36907" y="11147"/>
                  <a:pt x="37179" y="8073"/>
                  <a:pt x="36712" y="5194"/>
                </a:cubicBezTo>
                <a:cubicBezTo>
                  <a:pt x="36537" y="4105"/>
                  <a:pt x="36381" y="3404"/>
                  <a:pt x="35720" y="3287"/>
                </a:cubicBezTo>
                <a:cubicBezTo>
                  <a:pt x="35637" y="3278"/>
                  <a:pt x="35553" y="3273"/>
                  <a:pt x="35469" y="3273"/>
                </a:cubicBezTo>
                <a:cubicBezTo>
                  <a:pt x="35215" y="3273"/>
                  <a:pt x="34956" y="3317"/>
                  <a:pt x="34708" y="3404"/>
                </a:cubicBezTo>
                <a:cubicBezTo>
                  <a:pt x="33327" y="3832"/>
                  <a:pt x="31965" y="4241"/>
                  <a:pt x="30506" y="4319"/>
                </a:cubicBezTo>
                <a:cubicBezTo>
                  <a:pt x="30372" y="4326"/>
                  <a:pt x="30239" y="4330"/>
                  <a:pt x="30108" y="4330"/>
                </a:cubicBezTo>
                <a:cubicBezTo>
                  <a:pt x="26396" y="4330"/>
                  <a:pt x="23825" y="1232"/>
                  <a:pt x="20292" y="311"/>
                </a:cubicBezTo>
                <a:cubicBezTo>
                  <a:pt x="19506" y="108"/>
                  <a:pt x="18678" y="0"/>
                  <a:pt x="17853" y="0"/>
                </a:cubicBezTo>
                <a:close/>
                <a:moveTo>
                  <a:pt x="6693" y="41594"/>
                </a:moveTo>
                <a:cubicBezTo>
                  <a:pt x="6680" y="41594"/>
                  <a:pt x="6721" y="41622"/>
                  <a:pt x="6742" y="41639"/>
                </a:cubicBezTo>
                <a:lnTo>
                  <a:pt x="6742" y="41639"/>
                </a:lnTo>
                <a:cubicBezTo>
                  <a:pt x="6732" y="41624"/>
                  <a:pt x="6723" y="41609"/>
                  <a:pt x="6713" y="41594"/>
                </a:cubicBezTo>
                <a:close/>
                <a:moveTo>
                  <a:pt x="6742" y="41639"/>
                </a:moveTo>
                <a:lnTo>
                  <a:pt x="6742" y="41639"/>
                </a:lnTo>
                <a:cubicBezTo>
                  <a:pt x="6745" y="41643"/>
                  <a:pt x="6748" y="41648"/>
                  <a:pt x="6752" y="41653"/>
                </a:cubicBezTo>
                <a:cubicBezTo>
                  <a:pt x="6758" y="41653"/>
                  <a:pt x="6752" y="41647"/>
                  <a:pt x="6742" y="41639"/>
                </a:cubicBezTo>
                <a:close/>
              </a:path>
            </a:pathLst>
          </a:custGeom>
          <a:solidFill>
            <a:srgbClr val="143326">
              <a:alpha val="13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" name="Google Shape;24;p3"/>
          <p:cNvSpPr/>
          <p:nvPr/>
        </p:nvSpPr>
        <p:spPr>
          <a:xfrm rot="5400000">
            <a:off x="8019245" y="-234659"/>
            <a:ext cx="924046" cy="1378914"/>
          </a:xfrm>
          <a:custGeom>
            <a:rect b="b" l="l" r="r" t="t"/>
            <a:pathLst>
              <a:path extrusionOk="0" h="29845" w="20001">
                <a:moveTo>
                  <a:pt x="1" y="1"/>
                </a:moveTo>
                <a:lnTo>
                  <a:pt x="156" y="29845"/>
                </a:lnTo>
                <a:cubicBezTo>
                  <a:pt x="2374" y="29203"/>
                  <a:pt x="2685" y="25876"/>
                  <a:pt x="3075" y="24047"/>
                </a:cubicBezTo>
                <a:cubicBezTo>
                  <a:pt x="3561" y="21732"/>
                  <a:pt x="4475" y="20273"/>
                  <a:pt x="6615" y="19300"/>
                </a:cubicBezTo>
                <a:cubicBezTo>
                  <a:pt x="8736" y="18327"/>
                  <a:pt x="9689" y="18191"/>
                  <a:pt x="9572" y="15604"/>
                </a:cubicBezTo>
                <a:cubicBezTo>
                  <a:pt x="9475" y="13619"/>
                  <a:pt x="9183" y="11421"/>
                  <a:pt x="10643" y="9903"/>
                </a:cubicBezTo>
                <a:cubicBezTo>
                  <a:pt x="11946" y="8541"/>
                  <a:pt x="13989" y="7841"/>
                  <a:pt x="15565" y="6849"/>
                </a:cubicBezTo>
                <a:cubicBezTo>
                  <a:pt x="17919" y="5351"/>
                  <a:pt x="20000" y="3405"/>
                  <a:pt x="19942" y="351"/>
                </a:cubicBez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dk1">
                  <a:alpha val="13390"/>
                </a:schemeClr>
              </a:gs>
              <a:gs pos="100000">
                <a:schemeClr val="accent1">
                  <a:alpha val="13390"/>
                </a:scheme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" name="Google Shape;25;p3"/>
          <p:cNvSpPr/>
          <p:nvPr/>
        </p:nvSpPr>
        <p:spPr>
          <a:xfrm>
            <a:off x="300896" y="3999500"/>
            <a:ext cx="1995790" cy="1587146"/>
          </a:xfrm>
          <a:custGeom>
            <a:rect b="b" l="l" r="r" t="t"/>
            <a:pathLst>
              <a:path extrusionOk="0" h="31856" w="40058">
                <a:moveTo>
                  <a:pt x="20761" y="0"/>
                </a:moveTo>
                <a:cubicBezTo>
                  <a:pt x="19768" y="0"/>
                  <a:pt x="18787" y="210"/>
                  <a:pt x="17918" y="757"/>
                </a:cubicBezTo>
                <a:cubicBezTo>
                  <a:pt x="16848" y="1419"/>
                  <a:pt x="16167" y="2683"/>
                  <a:pt x="15409" y="3656"/>
                </a:cubicBezTo>
                <a:cubicBezTo>
                  <a:pt x="13813" y="5738"/>
                  <a:pt x="12490" y="7839"/>
                  <a:pt x="9942" y="8870"/>
                </a:cubicBezTo>
                <a:cubicBezTo>
                  <a:pt x="9455" y="9084"/>
                  <a:pt x="8930" y="9240"/>
                  <a:pt x="8444" y="9395"/>
                </a:cubicBezTo>
                <a:cubicBezTo>
                  <a:pt x="5389" y="10446"/>
                  <a:pt x="2276" y="12119"/>
                  <a:pt x="895" y="15212"/>
                </a:cubicBezTo>
                <a:cubicBezTo>
                  <a:pt x="0" y="17216"/>
                  <a:pt x="370" y="19648"/>
                  <a:pt x="1557" y="21496"/>
                </a:cubicBezTo>
                <a:cubicBezTo>
                  <a:pt x="3055" y="23831"/>
                  <a:pt x="5817" y="25426"/>
                  <a:pt x="8560" y="25718"/>
                </a:cubicBezTo>
                <a:cubicBezTo>
                  <a:pt x="12296" y="26127"/>
                  <a:pt x="15953" y="26185"/>
                  <a:pt x="19416" y="27839"/>
                </a:cubicBezTo>
                <a:cubicBezTo>
                  <a:pt x="22412" y="29278"/>
                  <a:pt x="25272" y="31379"/>
                  <a:pt x="28657" y="31788"/>
                </a:cubicBezTo>
                <a:cubicBezTo>
                  <a:pt x="29021" y="31833"/>
                  <a:pt x="29386" y="31856"/>
                  <a:pt x="29752" y="31856"/>
                </a:cubicBezTo>
                <a:cubicBezTo>
                  <a:pt x="33294" y="31856"/>
                  <a:pt x="36812" y="29768"/>
                  <a:pt x="38346" y="26594"/>
                </a:cubicBezTo>
                <a:cubicBezTo>
                  <a:pt x="40058" y="23072"/>
                  <a:pt x="39144" y="18442"/>
                  <a:pt x="36186" y="15893"/>
                </a:cubicBezTo>
                <a:cubicBezTo>
                  <a:pt x="34611" y="14512"/>
                  <a:pt x="32490" y="13675"/>
                  <a:pt x="31206" y="12022"/>
                </a:cubicBezTo>
                <a:cubicBezTo>
                  <a:pt x="29902" y="10368"/>
                  <a:pt x="29319" y="7936"/>
                  <a:pt x="28541" y="5991"/>
                </a:cubicBezTo>
                <a:cubicBezTo>
                  <a:pt x="28502" y="5854"/>
                  <a:pt x="28443" y="5738"/>
                  <a:pt x="28404" y="5621"/>
                </a:cubicBezTo>
                <a:cubicBezTo>
                  <a:pt x="27607" y="3656"/>
                  <a:pt x="26206" y="2022"/>
                  <a:pt x="24416" y="913"/>
                </a:cubicBezTo>
                <a:cubicBezTo>
                  <a:pt x="24027" y="660"/>
                  <a:pt x="23599" y="485"/>
                  <a:pt x="23152" y="349"/>
                </a:cubicBezTo>
                <a:cubicBezTo>
                  <a:pt x="22384" y="139"/>
                  <a:pt x="21569" y="0"/>
                  <a:pt x="20761" y="0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ltle only 2">
  <p:cSld name="CUSTOM_12_1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1"/>
          <p:cNvSpPr/>
          <p:nvPr/>
        </p:nvSpPr>
        <p:spPr>
          <a:xfrm flipH="1">
            <a:off x="7339252" y="-739950"/>
            <a:ext cx="2783573" cy="3207532"/>
          </a:xfrm>
          <a:custGeom>
            <a:rect b="b" l="l" r="r" t="t"/>
            <a:pathLst>
              <a:path extrusionOk="0" h="37246" w="44203">
                <a:moveTo>
                  <a:pt x="118" y="1"/>
                </a:moveTo>
                <a:cubicBezTo>
                  <a:pt x="351" y="5195"/>
                  <a:pt x="157" y="10098"/>
                  <a:pt x="40" y="15292"/>
                </a:cubicBezTo>
                <a:cubicBezTo>
                  <a:pt x="1" y="16771"/>
                  <a:pt x="818" y="18113"/>
                  <a:pt x="1071" y="19592"/>
                </a:cubicBezTo>
                <a:cubicBezTo>
                  <a:pt x="1304" y="21032"/>
                  <a:pt x="1966" y="22394"/>
                  <a:pt x="2958" y="23464"/>
                </a:cubicBezTo>
                <a:cubicBezTo>
                  <a:pt x="4028" y="24592"/>
                  <a:pt x="5429" y="25370"/>
                  <a:pt x="6635" y="26343"/>
                </a:cubicBezTo>
                <a:cubicBezTo>
                  <a:pt x="8347" y="27705"/>
                  <a:pt x="9689" y="29456"/>
                  <a:pt x="10584" y="31440"/>
                </a:cubicBezTo>
                <a:cubicBezTo>
                  <a:pt x="11265" y="32997"/>
                  <a:pt x="11713" y="34709"/>
                  <a:pt x="12900" y="35915"/>
                </a:cubicBezTo>
                <a:cubicBezTo>
                  <a:pt x="13823" y="36829"/>
                  <a:pt x="15078" y="37245"/>
                  <a:pt x="16369" y="37245"/>
                </a:cubicBezTo>
                <a:cubicBezTo>
                  <a:pt x="17824" y="37245"/>
                  <a:pt x="19324" y="36717"/>
                  <a:pt x="20448" y="35779"/>
                </a:cubicBezTo>
                <a:cubicBezTo>
                  <a:pt x="23658" y="33074"/>
                  <a:pt x="24320" y="27822"/>
                  <a:pt x="28074" y="25934"/>
                </a:cubicBezTo>
                <a:cubicBezTo>
                  <a:pt x="28853" y="25565"/>
                  <a:pt x="29689" y="25312"/>
                  <a:pt x="30545" y="25176"/>
                </a:cubicBezTo>
                <a:cubicBezTo>
                  <a:pt x="32549" y="24767"/>
                  <a:pt x="34592" y="24573"/>
                  <a:pt x="36576" y="24086"/>
                </a:cubicBezTo>
                <a:cubicBezTo>
                  <a:pt x="41012" y="22958"/>
                  <a:pt x="44203" y="19787"/>
                  <a:pt x="43074" y="14923"/>
                </a:cubicBezTo>
                <a:cubicBezTo>
                  <a:pt x="42549" y="12588"/>
                  <a:pt x="41109" y="10545"/>
                  <a:pt x="39358" y="8892"/>
                </a:cubicBezTo>
                <a:cubicBezTo>
                  <a:pt x="38366" y="7958"/>
                  <a:pt x="37179" y="6946"/>
                  <a:pt x="37140" y="5565"/>
                </a:cubicBezTo>
                <a:cubicBezTo>
                  <a:pt x="37102" y="4728"/>
                  <a:pt x="37530" y="3950"/>
                  <a:pt x="37841" y="3172"/>
                </a:cubicBezTo>
                <a:cubicBezTo>
                  <a:pt x="38308" y="2005"/>
                  <a:pt x="38172" y="1071"/>
                  <a:pt x="37588" y="1"/>
                </a:cubicBezTo>
                <a:close/>
              </a:path>
            </a:pathLst>
          </a:custGeom>
          <a:solidFill>
            <a:srgbClr val="143326">
              <a:alpha val="13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21"/>
          <p:cNvSpPr/>
          <p:nvPr/>
        </p:nvSpPr>
        <p:spPr>
          <a:xfrm flipH="1" rot="10800000">
            <a:off x="-192725" y="3825266"/>
            <a:ext cx="1389556" cy="1397259"/>
          </a:xfrm>
          <a:custGeom>
            <a:rect b="b" l="l" r="r" t="t"/>
            <a:pathLst>
              <a:path extrusionOk="0" h="24849" w="24712">
                <a:moveTo>
                  <a:pt x="21627" y="0"/>
                </a:moveTo>
                <a:cubicBezTo>
                  <a:pt x="20670" y="0"/>
                  <a:pt x="19607" y="138"/>
                  <a:pt x="18833" y="138"/>
                </a:cubicBezTo>
                <a:lnTo>
                  <a:pt x="10292" y="79"/>
                </a:lnTo>
                <a:cubicBezTo>
                  <a:pt x="9960" y="79"/>
                  <a:pt x="7060" y="102"/>
                  <a:pt x="4423" y="102"/>
                </a:cubicBezTo>
                <a:cubicBezTo>
                  <a:pt x="2116" y="102"/>
                  <a:pt x="10" y="85"/>
                  <a:pt x="0" y="21"/>
                </a:cubicBezTo>
                <a:lnTo>
                  <a:pt x="0" y="21"/>
                </a:lnTo>
                <a:cubicBezTo>
                  <a:pt x="409" y="5313"/>
                  <a:pt x="1460" y="10799"/>
                  <a:pt x="934" y="16072"/>
                </a:cubicBezTo>
                <a:cubicBezTo>
                  <a:pt x="2607" y="16363"/>
                  <a:pt x="3619" y="17998"/>
                  <a:pt x="4631" y="19359"/>
                </a:cubicBezTo>
                <a:cubicBezTo>
                  <a:pt x="6790" y="22317"/>
                  <a:pt x="10059" y="24748"/>
                  <a:pt x="13736" y="24846"/>
                </a:cubicBezTo>
                <a:cubicBezTo>
                  <a:pt x="13795" y="24847"/>
                  <a:pt x="13855" y="24848"/>
                  <a:pt x="13915" y="24848"/>
                </a:cubicBezTo>
                <a:cubicBezTo>
                  <a:pt x="17517" y="24848"/>
                  <a:pt x="21206" y="21984"/>
                  <a:pt x="21167" y="18387"/>
                </a:cubicBezTo>
                <a:cubicBezTo>
                  <a:pt x="21148" y="16052"/>
                  <a:pt x="19689" y="14009"/>
                  <a:pt x="19125" y="11752"/>
                </a:cubicBezTo>
                <a:cubicBezTo>
                  <a:pt x="18736" y="10157"/>
                  <a:pt x="18560" y="8348"/>
                  <a:pt x="19553" y="7044"/>
                </a:cubicBezTo>
                <a:cubicBezTo>
                  <a:pt x="20039" y="6383"/>
                  <a:pt x="20778" y="5955"/>
                  <a:pt x="21420" y="5430"/>
                </a:cubicBezTo>
                <a:cubicBezTo>
                  <a:pt x="22276" y="4729"/>
                  <a:pt x="22977" y="3873"/>
                  <a:pt x="23463" y="2900"/>
                </a:cubicBezTo>
                <a:cubicBezTo>
                  <a:pt x="24712" y="441"/>
                  <a:pt x="23340" y="0"/>
                  <a:pt x="21627" y="0"/>
                </a:cubicBezTo>
                <a:close/>
              </a:path>
            </a:pathLst>
          </a:custGeom>
          <a:solidFill>
            <a:srgbClr val="143326">
              <a:alpha val="13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21"/>
          <p:cNvSpPr/>
          <p:nvPr/>
        </p:nvSpPr>
        <p:spPr>
          <a:xfrm>
            <a:off x="261325" y="4215550"/>
            <a:ext cx="945928" cy="786039"/>
          </a:xfrm>
          <a:custGeom>
            <a:rect b="b" l="l" r="r" t="t"/>
            <a:pathLst>
              <a:path extrusionOk="0" h="22521" w="27102">
                <a:moveTo>
                  <a:pt x="14960" y="1"/>
                </a:moveTo>
                <a:cubicBezTo>
                  <a:pt x="14779" y="1"/>
                  <a:pt x="14597" y="28"/>
                  <a:pt x="14417" y="87"/>
                </a:cubicBezTo>
                <a:cubicBezTo>
                  <a:pt x="13424" y="418"/>
                  <a:pt x="12996" y="1546"/>
                  <a:pt x="12743" y="2558"/>
                </a:cubicBezTo>
                <a:cubicBezTo>
                  <a:pt x="12413" y="3978"/>
                  <a:pt x="12277" y="5456"/>
                  <a:pt x="11790" y="6838"/>
                </a:cubicBezTo>
                <a:cubicBezTo>
                  <a:pt x="11304" y="8200"/>
                  <a:pt x="10389" y="9523"/>
                  <a:pt x="9047" y="10067"/>
                </a:cubicBezTo>
                <a:cubicBezTo>
                  <a:pt x="7607" y="10612"/>
                  <a:pt x="5954" y="10203"/>
                  <a:pt x="4475" y="10612"/>
                </a:cubicBezTo>
                <a:cubicBezTo>
                  <a:pt x="3133" y="11001"/>
                  <a:pt x="2063" y="12013"/>
                  <a:pt x="1596" y="13336"/>
                </a:cubicBezTo>
                <a:cubicBezTo>
                  <a:pt x="0" y="18102"/>
                  <a:pt x="7063" y="20554"/>
                  <a:pt x="10448" y="21643"/>
                </a:cubicBezTo>
                <a:cubicBezTo>
                  <a:pt x="12165" y="22194"/>
                  <a:pt x="13986" y="22520"/>
                  <a:pt x="15795" y="22520"/>
                </a:cubicBezTo>
                <a:cubicBezTo>
                  <a:pt x="17306" y="22520"/>
                  <a:pt x="18808" y="22293"/>
                  <a:pt x="20234" y="21779"/>
                </a:cubicBezTo>
                <a:cubicBezTo>
                  <a:pt x="23346" y="20651"/>
                  <a:pt x="26012" y="18024"/>
                  <a:pt x="26654" y="14736"/>
                </a:cubicBezTo>
                <a:cubicBezTo>
                  <a:pt x="27101" y="12558"/>
                  <a:pt x="26615" y="10281"/>
                  <a:pt x="25837" y="8180"/>
                </a:cubicBezTo>
                <a:cubicBezTo>
                  <a:pt x="25331" y="6838"/>
                  <a:pt x="24630" y="5476"/>
                  <a:pt x="23405" y="4756"/>
                </a:cubicBezTo>
                <a:cubicBezTo>
                  <a:pt x="22082" y="3958"/>
                  <a:pt x="20370" y="4056"/>
                  <a:pt x="19086" y="3200"/>
                </a:cubicBezTo>
                <a:cubicBezTo>
                  <a:pt x="18269" y="2655"/>
                  <a:pt x="17743" y="1760"/>
                  <a:pt x="17043" y="1060"/>
                </a:cubicBezTo>
                <a:cubicBezTo>
                  <a:pt x="16491" y="492"/>
                  <a:pt x="15735" y="1"/>
                  <a:pt x="14960" y="1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21"/>
          <p:cNvSpPr/>
          <p:nvPr/>
        </p:nvSpPr>
        <p:spPr>
          <a:xfrm>
            <a:off x="8200050" y="-33475"/>
            <a:ext cx="1039893" cy="2212599"/>
          </a:xfrm>
          <a:custGeom>
            <a:rect b="b" l="l" r="r" t="t"/>
            <a:pathLst>
              <a:path extrusionOk="0" h="26039" w="12238">
                <a:moveTo>
                  <a:pt x="2403" y="1"/>
                </a:moveTo>
                <a:cubicBezTo>
                  <a:pt x="1868" y="1"/>
                  <a:pt x="1333" y="11"/>
                  <a:pt x="798" y="50"/>
                </a:cubicBezTo>
                <a:cubicBezTo>
                  <a:pt x="254" y="88"/>
                  <a:pt x="1" y="30"/>
                  <a:pt x="137" y="653"/>
                </a:cubicBezTo>
                <a:cubicBezTo>
                  <a:pt x="234" y="964"/>
                  <a:pt x="448" y="1217"/>
                  <a:pt x="701" y="1392"/>
                </a:cubicBezTo>
                <a:cubicBezTo>
                  <a:pt x="1226" y="1820"/>
                  <a:pt x="1907" y="2034"/>
                  <a:pt x="2530" y="2209"/>
                </a:cubicBezTo>
                <a:cubicBezTo>
                  <a:pt x="3833" y="2598"/>
                  <a:pt x="5584" y="2384"/>
                  <a:pt x="6382" y="3668"/>
                </a:cubicBezTo>
                <a:cubicBezTo>
                  <a:pt x="7841" y="6042"/>
                  <a:pt x="5837" y="9232"/>
                  <a:pt x="4767" y="11236"/>
                </a:cubicBezTo>
                <a:cubicBezTo>
                  <a:pt x="3464" y="13707"/>
                  <a:pt x="4650" y="15614"/>
                  <a:pt x="6343" y="17442"/>
                </a:cubicBezTo>
                <a:cubicBezTo>
                  <a:pt x="8094" y="19329"/>
                  <a:pt x="8191" y="20730"/>
                  <a:pt x="8833" y="23084"/>
                </a:cubicBezTo>
                <a:cubicBezTo>
                  <a:pt x="9122" y="24103"/>
                  <a:pt x="10328" y="26039"/>
                  <a:pt x="11652" y="26039"/>
                </a:cubicBezTo>
                <a:cubicBezTo>
                  <a:pt x="11845" y="26039"/>
                  <a:pt x="12042" y="25997"/>
                  <a:pt x="12238" y="25905"/>
                </a:cubicBezTo>
                <a:lnTo>
                  <a:pt x="11518" y="3298"/>
                </a:lnTo>
                <a:cubicBezTo>
                  <a:pt x="11518" y="2112"/>
                  <a:pt x="11537" y="1178"/>
                  <a:pt x="11537" y="11"/>
                </a:cubicBezTo>
                <a:lnTo>
                  <a:pt x="4008" y="11"/>
                </a:lnTo>
                <a:cubicBezTo>
                  <a:pt x="3473" y="11"/>
                  <a:pt x="2938" y="1"/>
                  <a:pt x="2403" y="1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21"/>
          <p:cNvSpPr txBox="1"/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2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2"/>
          <p:cNvSpPr txBox="1"/>
          <p:nvPr>
            <p:ph idx="1" type="subTitle"/>
          </p:nvPr>
        </p:nvSpPr>
        <p:spPr>
          <a:xfrm>
            <a:off x="3452900" y="1888200"/>
            <a:ext cx="22383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5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4" name="Google Shape;174;p22"/>
          <p:cNvSpPr txBox="1"/>
          <p:nvPr>
            <p:ph idx="2" type="subTitle"/>
          </p:nvPr>
        </p:nvSpPr>
        <p:spPr>
          <a:xfrm>
            <a:off x="3452900" y="2201225"/>
            <a:ext cx="2238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75" name="Google Shape;175;p22"/>
          <p:cNvSpPr txBox="1"/>
          <p:nvPr>
            <p:ph idx="3" type="subTitle"/>
          </p:nvPr>
        </p:nvSpPr>
        <p:spPr>
          <a:xfrm>
            <a:off x="1034238" y="1888200"/>
            <a:ext cx="22383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5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6" name="Google Shape;176;p22"/>
          <p:cNvSpPr txBox="1"/>
          <p:nvPr>
            <p:ph idx="4" type="subTitle"/>
          </p:nvPr>
        </p:nvSpPr>
        <p:spPr>
          <a:xfrm>
            <a:off x="1034238" y="2201225"/>
            <a:ext cx="2238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77" name="Google Shape;177;p22"/>
          <p:cNvSpPr txBox="1"/>
          <p:nvPr>
            <p:ph idx="5" type="subTitle"/>
          </p:nvPr>
        </p:nvSpPr>
        <p:spPr>
          <a:xfrm>
            <a:off x="5871613" y="1888200"/>
            <a:ext cx="22383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5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8" name="Google Shape;178;p22"/>
          <p:cNvSpPr txBox="1"/>
          <p:nvPr>
            <p:ph idx="6" type="subTitle"/>
          </p:nvPr>
        </p:nvSpPr>
        <p:spPr>
          <a:xfrm>
            <a:off x="5871613" y="2201225"/>
            <a:ext cx="2238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79" name="Google Shape;179;p22"/>
          <p:cNvSpPr txBox="1"/>
          <p:nvPr>
            <p:ph idx="7" type="subTitle"/>
          </p:nvPr>
        </p:nvSpPr>
        <p:spPr>
          <a:xfrm>
            <a:off x="3452900" y="3619675"/>
            <a:ext cx="22383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5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80" name="Google Shape;180;p22"/>
          <p:cNvSpPr txBox="1"/>
          <p:nvPr>
            <p:ph idx="8" type="subTitle"/>
          </p:nvPr>
        </p:nvSpPr>
        <p:spPr>
          <a:xfrm>
            <a:off x="3452900" y="3932700"/>
            <a:ext cx="2238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81" name="Google Shape;181;p22"/>
          <p:cNvSpPr txBox="1"/>
          <p:nvPr>
            <p:ph idx="9" type="subTitle"/>
          </p:nvPr>
        </p:nvSpPr>
        <p:spPr>
          <a:xfrm>
            <a:off x="1034238" y="3619675"/>
            <a:ext cx="22383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5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82" name="Google Shape;182;p22"/>
          <p:cNvSpPr txBox="1"/>
          <p:nvPr>
            <p:ph idx="13" type="subTitle"/>
          </p:nvPr>
        </p:nvSpPr>
        <p:spPr>
          <a:xfrm>
            <a:off x="1034238" y="3932700"/>
            <a:ext cx="2238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83" name="Google Shape;183;p22"/>
          <p:cNvSpPr txBox="1"/>
          <p:nvPr>
            <p:ph idx="14" type="subTitle"/>
          </p:nvPr>
        </p:nvSpPr>
        <p:spPr>
          <a:xfrm>
            <a:off x="5871613" y="3619675"/>
            <a:ext cx="22383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5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84" name="Google Shape;184;p22"/>
          <p:cNvSpPr txBox="1"/>
          <p:nvPr>
            <p:ph idx="15" type="subTitle"/>
          </p:nvPr>
        </p:nvSpPr>
        <p:spPr>
          <a:xfrm>
            <a:off x="5871613" y="3932700"/>
            <a:ext cx="2238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85" name="Google Shape;185;p22"/>
          <p:cNvSpPr/>
          <p:nvPr/>
        </p:nvSpPr>
        <p:spPr>
          <a:xfrm rot="10800000">
            <a:off x="-120548" y="3629467"/>
            <a:ext cx="1119573" cy="1583533"/>
          </a:xfrm>
          <a:custGeom>
            <a:rect b="b" l="l" r="r" t="t"/>
            <a:pathLst>
              <a:path extrusionOk="0" h="29390" w="20779">
                <a:moveTo>
                  <a:pt x="2608" y="1"/>
                </a:moveTo>
                <a:cubicBezTo>
                  <a:pt x="1" y="1"/>
                  <a:pt x="1635" y="3697"/>
                  <a:pt x="2977" y="4534"/>
                </a:cubicBezTo>
                <a:cubicBezTo>
                  <a:pt x="4032" y="5204"/>
                  <a:pt x="5295" y="5393"/>
                  <a:pt x="6568" y="5393"/>
                </a:cubicBezTo>
                <a:cubicBezTo>
                  <a:pt x="7033" y="5393"/>
                  <a:pt x="7500" y="5368"/>
                  <a:pt x="7958" y="5331"/>
                </a:cubicBezTo>
                <a:cubicBezTo>
                  <a:pt x="8180" y="5316"/>
                  <a:pt x="8411" y="5298"/>
                  <a:pt x="8639" y="5298"/>
                </a:cubicBezTo>
                <a:cubicBezTo>
                  <a:pt x="8991" y="5298"/>
                  <a:pt x="9336" y="5341"/>
                  <a:pt x="9631" y="5507"/>
                </a:cubicBezTo>
                <a:cubicBezTo>
                  <a:pt x="9903" y="5682"/>
                  <a:pt x="10156" y="5915"/>
                  <a:pt x="10312" y="6168"/>
                </a:cubicBezTo>
                <a:cubicBezTo>
                  <a:pt x="11090" y="7296"/>
                  <a:pt x="11265" y="8717"/>
                  <a:pt x="10818" y="10001"/>
                </a:cubicBezTo>
                <a:cubicBezTo>
                  <a:pt x="10040" y="12180"/>
                  <a:pt x="7530" y="13561"/>
                  <a:pt x="7180" y="15857"/>
                </a:cubicBezTo>
                <a:cubicBezTo>
                  <a:pt x="6635" y="19456"/>
                  <a:pt x="12024" y="21304"/>
                  <a:pt x="13347" y="24203"/>
                </a:cubicBezTo>
                <a:cubicBezTo>
                  <a:pt x="13736" y="25098"/>
                  <a:pt x="13911" y="26090"/>
                  <a:pt x="14242" y="27004"/>
                </a:cubicBezTo>
                <a:cubicBezTo>
                  <a:pt x="14592" y="27919"/>
                  <a:pt x="15156" y="28833"/>
                  <a:pt x="16071" y="29183"/>
                </a:cubicBezTo>
                <a:cubicBezTo>
                  <a:pt x="16417" y="29325"/>
                  <a:pt x="16724" y="29390"/>
                  <a:pt x="16995" y="29390"/>
                </a:cubicBezTo>
                <a:cubicBezTo>
                  <a:pt x="19326" y="29390"/>
                  <a:pt x="19042" y="24620"/>
                  <a:pt x="19164" y="23191"/>
                </a:cubicBezTo>
                <a:cubicBezTo>
                  <a:pt x="19475" y="19514"/>
                  <a:pt x="19806" y="15818"/>
                  <a:pt x="20117" y="12141"/>
                </a:cubicBezTo>
                <a:cubicBezTo>
                  <a:pt x="20448" y="8328"/>
                  <a:pt x="20779" y="4339"/>
                  <a:pt x="19417" y="760"/>
                </a:cubicBezTo>
                <a:lnTo>
                  <a:pt x="19164" y="1"/>
                </a:lnTo>
                <a:close/>
              </a:path>
            </a:pathLst>
          </a:custGeom>
          <a:gradFill>
            <a:gsLst>
              <a:gs pos="0">
                <a:schemeClr val="dk1">
                  <a:alpha val="13390"/>
                </a:schemeClr>
              </a:gs>
              <a:gs pos="100000">
                <a:schemeClr val="accent1">
                  <a:alpha val="13390"/>
                </a:scheme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22"/>
          <p:cNvSpPr/>
          <p:nvPr/>
        </p:nvSpPr>
        <p:spPr>
          <a:xfrm>
            <a:off x="7250850" y="-658725"/>
            <a:ext cx="2325667" cy="1849480"/>
          </a:xfrm>
          <a:custGeom>
            <a:rect b="b" l="l" r="r" t="t"/>
            <a:pathLst>
              <a:path extrusionOk="0" h="31856" w="40058">
                <a:moveTo>
                  <a:pt x="20761" y="0"/>
                </a:moveTo>
                <a:cubicBezTo>
                  <a:pt x="19768" y="0"/>
                  <a:pt x="18787" y="210"/>
                  <a:pt x="17918" y="757"/>
                </a:cubicBezTo>
                <a:cubicBezTo>
                  <a:pt x="16848" y="1419"/>
                  <a:pt x="16167" y="2683"/>
                  <a:pt x="15409" y="3656"/>
                </a:cubicBezTo>
                <a:cubicBezTo>
                  <a:pt x="13813" y="5738"/>
                  <a:pt x="12490" y="7839"/>
                  <a:pt x="9942" y="8870"/>
                </a:cubicBezTo>
                <a:cubicBezTo>
                  <a:pt x="9455" y="9084"/>
                  <a:pt x="8930" y="9240"/>
                  <a:pt x="8444" y="9395"/>
                </a:cubicBezTo>
                <a:cubicBezTo>
                  <a:pt x="5389" y="10446"/>
                  <a:pt x="2276" y="12119"/>
                  <a:pt x="895" y="15212"/>
                </a:cubicBezTo>
                <a:cubicBezTo>
                  <a:pt x="0" y="17216"/>
                  <a:pt x="370" y="19648"/>
                  <a:pt x="1557" y="21496"/>
                </a:cubicBezTo>
                <a:cubicBezTo>
                  <a:pt x="3055" y="23831"/>
                  <a:pt x="5817" y="25426"/>
                  <a:pt x="8560" y="25718"/>
                </a:cubicBezTo>
                <a:cubicBezTo>
                  <a:pt x="12296" y="26127"/>
                  <a:pt x="15953" y="26185"/>
                  <a:pt x="19416" y="27839"/>
                </a:cubicBezTo>
                <a:cubicBezTo>
                  <a:pt x="22412" y="29278"/>
                  <a:pt x="25272" y="31379"/>
                  <a:pt x="28657" y="31788"/>
                </a:cubicBezTo>
                <a:cubicBezTo>
                  <a:pt x="29021" y="31833"/>
                  <a:pt x="29386" y="31856"/>
                  <a:pt x="29752" y="31856"/>
                </a:cubicBezTo>
                <a:cubicBezTo>
                  <a:pt x="33294" y="31856"/>
                  <a:pt x="36812" y="29768"/>
                  <a:pt x="38346" y="26594"/>
                </a:cubicBezTo>
                <a:cubicBezTo>
                  <a:pt x="40058" y="23072"/>
                  <a:pt x="39144" y="18442"/>
                  <a:pt x="36186" y="15893"/>
                </a:cubicBezTo>
                <a:cubicBezTo>
                  <a:pt x="34611" y="14512"/>
                  <a:pt x="32490" y="13675"/>
                  <a:pt x="31206" y="12022"/>
                </a:cubicBezTo>
                <a:cubicBezTo>
                  <a:pt x="29902" y="10368"/>
                  <a:pt x="29319" y="7936"/>
                  <a:pt x="28541" y="5991"/>
                </a:cubicBezTo>
                <a:cubicBezTo>
                  <a:pt x="28502" y="5854"/>
                  <a:pt x="28443" y="5738"/>
                  <a:pt x="28404" y="5621"/>
                </a:cubicBezTo>
                <a:cubicBezTo>
                  <a:pt x="27607" y="3656"/>
                  <a:pt x="26206" y="2022"/>
                  <a:pt x="24416" y="913"/>
                </a:cubicBezTo>
                <a:cubicBezTo>
                  <a:pt x="24027" y="660"/>
                  <a:pt x="23599" y="485"/>
                  <a:pt x="23152" y="349"/>
                </a:cubicBezTo>
                <a:cubicBezTo>
                  <a:pt x="22384" y="139"/>
                  <a:pt x="21569" y="0"/>
                  <a:pt x="20761" y="0"/>
                </a:cubicBezTo>
                <a:close/>
              </a:path>
            </a:pathLst>
          </a:custGeom>
          <a:solidFill>
            <a:srgbClr val="143326">
              <a:alpha val="13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22"/>
          <p:cNvSpPr/>
          <p:nvPr/>
        </p:nvSpPr>
        <p:spPr>
          <a:xfrm>
            <a:off x="7907950" y="4406525"/>
            <a:ext cx="932159" cy="1051232"/>
          </a:xfrm>
          <a:custGeom>
            <a:rect b="b" l="l" r="r" t="t"/>
            <a:pathLst>
              <a:path extrusionOk="0" h="23828" w="21129">
                <a:moveTo>
                  <a:pt x="10092" y="1"/>
                </a:moveTo>
                <a:cubicBezTo>
                  <a:pt x="9835" y="1"/>
                  <a:pt x="9565" y="36"/>
                  <a:pt x="9280" y="111"/>
                </a:cubicBezTo>
                <a:cubicBezTo>
                  <a:pt x="6615" y="792"/>
                  <a:pt x="6245" y="4489"/>
                  <a:pt x="5409" y="6668"/>
                </a:cubicBezTo>
                <a:cubicBezTo>
                  <a:pt x="4708" y="8477"/>
                  <a:pt x="3424" y="9955"/>
                  <a:pt x="2276" y="11492"/>
                </a:cubicBezTo>
                <a:cubicBezTo>
                  <a:pt x="1148" y="13029"/>
                  <a:pt x="98" y="14800"/>
                  <a:pt x="39" y="16706"/>
                </a:cubicBezTo>
                <a:cubicBezTo>
                  <a:pt x="0" y="17134"/>
                  <a:pt x="98" y="17582"/>
                  <a:pt x="292" y="17990"/>
                </a:cubicBezTo>
                <a:cubicBezTo>
                  <a:pt x="545" y="18399"/>
                  <a:pt x="973" y="18632"/>
                  <a:pt x="1401" y="18846"/>
                </a:cubicBezTo>
                <a:lnTo>
                  <a:pt x="9514" y="22990"/>
                </a:lnTo>
                <a:cubicBezTo>
                  <a:pt x="10311" y="23399"/>
                  <a:pt x="11148" y="23827"/>
                  <a:pt x="12082" y="23827"/>
                </a:cubicBezTo>
                <a:cubicBezTo>
                  <a:pt x="12094" y="23827"/>
                  <a:pt x="12106" y="23827"/>
                  <a:pt x="12119" y="23827"/>
                </a:cubicBezTo>
                <a:cubicBezTo>
                  <a:pt x="13699" y="23827"/>
                  <a:pt x="15129" y="22597"/>
                  <a:pt x="16673" y="22018"/>
                </a:cubicBezTo>
                <a:cubicBezTo>
                  <a:pt x="18152" y="21453"/>
                  <a:pt x="19980" y="21278"/>
                  <a:pt x="20739" y="19819"/>
                </a:cubicBezTo>
                <a:cubicBezTo>
                  <a:pt x="21109" y="19021"/>
                  <a:pt x="21128" y="18088"/>
                  <a:pt x="20778" y="17290"/>
                </a:cubicBezTo>
                <a:cubicBezTo>
                  <a:pt x="19980" y="15247"/>
                  <a:pt x="17763" y="14450"/>
                  <a:pt x="16226" y="13010"/>
                </a:cubicBezTo>
                <a:cubicBezTo>
                  <a:pt x="15058" y="11881"/>
                  <a:pt x="14261" y="10403"/>
                  <a:pt x="13988" y="8788"/>
                </a:cubicBezTo>
                <a:cubicBezTo>
                  <a:pt x="13755" y="7543"/>
                  <a:pt x="13794" y="6220"/>
                  <a:pt x="13697" y="4936"/>
                </a:cubicBezTo>
                <a:cubicBezTo>
                  <a:pt x="13539" y="2751"/>
                  <a:pt x="12361" y="1"/>
                  <a:pt x="10092" y="1"/>
                </a:cubicBezTo>
                <a:close/>
              </a:path>
            </a:pathLst>
          </a:custGeom>
          <a:gradFill>
            <a:gsLst>
              <a:gs pos="0">
                <a:schemeClr val="dk1">
                  <a:alpha val="13390"/>
                </a:schemeClr>
              </a:gs>
              <a:gs pos="100000">
                <a:schemeClr val="accent1">
                  <a:alpha val="13390"/>
                </a:scheme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2"/>
          <p:cNvSpPr/>
          <p:nvPr/>
        </p:nvSpPr>
        <p:spPr>
          <a:xfrm>
            <a:off x="-450950" y="2890075"/>
            <a:ext cx="1566052" cy="1744219"/>
          </a:xfrm>
          <a:custGeom>
            <a:rect b="b" l="l" r="r" t="t"/>
            <a:pathLst>
              <a:path extrusionOk="0" h="15321" w="13756">
                <a:moveTo>
                  <a:pt x="6254" y="1"/>
                </a:moveTo>
                <a:cubicBezTo>
                  <a:pt x="4658" y="1"/>
                  <a:pt x="3012" y="224"/>
                  <a:pt x="1966" y="1470"/>
                </a:cubicBezTo>
                <a:cubicBezTo>
                  <a:pt x="293" y="3474"/>
                  <a:pt x="1" y="6917"/>
                  <a:pt x="1" y="9427"/>
                </a:cubicBezTo>
                <a:cubicBezTo>
                  <a:pt x="1" y="11373"/>
                  <a:pt x="137" y="12520"/>
                  <a:pt x="1110" y="14232"/>
                </a:cubicBezTo>
                <a:cubicBezTo>
                  <a:pt x="1534" y="15011"/>
                  <a:pt x="2082" y="15320"/>
                  <a:pt x="2654" y="15320"/>
                </a:cubicBezTo>
                <a:cubicBezTo>
                  <a:pt x="2896" y="15320"/>
                  <a:pt x="3143" y="15265"/>
                  <a:pt x="3386" y="15166"/>
                </a:cubicBezTo>
                <a:cubicBezTo>
                  <a:pt x="4262" y="14777"/>
                  <a:pt x="4690" y="14116"/>
                  <a:pt x="5059" y="13260"/>
                </a:cubicBezTo>
                <a:cubicBezTo>
                  <a:pt x="5507" y="12170"/>
                  <a:pt x="5837" y="11081"/>
                  <a:pt x="6635" y="10166"/>
                </a:cubicBezTo>
                <a:cubicBezTo>
                  <a:pt x="7569" y="9057"/>
                  <a:pt x="8853" y="8318"/>
                  <a:pt x="10137" y="7696"/>
                </a:cubicBezTo>
                <a:cubicBezTo>
                  <a:pt x="11051" y="7248"/>
                  <a:pt x="12258" y="7034"/>
                  <a:pt x="12938" y="6217"/>
                </a:cubicBezTo>
                <a:cubicBezTo>
                  <a:pt x="13503" y="5536"/>
                  <a:pt x="13756" y="4174"/>
                  <a:pt x="13483" y="3338"/>
                </a:cubicBezTo>
                <a:cubicBezTo>
                  <a:pt x="12802" y="1236"/>
                  <a:pt x="9923" y="147"/>
                  <a:pt x="7919" y="50"/>
                </a:cubicBezTo>
                <a:cubicBezTo>
                  <a:pt x="7391" y="29"/>
                  <a:pt x="6826" y="1"/>
                  <a:pt x="6254" y="1"/>
                </a:cubicBezTo>
                <a:close/>
              </a:path>
            </a:pathLst>
          </a:custGeom>
          <a:solidFill>
            <a:srgbClr val="143326">
              <a:alpha val="13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22"/>
          <p:cNvSpPr/>
          <p:nvPr/>
        </p:nvSpPr>
        <p:spPr>
          <a:xfrm>
            <a:off x="6919300" y="-177502"/>
            <a:ext cx="2398553" cy="1127465"/>
          </a:xfrm>
          <a:custGeom>
            <a:rect b="b" l="l" r="r" t="t"/>
            <a:pathLst>
              <a:path extrusionOk="0" h="13425" w="28561">
                <a:moveTo>
                  <a:pt x="8216" y="0"/>
                </a:moveTo>
                <a:cubicBezTo>
                  <a:pt x="6271" y="0"/>
                  <a:pt x="5572" y="839"/>
                  <a:pt x="3892" y="1817"/>
                </a:cubicBezTo>
                <a:cubicBezTo>
                  <a:pt x="3055" y="2342"/>
                  <a:pt x="1012" y="2907"/>
                  <a:pt x="526" y="4521"/>
                </a:cubicBezTo>
                <a:cubicBezTo>
                  <a:pt x="1" y="5533"/>
                  <a:pt x="2083" y="6739"/>
                  <a:pt x="2880" y="7012"/>
                </a:cubicBezTo>
                <a:cubicBezTo>
                  <a:pt x="3476" y="7217"/>
                  <a:pt x="4059" y="7291"/>
                  <a:pt x="4634" y="7291"/>
                </a:cubicBezTo>
                <a:cubicBezTo>
                  <a:pt x="6103" y="7291"/>
                  <a:pt x="7529" y="6810"/>
                  <a:pt x="9039" y="6810"/>
                </a:cubicBezTo>
                <a:cubicBezTo>
                  <a:pt x="9235" y="6810"/>
                  <a:pt x="9432" y="6818"/>
                  <a:pt x="9631" y="6837"/>
                </a:cubicBezTo>
                <a:cubicBezTo>
                  <a:pt x="11129" y="6973"/>
                  <a:pt x="12744" y="7673"/>
                  <a:pt x="13541" y="8996"/>
                </a:cubicBezTo>
                <a:cubicBezTo>
                  <a:pt x="14125" y="9969"/>
                  <a:pt x="14125" y="11389"/>
                  <a:pt x="14864" y="12303"/>
                </a:cubicBezTo>
                <a:cubicBezTo>
                  <a:pt x="15468" y="13060"/>
                  <a:pt x="16157" y="13425"/>
                  <a:pt x="16851" y="13425"/>
                </a:cubicBezTo>
                <a:cubicBezTo>
                  <a:pt x="17477" y="13425"/>
                  <a:pt x="18106" y="13128"/>
                  <a:pt x="18678" y="12556"/>
                </a:cubicBezTo>
                <a:cubicBezTo>
                  <a:pt x="19611" y="11622"/>
                  <a:pt x="19261" y="10980"/>
                  <a:pt x="19728" y="9813"/>
                </a:cubicBezTo>
                <a:cubicBezTo>
                  <a:pt x="20506" y="7848"/>
                  <a:pt x="22004" y="7576"/>
                  <a:pt x="23872" y="7148"/>
                </a:cubicBezTo>
                <a:cubicBezTo>
                  <a:pt x="25039" y="6895"/>
                  <a:pt x="26109" y="6584"/>
                  <a:pt x="26926" y="5611"/>
                </a:cubicBezTo>
                <a:cubicBezTo>
                  <a:pt x="27646" y="4755"/>
                  <a:pt x="27491" y="2381"/>
                  <a:pt x="28561" y="2265"/>
                </a:cubicBezTo>
                <a:cubicBezTo>
                  <a:pt x="22880" y="1759"/>
                  <a:pt x="17160" y="1311"/>
                  <a:pt x="11538" y="377"/>
                </a:cubicBezTo>
                <a:cubicBezTo>
                  <a:pt x="10545" y="183"/>
                  <a:pt x="9553" y="66"/>
                  <a:pt x="8542" y="8"/>
                </a:cubicBezTo>
                <a:cubicBezTo>
                  <a:pt x="8429" y="3"/>
                  <a:pt x="8321" y="0"/>
                  <a:pt x="8216" y="0"/>
                </a:cubicBezTo>
                <a:close/>
              </a:path>
            </a:pathLst>
          </a:custGeom>
          <a:gradFill>
            <a:gsLst>
              <a:gs pos="0">
                <a:schemeClr val="dk1">
                  <a:alpha val="13390"/>
                </a:schemeClr>
              </a:gs>
              <a:gs pos="100000">
                <a:schemeClr val="accent1">
                  <a:alpha val="13390"/>
                </a:scheme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2"/>
          <p:cNvSpPr txBox="1"/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">
  <p:cSld name="CUSTOM_2_3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3"/>
          <p:cNvSpPr txBox="1"/>
          <p:nvPr>
            <p:ph idx="1" type="subTitle"/>
          </p:nvPr>
        </p:nvSpPr>
        <p:spPr>
          <a:xfrm>
            <a:off x="4730538" y="1888200"/>
            <a:ext cx="22383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5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3" name="Google Shape;193;p23"/>
          <p:cNvSpPr txBox="1"/>
          <p:nvPr>
            <p:ph idx="2" type="subTitle"/>
          </p:nvPr>
        </p:nvSpPr>
        <p:spPr>
          <a:xfrm>
            <a:off x="4730538" y="2201225"/>
            <a:ext cx="2238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94" name="Google Shape;194;p23"/>
          <p:cNvSpPr txBox="1"/>
          <p:nvPr>
            <p:ph idx="3" type="subTitle"/>
          </p:nvPr>
        </p:nvSpPr>
        <p:spPr>
          <a:xfrm>
            <a:off x="2175150" y="1888200"/>
            <a:ext cx="22383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5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5" name="Google Shape;195;p23"/>
          <p:cNvSpPr txBox="1"/>
          <p:nvPr>
            <p:ph idx="4" type="subTitle"/>
          </p:nvPr>
        </p:nvSpPr>
        <p:spPr>
          <a:xfrm>
            <a:off x="2175150" y="2201225"/>
            <a:ext cx="2238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96" name="Google Shape;196;p23"/>
          <p:cNvSpPr txBox="1"/>
          <p:nvPr>
            <p:ph idx="5" type="subTitle"/>
          </p:nvPr>
        </p:nvSpPr>
        <p:spPr>
          <a:xfrm>
            <a:off x="4730538" y="3619675"/>
            <a:ext cx="22383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5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7" name="Google Shape;197;p23"/>
          <p:cNvSpPr txBox="1"/>
          <p:nvPr>
            <p:ph idx="6" type="subTitle"/>
          </p:nvPr>
        </p:nvSpPr>
        <p:spPr>
          <a:xfrm>
            <a:off x="4730538" y="3932700"/>
            <a:ext cx="2238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98" name="Google Shape;198;p23"/>
          <p:cNvSpPr txBox="1"/>
          <p:nvPr>
            <p:ph idx="7" type="subTitle"/>
          </p:nvPr>
        </p:nvSpPr>
        <p:spPr>
          <a:xfrm>
            <a:off x="2175150" y="3619675"/>
            <a:ext cx="22383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5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9" name="Google Shape;199;p23"/>
          <p:cNvSpPr txBox="1"/>
          <p:nvPr>
            <p:ph idx="8" type="subTitle"/>
          </p:nvPr>
        </p:nvSpPr>
        <p:spPr>
          <a:xfrm>
            <a:off x="2175150" y="3932700"/>
            <a:ext cx="2238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00" name="Google Shape;200;p23"/>
          <p:cNvSpPr/>
          <p:nvPr/>
        </p:nvSpPr>
        <p:spPr>
          <a:xfrm rot="10446065">
            <a:off x="7276569" y="-413364"/>
            <a:ext cx="2943727" cy="2340990"/>
          </a:xfrm>
          <a:custGeom>
            <a:rect b="b" l="l" r="r" t="t"/>
            <a:pathLst>
              <a:path extrusionOk="0" h="31856" w="40058">
                <a:moveTo>
                  <a:pt x="20761" y="0"/>
                </a:moveTo>
                <a:cubicBezTo>
                  <a:pt x="19768" y="0"/>
                  <a:pt x="18787" y="210"/>
                  <a:pt x="17918" y="757"/>
                </a:cubicBezTo>
                <a:cubicBezTo>
                  <a:pt x="16848" y="1419"/>
                  <a:pt x="16167" y="2683"/>
                  <a:pt x="15409" y="3656"/>
                </a:cubicBezTo>
                <a:cubicBezTo>
                  <a:pt x="13813" y="5738"/>
                  <a:pt x="12490" y="7839"/>
                  <a:pt x="9942" y="8870"/>
                </a:cubicBezTo>
                <a:cubicBezTo>
                  <a:pt x="9455" y="9084"/>
                  <a:pt x="8930" y="9240"/>
                  <a:pt x="8444" y="9395"/>
                </a:cubicBezTo>
                <a:cubicBezTo>
                  <a:pt x="5389" y="10446"/>
                  <a:pt x="2276" y="12119"/>
                  <a:pt x="895" y="15212"/>
                </a:cubicBezTo>
                <a:cubicBezTo>
                  <a:pt x="0" y="17216"/>
                  <a:pt x="370" y="19648"/>
                  <a:pt x="1557" y="21496"/>
                </a:cubicBezTo>
                <a:cubicBezTo>
                  <a:pt x="3055" y="23831"/>
                  <a:pt x="5817" y="25426"/>
                  <a:pt x="8560" y="25718"/>
                </a:cubicBezTo>
                <a:cubicBezTo>
                  <a:pt x="12296" y="26127"/>
                  <a:pt x="15953" y="26185"/>
                  <a:pt x="19416" y="27839"/>
                </a:cubicBezTo>
                <a:cubicBezTo>
                  <a:pt x="22412" y="29278"/>
                  <a:pt x="25272" y="31379"/>
                  <a:pt x="28657" y="31788"/>
                </a:cubicBezTo>
                <a:cubicBezTo>
                  <a:pt x="29021" y="31833"/>
                  <a:pt x="29386" y="31856"/>
                  <a:pt x="29752" y="31856"/>
                </a:cubicBezTo>
                <a:cubicBezTo>
                  <a:pt x="33294" y="31856"/>
                  <a:pt x="36812" y="29768"/>
                  <a:pt x="38346" y="26594"/>
                </a:cubicBezTo>
                <a:cubicBezTo>
                  <a:pt x="40058" y="23072"/>
                  <a:pt x="39144" y="18442"/>
                  <a:pt x="36186" y="15893"/>
                </a:cubicBezTo>
                <a:cubicBezTo>
                  <a:pt x="34611" y="14512"/>
                  <a:pt x="32490" y="13675"/>
                  <a:pt x="31206" y="12022"/>
                </a:cubicBezTo>
                <a:cubicBezTo>
                  <a:pt x="29902" y="10368"/>
                  <a:pt x="29319" y="7936"/>
                  <a:pt x="28541" y="5991"/>
                </a:cubicBezTo>
                <a:cubicBezTo>
                  <a:pt x="28502" y="5854"/>
                  <a:pt x="28443" y="5738"/>
                  <a:pt x="28404" y="5621"/>
                </a:cubicBezTo>
                <a:cubicBezTo>
                  <a:pt x="27607" y="3656"/>
                  <a:pt x="26206" y="2022"/>
                  <a:pt x="24416" y="913"/>
                </a:cubicBezTo>
                <a:cubicBezTo>
                  <a:pt x="24027" y="660"/>
                  <a:pt x="23599" y="485"/>
                  <a:pt x="23152" y="349"/>
                </a:cubicBezTo>
                <a:cubicBezTo>
                  <a:pt x="22384" y="139"/>
                  <a:pt x="21569" y="0"/>
                  <a:pt x="20761" y="0"/>
                </a:cubicBezTo>
                <a:close/>
              </a:path>
            </a:pathLst>
          </a:custGeom>
          <a:solidFill>
            <a:srgbClr val="143326">
              <a:alpha val="13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3"/>
          <p:cNvSpPr/>
          <p:nvPr/>
        </p:nvSpPr>
        <p:spPr>
          <a:xfrm>
            <a:off x="7817825" y="3500355"/>
            <a:ext cx="1965367" cy="2216421"/>
          </a:xfrm>
          <a:custGeom>
            <a:rect b="b" l="l" r="r" t="t"/>
            <a:pathLst>
              <a:path extrusionOk="0" h="23828" w="21129">
                <a:moveTo>
                  <a:pt x="10092" y="1"/>
                </a:moveTo>
                <a:cubicBezTo>
                  <a:pt x="9835" y="1"/>
                  <a:pt x="9565" y="36"/>
                  <a:pt x="9280" y="111"/>
                </a:cubicBezTo>
                <a:cubicBezTo>
                  <a:pt x="6615" y="792"/>
                  <a:pt x="6245" y="4489"/>
                  <a:pt x="5409" y="6668"/>
                </a:cubicBezTo>
                <a:cubicBezTo>
                  <a:pt x="4708" y="8477"/>
                  <a:pt x="3424" y="9955"/>
                  <a:pt x="2276" y="11492"/>
                </a:cubicBezTo>
                <a:cubicBezTo>
                  <a:pt x="1148" y="13029"/>
                  <a:pt x="98" y="14800"/>
                  <a:pt x="39" y="16706"/>
                </a:cubicBezTo>
                <a:cubicBezTo>
                  <a:pt x="0" y="17134"/>
                  <a:pt x="98" y="17582"/>
                  <a:pt x="292" y="17990"/>
                </a:cubicBezTo>
                <a:cubicBezTo>
                  <a:pt x="545" y="18399"/>
                  <a:pt x="973" y="18632"/>
                  <a:pt x="1401" y="18846"/>
                </a:cubicBezTo>
                <a:lnTo>
                  <a:pt x="9514" y="22990"/>
                </a:lnTo>
                <a:cubicBezTo>
                  <a:pt x="10311" y="23399"/>
                  <a:pt x="11148" y="23827"/>
                  <a:pt x="12082" y="23827"/>
                </a:cubicBezTo>
                <a:cubicBezTo>
                  <a:pt x="12094" y="23827"/>
                  <a:pt x="12106" y="23827"/>
                  <a:pt x="12119" y="23827"/>
                </a:cubicBezTo>
                <a:cubicBezTo>
                  <a:pt x="13699" y="23827"/>
                  <a:pt x="15129" y="22597"/>
                  <a:pt x="16673" y="22018"/>
                </a:cubicBezTo>
                <a:cubicBezTo>
                  <a:pt x="18152" y="21453"/>
                  <a:pt x="19980" y="21278"/>
                  <a:pt x="20739" y="19819"/>
                </a:cubicBezTo>
                <a:cubicBezTo>
                  <a:pt x="21109" y="19021"/>
                  <a:pt x="21128" y="18088"/>
                  <a:pt x="20778" y="17290"/>
                </a:cubicBezTo>
                <a:cubicBezTo>
                  <a:pt x="19980" y="15247"/>
                  <a:pt x="17763" y="14450"/>
                  <a:pt x="16226" y="13010"/>
                </a:cubicBezTo>
                <a:cubicBezTo>
                  <a:pt x="15058" y="11881"/>
                  <a:pt x="14261" y="10403"/>
                  <a:pt x="13988" y="8788"/>
                </a:cubicBezTo>
                <a:cubicBezTo>
                  <a:pt x="13755" y="7543"/>
                  <a:pt x="13794" y="6220"/>
                  <a:pt x="13697" y="4936"/>
                </a:cubicBezTo>
                <a:cubicBezTo>
                  <a:pt x="13539" y="2751"/>
                  <a:pt x="12361" y="1"/>
                  <a:pt x="10092" y="1"/>
                </a:cubicBezTo>
                <a:close/>
              </a:path>
            </a:pathLst>
          </a:custGeom>
          <a:gradFill>
            <a:gsLst>
              <a:gs pos="0">
                <a:schemeClr val="dk1">
                  <a:alpha val="13390"/>
                </a:schemeClr>
              </a:gs>
              <a:gs pos="100000">
                <a:schemeClr val="accent1">
                  <a:alpha val="13390"/>
                </a:scheme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3"/>
          <p:cNvSpPr/>
          <p:nvPr/>
        </p:nvSpPr>
        <p:spPr>
          <a:xfrm rot="5400000">
            <a:off x="7641803" y="-368709"/>
            <a:ext cx="1260463" cy="1880832"/>
          </a:xfrm>
          <a:custGeom>
            <a:rect b="b" l="l" r="r" t="t"/>
            <a:pathLst>
              <a:path extrusionOk="0" h="29845" w="20001">
                <a:moveTo>
                  <a:pt x="1" y="1"/>
                </a:moveTo>
                <a:lnTo>
                  <a:pt x="156" y="29845"/>
                </a:lnTo>
                <a:cubicBezTo>
                  <a:pt x="2374" y="29203"/>
                  <a:pt x="2685" y="25876"/>
                  <a:pt x="3075" y="24047"/>
                </a:cubicBezTo>
                <a:cubicBezTo>
                  <a:pt x="3561" y="21732"/>
                  <a:pt x="4475" y="20273"/>
                  <a:pt x="6615" y="19300"/>
                </a:cubicBezTo>
                <a:cubicBezTo>
                  <a:pt x="8736" y="18327"/>
                  <a:pt x="9689" y="18191"/>
                  <a:pt x="9572" y="15604"/>
                </a:cubicBezTo>
                <a:cubicBezTo>
                  <a:pt x="9475" y="13619"/>
                  <a:pt x="9183" y="11421"/>
                  <a:pt x="10643" y="9903"/>
                </a:cubicBezTo>
                <a:cubicBezTo>
                  <a:pt x="11946" y="8541"/>
                  <a:pt x="13989" y="7841"/>
                  <a:pt x="15565" y="6849"/>
                </a:cubicBezTo>
                <a:cubicBezTo>
                  <a:pt x="17919" y="5351"/>
                  <a:pt x="20000" y="3405"/>
                  <a:pt x="19942" y="351"/>
                </a:cubicBez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3"/>
          <p:cNvSpPr/>
          <p:nvPr/>
        </p:nvSpPr>
        <p:spPr>
          <a:xfrm rot="4824958">
            <a:off x="-1224098" y="1868534"/>
            <a:ext cx="3123557" cy="2483999"/>
          </a:xfrm>
          <a:custGeom>
            <a:rect b="b" l="l" r="r" t="t"/>
            <a:pathLst>
              <a:path extrusionOk="0" h="31856" w="40058">
                <a:moveTo>
                  <a:pt x="20761" y="0"/>
                </a:moveTo>
                <a:cubicBezTo>
                  <a:pt x="19768" y="0"/>
                  <a:pt x="18787" y="210"/>
                  <a:pt x="17918" y="757"/>
                </a:cubicBezTo>
                <a:cubicBezTo>
                  <a:pt x="16848" y="1419"/>
                  <a:pt x="16167" y="2683"/>
                  <a:pt x="15409" y="3656"/>
                </a:cubicBezTo>
                <a:cubicBezTo>
                  <a:pt x="13813" y="5738"/>
                  <a:pt x="12490" y="7839"/>
                  <a:pt x="9942" y="8870"/>
                </a:cubicBezTo>
                <a:cubicBezTo>
                  <a:pt x="9455" y="9084"/>
                  <a:pt x="8930" y="9240"/>
                  <a:pt x="8444" y="9395"/>
                </a:cubicBezTo>
                <a:cubicBezTo>
                  <a:pt x="5389" y="10446"/>
                  <a:pt x="2276" y="12119"/>
                  <a:pt x="895" y="15212"/>
                </a:cubicBezTo>
                <a:cubicBezTo>
                  <a:pt x="0" y="17216"/>
                  <a:pt x="370" y="19648"/>
                  <a:pt x="1557" y="21496"/>
                </a:cubicBezTo>
                <a:cubicBezTo>
                  <a:pt x="3055" y="23831"/>
                  <a:pt x="5817" y="25426"/>
                  <a:pt x="8560" y="25718"/>
                </a:cubicBezTo>
                <a:cubicBezTo>
                  <a:pt x="12296" y="26127"/>
                  <a:pt x="15953" y="26185"/>
                  <a:pt x="19416" y="27839"/>
                </a:cubicBezTo>
                <a:cubicBezTo>
                  <a:pt x="22412" y="29278"/>
                  <a:pt x="25272" y="31379"/>
                  <a:pt x="28657" y="31788"/>
                </a:cubicBezTo>
                <a:cubicBezTo>
                  <a:pt x="29021" y="31833"/>
                  <a:pt x="29386" y="31856"/>
                  <a:pt x="29752" y="31856"/>
                </a:cubicBezTo>
                <a:cubicBezTo>
                  <a:pt x="33294" y="31856"/>
                  <a:pt x="36812" y="29768"/>
                  <a:pt x="38346" y="26594"/>
                </a:cubicBezTo>
                <a:cubicBezTo>
                  <a:pt x="40058" y="23072"/>
                  <a:pt x="39144" y="18442"/>
                  <a:pt x="36186" y="15893"/>
                </a:cubicBezTo>
                <a:cubicBezTo>
                  <a:pt x="34611" y="14512"/>
                  <a:pt x="32490" y="13675"/>
                  <a:pt x="31206" y="12022"/>
                </a:cubicBezTo>
                <a:cubicBezTo>
                  <a:pt x="29902" y="10368"/>
                  <a:pt x="29319" y="7936"/>
                  <a:pt x="28541" y="5991"/>
                </a:cubicBezTo>
                <a:cubicBezTo>
                  <a:pt x="28502" y="5854"/>
                  <a:pt x="28443" y="5738"/>
                  <a:pt x="28404" y="5621"/>
                </a:cubicBezTo>
                <a:cubicBezTo>
                  <a:pt x="27607" y="3656"/>
                  <a:pt x="26206" y="2022"/>
                  <a:pt x="24416" y="913"/>
                </a:cubicBezTo>
                <a:cubicBezTo>
                  <a:pt x="24027" y="660"/>
                  <a:pt x="23599" y="485"/>
                  <a:pt x="23152" y="349"/>
                </a:cubicBezTo>
                <a:cubicBezTo>
                  <a:pt x="22384" y="139"/>
                  <a:pt x="21569" y="0"/>
                  <a:pt x="20761" y="0"/>
                </a:cubicBezTo>
                <a:close/>
              </a:path>
            </a:pathLst>
          </a:custGeom>
          <a:solidFill>
            <a:srgbClr val="143326">
              <a:alpha val="13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23"/>
          <p:cNvSpPr/>
          <p:nvPr/>
        </p:nvSpPr>
        <p:spPr>
          <a:xfrm rot="5400000">
            <a:off x="-234697" y="2338933"/>
            <a:ext cx="1268480" cy="1430514"/>
          </a:xfrm>
          <a:custGeom>
            <a:rect b="b" l="l" r="r" t="t"/>
            <a:pathLst>
              <a:path extrusionOk="0" h="23828" w="21129">
                <a:moveTo>
                  <a:pt x="10092" y="1"/>
                </a:moveTo>
                <a:cubicBezTo>
                  <a:pt x="9835" y="1"/>
                  <a:pt x="9565" y="36"/>
                  <a:pt x="9280" y="111"/>
                </a:cubicBezTo>
                <a:cubicBezTo>
                  <a:pt x="6615" y="792"/>
                  <a:pt x="6245" y="4489"/>
                  <a:pt x="5409" y="6668"/>
                </a:cubicBezTo>
                <a:cubicBezTo>
                  <a:pt x="4708" y="8477"/>
                  <a:pt x="3424" y="9955"/>
                  <a:pt x="2276" y="11492"/>
                </a:cubicBezTo>
                <a:cubicBezTo>
                  <a:pt x="1148" y="13029"/>
                  <a:pt x="98" y="14800"/>
                  <a:pt x="39" y="16706"/>
                </a:cubicBezTo>
                <a:cubicBezTo>
                  <a:pt x="0" y="17134"/>
                  <a:pt x="98" y="17582"/>
                  <a:pt x="292" y="17990"/>
                </a:cubicBezTo>
                <a:cubicBezTo>
                  <a:pt x="545" y="18399"/>
                  <a:pt x="973" y="18632"/>
                  <a:pt x="1401" y="18846"/>
                </a:cubicBezTo>
                <a:lnTo>
                  <a:pt x="9514" y="22990"/>
                </a:lnTo>
                <a:cubicBezTo>
                  <a:pt x="10311" y="23399"/>
                  <a:pt x="11148" y="23827"/>
                  <a:pt x="12082" y="23827"/>
                </a:cubicBezTo>
                <a:cubicBezTo>
                  <a:pt x="12094" y="23827"/>
                  <a:pt x="12106" y="23827"/>
                  <a:pt x="12119" y="23827"/>
                </a:cubicBezTo>
                <a:cubicBezTo>
                  <a:pt x="13699" y="23827"/>
                  <a:pt x="15129" y="22597"/>
                  <a:pt x="16673" y="22018"/>
                </a:cubicBezTo>
                <a:cubicBezTo>
                  <a:pt x="18152" y="21453"/>
                  <a:pt x="19980" y="21278"/>
                  <a:pt x="20739" y="19819"/>
                </a:cubicBezTo>
                <a:cubicBezTo>
                  <a:pt x="21109" y="19021"/>
                  <a:pt x="21128" y="18088"/>
                  <a:pt x="20778" y="17290"/>
                </a:cubicBezTo>
                <a:cubicBezTo>
                  <a:pt x="19980" y="15247"/>
                  <a:pt x="17763" y="14450"/>
                  <a:pt x="16226" y="13010"/>
                </a:cubicBezTo>
                <a:cubicBezTo>
                  <a:pt x="15058" y="11881"/>
                  <a:pt x="14261" y="10403"/>
                  <a:pt x="13988" y="8788"/>
                </a:cubicBezTo>
                <a:cubicBezTo>
                  <a:pt x="13755" y="7543"/>
                  <a:pt x="13794" y="6220"/>
                  <a:pt x="13697" y="4936"/>
                </a:cubicBezTo>
                <a:cubicBezTo>
                  <a:pt x="13539" y="2751"/>
                  <a:pt x="12361" y="1"/>
                  <a:pt x="10092" y="1"/>
                </a:cubicBezTo>
                <a:close/>
              </a:path>
            </a:pathLst>
          </a:custGeom>
          <a:gradFill>
            <a:gsLst>
              <a:gs pos="0">
                <a:schemeClr val="dk1">
                  <a:alpha val="13390"/>
                </a:schemeClr>
              </a:gs>
              <a:gs pos="100000">
                <a:schemeClr val="accent1">
                  <a:alpha val="13390"/>
                </a:scheme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23"/>
          <p:cNvSpPr txBox="1"/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4_1_1_1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4"/>
          <p:cNvSpPr txBox="1"/>
          <p:nvPr>
            <p:ph idx="1" type="subTitle"/>
          </p:nvPr>
        </p:nvSpPr>
        <p:spPr>
          <a:xfrm>
            <a:off x="621098" y="3419175"/>
            <a:ext cx="19542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butus Slab"/>
              <a:buNone/>
              <a:defRPr b="1" sz="26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butus Slab"/>
              <a:buNone/>
              <a:defRPr sz="2500">
                <a:solidFill>
                  <a:schemeClr val="dk1"/>
                </a:solidFill>
                <a:latin typeface="Arbutus Slab"/>
                <a:ea typeface="Arbutus Slab"/>
                <a:cs typeface="Arbutus Slab"/>
                <a:sym typeface="Arbutus Slab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butus Slab"/>
              <a:buNone/>
              <a:defRPr sz="2500">
                <a:solidFill>
                  <a:schemeClr val="dk1"/>
                </a:solidFill>
                <a:latin typeface="Arbutus Slab"/>
                <a:ea typeface="Arbutus Slab"/>
                <a:cs typeface="Arbutus Slab"/>
                <a:sym typeface="Arbutus Slab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butus Slab"/>
              <a:buNone/>
              <a:defRPr sz="2500">
                <a:solidFill>
                  <a:schemeClr val="dk1"/>
                </a:solidFill>
                <a:latin typeface="Arbutus Slab"/>
                <a:ea typeface="Arbutus Slab"/>
                <a:cs typeface="Arbutus Slab"/>
                <a:sym typeface="Arbutus Slab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butus Slab"/>
              <a:buNone/>
              <a:defRPr sz="2500">
                <a:solidFill>
                  <a:schemeClr val="dk1"/>
                </a:solidFill>
                <a:latin typeface="Arbutus Slab"/>
                <a:ea typeface="Arbutus Slab"/>
                <a:cs typeface="Arbutus Slab"/>
                <a:sym typeface="Arbutus Slab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butus Slab"/>
              <a:buNone/>
              <a:defRPr sz="2500">
                <a:solidFill>
                  <a:schemeClr val="dk1"/>
                </a:solidFill>
                <a:latin typeface="Arbutus Slab"/>
                <a:ea typeface="Arbutus Slab"/>
                <a:cs typeface="Arbutus Slab"/>
                <a:sym typeface="Arbutus Slab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butus Slab"/>
              <a:buNone/>
              <a:defRPr sz="2500">
                <a:solidFill>
                  <a:schemeClr val="dk1"/>
                </a:solidFill>
                <a:latin typeface="Arbutus Slab"/>
                <a:ea typeface="Arbutus Slab"/>
                <a:cs typeface="Arbutus Slab"/>
                <a:sym typeface="Arbutus Slab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butus Slab"/>
              <a:buNone/>
              <a:defRPr sz="2500">
                <a:solidFill>
                  <a:schemeClr val="dk1"/>
                </a:solidFill>
                <a:latin typeface="Arbutus Slab"/>
                <a:ea typeface="Arbutus Slab"/>
                <a:cs typeface="Arbutus Slab"/>
                <a:sym typeface="Arbutus Slab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butus Slab"/>
              <a:buNone/>
              <a:defRPr sz="2500">
                <a:solidFill>
                  <a:schemeClr val="dk1"/>
                </a:solidFill>
                <a:latin typeface="Arbutus Slab"/>
                <a:ea typeface="Arbutus Slab"/>
                <a:cs typeface="Arbutus Slab"/>
                <a:sym typeface="Arbutus Slab"/>
              </a:defRPr>
            </a:lvl9pPr>
          </a:lstStyle>
          <a:p/>
        </p:txBody>
      </p:sp>
      <p:sp>
        <p:nvSpPr>
          <p:cNvPr id="208" name="Google Shape;208;p24"/>
          <p:cNvSpPr txBox="1"/>
          <p:nvPr>
            <p:ph idx="2" type="subTitle"/>
          </p:nvPr>
        </p:nvSpPr>
        <p:spPr>
          <a:xfrm>
            <a:off x="621098" y="3732200"/>
            <a:ext cx="1954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09" name="Google Shape;209;p24"/>
          <p:cNvSpPr txBox="1"/>
          <p:nvPr>
            <p:ph idx="3" type="subTitle"/>
          </p:nvPr>
        </p:nvSpPr>
        <p:spPr>
          <a:xfrm>
            <a:off x="6565888" y="3419175"/>
            <a:ext cx="19569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butus Slab"/>
              <a:buNone/>
              <a:defRPr b="1" sz="26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butus Slab"/>
              <a:buNone/>
              <a:defRPr sz="2500">
                <a:solidFill>
                  <a:schemeClr val="dk1"/>
                </a:solidFill>
                <a:latin typeface="Arbutus Slab"/>
                <a:ea typeface="Arbutus Slab"/>
                <a:cs typeface="Arbutus Slab"/>
                <a:sym typeface="Arbutus Slab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butus Slab"/>
              <a:buNone/>
              <a:defRPr sz="2500">
                <a:solidFill>
                  <a:schemeClr val="dk1"/>
                </a:solidFill>
                <a:latin typeface="Arbutus Slab"/>
                <a:ea typeface="Arbutus Slab"/>
                <a:cs typeface="Arbutus Slab"/>
                <a:sym typeface="Arbutus Slab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butus Slab"/>
              <a:buNone/>
              <a:defRPr sz="2500">
                <a:solidFill>
                  <a:schemeClr val="dk1"/>
                </a:solidFill>
                <a:latin typeface="Arbutus Slab"/>
                <a:ea typeface="Arbutus Slab"/>
                <a:cs typeface="Arbutus Slab"/>
                <a:sym typeface="Arbutus Slab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butus Slab"/>
              <a:buNone/>
              <a:defRPr sz="2500">
                <a:solidFill>
                  <a:schemeClr val="dk1"/>
                </a:solidFill>
                <a:latin typeface="Arbutus Slab"/>
                <a:ea typeface="Arbutus Slab"/>
                <a:cs typeface="Arbutus Slab"/>
                <a:sym typeface="Arbutus Slab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butus Slab"/>
              <a:buNone/>
              <a:defRPr sz="2500">
                <a:solidFill>
                  <a:schemeClr val="dk1"/>
                </a:solidFill>
                <a:latin typeface="Arbutus Slab"/>
                <a:ea typeface="Arbutus Slab"/>
                <a:cs typeface="Arbutus Slab"/>
                <a:sym typeface="Arbutus Slab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butus Slab"/>
              <a:buNone/>
              <a:defRPr sz="2500">
                <a:solidFill>
                  <a:schemeClr val="dk1"/>
                </a:solidFill>
                <a:latin typeface="Arbutus Slab"/>
                <a:ea typeface="Arbutus Slab"/>
                <a:cs typeface="Arbutus Slab"/>
                <a:sym typeface="Arbutus Slab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butus Slab"/>
              <a:buNone/>
              <a:defRPr sz="2500">
                <a:solidFill>
                  <a:schemeClr val="dk1"/>
                </a:solidFill>
                <a:latin typeface="Arbutus Slab"/>
                <a:ea typeface="Arbutus Slab"/>
                <a:cs typeface="Arbutus Slab"/>
                <a:sym typeface="Arbutus Slab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butus Slab"/>
              <a:buNone/>
              <a:defRPr sz="2500">
                <a:solidFill>
                  <a:schemeClr val="dk1"/>
                </a:solidFill>
                <a:latin typeface="Arbutus Slab"/>
                <a:ea typeface="Arbutus Slab"/>
                <a:cs typeface="Arbutus Slab"/>
                <a:sym typeface="Arbutus Slab"/>
              </a:defRPr>
            </a:lvl9pPr>
          </a:lstStyle>
          <a:p/>
        </p:txBody>
      </p:sp>
      <p:sp>
        <p:nvSpPr>
          <p:cNvPr id="210" name="Google Shape;210;p24"/>
          <p:cNvSpPr txBox="1"/>
          <p:nvPr>
            <p:ph idx="4" type="subTitle"/>
          </p:nvPr>
        </p:nvSpPr>
        <p:spPr>
          <a:xfrm>
            <a:off x="6565888" y="3732200"/>
            <a:ext cx="1956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11" name="Google Shape;211;p24"/>
          <p:cNvSpPr txBox="1"/>
          <p:nvPr>
            <p:ph idx="5" type="subTitle"/>
          </p:nvPr>
        </p:nvSpPr>
        <p:spPr>
          <a:xfrm>
            <a:off x="2602695" y="3419175"/>
            <a:ext cx="19542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butus Slab"/>
              <a:buNone/>
              <a:defRPr b="1" sz="26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butus Slab"/>
              <a:buNone/>
              <a:defRPr sz="2500">
                <a:solidFill>
                  <a:schemeClr val="dk1"/>
                </a:solidFill>
                <a:latin typeface="Arbutus Slab"/>
                <a:ea typeface="Arbutus Slab"/>
                <a:cs typeface="Arbutus Slab"/>
                <a:sym typeface="Arbutus Slab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butus Slab"/>
              <a:buNone/>
              <a:defRPr sz="2500">
                <a:solidFill>
                  <a:schemeClr val="dk1"/>
                </a:solidFill>
                <a:latin typeface="Arbutus Slab"/>
                <a:ea typeface="Arbutus Slab"/>
                <a:cs typeface="Arbutus Slab"/>
                <a:sym typeface="Arbutus Slab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butus Slab"/>
              <a:buNone/>
              <a:defRPr sz="2500">
                <a:solidFill>
                  <a:schemeClr val="dk1"/>
                </a:solidFill>
                <a:latin typeface="Arbutus Slab"/>
                <a:ea typeface="Arbutus Slab"/>
                <a:cs typeface="Arbutus Slab"/>
                <a:sym typeface="Arbutus Slab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butus Slab"/>
              <a:buNone/>
              <a:defRPr sz="2500">
                <a:solidFill>
                  <a:schemeClr val="dk1"/>
                </a:solidFill>
                <a:latin typeface="Arbutus Slab"/>
                <a:ea typeface="Arbutus Slab"/>
                <a:cs typeface="Arbutus Slab"/>
                <a:sym typeface="Arbutus Slab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butus Slab"/>
              <a:buNone/>
              <a:defRPr sz="2500">
                <a:solidFill>
                  <a:schemeClr val="dk1"/>
                </a:solidFill>
                <a:latin typeface="Arbutus Slab"/>
                <a:ea typeface="Arbutus Slab"/>
                <a:cs typeface="Arbutus Slab"/>
                <a:sym typeface="Arbutus Slab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butus Slab"/>
              <a:buNone/>
              <a:defRPr sz="2500">
                <a:solidFill>
                  <a:schemeClr val="dk1"/>
                </a:solidFill>
                <a:latin typeface="Arbutus Slab"/>
                <a:ea typeface="Arbutus Slab"/>
                <a:cs typeface="Arbutus Slab"/>
                <a:sym typeface="Arbutus Slab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butus Slab"/>
              <a:buNone/>
              <a:defRPr sz="2500">
                <a:solidFill>
                  <a:schemeClr val="dk1"/>
                </a:solidFill>
                <a:latin typeface="Arbutus Slab"/>
                <a:ea typeface="Arbutus Slab"/>
                <a:cs typeface="Arbutus Slab"/>
                <a:sym typeface="Arbutus Slab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butus Slab"/>
              <a:buNone/>
              <a:defRPr sz="2500">
                <a:solidFill>
                  <a:schemeClr val="dk1"/>
                </a:solidFill>
                <a:latin typeface="Arbutus Slab"/>
                <a:ea typeface="Arbutus Slab"/>
                <a:cs typeface="Arbutus Slab"/>
                <a:sym typeface="Arbutus Slab"/>
              </a:defRPr>
            </a:lvl9pPr>
          </a:lstStyle>
          <a:p/>
        </p:txBody>
      </p:sp>
      <p:sp>
        <p:nvSpPr>
          <p:cNvPr id="212" name="Google Shape;212;p24"/>
          <p:cNvSpPr txBox="1"/>
          <p:nvPr>
            <p:ph idx="6" type="subTitle"/>
          </p:nvPr>
        </p:nvSpPr>
        <p:spPr>
          <a:xfrm>
            <a:off x="2602695" y="3732200"/>
            <a:ext cx="1954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13" name="Google Shape;213;p24"/>
          <p:cNvSpPr txBox="1"/>
          <p:nvPr>
            <p:ph idx="7" type="subTitle"/>
          </p:nvPr>
        </p:nvSpPr>
        <p:spPr>
          <a:xfrm>
            <a:off x="4584291" y="3419175"/>
            <a:ext cx="19542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butus Slab"/>
              <a:buNone/>
              <a:defRPr b="1" sz="26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butus Slab"/>
              <a:buNone/>
              <a:defRPr sz="2500">
                <a:solidFill>
                  <a:schemeClr val="dk1"/>
                </a:solidFill>
                <a:latin typeface="Arbutus Slab"/>
                <a:ea typeface="Arbutus Slab"/>
                <a:cs typeface="Arbutus Slab"/>
                <a:sym typeface="Arbutus Slab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butus Slab"/>
              <a:buNone/>
              <a:defRPr sz="2500">
                <a:solidFill>
                  <a:schemeClr val="dk1"/>
                </a:solidFill>
                <a:latin typeface="Arbutus Slab"/>
                <a:ea typeface="Arbutus Slab"/>
                <a:cs typeface="Arbutus Slab"/>
                <a:sym typeface="Arbutus Slab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butus Slab"/>
              <a:buNone/>
              <a:defRPr sz="2500">
                <a:solidFill>
                  <a:schemeClr val="dk1"/>
                </a:solidFill>
                <a:latin typeface="Arbutus Slab"/>
                <a:ea typeface="Arbutus Slab"/>
                <a:cs typeface="Arbutus Slab"/>
                <a:sym typeface="Arbutus Slab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butus Slab"/>
              <a:buNone/>
              <a:defRPr sz="2500">
                <a:solidFill>
                  <a:schemeClr val="dk1"/>
                </a:solidFill>
                <a:latin typeface="Arbutus Slab"/>
                <a:ea typeface="Arbutus Slab"/>
                <a:cs typeface="Arbutus Slab"/>
                <a:sym typeface="Arbutus Slab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butus Slab"/>
              <a:buNone/>
              <a:defRPr sz="2500">
                <a:solidFill>
                  <a:schemeClr val="dk1"/>
                </a:solidFill>
                <a:latin typeface="Arbutus Slab"/>
                <a:ea typeface="Arbutus Slab"/>
                <a:cs typeface="Arbutus Slab"/>
                <a:sym typeface="Arbutus Slab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butus Slab"/>
              <a:buNone/>
              <a:defRPr sz="2500">
                <a:solidFill>
                  <a:schemeClr val="dk1"/>
                </a:solidFill>
                <a:latin typeface="Arbutus Slab"/>
                <a:ea typeface="Arbutus Slab"/>
                <a:cs typeface="Arbutus Slab"/>
                <a:sym typeface="Arbutus Slab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butus Slab"/>
              <a:buNone/>
              <a:defRPr sz="2500">
                <a:solidFill>
                  <a:schemeClr val="dk1"/>
                </a:solidFill>
                <a:latin typeface="Arbutus Slab"/>
                <a:ea typeface="Arbutus Slab"/>
                <a:cs typeface="Arbutus Slab"/>
                <a:sym typeface="Arbutus Slab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butus Slab"/>
              <a:buNone/>
              <a:defRPr sz="2500">
                <a:solidFill>
                  <a:schemeClr val="dk1"/>
                </a:solidFill>
                <a:latin typeface="Arbutus Slab"/>
                <a:ea typeface="Arbutus Slab"/>
                <a:cs typeface="Arbutus Slab"/>
                <a:sym typeface="Arbutus Slab"/>
              </a:defRPr>
            </a:lvl9pPr>
          </a:lstStyle>
          <a:p/>
        </p:txBody>
      </p:sp>
      <p:sp>
        <p:nvSpPr>
          <p:cNvPr id="214" name="Google Shape;214;p24"/>
          <p:cNvSpPr txBox="1"/>
          <p:nvPr>
            <p:ph idx="8" type="subTitle"/>
          </p:nvPr>
        </p:nvSpPr>
        <p:spPr>
          <a:xfrm>
            <a:off x="4584291" y="3732200"/>
            <a:ext cx="1954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15" name="Google Shape;215;p24"/>
          <p:cNvSpPr txBox="1"/>
          <p:nvPr>
            <p:ph hasCustomPrompt="1" type="title"/>
          </p:nvPr>
        </p:nvSpPr>
        <p:spPr>
          <a:xfrm>
            <a:off x="921398" y="2044975"/>
            <a:ext cx="1353600" cy="58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27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216" name="Google Shape;216;p24"/>
          <p:cNvSpPr txBox="1"/>
          <p:nvPr>
            <p:ph hasCustomPrompt="1" idx="9" type="title"/>
          </p:nvPr>
        </p:nvSpPr>
        <p:spPr>
          <a:xfrm>
            <a:off x="2903445" y="2044975"/>
            <a:ext cx="1353600" cy="58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27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217" name="Google Shape;217;p24"/>
          <p:cNvSpPr txBox="1"/>
          <p:nvPr>
            <p:ph hasCustomPrompt="1" idx="13" type="title"/>
          </p:nvPr>
        </p:nvSpPr>
        <p:spPr>
          <a:xfrm>
            <a:off x="4885491" y="2044975"/>
            <a:ext cx="1353600" cy="58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27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218" name="Google Shape;218;p24"/>
          <p:cNvSpPr txBox="1"/>
          <p:nvPr>
            <p:ph hasCustomPrompt="1" idx="14" type="title"/>
          </p:nvPr>
        </p:nvSpPr>
        <p:spPr>
          <a:xfrm>
            <a:off x="6867538" y="2044975"/>
            <a:ext cx="1353600" cy="58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27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219" name="Google Shape;219;p24"/>
          <p:cNvSpPr/>
          <p:nvPr/>
        </p:nvSpPr>
        <p:spPr>
          <a:xfrm>
            <a:off x="-54950" y="-31625"/>
            <a:ext cx="2294578" cy="1381733"/>
          </a:xfrm>
          <a:custGeom>
            <a:rect b="b" l="l" r="r" t="t"/>
            <a:pathLst>
              <a:path extrusionOk="0" h="37246" w="44203">
                <a:moveTo>
                  <a:pt x="118" y="1"/>
                </a:moveTo>
                <a:cubicBezTo>
                  <a:pt x="351" y="5195"/>
                  <a:pt x="157" y="10098"/>
                  <a:pt x="40" y="15292"/>
                </a:cubicBezTo>
                <a:cubicBezTo>
                  <a:pt x="1" y="16771"/>
                  <a:pt x="818" y="18113"/>
                  <a:pt x="1071" y="19592"/>
                </a:cubicBezTo>
                <a:cubicBezTo>
                  <a:pt x="1304" y="21032"/>
                  <a:pt x="1966" y="22394"/>
                  <a:pt x="2958" y="23464"/>
                </a:cubicBezTo>
                <a:cubicBezTo>
                  <a:pt x="4028" y="24592"/>
                  <a:pt x="5429" y="25370"/>
                  <a:pt x="6635" y="26343"/>
                </a:cubicBezTo>
                <a:cubicBezTo>
                  <a:pt x="8347" y="27705"/>
                  <a:pt x="9689" y="29456"/>
                  <a:pt x="10584" y="31440"/>
                </a:cubicBezTo>
                <a:cubicBezTo>
                  <a:pt x="11265" y="32997"/>
                  <a:pt x="11713" y="34709"/>
                  <a:pt x="12900" y="35915"/>
                </a:cubicBezTo>
                <a:cubicBezTo>
                  <a:pt x="13823" y="36829"/>
                  <a:pt x="15078" y="37245"/>
                  <a:pt x="16369" y="37245"/>
                </a:cubicBezTo>
                <a:cubicBezTo>
                  <a:pt x="17824" y="37245"/>
                  <a:pt x="19324" y="36717"/>
                  <a:pt x="20448" y="35779"/>
                </a:cubicBezTo>
                <a:cubicBezTo>
                  <a:pt x="23658" y="33074"/>
                  <a:pt x="24320" y="27822"/>
                  <a:pt x="28074" y="25934"/>
                </a:cubicBezTo>
                <a:cubicBezTo>
                  <a:pt x="28853" y="25565"/>
                  <a:pt x="29689" y="25312"/>
                  <a:pt x="30545" y="25176"/>
                </a:cubicBezTo>
                <a:cubicBezTo>
                  <a:pt x="32549" y="24767"/>
                  <a:pt x="34592" y="24573"/>
                  <a:pt x="36576" y="24086"/>
                </a:cubicBezTo>
                <a:cubicBezTo>
                  <a:pt x="41012" y="22958"/>
                  <a:pt x="44203" y="19787"/>
                  <a:pt x="43074" y="14923"/>
                </a:cubicBezTo>
                <a:cubicBezTo>
                  <a:pt x="42549" y="12588"/>
                  <a:pt x="41109" y="10545"/>
                  <a:pt x="39358" y="8892"/>
                </a:cubicBezTo>
                <a:cubicBezTo>
                  <a:pt x="38366" y="7958"/>
                  <a:pt x="37179" y="6946"/>
                  <a:pt x="37140" y="5565"/>
                </a:cubicBezTo>
                <a:cubicBezTo>
                  <a:pt x="37102" y="4728"/>
                  <a:pt x="37530" y="3950"/>
                  <a:pt x="37841" y="3172"/>
                </a:cubicBezTo>
                <a:cubicBezTo>
                  <a:pt x="38308" y="2005"/>
                  <a:pt x="38172" y="1071"/>
                  <a:pt x="37588" y="1"/>
                </a:cubicBezTo>
                <a:close/>
              </a:path>
            </a:pathLst>
          </a:custGeom>
          <a:solidFill>
            <a:srgbClr val="143326">
              <a:alpha val="13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4"/>
          <p:cNvSpPr/>
          <p:nvPr/>
        </p:nvSpPr>
        <p:spPr>
          <a:xfrm rot="-5400000">
            <a:off x="476423" y="-704360"/>
            <a:ext cx="942387" cy="2005133"/>
          </a:xfrm>
          <a:custGeom>
            <a:rect b="b" l="l" r="r" t="t"/>
            <a:pathLst>
              <a:path extrusionOk="0" h="26039" w="12238">
                <a:moveTo>
                  <a:pt x="2403" y="1"/>
                </a:moveTo>
                <a:cubicBezTo>
                  <a:pt x="1868" y="1"/>
                  <a:pt x="1333" y="11"/>
                  <a:pt x="798" y="50"/>
                </a:cubicBezTo>
                <a:cubicBezTo>
                  <a:pt x="254" y="88"/>
                  <a:pt x="1" y="30"/>
                  <a:pt x="137" y="653"/>
                </a:cubicBezTo>
                <a:cubicBezTo>
                  <a:pt x="234" y="964"/>
                  <a:pt x="448" y="1217"/>
                  <a:pt x="701" y="1392"/>
                </a:cubicBezTo>
                <a:cubicBezTo>
                  <a:pt x="1226" y="1820"/>
                  <a:pt x="1907" y="2034"/>
                  <a:pt x="2530" y="2209"/>
                </a:cubicBezTo>
                <a:cubicBezTo>
                  <a:pt x="3833" y="2598"/>
                  <a:pt x="5584" y="2384"/>
                  <a:pt x="6382" y="3668"/>
                </a:cubicBezTo>
                <a:cubicBezTo>
                  <a:pt x="7841" y="6042"/>
                  <a:pt x="5837" y="9232"/>
                  <a:pt x="4767" y="11236"/>
                </a:cubicBezTo>
                <a:cubicBezTo>
                  <a:pt x="3464" y="13707"/>
                  <a:pt x="4650" y="15614"/>
                  <a:pt x="6343" y="17442"/>
                </a:cubicBezTo>
                <a:cubicBezTo>
                  <a:pt x="8094" y="19329"/>
                  <a:pt x="8191" y="20730"/>
                  <a:pt x="8833" y="23084"/>
                </a:cubicBezTo>
                <a:cubicBezTo>
                  <a:pt x="9122" y="24103"/>
                  <a:pt x="10328" y="26039"/>
                  <a:pt x="11652" y="26039"/>
                </a:cubicBezTo>
                <a:cubicBezTo>
                  <a:pt x="11845" y="26039"/>
                  <a:pt x="12042" y="25997"/>
                  <a:pt x="12238" y="25905"/>
                </a:cubicBezTo>
                <a:lnTo>
                  <a:pt x="11518" y="3298"/>
                </a:lnTo>
                <a:cubicBezTo>
                  <a:pt x="11518" y="2112"/>
                  <a:pt x="11537" y="1178"/>
                  <a:pt x="11537" y="11"/>
                </a:cubicBezTo>
                <a:lnTo>
                  <a:pt x="4008" y="11"/>
                </a:lnTo>
                <a:cubicBezTo>
                  <a:pt x="3473" y="11"/>
                  <a:pt x="2938" y="1"/>
                  <a:pt x="2403" y="1"/>
                </a:cubicBezTo>
                <a:close/>
              </a:path>
            </a:pathLst>
          </a:custGeom>
          <a:gradFill>
            <a:gsLst>
              <a:gs pos="0">
                <a:schemeClr val="dk1">
                  <a:alpha val="13390"/>
                </a:schemeClr>
              </a:gs>
              <a:gs pos="100000">
                <a:schemeClr val="accent1">
                  <a:alpha val="13390"/>
                </a:scheme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24"/>
          <p:cNvSpPr/>
          <p:nvPr/>
        </p:nvSpPr>
        <p:spPr>
          <a:xfrm>
            <a:off x="7432075" y="-734175"/>
            <a:ext cx="2255666" cy="1793811"/>
          </a:xfrm>
          <a:custGeom>
            <a:rect b="b" l="l" r="r" t="t"/>
            <a:pathLst>
              <a:path extrusionOk="0" h="31856" w="40058">
                <a:moveTo>
                  <a:pt x="20761" y="0"/>
                </a:moveTo>
                <a:cubicBezTo>
                  <a:pt x="19768" y="0"/>
                  <a:pt x="18787" y="210"/>
                  <a:pt x="17918" y="757"/>
                </a:cubicBezTo>
                <a:cubicBezTo>
                  <a:pt x="16848" y="1419"/>
                  <a:pt x="16167" y="2683"/>
                  <a:pt x="15409" y="3656"/>
                </a:cubicBezTo>
                <a:cubicBezTo>
                  <a:pt x="13813" y="5738"/>
                  <a:pt x="12490" y="7839"/>
                  <a:pt x="9942" y="8870"/>
                </a:cubicBezTo>
                <a:cubicBezTo>
                  <a:pt x="9455" y="9084"/>
                  <a:pt x="8930" y="9240"/>
                  <a:pt x="8444" y="9395"/>
                </a:cubicBezTo>
                <a:cubicBezTo>
                  <a:pt x="5389" y="10446"/>
                  <a:pt x="2276" y="12119"/>
                  <a:pt x="895" y="15212"/>
                </a:cubicBezTo>
                <a:cubicBezTo>
                  <a:pt x="0" y="17216"/>
                  <a:pt x="370" y="19648"/>
                  <a:pt x="1557" y="21496"/>
                </a:cubicBezTo>
                <a:cubicBezTo>
                  <a:pt x="3055" y="23831"/>
                  <a:pt x="5817" y="25426"/>
                  <a:pt x="8560" y="25718"/>
                </a:cubicBezTo>
                <a:cubicBezTo>
                  <a:pt x="12296" y="26127"/>
                  <a:pt x="15953" y="26185"/>
                  <a:pt x="19416" y="27839"/>
                </a:cubicBezTo>
                <a:cubicBezTo>
                  <a:pt x="22412" y="29278"/>
                  <a:pt x="25272" y="31379"/>
                  <a:pt x="28657" y="31788"/>
                </a:cubicBezTo>
                <a:cubicBezTo>
                  <a:pt x="29021" y="31833"/>
                  <a:pt x="29386" y="31856"/>
                  <a:pt x="29752" y="31856"/>
                </a:cubicBezTo>
                <a:cubicBezTo>
                  <a:pt x="33294" y="31856"/>
                  <a:pt x="36812" y="29768"/>
                  <a:pt x="38346" y="26594"/>
                </a:cubicBezTo>
                <a:cubicBezTo>
                  <a:pt x="40058" y="23072"/>
                  <a:pt x="39144" y="18442"/>
                  <a:pt x="36186" y="15893"/>
                </a:cubicBezTo>
                <a:cubicBezTo>
                  <a:pt x="34611" y="14512"/>
                  <a:pt x="32490" y="13675"/>
                  <a:pt x="31206" y="12022"/>
                </a:cubicBezTo>
                <a:cubicBezTo>
                  <a:pt x="29902" y="10368"/>
                  <a:pt x="29319" y="7936"/>
                  <a:pt x="28541" y="5991"/>
                </a:cubicBezTo>
                <a:cubicBezTo>
                  <a:pt x="28502" y="5854"/>
                  <a:pt x="28443" y="5738"/>
                  <a:pt x="28404" y="5621"/>
                </a:cubicBezTo>
                <a:cubicBezTo>
                  <a:pt x="27607" y="3656"/>
                  <a:pt x="26206" y="2022"/>
                  <a:pt x="24416" y="913"/>
                </a:cubicBezTo>
                <a:cubicBezTo>
                  <a:pt x="24027" y="660"/>
                  <a:pt x="23599" y="485"/>
                  <a:pt x="23152" y="349"/>
                </a:cubicBezTo>
                <a:cubicBezTo>
                  <a:pt x="22384" y="139"/>
                  <a:pt x="21569" y="0"/>
                  <a:pt x="20761" y="0"/>
                </a:cubicBezTo>
                <a:close/>
              </a:path>
            </a:pathLst>
          </a:custGeom>
          <a:solidFill>
            <a:srgbClr val="143326">
              <a:alpha val="13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24"/>
          <p:cNvSpPr/>
          <p:nvPr/>
        </p:nvSpPr>
        <p:spPr>
          <a:xfrm rot="-5729152">
            <a:off x="8300184" y="-211821"/>
            <a:ext cx="1135250" cy="859976"/>
          </a:xfrm>
          <a:custGeom>
            <a:rect b="b" l="l" r="r" t="t"/>
            <a:pathLst>
              <a:path extrusionOk="0" h="15461" w="20410">
                <a:moveTo>
                  <a:pt x="11067" y="1"/>
                </a:moveTo>
                <a:cubicBezTo>
                  <a:pt x="10142" y="1"/>
                  <a:pt x="9357" y="235"/>
                  <a:pt x="8911" y="869"/>
                </a:cubicBezTo>
                <a:cubicBezTo>
                  <a:pt x="8230" y="1822"/>
                  <a:pt x="8853" y="3378"/>
                  <a:pt x="8250" y="4448"/>
                </a:cubicBezTo>
                <a:cubicBezTo>
                  <a:pt x="7277" y="6161"/>
                  <a:pt x="5896" y="6141"/>
                  <a:pt x="4359" y="6725"/>
                </a:cubicBezTo>
                <a:cubicBezTo>
                  <a:pt x="1" y="8378"/>
                  <a:pt x="3717" y="13087"/>
                  <a:pt x="4942" y="15460"/>
                </a:cubicBezTo>
                <a:cubicBezTo>
                  <a:pt x="5679" y="15078"/>
                  <a:pt x="6290" y="14968"/>
                  <a:pt x="6842" y="14968"/>
                </a:cubicBezTo>
                <a:cubicBezTo>
                  <a:pt x="7443" y="14968"/>
                  <a:pt x="7975" y="15098"/>
                  <a:pt x="8522" y="15149"/>
                </a:cubicBezTo>
                <a:cubicBezTo>
                  <a:pt x="9472" y="15224"/>
                  <a:pt x="11964" y="15458"/>
                  <a:pt x="14417" y="15458"/>
                </a:cubicBezTo>
                <a:cubicBezTo>
                  <a:pt x="17036" y="15458"/>
                  <a:pt x="19612" y="15191"/>
                  <a:pt x="20215" y="14176"/>
                </a:cubicBezTo>
                <a:cubicBezTo>
                  <a:pt x="20409" y="13845"/>
                  <a:pt x="20098" y="12892"/>
                  <a:pt x="20078" y="12542"/>
                </a:cubicBezTo>
                <a:cubicBezTo>
                  <a:pt x="19903" y="10694"/>
                  <a:pt x="19767" y="8826"/>
                  <a:pt x="19475" y="6997"/>
                </a:cubicBezTo>
                <a:cubicBezTo>
                  <a:pt x="19281" y="5810"/>
                  <a:pt x="19125" y="2445"/>
                  <a:pt x="18250" y="1803"/>
                </a:cubicBezTo>
                <a:cubicBezTo>
                  <a:pt x="18135" y="1716"/>
                  <a:pt x="18014" y="1694"/>
                  <a:pt x="17893" y="1694"/>
                </a:cubicBezTo>
                <a:cubicBezTo>
                  <a:pt x="17760" y="1694"/>
                  <a:pt x="17625" y="1721"/>
                  <a:pt x="17493" y="1721"/>
                </a:cubicBezTo>
                <a:cubicBezTo>
                  <a:pt x="17420" y="1721"/>
                  <a:pt x="17347" y="1712"/>
                  <a:pt x="17277" y="1686"/>
                </a:cubicBezTo>
                <a:cubicBezTo>
                  <a:pt x="16095" y="1251"/>
                  <a:pt x="13206" y="1"/>
                  <a:pt x="11067" y="1"/>
                </a:cubicBezTo>
                <a:close/>
              </a:path>
            </a:pathLst>
          </a:custGeom>
          <a:gradFill>
            <a:gsLst>
              <a:gs pos="0">
                <a:schemeClr val="dk1">
                  <a:alpha val="13390"/>
                </a:schemeClr>
              </a:gs>
              <a:gs pos="100000">
                <a:schemeClr val="accent1">
                  <a:alpha val="13390"/>
                </a:scheme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24"/>
          <p:cNvSpPr txBox="1"/>
          <p:nvPr>
            <p:ph idx="15"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CUSTOM_6"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5"/>
          <p:cNvSpPr txBox="1"/>
          <p:nvPr>
            <p:ph hasCustomPrompt="1" type="title"/>
          </p:nvPr>
        </p:nvSpPr>
        <p:spPr>
          <a:xfrm>
            <a:off x="2611200" y="680475"/>
            <a:ext cx="3921600" cy="61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Font typeface="Russo One"/>
              <a:buNone/>
              <a:defRPr sz="12000">
                <a:latin typeface="Russo One"/>
                <a:ea typeface="Russo One"/>
                <a:cs typeface="Russo One"/>
                <a:sym typeface="Russo On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Font typeface="Russo One"/>
              <a:buNone/>
              <a:defRPr sz="12000">
                <a:latin typeface="Russo One"/>
                <a:ea typeface="Russo One"/>
                <a:cs typeface="Russo One"/>
                <a:sym typeface="Russo On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Font typeface="Russo One"/>
              <a:buNone/>
              <a:defRPr sz="12000">
                <a:latin typeface="Russo One"/>
                <a:ea typeface="Russo One"/>
                <a:cs typeface="Russo One"/>
                <a:sym typeface="Russo On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Font typeface="Russo One"/>
              <a:buNone/>
              <a:defRPr sz="12000">
                <a:latin typeface="Russo One"/>
                <a:ea typeface="Russo One"/>
                <a:cs typeface="Russo One"/>
                <a:sym typeface="Russo On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Font typeface="Russo One"/>
              <a:buNone/>
              <a:defRPr sz="12000">
                <a:latin typeface="Russo One"/>
                <a:ea typeface="Russo One"/>
                <a:cs typeface="Russo One"/>
                <a:sym typeface="Russo On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Font typeface="Russo One"/>
              <a:buNone/>
              <a:defRPr sz="12000">
                <a:latin typeface="Russo One"/>
                <a:ea typeface="Russo One"/>
                <a:cs typeface="Russo One"/>
                <a:sym typeface="Russo On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Font typeface="Russo One"/>
              <a:buNone/>
              <a:defRPr sz="12000">
                <a:latin typeface="Russo One"/>
                <a:ea typeface="Russo One"/>
                <a:cs typeface="Russo One"/>
                <a:sym typeface="Russo On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Font typeface="Russo One"/>
              <a:buNone/>
              <a:defRPr sz="12000"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t>xx%</a:t>
            </a:r>
          </a:p>
        </p:txBody>
      </p:sp>
      <p:sp>
        <p:nvSpPr>
          <p:cNvPr id="226" name="Google Shape;226;p25"/>
          <p:cNvSpPr txBox="1"/>
          <p:nvPr>
            <p:ph idx="1" type="subTitle"/>
          </p:nvPr>
        </p:nvSpPr>
        <p:spPr>
          <a:xfrm>
            <a:off x="2611200" y="1388475"/>
            <a:ext cx="3921600" cy="37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27" name="Google Shape;227;p25"/>
          <p:cNvSpPr txBox="1"/>
          <p:nvPr>
            <p:ph hasCustomPrompt="1" idx="2" type="title"/>
          </p:nvPr>
        </p:nvSpPr>
        <p:spPr>
          <a:xfrm>
            <a:off x="2611200" y="2028900"/>
            <a:ext cx="3921600" cy="61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Font typeface="Russo One"/>
              <a:buNone/>
              <a:defRPr sz="12000">
                <a:latin typeface="Russo One"/>
                <a:ea typeface="Russo One"/>
                <a:cs typeface="Russo One"/>
                <a:sym typeface="Russo On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Font typeface="Russo One"/>
              <a:buNone/>
              <a:defRPr sz="12000">
                <a:latin typeface="Russo One"/>
                <a:ea typeface="Russo One"/>
                <a:cs typeface="Russo One"/>
                <a:sym typeface="Russo On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Font typeface="Russo One"/>
              <a:buNone/>
              <a:defRPr sz="12000">
                <a:latin typeface="Russo One"/>
                <a:ea typeface="Russo One"/>
                <a:cs typeface="Russo One"/>
                <a:sym typeface="Russo On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Font typeface="Russo One"/>
              <a:buNone/>
              <a:defRPr sz="12000">
                <a:latin typeface="Russo One"/>
                <a:ea typeface="Russo One"/>
                <a:cs typeface="Russo One"/>
                <a:sym typeface="Russo On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Font typeface="Russo One"/>
              <a:buNone/>
              <a:defRPr sz="12000">
                <a:latin typeface="Russo One"/>
                <a:ea typeface="Russo One"/>
                <a:cs typeface="Russo One"/>
                <a:sym typeface="Russo On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Font typeface="Russo One"/>
              <a:buNone/>
              <a:defRPr sz="12000">
                <a:latin typeface="Russo One"/>
                <a:ea typeface="Russo One"/>
                <a:cs typeface="Russo One"/>
                <a:sym typeface="Russo On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Font typeface="Russo One"/>
              <a:buNone/>
              <a:defRPr sz="12000">
                <a:latin typeface="Russo One"/>
                <a:ea typeface="Russo One"/>
                <a:cs typeface="Russo One"/>
                <a:sym typeface="Russo On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Font typeface="Russo One"/>
              <a:buNone/>
              <a:defRPr sz="12000"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25"/>
          <p:cNvSpPr txBox="1"/>
          <p:nvPr>
            <p:ph idx="3" type="subTitle"/>
          </p:nvPr>
        </p:nvSpPr>
        <p:spPr>
          <a:xfrm>
            <a:off x="2611200" y="2736900"/>
            <a:ext cx="3921600" cy="37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29" name="Google Shape;229;p25"/>
          <p:cNvSpPr txBox="1"/>
          <p:nvPr>
            <p:ph hasCustomPrompt="1" idx="4" type="title"/>
          </p:nvPr>
        </p:nvSpPr>
        <p:spPr>
          <a:xfrm>
            <a:off x="2611200" y="3377325"/>
            <a:ext cx="3921600" cy="61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4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Font typeface="Russo One"/>
              <a:buNone/>
              <a:defRPr sz="12000">
                <a:latin typeface="Russo One"/>
                <a:ea typeface="Russo One"/>
                <a:cs typeface="Russo One"/>
                <a:sym typeface="Russo On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Font typeface="Russo One"/>
              <a:buNone/>
              <a:defRPr sz="12000">
                <a:latin typeface="Russo One"/>
                <a:ea typeface="Russo One"/>
                <a:cs typeface="Russo One"/>
                <a:sym typeface="Russo On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Font typeface="Russo One"/>
              <a:buNone/>
              <a:defRPr sz="12000">
                <a:latin typeface="Russo One"/>
                <a:ea typeface="Russo One"/>
                <a:cs typeface="Russo One"/>
                <a:sym typeface="Russo On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Font typeface="Russo One"/>
              <a:buNone/>
              <a:defRPr sz="12000">
                <a:latin typeface="Russo One"/>
                <a:ea typeface="Russo One"/>
                <a:cs typeface="Russo One"/>
                <a:sym typeface="Russo On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Font typeface="Russo One"/>
              <a:buNone/>
              <a:defRPr sz="12000">
                <a:latin typeface="Russo One"/>
                <a:ea typeface="Russo One"/>
                <a:cs typeface="Russo One"/>
                <a:sym typeface="Russo On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Font typeface="Russo One"/>
              <a:buNone/>
              <a:defRPr sz="12000">
                <a:latin typeface="Russo One"/>
                <a:ea typeface="Russo One"/>
                <a:cs typeface="Russo One"/>
                <a:sym typeface="Russo On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Font typeface="Russo One"/>
              <a:buNone/>
              <a:defRPr sz="12000">
                <a:latin typeface="Russo One"/>
                <a:ea typeface="Russo One"/>
                <a:cs typeface="Russo One"/>
                <a:sym typeface="Russo On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Font typeface="Russo One"/>
              <a:buNone/>
              <a:defRPr sz="12000"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25"/>
          <p:cNvSpPr txBox="1"/>
          <p:nvPr>
            <p:ph idx="5" type="subTitle"/>
          </p:nvPr>
        </p:nvSpPr>
        <p:spPr>
          <a:xfrm>
            <a:off x="2611200" y="4085325"/>
            <a:ext cx="3921600" cy="37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31" name="Google Shape;231;p25"/>
          <p:cNvSpPr/>
          <p:nvPr/>
        </p:nvSpPr>
        <p:spPr>
          <a:xfrm>
            <a:off x="6854400" y="2546100"/>
            <a:ext cx="2354331" cy="2637676"/>
          </a:xfrm>
          <a:custGeom>
            <a:rect b="b" l="l" r="r" t="t"/>
            <a:pathLst>
              <a:path extrusionOk="0" h="41653" w="37180">
                <a:moveTo>
                  <a:pt x="17853" y="0"/>
                </a:moveTo>
                <a:cubicBezTo>
                  <a:pt x="15902" y="0"/>
                  <a:pt x="13967" y="603"/>
                  <a:pt x="12627" y="1984"/>
                </a:cubicBezTo>
                <a:cubicBezTo>
                  <a:pt x="11421" y="3210"/>
                  <a:pt x="10837" y="4902"/>
                  <a:pt x="10059" y="6420"/>
                </a:cubicBezTo>
                <a:cubicBezTo>
                  <a:pt x="9456" y="7587"/>
                  <a:pt x="8755" y="8696"/>
                  <a:pt x="7938" y="9727"/>
                </a:cubicBezTo>
                <a:cubicBezTo>
                  <a:pt x="4962" y="13443"/>
                  <a:pt x="1" y="16283"/>
                  <a:pt x="20" y="21575"/>
                </a:cubicBezTo>
                <a:cubicBezTo>
                  <a:pt x="1" y="23715"/>
                  <a:pt x="993" y="25719"/>
                  <a:pt x="2705" y="27003"/>
                </a:cubicBezTo>
                <a:cubicBezTo>
                  <a:pt x="4300" y="28190"/>
                  <a:pt x="6752" y="27762"/>
                  <a:pt x="8055" y="29435"/>
                </a:cubicBezTo>
                <a:cubicBezTo>
                  <a:pt x="8969" y="30583"/>
                  <a:pt x="8814" y="32314"/>
                  <a:pt x="8094" y="33579"/>
                </a:cubicBezTo>
                <a:cubicBezTo>
                  <a:pt x="7608" y="34415"/>
                  <a:pt x="6946" y="35116"/>
                  <a:pt x="6479" y="35952"/>
                </a:cubicBezTo>
                <a:cubicBezTo>
                  <a:pt x="5517" y="37741"/>
                  <a:pt x="5602" y="39891"/>
                  <a:pt x="6713" y="41594"/>
                </a:cubicBezTo>
                <a:lnTo>
                  <a:pt x="37082" y="41594"/>
                </a:lnTo>
                <a:cubicBezTo>
                  <a:pt x="37101" y="41205"/>
                  <a:pt x="36868" y="40466"/>
                  <a:pt x="36907" y="40057"/>
                </a:cubicBezTo>
                <a:lnTo>
                  <a:pt x="36907" y="14065"/>
                </a:lnTo>
                <a:cubicBezTo>
                  <a:pt x="36907" y="11147"/>
                  <a:pt x="37179" y="8073"/>
                  <a:pt x="36712" y="5194"/>
                </a:cubicBezTo>
                <a:cubicBezTo>
                  <a:pt x="36537" y="4105"/>
                  <a:pt x="36381" y="3404"/>
                  <a:pt x="35720" y="3287"/>
                </a:cubicBezTo>
                <a:cubicBezTo>
                  <a:pt x="35637" y="3278"/>
                  <a:pt x="35553" y="3273"/>
                  <a:pt x="35469" y="3273"/>
                </a:cubicBezTo>
                <a:cubicBezTo>
                  <a:pt x="35215" y="3273"/>
                  <a:pt x="34956" y="3317"/>
                  <a:pt x="34708" y="3404"/>
                </a:cubicBezTo>
                <a:cubicBezTo>
                  <a:pt x="33327" y="3832"/>
                  <a:pt x="31965" y="4241"/>
                  <a:pt x="30506" y="4319"/>
                </a:cubicBezTo>
                <a:cubicBezTo>
                  <a:pt x="30372" y="4326"/>
                  <a:pt x="30239" y="4330"/>
                  <a:pt x="30108" y="4330"/>
                </a:cubicBezTo>
                <a:cubicBezTo>
                  <a:pt x="26396" y="4330"/>
                  <a:pt x="23825" y="1232"/>
                  <a:pt x="20292" y="311"/>
                </a:cubicBezTo>
                <a:cubicBezTo>
                  <a:pt x="19506" y="108"/>
                  <a:pt x="18678" y="0"/>
                  <a:pt x="17853" y="0"/>
                </a:cubicBezTo>
                <a:close/>
                <a:moveTo>
                  <a:pt x="6693" y="41594"/>
                </a:moveTo>
                <a:cubicBezTo>
                  <a:pt x="6680" y="41594"/>
                  <a:pt x="6721" y="41622"/>
                  <a:pt x="6742" y="41639"/>
                </a:cubicBezTo>
                <a:lnTo>
                  <a:pt x="6742" y="41639"/>
                </a:lnTo>
                <a:cubicBezTo>
                  <a:pt x="6732" y="41624"/>
                  <a:pt x="6723" y="41609"/>
                  <a:pt x="6713" y="41594"/>
                </a:cubicBezTo>
                <a:close/>
                <a:moveTo>
                  <a:pt x="6742" y="41639"/>
                </a:moveTo>
                <a:lnTo>
                  <a:pt x="6742" y="41639"/>
                </a:lnTo>
                <a:cubicBezTo>
                  <a:pt x="6745" y="41643"/>
                  <a:pt x="6748" y="41648"/>
                  <a:pt x="6752" y="41653"/>
                </a:cubicBezTo>
                <a:cubicBezTo>
                  <a:pt x="6758" y="41653"/>
                  <a:pt x="6752" y="41647"/>
                  <a:pt x="6742" y="41639"/>
                </a:cubicBezTo>
                <a:close/>
              </a:path>
            </a:pathLst>
          </a:custGeom>
          <a:solidFill>
            <a:srgbClr val="143326">
              <a:alpha val="13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25"/>
          <p:cNvSpPr/>
          <p:nvPr/>
        </p:nvSpPr>
        <p:spPr>
          <a:xfrm>
            <a:off x="7219500" y="3731375"/>
            <a:ext cx="1708966" cy="1927268"/>
          </a:xfrm>
          <a:custGeom>
            <a:rect b="b" l="l" r="r" t="t"/>
            <a:pathLst>
              <a:path extrusionOk="0" h="23828" w="21129">
                <a:moveTo>
                  <a:pt x="10092" y="1"/>
                </a:moveTo>
                <a:cubicBezTo>
                  <a:pt x="9835" y="1"/>
                  <a:pt x="9565" y="36"/>
                  <a:pt x="9280" y="111"/>
                </a:cubicBezTo>
                <a:cubicBezTo>
                  <a:pt x="6615" y="792"/>
                  <a:pt x="6245" y="4489"/>
                  <a:pt x="5409" y="6668"/>
                </a:cubicBezTo>
                <a:cubicBezTo>
                  <a:pt x="4708" y="8477"/>
                  <a:pt x="3424" y="9955"/>
                  <a:pt x="2276" y="11492"/>
                </a:cubicBezTo>
                <a:cubicBezTo>
                  <a:pt x="1148" y="13029"/>
                  <a:pt x="98" y="14800"/>
                  <a:pt x="39" y="16706"/>
                </a:cubicBezTo>
                <a:cubicBezTo>
                  <a:pt x="0" y="17134"/>
                  <a:pt x="98" y="17582"/>
                  <a:pt x="292" y="17990"/>
                </a:cubicBezTo>
                <a:cubicBezTo>
                  <a:pt x="545" y="18399"/>
                  <a:pt x="973" y="18632"/>
                  <a:pt x="1401" y="18846"/>
                </a:cubicBezTo>
                <a:lnTo>
                  <a:pt x="9514" y="22990"/>
                </a:lnTo>
                <a:cubicBezTo>
                  <a:pt x="10311" y="23399"/>
                  <a:pt x="11148" y="23827"/>
                  <a:pt x="12082" y="23827"/>
                </a:cubicBezTo>
                <a:cubicBezTo>
                  <a:pt x="12094" y="23827"/>
                  <a:pt x="12106" y="23827"/>
                  <a:pt x="12119" y="23827"/>
                </a:cubicBezTo>
                <a:cubicBezTo>
                  <a:pt x="13699" y="23827"/>
                  <a:pt x="15129" y="22597"/>
                  <a:pt x="16673" y="22018"/>
                </a:cubicBezTo>
                <a:cubicBezTo>
                  <a:pt x="18152" y="21453"/>
                  <a:pt x="19980" y="21278"/>
                  <a:pt x="20739" y="19819"/>
                </a:cubicBezTo>
                <a:cubicBezTo>
                  <a:pt x="21109" y="19021"/>
                  <a:pt x="21128" y="18088"/>
                  <a:pt x="20778" y="17290"/>
                </a:cubicBezTo>
                <a:cubicBezTo>
                  <a:pt x="19980" y="15247"/>
                  <a:pt x="17763" y="14450"/>
                  <a:pt x="16226" y="13010"/>
                </a:cubicBezTo>
                <a:cubicBezTo>
                  <a:pt x="15058" y="11881"/>
                  <a:pt x="14261" y="10403"/>
                  <a:pt x="13988" y="8788"/>
                </a:cubicBezTo>
                <a:cubicBezTo>
                  <a:pt x="13755" y="7543"/>
                  <a:pt x="13794" y="6220"/>
                  <a:pt x="13697" y="4936"/>
                </a:cubicBezTo>
                <a:cubicBezTo>
                  <a:pt x="13539" y="2751"/>
                  <a:pt x="12361" y="1"/>
                  <a:pt x="10092" y="1"/>
                </a:cubicBezTo>
                <a:close/>
              </a:path>
            </a:pathLst>
          </a:custGeom>
          <a:gradFill>
            <a:gsLst>
              <a:gs pos="0">
                <a:schemeClr val="dk1">
                  <a:alpha val="13390"/>
                </a:schemeClr>
              </a:gs>
              <a:gs pos="100000">
                <a:schemeClr val="accent1">
                  <a:alpha val="13390"/>
                </a:scheme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25"/>
          <p:cNvSpPr/>
          <p:nvPr/>
        </p:nvSpPr>
        <p:spPr>
          <a:xfrm rot="-2487602">
            <a:off x="8634153" y="2159886"/>
            <a:ext cx="881802" cy="982124"/>
          </a:xfrm>
          <a:custGeom>
            <a:rect b="b" l="l" r="r" t="t"/>
            <a:pathLst>
              <a:path extrusionOk="0" h="15321" w="13756">
                <a:moveTo>
                  <a:pt x="6254" y="1"/>
                </a:moveTo>
                <a:cubicBezTo>
                  <a:pt x="4658" y="1"/>
                  <a:pt x="3012" y="224"/>
                  <a:pt x="1966" y="1470"/>
                </a:cubicBezTo>
                <a:cubicBezTo>
                  <a:pt x="293" y="3474"/>
                  <a:pt x="1" y="6917"/>
                  <a:pt x="1" y="9427"/>
                </a:cubicBezTo>
                <a:cubicBezTo>
                  <a:pt x="1" y="11373"/>
                  <a:pt x="137" y="12520"/>
                  <a:pt x="1110" y="14232"/>
                </a:cubicBezTo>
                <a:cubicBezTo>
                  <a:pt x="1534" y="15011"/>
                  <a:pt x="2082" y="15320"/>
                  <a:pt x="2654" y="15320"/>
                </a:cubicBezTo>
                <a:cubicBezTo>
                  <a:pt x="2896" y="15320"/>
                  <a:pt x="3143" y="15265"/>
                  <a:pt x="3386" y="15166"/>
                </a:cubicBezTo>
                <a:cubicBezTo>
                  <a:pt x="4262" y="14777"/>
                  <a:pt x="4690" y="14116"/>
                  <a:pt x="5059" y="13260"/>
                </a:cubicBezTo>
                <a:cubicBezTo>
                  <a:pt x="5507" y="12170"/>
                  <a:pt x="5837" y="11081"/>
                  <a:pt x="6635" y="10166"/>
                </a:cubicBezTo>
                <a:cubicBezTo>
                  <a:pt x="7569" y="9057"/>
                  <a:pt x="8853" y="8318"/>
                  <a:pt x="10137" y="7696"/>
                </a:cubicBezTo>
                <a:cubicBezTo>
                  <a:pt x="11051" y="7248"/>
                  <a:pt x="12258" y="7034"/>
                  <a:pt x="12938" y="6217"/>
                </a:cubicBezTo>
                <a:cubicBezTo>
                  <a:pt x="13503" y="5536"/>
                  <a:pt x="13756" y="4174"/>
                  <a:pt x="13483" y="3338"/>
                </a:cubicBezTo>
                <a:cubicBezTo>
                  <a:pt x="12802" y="1236"/>
                  <a:pt x="9923" y="147"/>
                  <a:pt x="7919" y="50"/>
                </a:cubicBezTo>
                <a:cubicBezTo>
                  <a:pt x="7391" y="29"/>
                  <a:pt x="6826" y="1"/>
                  <a:pt x="6254" y="1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25"/>
          <p:cNvSpPr/>
          <p:nvPr/>
        </p:nvSpPr>
        <p:spPr>
          <a:xfrm rot="-5822924">
            <a:off x="-1532995" y="-249295"/>
            <a:ext cx="4067385" cy="3234576"/>
          </a:xfrm>
          <a:custGeom>
            <a:rect b="b" l="l" r="r" t="t"/>
            <a:pathLst>
              <a:path extrusionOk="0" h="31856" w="40058">
                <a:moveTo>
                  <a:pt x="20761" y="0"/>
                </a:moveTo>
                <a:cubicBezTo>
                  <a:pt x="19768" y="0"/>
                  <a:pt x="18787" y="210"/>
                  <a:pt x="17918" y="757"/>
                </a:cubicBezTo>
                <a:cubicBezTo>
                  <a:pt x="16848" y="1419"/>
                  <a:pt x="16167" y="2683"/>
                  <a:pt x="15409" y="3656"/>
                </a:cubicBezTo>
                <a:cubicBezTo>
                  <a:pt x="13813" y="5738"/>
                  <a:pt x="12490" y="7839"/>
                  <a:pt x="9942" y="8870"/>
                </a:cubicBezTo>
                <a:cubicBezTo>
                  <a:pt x="9455" y="9084"/>
                  <a:pt x="8930" y="9240"/>
                  <a:pt x="8444" y="9395"/>
                </a:cubicBezTo>
                <a:cubicBezTo>
                  <a:pt x="5389" y="10446"/>
                  <a:pt x="2276" y="12119"/>
                  <a:pt x="895" y="15212"/>
                </a:cubicBezTo>
                <a:cubicBezTo>
                  <a:pt x="0" y="17216"/>
                  <a:pt x="370" y="19648"/>
                  <a:pt x="1557" y="21496"/>
                </a:cubicBezTo>
                <a:cubicBezTo>
                  <a:pt x="3055" y="23831"/>
                  <a:pt x="5817" y="25426"/>
                  <a:pt x="8560" y="25718"/>
                </a:cubicBezTo>
                <a:cubicBezTo>
                  <a:pt x="12296" y="26127"/>
                  <a:pt x="15953" y="26185"/>
                  <a:pt x="19416" y="27839"/>
                </a:cubicBezTo>
                <a:cubicBezTo>
                  <a:pt x="22412" y="29278"/>
                  <a:pt x="25272" y="31379"/>
                  <a:pt x="28657" y="31788"/>
                </a:cubicBezTo>
                <a:cubicBezTo>
                  <a:pt x="29021" y="31833"/>
                  <a:pt x="29386" y="31856"/>
                  <a:pt x="29752" y="31856"/>
                </a:cubicBezTo>
                <a:cubicBezTo>
                  <a:pt x="33294" y="31856"/>
                  <a:pt x="36812" y="29768"/>
                  <a:pt x="38346" y="26594"/>
                </a:cubicBezTo>
                <a:cubicBezTo>
                  <a:pt x="40058" y="23072"/>
                  <a:pt x="39144" y="18442"/>
                  <a:pt x="36186" y="15893"/>
                </a:cubicBezTo>
                <a:cubicBezTo>
                  <a:pt x="34611" y="14512"/>
                  <a:pt x="32490" y="13675"/>
                  <a:pt x="31206" y="12022"/>
                </a:cubicBezTo>
                <a:cubicBezTo>
                  <a:pt x="29902" y="10368"/>
                  <a:pt x="29319" y="7936"/>
                  <a:pt x="28541" y="5991"/>
                </a:cubicBezTo>
                <a:cubicBezTo>
                  <a:pt x="28502" y="5854"/>
                  <a:pt x="28443" y="5738"/>
                  <a:pt x="28404" y="5621"/>
                </a:cubicBezTo>
                <a:cubicBezTo>
                  <a:pt x="27607" y="3656"/>
                  <a:pt x="26206" y="2022"/>
                  <a:pt x="24416" y="913"/>
                </a:cubicBezTo>
                <a:cubicBezTo>
                  <a:pt x="24027" y="660"/>
                  <a:pt x="23599" y="485"/>
                  <a:pt x="23152" y="349"/>
                </a:cubicBezTo>
                <a:cubicBezTo>
                  <a:pt x="22384" y="139"/>
                  <a:pt x="21569" y="0"/>
                  <a:pt x="20761" y="0"/>
                </a:cubicBezTo>
                <a:close/>
              </a:path>
            </a:pathLst>
          </a:custGeom>
          <a:solidFill>
            <a:srgbClr val="143326">
              <a:alpha val="13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25"/>
          <p:cNvSpPr/>
          <p:nvPr/>
        </p:nvSpPr>
        <p:spPr>
          <a:xfrm flipH="1" rot="10800000">
            <a:off x="-57625" y="-103674"/>
            <a:ext cx="1273714" cy="1544149"/>
          </a:xfrm>
          <a:custGeom>
            <a:rect b="b" l="l" r="r" t="t"/>
            <a:pathLst>
              <a:path extrusionOk="0" h="26985" w="22258">
                <a:moveTo>
                  <a:pt x="1" y="1"/>
                </a:moveTo>
                <a:lnTo>
                  <a:pt x="1" y="1"/>
                </a:lnTo>
                <a:cubicBezTo>
                  <a:pt x="98" y="487"/>
                  <a:pt x="1" y="1012"/>
                  <a:pt x="98" y="1518"/>
                </a:cubicBezTo>
                <a:lnTo>
                  <a:pt x="98" y="26985"/>
                </a:lnTo>
                <a:cubicBezTo>
                  <a:pt x="6362" y="26985"/>
                  <a:pt x="13600" y="26440"/>
                  <a:pt x="19825" y="26032"/>
                </a:cubicBezTo>
                <a:cubicBezTo>
                  <a:pt x="20642" y="25098"/>
                  <a:pt x="21459" y="24144"/>
                  <a:pt x="21848" y="23036"/>
                </a:cubicBezTo>
                <a:cubicBezTo>
                  <a:pt x="22257" y="21927"/>
                  <a:pt x="22179" y="20604"/>
                  <a:pt x="21323" y="19689"/>
                </a:cubicBezTo>
                <a:cubicBezTo>
                  <a:pt x="20312" y="18600"/>
                  <a:pt x="18522" y="18444"/>
                  <a:pt x="17063" y="17860"/>
                </a:cubicBezTo>
                <a:cubicBezTo>
                  <a:pt x="13716" y="16538"/>
                  <a:pt x="12218" y="13055"/>
                  <a:pt x="11518" y="9845"/>
                </a:cubicBezTo>
                <a:cubicBezTo>
                  <a:pt x="11090" y="7880"/>
                  <a:pt x="10681" y="5623"/>
                  <a:pt x="8814" y="4495"/>
                </a:cubicBezTo>
                <a:cubicBezTo>
                  <a:pt x="7413" y="3678"/>
                  <a:pt x="5604" y="3736"/>
                  <a:pt x="4067" y="3172"/>
                </a:cubicBezTo>
                <a:cubicBezTo>
                  <a:pt x="2394" y="2569"/>
                  <a:pt x="1148" y="1246"/>
                  <a:pt x="1" y="1"/>
                </a:cubicBezTo>
                <a:close/>
              </a:path>
            </a:pathLst>
          </a:custGeom>
          <a:gradFill>
            <a:gsLst>
              <a:gs pos="0">
                <a:schemeClr val="dk1">
                  <a:alpha val="13390"/>
                </a:schemeClr>
              </a:gs>
              <a:gs pos="100000">
                <a:schemeClr val="accent1">
                  <a:alpha val="13390"/>
                </a:scheme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7_1"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6"/>
          <p:cNvSpPr txBox="1"/>
          <p:nvPr>
            <p:ph type="title"/>
          </p:nvPr>
        </p:nvSpPr>
        <p:spPr>
          <a:xfrm>
            <a:off x="803750" y="1494075"/>
            <a:ext cx="2973000" cy="102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/>
        </p:txBody>
      </p:sp>
      <p:sp>
        <p:nvSpPr>
          <p:cNvPr id="238" name="Google Shape;238;p26"/>
          <p:cNvSpPr txBox="1"/>
          <p:nvPr>
            <p:ph idx="1" type="subTitle"/>
          </p:nvPr>
        </p:nvSpPr>
        <p:spPr>
          <a:xfrm>
            <a:off x="803750" y="2513625"/>
            <a:ext cx="2973000" cy="113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Josefin Sans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39" name="Google Shape;239;p26"/>
          <p:cNvSpPr/>
          <p:nvPr/>
        </p:nvSpPr>
        <p:spPr>
          <a:xfrm rot="-1514255">
            <a:off x="-615780" y="-1014052"/>
            <a:ext cx="2621458" cy="2084706"/>
          </a:xfrm>
          <a:custGeom>
            <a:rect b="b" l="l" r="r" t="t"/>
            <a:pathLst>
              <a:path extrusionOk="0" h="31856" w="40058">
                <a:moveTo>
                  <a:pt x="20761" y="0"/>
                </a:moveTo>
                <a:cubicBezTo>
                  <a:pt x="19768" y="0"/>
                  <a:pt x="18787" y="210"/>
                  <a:pt x="17918" y="757"/>
                </a:cubicBezTo>
                <a:cubicBezTo>
                  <a:pt x="16848" y="1419"/>
                  <a:pt x="16167" y="2683"/>
                  <a:pt x="15409" y="3656"/>
                </a:cubicBezTo>
                <a:cubicBezTo>
                  <a:pt x="13813" y="5738"/>
                  <a:pt x="12490" y="7839"/>
                  <a:pt x="9942" y="8870"/>
                </a:cubicBezTo>
                <a:cubicBezTo>
                  <a:pt x="9455" y="9084"/>
                  <a:pt x="8930" y="9240"/>
                  <a:pt x="8444" y="9395"/>
                </a:cubicBezTo>
                <a:cubicBezTo>
                  <a:pt x="5389" y="10446"/>
                  <a:pt x="2276" y="12119"/>
                  <a:pt x="895" y="15212"/>
                </a:cubicBezTo>
                <a:cubicBezTo>
                  <a:pt x="0" y="17216"/>
                  <a:pt x="370" y="19648"/>
                  <a:pt x="1557" y="21496"/>
                </a:cubicBezTo>
                <a:cubicBezTo>
                  <a:pt x="3055" y="23831"/>
                  <a:pt x="5817" y="25426"/>
                  <a:pt x="8560" y="25718"/>
                </a:cubicBezTo>
                <a:cubicBezTo>
                  <a:pt x="12296" y="26127"/>
                  <a:pt x="15953" y="26185"/>
                  <a:pt x="19416" y="27839"/>
                </a:cubicBezTo>
                <a:cubicBezTo>
                  <a:pt x="22412" y="29278"/>
                  <a:pt x="25272" y="31379"/>
                  <a:pt x="28657" y="31788"/>
                </a:cubicBezTo>
                <a:cubicBezTo>
                  <a:pt x="29021" y="31833"/>
                  <a:pt x="29386" y="31856"/>
                  <a:pt x="29752" y="31856"/>
                </a:cubicBezTo>
                <a:cubicBezTo>
                  <a:pt x="33294" y="31856"/>
                  <a:pt x="36812" y="29768"/>
                  <a:pt x="38346" y="26594"/>
                </a:cubicBezTo>
                <a:cubicBezTo>
                  <a:pt x="40058" y="23072"/>
                  <a:pt x="39144" y="18442"/>
                  <a:pt x="36186" y="15893"/>
                </a:cubicBezTo>
                <a:cubicBezTo>
                  <a:pt x="34611" y="14512"/>
                  <a:pt x="32490" y="13675"/>
                  <a:pt x="31206" y="12022"/>
                </a:cubicBezTo>
                <a:cubicBezTo>
                  <a:pt x="29902" y="10368"/>
                  <a:pt x="29319" y="7936"/>
                  <a:pt x="28541" y="5991"/>
                </a:cubicBezTo>
                <a:cubicBezTo>
                  <a:pt x="28502" y="5854"/>
                  <a:pt x="28443" y="5738"/>
                  <a:pt x="28404" y="5621"/>
                </a:cubicBezTo>
                <a:cubicBezTo>
                  <a:pt x="27607" y="3656"/>
                  <a:pt x="26206" y="2022"/>
                  <a:pt x="24416" y="913"/>
                </a:cubicBezTo>
                <a:cubicBezTo>
                  <a:pt x="24027" y="660"/>
                  <a:pt x="23599" y="485"/>
                  <a:pt x="23152" y="349"/>
                </a:cubicBezTo>
                <a:cubicBezTo>
                  <a:pt x="22384" y="139"/>
                  <a:pt x="21569" y="0"/>
                  <a:pt x="20761" y="0"/>
                </a:cubicBezTo>
                <a:close/>
              </a:path>
            </a:pathLst>
          </a:custGeom>
          <a:solidFill>
            <a:srgbClr val="143326">
              <a:alpha val="13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26"/>
          <p:cNvSpPr/>
          <p:nvPr/>
        </p:nvSpPr>
        <p:spPr>
          <a:xfrm>
            <a:off x="5935375" y="1528975"/>
            <a:ext cx="3279834" cy="3674419"/>
          </a:xfrm>
          <a:custGeom>
            <a:rect b="b" l="l" r="r" t="t"/>
            <a:pathLst>
              <a:path extrusionOk="0" h="41653" w="37180">
                <a:moveTo>
                  <a:pt x="17853" y="0"/>
                </a:moveTo>
                <a:cubicBezTo>
                  <a:pt x="15902" y="0"/>
                  <a:pt x="13967" y="603"/>
                  <a:pt x="12627" y="1984"/>
                </a:cubicBezTo>
                <a:cubicBezTo>
                  <a:pt x="11421" y="3210"/>
                  <a:pt x="10837" y="4902"/>
                  <a:pt x="10059" y="6420"/>
                </a:cubicBezTo>
                <a:cubicBezTo>
                  <a:pt x="9456" y="7587"/>
                  <a:pt x="8755" y="8696"/>
                  <a:pt x="7938" y="9727"/>
                </a:cubicBezTo>
                <a:cubicBezTo>
                  <a:pt x="4962" y="13443"/>
                  <a:pt x="1" y="16283"/>
                  <a:pt x="20" y="21575"/>
                </a:cubicBezTo>
                <a:cubicBezTo>
                  <a:pt x="1" y="23715"/>
                  <a:pt x="993" y="25719"/>
                  <a:pt x="2705" y="27003"/>
                </a:cubicBezTo>
                <a:cubicBezTo>
                  <a:pt x="4300" y="28190"/>
                  <a:pt x="6752" y="27762"/>
                  <a:pt x="8055" y="29435"/>
                </a:cubicBezTo>
                <a:cubicBezTo>
                  <a:pt x="8969" y="30583"/>
                  <a:pt x="8814" y="32314"/>
                  <a:pt x="8094" y="33579"/>
                </a:cubicBezTo>
                <a:cubicBezTo>
                  <a:pt x="7608" y="34415"/>
                  <a:pt x="6946" y="35116"/>
                  <a:pt x="6479" y="35952"/>
                </a:cubicBezTo>
                <a:cubicBezTo>
                  <a:pt x="5517" y="37741"/>
                  <a:pt x="5602" y="39891"/>
                  <a:pt x="6713" y="41594"/>
                </a:cubicBezTo>
                <a:lnTo>
                  <a:pt x="37082" y="41594"/>
                </a:lnTo>
                <a:cubicBezTo>
                  <a:pt x="37101" y="41205"/>
                  <a:pt x="36868" y="40466"/>
                  <a:pt x="36907" y="40057"/>
                </a:cubicBezTo>
                <a:lnTo>
                  <a:pt x="36907" y="14065"/>
                </a:lnTo>
                <a:cubicBezTo>
                  <a:pt x="36907" y="11147"/>
                  <a:pt x="37179" y="8073"/>
                  <a:pt x="36712" y="5194"/>
                </a:cubicBezTo>
                <a:cubicBezTo>
                  <a:pt x="36537" y="4105"/>
                  <a:pt x="36381" y="3404"/>
                  <a:pt x="35720" y="3287"/>
                </a:cubicBezTo>
                <a:cubicBezTo>
                  <a:pt x="35637" y="3278"/>
                  <a:pt x="35553" y="3273"/>
                  <a:pt x="35469" y="3273"/>
                </a:cubicBezTo>
                <a:cubicBezTo>
                  <a:pt x="35215" y="3273"/>
                  <a:pt x="34956" y="3317"/>
                  <a:pt x="34708" y="3404"/>
                </a:cubicBezTo>
                <a:cubicBezTo>
                  <a:pt x="33327" y="3832"/>
                  <a:pt x="31965" y="4241"/>
                  <a:pt x="30506" y="4319"/>
                </a:cubicBezTo>
                <a:cubicBezTo>
                  <a:pt x="30372" y="4326"/>
                  <a:pt x="30239" y="4330"/>
                  <a:pt x="30108" y="4330"/>
                </a:cubicBezTo>
                <a:cubicBezTo>
                  <a:pt x="26396" y="4330"/>
                  <a:pt x="23825" y="1232"/>
                  <a:pt x="20292" y="311"/>
                </a:cubicBezTo>
                <a:cubicBezTo>
                  <a:pt x="19506" y="108"/>
                  <a:pt x="18678" y="0"/>
                  <a:pt x="17853" y="0"/>
                </a:cubicBezTo>
                <a:close/>
                <a:moveTo>
                  <a:pt x="6693" y="41594"/>
                </a:moveTo>
                <a:cubicBezTo>
                  <a:pt x="6680" y="41594"/>
                  <a:pt x="6721" y="41622"/>
                  <a:pt x="6742" y="41639"/>
                </a:cubicBezTo>
                <a:lnTo>
                  <a:pt x="6742" y="41639"/>
                </a:lnTo>
                <a:cubicBezTo>
                  <a:pt x="6732" y="41624"/>
                  <a:pt x="6723" y="41609"/>
                  <a:pt x="6713" y="41594"/>
                </a:cubicBezTo>
                <a:close/>
                <a:moveTo>
                  <a:pt x="6742" y="41639"/>
                </a:moveTo>
                <a:lnTo>
                  <a:pt x="6742" y="41639"/>
                </a:lnTo>
                <a:cubicBezTo>
                  <a:pt x="6745" y="41643"/>
                  <a:pt x="6748" y="41648"/>
                  <a:pt x="6752" y="41653"/>
                </a:cubicBezTo>
                <a:cubicBezTo>
                  <a:pt x="6758" y="41653"/>
                  <a:pt x="6752" y="41647"/>
                  <a:pt x="6742" y="41639"/>
                </a:cubicBezTo>
                <a:close/>
              </a:path>
            </a:pathLst>
          </a:custGeom>
          <a:solidFill>
            <a:srgbClr val="143326">
              <a:alpha val="13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26"/>
          <p:cNvSpPr/>
          <p:nvPr/>
        </p:nvSpPr>
        <p:spPr>
          <a:xfrm rot="10800000">
            <a:off x="7724343" y="3947186"/>
            <a:ext cx="1490857" cy="1256214"/>
          </a:xfrm>
          <a:custGeom>
            <a:rect b="b" l="l" r="r" t="t"/>
            <a:pathLst>
              <a:path extrusionOk="0" h="37246" w="44203">
                <a:moveTo>
                  <a:pt x="118" y="1"/>
                </a:moveTo>
                <a:cubicBezTo>
                  <a:pt x="351" y="5195"/>
                  <a:pt x="157" y="10098"/>
                  <a:pt x="40" y="15292"/>
                </a:cubicBezTo>
                <a:cubicBezTo>
                  <a:pt x="1" y="16771"/>
                  <a:pt x="818" y="18113"/>
                  <a:pt x="1071" y="19592"/>
                </a:cubicBezTo>
                <a:cubicBezTo>
                  <a:pt x="1304" y="21032"/>
                  <a:pt x="1966" y="22394"/>
                  <a:pt x="2958" y="23464"/>
                </a:cubicBezTo>
                <a:cubicBezTo>
                  <a:pt x="4028" y="24592"/>
                  <a:pt x="5429" y="25370"/>
                  <a:pt x="6635" y="26343"/>
                </a:cubicBezTo>
                <a:cubicBezTo>
                  <a:pt x="8347" y="27705"/>
                  <a:pt x="9689" y="29456"/>
                  <a:pt x="10584" y="31440"/>
                </a:cubicBezTo>
                <a:cubicBezTo>
                  <a:pt x="11265" y="32997"/>
                  <a:pt x="11713" y="34709"/>
                  <a:pt x="12900" y="35915"/>
                </a:cubicBezTo>
                <a:cubicBezTo>
                  <a:pt x="13823" y="36829"/>
                  <a:pt x="15078" y="37245"/>
                  <a:pt x="16369" y="37245"/>
                </a:cubicBezTo>
                <a:cubicBezTo>
                  <a:pt x="17824" y="37245"/>
                  <a:pt x="19324" y="36717"/>
                  <a:pt x="20448" y="35779"/>
                </a:cubicBezTo>
                <a:cubicBezTo>
                  <a:pt x="23658" y="33074"/>
                  <a:pt x="24320" y="27822"/>
                  <a:pt x="28074" y="25934"/>
                </a:cubicBezTo>
                <a:cubicBezTo>
                  <a:pt x="28853" y="25565"/>
                  <a:pt x="29689" y="25312"/>
                  <a:pt x="30545" y="25176"/>
                </a:cubicBezTo>
                <a:cubicBezTo>
                  <a:pt x="32549" y="24767"/>
                  <a:pt x="34592" y="24573"/>
                  <a:pt x="36576" y="24086"/>
                </a:cubicBezTo>
                <a:cubicBezTo>
                  <a:pt x="41012" y="22958"/>
                  <a:pt x="44203" y="19787"/>
                  <a:pt x="43074" y="14923"/>
                </a:cubicBezTo>
                <a:cubicBezTo>
                  <a:pt x="42549" y="12588"/>
                  <a:pt x="41109" y="10545"/>
                  <a:pt x="39358" y="8892"/>
                </a:cubicBezTo>
                <a:cubicBezTo>
                  <a:pt x="38366" y="7958"/>
                  <a:pt x="37179" y="6946"/>
                  <a:pt x="37140" y="5565"/>
                </a:cubicBezTo>
                <a:cubicBezTo>
                  <a:pt x="37102" y="4728"/>
                  <a:pt x="37530" y="3950"/>
                  <a:pt x="37841" y="3172"/>
                </a:cubicBezTo>
                <a:cubicBezTo>
                  <a:pt x="38308" y="2005"/>
                  <a:pt x="38172" y="1071"/>
                  <a:pt x="37588" y="1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26"/>
          <p:cNvSpPr/>
          <p:nvPr/>
        </p:nvSpPr>
        <p:spPr>
          <a:xfrm>
            <a:off x="-288200" y="-561750"/>
            <a:ext cx="1325288" cy="1101277"/>
          </a:xfrm>
          <a:custGeom>
            <a:rect b="b" l="l" r="r" t="t"/>
            <a:pathLst>
              <a:path extrusionOk="0" h="22521" w="27102">
                <a:moveTo>
                  <a:pt x="14960" y="1"/>
                </a:moveTo>
                <a:cubicBezTo>
                  <a:pt x="14779" y="1"/>
                  <a:pt x="14597" y="28"/>
                  <a:pt x="14417" y="87"/>
                </a:cubicBezTo>
                <a:cubicBezTo>
                  <a:pt x="13424" y="418"/>
                  <a:pt x="12996" y="1546"/>
                  <a:pt x="12743" y="2558"/>
                </a:cubicBezTo>
                <a:cubicBezTo>
                  <a:pt x="12413" y="3978"/>
                  <a:pt x="12277" y="5456"/>
                  <a:pt x="11790" y="6838"/>
                </a:cubicBezTo>
                <a:cubicBezTo>
                  <a:pt x="11304" y="8200"/>
                  <a:pt x="10389" y="9523"/>
                  <a:pt x="9047" y="10067"/>
                </a:cubicBezTo>
                <a:cubicBezTo>
                  <a:pt x="7607" y="10612"/>
                  <a:pt x="5954" y="10203"/>
                  <a:pt x="4475" y="10612"/>
                </a:cubicBezTo>
                <a:cubicBezTo>
                  <a:pt x="3133" y="11001"/>
                  <a:pt x="2063" y="12013"/>
                  <a:pt x="1596" y="13336"/>
                </a:cubicBezTo>
                <a:cubicBezTo>
                  <a:pt x="0" y="18102"/>
                  <a:pt x="7063" y="20554"/>
                  <a:pt x="10448" y="21643"/>
                </a:cubicBezTo>
                <a:cubicBezTo>
                  <a:pt x="12165" y="22194"/>
                  <a:pt x="13986" y="22520"/>
                  <a:pt x="15795" y="22520"/>
                </a:cubicBezTo>
                <a:cubicBezTo>
                  <a:pt x="17306" y="22520"/>
                  <a:pt x="18808" y="22293"/>
                  <a:pt x="20234" y="21779"/>
                </a:cubicBezTo>
                <a:cubicBezTo>
                  <a:pt x="23346" y="20651"/>
                  <a:pt x="26012" y="18024"/>
                  <a:pt x="26654" y="14736"/>
                </a:cubicBezTo>
                <a:cubicBezTo>
                  <a:pt x="27101" y="12558"/>
                  <a:pt x="26615" y="10281"/>
                  <a:pt x="25837" y="8180"/>
                </a:cubicBezTo>
                <a:cubicBezTo>
                  <a:pt x="25331" y="6838"/>
                  <a:pt x="24630" y="5476"/>
                  <a:pt x="23405" y="4756"/>
                </a:cubicBezTo>
                <a:cubicBezTo>
                  <a:pt x="22082" y="3958"/>
                  <a:pt x="20370" y="4056"/>
                  <a:pt x="19086" y="3200"/>
                </a:cubicBezTo>
                <a:cubicBezTo>
                  <a:pt x="18269" y="2655"/>
                  <a:pt x="17743" y="1760"/>
                  <a:pt x="17043" y="1060"/>
                </a:cubicBezTo>
                <a:cubicBezTo>
                  <a:pt x="16491" y="492"/>
                  <a:pt x="15735" y="1"/>
                  <a:pt x="14960" y="1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7_2"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7"/>
          <p:cNvSpPr txBox="1"/>
          <p:nvPr>
            <p:ph type="title"/>
          </p:nvPr>
        </p:nvSpPr>
        <p:spPr>
          <a:xfrm flipH="1">
            <a:off x="5132125" y="1670000"/>
            <a:ext cx="3159300" cy="67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/>
        </p:txBody>
      </p:sp>
      <p:sp>
        <p:nvSpPr>
          <p:cNvPr id="245" name="Google Shape;245;p27"/>
          <p:cNvSpPr txBox="1"/>
          <p:nvPr>
            <p:ph idx="1" type="subTitle"/>
          </p:nvPr>
        </p:nvSpPr>
        <p:spPr>
          <a:xfrm flipH="1">
            <a:off x="5132125" y="2337700"/>
            <a:ext cx="3159300" cy="113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Josefin Sans"/>
              <a:buNone/>
              <a:defRPr sz="16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46" name="Google Shape;246;p27"/>
          <p:cNvSpPr/>
          <p:nvPr/>
        </p:nvSpPr>
        <p:spPr>
          <a:xfrm flipH="1" rot="10800000">
            <a:off x="-65975" y="2493190"/>
            <a:ext cx="3189467" cy="2687485"/>
          </a:xfrm>
          <a:custGeom>
            <a:rect b="b" l="l" r="r" t="t"/>
            <a:pathLst>
              <a:path extrusionOk="0" h="37246" w="44203">
                <a:moveTo>
                  <a:pt x="118" y="1"/>
                </a:moveTo>
                <a:cubicBezTo>
                  <a:pt x="351" y="5195"/>
                  <a:pt x="157" y="10098"/>
                  <a:pt x="40" y="15292"/>
                </a:cubicBezTo>
                <a:cubicBezTo>
                  <a:pt x="1" y="16771"/>
                  <a:pt x="818" y="18113"/>
                  <a:pt x="1071" y="19592"/>
                </a:cubicBezTo>
                <a:cubicBezTo>
                  <a:pt x="1304" y="21032"/>
                  <a:pt x="1966" y="22394"/>
                  <a:pt x="2958" y="23464"/>
                </a:cubicBezTo>
                <a:cubicBezTo>
                  <a:pt x="4028" y="24592"/>
                  <a:pt x="5429" y="25370"/>
                  <a:pt x="6635" y="26343"/>
                </a:cubicBezTo>
                <a:cubicBezTo>
                  <a:pt x="8347" y="27705"/>
                  <a:pt x="9689" y="29456"/>
                  <a:pt x="10584" y="31440"/>
                </a:cubicBezTo>
                <a:cubicBezTo>
                  <a:pt x="11265" y="32997"/>
                  <a:pt x="11713" y="34709"/>
                  <a:pt x="12900" y="35915"/>
                </a:cubicBezTo>
                <a:cubicBezTo>
                  <a:pt x="13823" y="36829"/>
                  <a:pt x="15078" y="37245"/>
                  <a:pt x="16369" y="37245"/>
                </a:cubicBezTo>
                <a:cubicBezTo>
                  <a:pt x="17824" y="37245"/>
                  <a:pt x="19324" y="36717"/>
                  <a:pt x="20448" y="35779"/>
                </a:cubicBezTo>
                <a:cubicBezTo>
                  <a:pt x="23658" y="33074"/>
                  <a:pt x="24320" y="27822"/>
                  <a:pt x="28074" y="25934"/>
                </a:cubicBezTo>
                <a:cubicBezTo>
                  <a:pt x="28853" y="25565"/>
                  <a:pt x="29689" y="25312"/>
                  <a:pt x="30545" y="25176"/>
                </a:cubicBezTo>
                <a:cubicBezTo>
                  <a:pt x="32549" y="24767"/>
                  <a:pt x="34592" y="24573"/>
                  <a:pt x="36576" y="24086"/>
                </a:cubicBezTo>
                <a:cubicBezTo>
                  <a:pt x="41012" y="22958"/>
                  <a:pt x="44203" y="19787"/>
                  <a:pt x="43074" y="14923"/>
                </a:cubicBezTo>
                <a:cubicBezTo>
                  <a:pt x="42549" y="12588"/>
                  <a:pt x="41109" y="10545"/>
                  <a:pt x="39358" y="8892"/>
                </a:cubicBezTo>
                <a:cubicBezTo>
                  <a:pt x="38366" y="7958"/>
                  <a:pt x="37179" y="6946"/>
                  <a:pt x="37140" y="5565"/>
                </a:cubicBezTo>
                <a:cubicBezTo>
                  <a:pt x="37102" y="4728"/>
                  <a:pt x="37530" y="3950"/>
                  <a:pt x="37841" y="3172"/>
                </a:cubicBezTo>
                <a:cubicBezTo>
                  <a:pt x="38308" y="2005"/>
                  <a:pt x="38172" y="1071"/>
                  <a:pt x="37588" y="1"/>
                </a:cubicBezTo>
                <a:close/>
              </a:path>
            </a:pathLst>
          </a:custGeom>
          <a:solidFill>
            <a:srgbClr val="143326">
              <a:alpha val="13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27"/>
          <p:cNvSpPr/>
          <p:nvPr/>
        </p:nvSpPr>
        <p:spPr>
          <a:xfrm>
            <a:off x="6417550" y="-1367225"/>
            <a:ext cx="3370580" cy="2680443"/>
          </a:xfrm>
          <a:custGeom>
            <a:rect b="b" l="l" r="r" t="t"/>
            <a:pathLst>
              <a:path extrusionOk="0" h="31856" w="40058">
                <a:moveTo>
                  <a:pt x="20761" y="0"/>
                </a:moveTo>
                <a:cubicBezTo>
                  <a:pt x="19768" y="0"/>
                  <a:pt x="18787" y="210"/>
                  <a:pt x="17918" y="757"/>
                </a:cubicBezTo>
                <a:cubicBezTo>
                  <a:pt x="16848" y="1419"/>
                  <a:pt x="16167" y="2683"/>
                  <a:pt x="15409" y="3656"/>
                </a:cubicBezTo>
                <a:cubicBezTo>
                  <a:pt x="13813" y="5738"/>
                  <a:pt x="12490" y="7839"/>
                  <a:pt x="9942" y="8870"/>
                </a:cubicBezTo>
                <a:cubicBezTo>
                  <a:pt x="9455" y="9084"/>
                  <a:pt x="8930" y="9240"/>
                  <a:pt x="8444" y="9395"/>
                </a:cubicBezTo>
                <a:cubicBezTo>
                  <a:pt x="5389" y="10446"/>
                  <a:pt x="2276" y="12119"/>
                  <a:pt x="895" y="15212"/>
                </a:cubicBezTo>
                <a:cubicBezTo>
                  <a:pt x="0" y="17216"/>
                  <a:pt x="370" y="19648"/>
                  <a:pt x="1557" y="21496"/>
                </a:cubicBezTo>
                <a:cubicBezTo>
                  <a:pt x="3055" y="23831"/>
                  <a:pt x="5817" y="25426"/>
                  <a:pt x="8560" y="25718"/>
                </a:cubicBezTo>
                <a:cubicBezTo>
                  <a:pt x="12296" y="26127"/>
                  <a:pt x="15953" y="26185"/>
                  <a:pt x="19416" y="27839"/>
                </a:cubicBezTo>
                <a:cubicBezTo>
                  <a:pt x="22412" y="29278"/>
                  <a:pt x="25272" y="31379"/>
                  <a:pt x="28657" y="31788"/>
                </a:cubicBezTo>
                <a:cubicBezTo>
                  <a:pt x="29021" y="31833"/>
                  <a:pt x="29386" y="31856"/>
                  <a:pt x="29752" y="31856"/>
                </a:cubicBezTo>
                <a:cubicBezTo>
                  <a:pt x="33294" y="31856"/>
                  <a:pt x="36812" y="29768"/>
                  <a:pt x="38346" y="26594"/>
                </a:cubicBezTo>
                <a:cubicBezTo>
                  <a:pt x="40058" y="23072"/>
                  <a:pt x="39144" y="18442"/>
                  <a:pt x="36186" y="15893"/>
                </a:cubicBezTo>
                <a:cubicBezTo>
                  <a:pt x="34611" y="14512"/>
                  <a:pt x="32490" y="13675"/>
                  <a:pt x="31206" y="12022"/>
                </a:cubicBezTo>
                <a:cubicBezTo>
                  <a:pt x="29902" y="10368"/>
                  <a:pt x="29319" y="7936"/>
                  <a:pt x="28541" y="5991"/>
                </a:cubicBezTo>
                <a:cubicBezTo>
                  <a:pt x="28502" y="5854"/>
                  <a:pt x="28443" y="5738"/>
                  <a:pt x="28404" y="5621"/>
                </a:cubicBezTo>
                <a:cubicBezTo>
                  <a:pt x="27607" y="3656"/>
                  <a:pt x="26206" y="2022"/>
                  <a:pt x="24416" y="913"/>
                </a:cubicBezTo>
                <a:cubicBezTo>
                  <a:pt x="24027" y="660"/>
                  <a:pt x="23599" y="485"/>
                  <a:pt x="23152" y="349"/>
                </a:cubicBezTo>
                <a:cubicBezTo>
                  <a:pt x="22384" y="139"/>
                  <a:pt x="21569" y="0"/>
                  <a:pt x="20761" y="0"/>
                </a:cubicBezTo>
                <a:close/>
              </a:path>
            </a:pathLst>
          </a:custGeom>
          <a:solidFill>
            <a:srgbClr val="143326">
              <a:alpha val="13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27"/>
          <p:cNvSpPr/>
          <p:nvPr/>
        </p:nvSpPr>
        <p:spPr>
          <a:xfrm rot="5400000">
            <a:off x="7773694" y="-329023"/>
            <a:ext cx="1164108" cy="1737054"/>
          </a:xfrm>
          <a:custGeom>
            <a:rect b="b" l="l" r="r" t="t"/>
            <a:pathLst>
              <a:path extrusionOk="0" h="29845" w="20001">
                <a:moveTo>
                  <a:pt x="1" y="1"/>
                </a:moveTo>
                <a:lnTo>
                  <a:pt x="156" y="29845"/>
                </a:lnTo>
                <a:cubicBezTo>
                  <a:pt x="2374" y="29203"/>
                  <a:pt x="2685" y="25876"/>
                  <a:pt x="3075" y="24047"/>
                </a:cubicBezTo>
                <a:cubicBezTo>
                  <a:pt x="3561" y="21732"/>
                  <a:pt x="4475" y="20273"/>
                  <a:pt x="6615" y="19300"/>
                </a:cubicBezTo>
                <a:cubicBezTo>
                  <a:pt x="8736" y="18327"/>
                  <a:pt x="9689" y="18191"/>
                  <a:pt x="9572" y="15604"/>
                </a:cubicBezTo>
                <a:cubicBezTo>
                  <a:pt x="9475" y="13619"/>
                  <a:pt x="9183" y="11421"/>
                  <a:pt x="10643" y="9903"/>
                </a:cubicBezTo>
                <a:cubicBezTo>
                  <a:pt x="11946" y="8541"/>
                  <a:pt x="13989" y="7841"/>
                  <a:pt x="15565" y="6849"/>
                </a:cubicBezTo>
                <a:cubicBezTo>
                  <a:pt x="17919" y="5351"/>
                  <a:pt x="20000" y="3405"/>
                  <a:pt x="19942" y="351"/>
                </a:cubicBez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dk1">
                  <a:alpha val="13390"/>
                </a:schemeClr>
              </a:gs>
              <a:gs pos="100000">
                <a:schemeClr val="accent1">
                  <a:alpha val="13390"/>
                </a:scheme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27"/>
          <p:cNvSpPr/>
          <p:nvPr/>
        </p:nvSpPr>
        <p:spPr>
          <a:xfrm flipH="1" rot="5400000">
            <a:off x="46479" y="3763456"/>
            <a:ext cx="1284287" cy="1557102"/>
          </a:xfrm>
          <a:custGeom>
            <a:rect b="b" l="l" r="r" t="t"/>
            <a:pathLst>
              <a:path extrusionOk="0" h="26985" w="22258">
                <a:moveTo>
                  <a:pt x="1" y="1"/>
                </a:moveTo>
                <a:lnTo>
                  <a:pt x="1" y="1"/>
                </a:lnTo>
                <a:cubicBezTo>
                  <a:pt x="98" y="487"/>
                  <a:pt x="1" y="1012"/>
                  <a:pt x="98" y="1518"/>
                </a:cubicBezTo>
                <a:lnTo>
                  <a:pt x="98" y="26985"/>
                </a:lnTo>
                <a:cubicBezTo>
                  <a:pt x="6362" y="26985"/>
                  <a:pt x="13600" y="26440"/>
                  <a:pt x="19825" y="26032"/>
                </a:cubicBezTo>
                <a:cubicBezTo>
                  <a:pt x="20642" y="25098"/>
                  <a:pt x="21459" y="24144"/>
                  <a:pt x="21848" y="23036"/>
                </a:cubicBezTo>
                <a:cubicBezTo>
                  <a:pt x="22257" y="21927"/>
                  <a:pt x="22179" y="20604"/>
                  <a:pt x="21323" y="19689"/>
                </a:cubicBezTo>
                <a:cubicBezTo>
                  <a:pt x="20312" y="18600"/>
                  <a:pt x="18522" y="18444"/>
                  <a:pt x="17063" y="17860"/>
                </a:cubicBezTo>
                <a:cubicBezTo>
                  <a:pt x="13716" y="16538"/>
                  <a:pt x="12218" y="13055"/>
                  <a:pt x="11518" y="9845"/>
                </a:cubicBezTo>
                <a:cubicBezTo>
                  <a:pt x="11090" y="7880"/>
                  <a:pt x="10681" y="5623"/>
                  <a:pt x="8814" y="4495"/>
                </a:cubicBezTo>
                <a:cubicBezTo>
                  <a:pt x="7413" y="3678"/>
                  <a:pt x="5604" y="3736"/>
                  <a:pt x="4067" y="3172"/>
                </a:cubicBezTo>
                <a:cubicBezTo>
                  <a:pt x="2394" y="2569"/>
                  <a:pt x="1148" y="1246"/>
                  <a:pt x="1" y="1"/>
                </a:cubicBezTo>
                <a:close/>
              </a:path>
            </a:pathLst>
          </a:custGeom>
          <a:gradFill>
            <a:gsLst>
              <a:gs pos="0">
                <a:schemeClr val="dk1">
                  <a:alpha val="13390"/>
                </a:schemeClr>
              </a:gs>
              <a:gs pos="100000">
                <a:schemeClr val="accent1">
                  <a:alpha val="13390"/>
                </a:scheme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CUSTOM_10"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8"/>
          <p:cNvSpPr txBox="1"/>
          <p:nvPr>
            <p:ph idx="1" type="subTitle"/>
          </p:nvPr>
        </p:nvSpPr>
        <p:spPr>
          <a:xfrm>
            <a:off x="2365500" y="1324300"/>
            <a:ext cx="4413000" cy="328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252" name="Google Shape;252;p28"/>
          <p:cNvSpPr/>
          <p:nvPr/>
        </p:nvSpPr>
        <p:spPr>
          <a:xfrm rot="-4867081">
            <a:off x="-1475392" y="2691452"/>
            <a:ext cx="2996761" cy="2490225"/>
          </a:xfrm>
          <a:custGeom>
            <a:rect b="b" l="l" r="r" t="t"/>
            <a:pathLst>
              <a:path extrusionOk="0" h="22521" w="27102">
                <a:moveTo>
                  <a:pt x="14960" y="1"/>
                </a:moveTo>
                <a:cubicBezTo>
                  <a:pt x="14779" y="1"/>
                  <a:pt x="14597" y="28"/>
                  <a:pt x="14417" y="87"/>
                </a:cubicBezTo>
                <a:cubicBezTo>
                  <a:pt x="13424" y="418"/>
                  <a:pt x="12996" y="1546"/>
                  <a:pt x="12743" y="2558"/>
                </a:cubicBezTo>
                <a:cubicBezTo>
                  <a:pt x="12413" y="3978"/>
                  <a:pt x="12277" y="5456"/>
                  <a:pt x="11790" y="6838"/>
                </a:cubicBezTo>
                <a:cubicBezTo>
                  <a:pt x="11304" y="8200"/>
                  <a:pt x="10389" y="9523"/>
                  <a:pt x="9047" y="10067"/>
                </a:cubicBezTo>
                <a:cubicBezTo>
                  <a:pt x="7607" y="10612"/>
                  <a:pt x="5954" y="10203"/>
                  <a:pt x="4475" y="10612"/>
                </a:cubicBezTo>
                <a:cubicBezTo>
                  <a:pt x="3133" y="11001"/>
                  <a:pt x="2063" y="12013"/>
                  <a:pt x="1596" y="13336"/>
                </a:cubicBezTo>
                <a:cubicBezTo>
                  <a:pt x="0" y="18102"/>
                  <a:pt x="7063" y="20554"/>
                  <a:pt x="10448" y="21643"/>
                </a:cubicBezTo>
                <a:cubicBezTo>
                  <a:pt x="12165" y="22194"/>
                  <a:pt x="13986" y="22520"/>
                  <a:pt x="15795" y="22520"/>
                </a:cubicBezTo>
                <a:cubicBezTo>
                  <a:pt x="17306" y="22520"/>
                  <a:pt x="18808" y="22293"/>
                  <a:pt x="20234" y="21779"/>
                </a:cubicBezTo>
                <a:cubicBezTo>
                  <a:pt x="23346" y="20651"/>
                  <a:pt x="26012" y="18024"/>
                  <a:pt x="26654" y="14736"/>
                </a:cubicBezTo>
                <a:cubicBezTo>
                  <a:pt x="27101" y="12558"/>
                  <a:pt x="26615" y="10281"/>
                  <a:pt x="25837" y="8180"/>
                </a:cubicBezTo>
                <a:cubicBezTo>
                  <a:pt x="25331" y="6838"/>
                  <a:pt x="24630" y="5476"/>
                  <a:pt x="23405" y="4756"/>
                </a:cubicBezTo>
                <a:cubicBezTo>
                  <a:pt x="22082" y="3958"/>
                  <a:pt x="20370" y="4056"/>
                  <a:pt x="19086" y="3200"/>
                </a:cubicBezTo>
                <a:cubicBezTo>
                  <a:pt x="18269" y="2655"/>
                  <a:pt x="17743" y="1760"/>
                  <a:pt x="17043" y="1060"/>
                </a:cubicBezTo>
                <a:cubicBezTo>
                  <a:pt x="16491" y="492"/>
                  <a:pt x="15735" y="1"/>
                  <a:pt x="14960" y="1"/>
                </a:cubicBezTo>
                <a:close/>
              </a:path>
            </a:pathLst>
          </a:custGeom>
          <a:solidFill>
            <a:srgbClr val="143326">
              <a:alpha val="13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28"/>
          <p:cNvSpPr/>
          <p:nvPr/>
        </p:nvSpPr>
        <p:spPr>
          <a:xfrm flipH="1" rot="10800000">
            <a:off x="-140975" y="3932528"/>
            <a:ext cx="1293426" cy="1300597"/>
          </a:xfrm>
          <a:custGeom>
            <a:rect b="b" l="l" r="r" t="t"/>
            <a:pathLst>
              <a:path extrusionOk="0" h="24849" w="24712">
                <a:moveTo>
                  <a:pt x="21627" y="0"/>
                </a:moveTo>
                <a:cubicBezTo>
                  <a:pt x="20670" y="0"/>
                  <a:pt x="19607" y="138"/>
                  <a:pt x="18833" y="138"/>
                </a:cubicBezTo>
                <a:lnTo>
                  <a:pt x="10292" y="79"/>
                </a:lnTo>
                <a:cubicBezTo>
                  <a:pt x="9960" y="79"/>
                  <a:pt x="7060" y="102"/>
                  <a:pt x="4423" y="102"/>
                </a:cubicBezTo>
                <a:cubicBezTo>
                  <a:pt x="2116" y="102"/>
                  <a:pt x="10" y="85"/>
                  <a:pt x="0" y="21"/>
                </a:cubicBezTo>
                <a:lnTo>
                  <a:pt x="0" y="21"/>
                </a:lnTo>
                <a:cubicBezTo>
                  <a:pt x="409" y="5313"/>
                  <a:pt x="1460" y="10799"/>
                  <a:pt x="934" y="16072"/>
                </a:cubicBezTo>
                <a:cubicBezTo>
                  <a:pt x="2607" y="16363"/>
                  <a:pt x="3619" y="17998"/>
                  <a:pt x="4631" y="19359"/>
                </a:cubicBezTo>
                <a:cubicBezTo>
                  <a:pt x="6790" y="22317"/>
                  <a:pt x="10059" y="24748"/>
                  <a:pt x="13736" y="24846"/>
                </a:cubicBezTo>
                <a:cubicBezTo>
                  <a:pt x="13795" y="24847"/>
                  <a:pt x="13855" y="24848"/>
                  <a:pt x="13915" y="24848"/>
                </a:cubicBezTo>
                <a:cubicBezTo>
                  <a:pt x="17517" y="24848"/>
                  <a:pt x="21206" y="21984"/>
                  <a:pt x="21167" y="18387"/>
                </a:cubicBezTo>
                <a:cubicBezTo>
                  <a:pt x="21148" y="16052"/>
                  <a:pt x="19689" y="14009"/>
                  <a:pt x="19125" y="11752"/>
                </a:cubicBezTo>
                <a:cubicBezTo>
                  <a:pt x="18736" y="10157"/>
                  <a:pt x="18560" y="8348"/>
                  <a:pt x="19553" y="7044"/>
                </a:cubicBezTo>
                <a:cubicBezTo>
                  <a:pt x="20039" y="6383"/>
                  <a:pt x="20778" y="5955"/>
                  <a:pt x="21420" y="5430"/>
                </a:cubicBezTo>
                <a:cubicBezTo>
                  <a:pt x="22276" y="4729"/>
                  <a:pt x="22977" y="3873"/>
                  <a:pt x="23463" y="2900"/>
                </a:cubicBezTo>
                <a:cubicBezTo>
                  <a:pt x="24712" y="441"/>
                  <a:pt x="23340" y="0"/>
                  <a:pt x="21627" y="0"/>
                </a:cubicBezTo>
                <a:close/>
              </a:path>
            </a:pathLst>
          </a:custGeom>
          <a:gradFill>
            <a:gsLst>
              <a:gs pos="0">
                <a:schemeClr val="dk1">
                  <a:alpha val="13390"/>
                </a:schemeClr>
              </a:gs>
              <a:gs pos="100000">
                <a:schemeClr val="accent1">
                  <a:alpha val="13390"/>
                </a:scheme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28"/>
          <p:cNvSpPr/>
          <p:nvPr/>
        </p:nvSpPr>
        <p:spPr>
          <a:xfrm flipH="1" rot="10800000">
            <a:off x="7092200" y="-49230"/>
            <a:ext cx="2299490" cy="2576030"/>
          </a:xfrm>
          <a:custGeom>
            <a:rect b="b" l="l" r="r" t="t"/>
            <a:pathLst>
              <a:path extrusionOk="0" h="41653" w="37180">
                <a:moveTo>
                  <a:pt x="17853" y="0"/>
                </a:moveTo>
                <a:cubicBezTo>
                  <a:pt x="15902" y="0"/>
                  <a:pt x="13967" y="603"/>
                  <a:pt x="12627" y="1984"/>
                </a:cubicBezTo>
                <a:cubicBezTo>
                  <a:pt x="11421" y="3210"/>
                  <a:pt x="10837" y="4902"/>
                  <a:pt x="10059" y="6420"/>
                </a:cubicBezTo>
                <a:cubicBezTo>
                  <a:pt x="9456" y="7587"/>
                  <a:pt x="8755" y="8696"/>
                  <a:pt x="7938" y="9727"/>
                </a:cubicBezTo>
                <a:cubicBezTo>
                  <a:pt x="4962" y="13443"/>
                  <a:pt x="1" y="16283"/>
                  <a:pt x="20" y="21575"/>
                </a:cubicBezTo>
                <a:cubicBezTo>
                  <a:pt x="1" y="23715"/>
                  <a:pt x="993" y="25719"/>
                  <a:pt x="2705" y="27003"/>
                </a:cubicBezTo>
                <a:cubicBezTo>
                  <a:pt x="4300" y="28190"/>
                  <a:pt x="6752" y="27762"/>
                  <a:pt x="8055" y="29435"/>
                </a:cubicBezTo>
                <a:cubicBezTo>
                  <a:pt x="8969" y="30583"/>
                  <a:pt x="8814" y="32314"/>
                  <a:pt x="8094" y="33579"/>
                </a:cubicBezTo>
                <a:cubicBezTo>
                  <a:pt x="7608" y="34415"/>
                  <a:pt x="6946" y="35116"/>
                  <a:pt x="6479" y="35952"/>
                </a:cubicBezTo>
                <a:cubicBezTo>
                  <a:pt x="5517" y="37741"/>
                  <a:pt x="5602" y="39891"/>
                  <a:pt x="6713" y="41594"/>
                </a:cubicBezTo>
                <a:lnTo>
                  <a:pt x="37082" y="41594"/>
                </a:lnTo>
                <a:cubicBezTo>
                  <a:pt x="37101" y="41205"/>
                  <a:pt x="36868" y="40466"/>
                  <a:pt x="36907" y="40057"/>
                </a:cubicBezTo>
                <a:lnTo>
                  <a:pt x="36907" y="14065"/>
                </a:lnTo>
                <a:cubicBezTo>
                  <a:pt x="36907" y="11147"/>
                  <a:pt x="37179" y="8073"/>
                  <a:pt x="36712" y="5194"/>
                </a:cubicBezTo>
                <a:cubicBezTo>
                  <a:pt x="36537" y="4105"/>
                  <a:pt x="36381" y="3404"/>
                  <a:pt x="35720" y="3287"/>
                </a:cubicBezTo>
                <a:cubicBezTo>
                  <a:pt x="35637" y="3278"/>
                  <a:pt x="35553" y="3273"/>
                  <a:pt x="35469" y="3273"/>
                </a:cubicBezTo>
                <a:cubicBezTo>
                  <a:pt x="35215" y="3273"/>
                  <a:pt x="34956" y="3317"/>
                  <a:pt x="34708" y="3404"/>
                </a:cubicBezTo>
                <a:cubicBezTo>
                  <a:pt x="33327" y="3832"/>
                  <a:pt x="31965" y="4241"/>
                  <a:pt x="30506" y="4319"/>
                </a:cubicBezTo>
                <a:cubicBezTo>
                  <a:pt x="30372" y="4326"/>
                  <a:pt x="30239" y="4330"/>
                  <a:pt x="30108" y="4330"/>
                </a:cubicBezTo>
                <a:cubicBezTo>
                  <a:pt x="26396" y="4330"/>
                  <a:pt x="23825" y="1232"/>
                  <a:pt x="20292" y="311"/>
                </a:cubicBezTo>
                <a:cubicBezTo>
                  <a:pt x="19506" y="108"/>
                  <a:pt x="18678" y="0"/>
                  <a:pt x="17853" y="0"/>
                </a:cubicBezTo>
                <a:close/>
                <a:moveTo>
                  <a:pt x="6693" y="41594"/>
                </a:moveTo>
                <a:cubicBezTo>
                  <a:pt x="6680" y="41594"/>
                  <a:pt x="6721" y="41622"/>
                  <a:pt x="6742" y="41639"/>
                </a:cubicBezTo>
                <a:lnTo>
                  <a:pt x="6742" y="41639"/>
                </a:lnTo>
                <a:cubicBezTo>
                  <a:pt x="6732" y="41624"/>
                  <a:pt x="6723" y="41609"/>
                  <a:pt x="6713" y="41594"/>
                </a:cubicBezTo>
                <a:close/>
                <a:moveTo>
                  <a:pt x="6742" y="41639"/>
                </a:moveTo>
                <a:lnTo>
                  <a:pt x="6742" y="41639"/>
                </a:lnTo>
                <a:cubicBezTo>
                  <a:pt x="6745" y="41643"/>
                  <a:pt x="6748" y="41648"/>
                  <a:pt x="6752" y="41653"/>
                </a:cubicBezTo>
                <a:cubicBezTo>
                  <a:pt x="6758" y="41653"/>
                  <a:pt x="6752" y="41647"/>
                  <a:pt x="6742" y="41639"/>
                </a:cubicBezTo>
                <a:close/>
              </a:path>
            </a:pathLst>
          </a:custGeom>
          <a:solidFill>
            <a:srgbClr val="143326">
              <a:alpha val="13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28"/>
          <p:cNvSpPr/>
          <p:nvPr/>
        </p:nvSpPr>
        <p:spPr>
          <a:xfrm flipH="1" rot="5400000">
            <a:off x="7751447" y="344672"/>
            <a:ext cx="2016192" cy="1107764"/>
          </a:xfrm>
          <a:custGeom>
            <a:rect b="b" l="l" r="r" t="t"/>
            <a:pathLst>
              <a:path extrusionOk="0" h="13425" w="28561">
                <a:moveTo>
                  <a:pt x="8216" y="0"/>
                </a:moveTo>
                <a:cubicBezTo>
                  <a:pt x="6271" y="0"/>
                  <a:pt x="5572" y="839"/>
                  <a:pt x="3892" y="1817"/>
                </a:cubicBezTo>
                <a:cubicBezTo>
                  <a:pt x="3055" y="2342"/>
                  <a:pt x="1012" y="2907"/>
                  <a:pt x="526" y="4521"/>
                </a:cubicBezTo>
                <a:cubicBezTo>
                  <a:pt x="1" y="5533"/>
                  <a:pt x="2083" y="6739"/>
                  <a:pt x="2880" y="7012"/>
                </a:cubicBezTo>
                <a:cubicBezTo>
                  <a:pt x="3476" y="7217"/>
                  <a:pt x="4059" y="7291"/>
                  <a:pt x="4634" y="7291"/>
                </a:cubicBezTo>
                <a:cubicBezTo>
                  <a:pt x="6103" y="7291"/>
                  <a:pt x="7529" y="6810"/>
                  <a:pt x="9039" y="6810"/>
                </a:cubicBezTo>
                <a:cubicBezTo>
                  <a:pt x="9235" y="6810"/>
                  <a:pt x="9432" y="6818"/>
                  <a:pt x="9631" y="6837"/>
                </a:cubicBezTo>
                <a:cubicBezTo>
                  <a:pt x="11129" y="6973"/>
                  <a:pt x="12744" y="7673"/>
                  <a:pt x="13541" y="8996"/>
                </a:cubicBezTo>
                <a:cubicBezTo>
                  <a:pt x="14125" y="9969"/>
                  <a:pt x="14125" y="11389"/>
                  <a:pt x="14864" y="12303"/>
                </a:cubicBezTo>
                <a:cubicBezTo>
                  <a:pt x="15468" y="13060"/>
                  <a:pt x="16157" y="13425"/>
                  <a:pt x="16851" y="13425"/>
                </a:cubicBezTo>
                <a:cubicBezTo>
                  <a:pt x="17477" y="13425"/>
                  <a:pt x="18106" y="13128"/>
                  <a:pt x="18678" y="12556"/>
                </a:cubicBezTo>
                <a:cubicBezTo>
                  <a:pt x="19611" y="11622"/>
                  <a:pt x="19261" y="10980"/>
                  <a:pt x="19728" y="9813"/>
                </a:cubicBezTo>
                <a:cubicBezTo>
                  <a:pt x="20506" y="7848"/>
                  <a:pt x="22004" y="7576"/>
                  <a:pt x="23872" y="7148"/>
                </a:cubicBezTo>
                <a:cubicBezTo>
                  <a:pt x="25039" y="6895"/>
                  <a:pt x="26109" y="6584"/>
                  <a:pt x="26926" y="5611"/>
                </a:cubicBezTo>
                <a:cubicBezTo>
                  <a:pt x="27646" y="4755"/>
                  <a:pt x="27491" y="2381"/>
                  <a:pt x="28561" y="2265"/>
                </a:cubicBezTo>
                <a:cubicBezTo>
                  <a:pt x="22880" y="1759"/>
                  <a:pt x="17160" y="1311"/>
                  <a:pt x="11538" y="377"/>
                </a:cubicBezTo>
                <a:cubicBezTo>
                  <a:pt x="10545" y="183"/>
                  <a:pt x="9553" y="66"/>
                  <a:pt x="8542" y="8"/>
                </a:cubicBezTo>
                <a:cubicBezTo>
                  <a:pt x="8429" y="3"/>
                  <a:pt x="8321" y="0"/>
                  <a:pt x="8216" y="0"/>
                </a:cubicBezTo>
                <a:close/>
              </a:path>
            </a:pathLst>
          </a:custGeom>
          <a:gradFill>
            <a:gsLst>
              <a:gs pos="0">
                <a:schemeClr val="dk1">
                  <a:alpha val="13390"/>
                </a:schemeClr>
              </a:gs>
              <a:gs pos="100000">
                <a:schemeClr val="accent1">
                  <a:alpha val="13390"/>
                </a:scheme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28"/>
          <p:cNvSpPr txBox="1"/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5">
  <p:cSld name="CUSTOM_10_1"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9"/>
          <p:cNvSpPr txBox="1"/>
          <p:nvPr>
            <p:ph type="title"/>
          </p:nvPr>
        </p:nvSpPr>
        <p:spPr>
          <a:xfrm>
            <a:off x="4423100" y="1545000"/>
            <a:ext cx="4099800" cy="60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59" name="Google Shape;259;p29"/>
          <p:cNvSpPr txBox="1"/>
          <p:nvPr>
            <p:ph idx="1" type="subTitle"/>
          </p:nvPr>
        </p:nvSpPr>
        <p:spPr>
          <a:xfrm>
            <a:off x="4423100" y="2145600"/>
            <a:ext cx="4099800" cy="145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60" name="Google Shape;260;p29"/>
          <p:cNvSpPr/>
          <p:nvPr/>
        </p:nvSpPr>
        <p:spPr>
          <a:xfrm>
            <a:off x="6565225" y="3683526"/>
            <a:ext cx="3289480" cy="1923774"/>
          </a:xfrm>
          <a:custGeom>
            <a:rect b="b" l="l" r="r" t="t"/>
            <a:pathLst>
              <a:path extrusionOk="0" h="15461" w="20410">
                <a:moveTo>
                  <a:pt x="11067" y="1"/>
                </a:moveTo>
                <a:cubicBezTo>
                  <a:pt x="10142" y="1"/>
                  <a:pt x="9357" y="235"/>
                  <a:pt x="8911" y="869"/>
                </a:cubicBezTo>
                <a:cubicBezTo>
                  <a:pt x="8230" y="1822"/>
                  <a:pt x="8853" y="3378"/>
                  <a:pt x="8250" y="4448"/>
                </a:cubicBezTo>
                <a:cubicBezTo>
                  <a:pt x="7277" y="6161"/>
                  <a:pt x="5896" y="6141"/>
                  <a:pt x="4359" y="6725"/>
                </a:cubicBezTo>
                <a:cubicBezTo>
                  <a:pt x="1" y="8378"/>
                  <a:pt x="3717" y="13087"/>
                  <a:pt x="4942" y="15460"/>
                </a:cubicBezTo>
                <a:cubicBezTo>
                  <a:pt x="5679" y="15078"/>
                  <a:pt x="6290" y="14968"/>
                  <a:pt x="6842" y="14968"/>
                </a:cubicBezTo>
                <a:cubicBezTo>
                  <a:pt x="7443" y="14968"/>
                  <a:pt x="7975" y="15098"/>
                  <a:pt x="8522" y="15149"/>
                </a:cubicBezTo>
                <a:cubicBezTo>
                  <a:pt x="9472" y="15224"/>
                  <a:pt x="11964" y="15458"/>
                  <a:pt x="14417" y="15458"/>
                </a:cubicBezTo>
                <a:cubicBezTo>
                  <a:pt x="17036" y="15458"/>
                  <a:pt x="19612" y="15191"/>
                  <a:pt x="20215" y="14176"/>
                </a:cubicBezTo>
                <a:cubicBezTo>
                  <a:pt x="20409" y="13845"/>
                  <a:pt x="20098" y="12892"/>
                  <a:pt x="20078" y="12542"/>
                </a:cubicBezTo>
                <a:cubicBezTo>
                  <a:pt x="19903" y="10694"/>
                  <a:pt x="19767" y="8826"/>
                  <a:pt x="19475" y="6997"/>
                </a:cubicBezTo>
                <a:cubicBezTo>
                  <a:pt x="19281" y="5810"/>
                  <a:pt x="19125" y="2445"/>
                  <a:pt x="18250" y="1803"/>
                </a:cubicBezTo>
                <a:cubicBezTo>
                  <a:pt x="18135" y="1716"/>
                  <a:pt x="18014" y="1694"/>
                  <a:pt x="17893" y="1694"/>
                </a:cubicBezTo>
                <a:cubicBezTo>
                  <a:pt x="17760" y="1694"/>
                  <a:pt x="17625" y="1721"/>
                  <a:pt x="17493" y="1721"/>
                </a:cubicBezTo>
                <a:cubicBezTo>
                  <a:pt x="17420" y="1721"/>
                  <a:pt x="17347" y="1712"/>
                  <a:pt x="17277" y="1686"/>
                </a:cubicBezTo>
                <a:cubicBezTo>
                  <a:pt x="16095" y="1251"/>
                  <a:pt x="13206" y="1"/>
                  <a:pt x="11067" y="1"/>
                </a:cubicBezTo>
                <a:close/>
              </a:path>
            </a:pathLst>
          </a:custGeom>
          <a:solidFill>
            <a:srgbClr val="143326">
              <a:alpha val="13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29"/>
          <p:cNvSpPr/>
          <p:nvPr/>
        </p:nvSpPr>
        <p:spPr>
          <a:xfrm rot="-5400000">
            <a:off x="7898545" y="3987004"/>
            <a:ext cx="1221076" cy="1417467"/>
          </a:xfrm>
          <a:custGeom>
            <a:rect b="b" l="l" r="r" t="t"/>
            <a:pathLst>
              <a:path extrusionOk="0" h="23781" w="20487">
                <a:moveTo>
                  <a:pt x="993" y="1"/>
                </a:moveTo>
                <a:cubicBezTo>
                  <a:pt x="740" y="4592"/>
                  <a:pt x="818" y="9261"/>
                  <a:pt x="643" y="13853"/>
                </a:cubicBezTo>
                <a:cubicBezTo>
                  <a:pt x="526" y="16829"/>
                  <a:pt x="1" y="20234"/>
                  <a:pt x="370" y="23152"/>
                </a:cubicBezTo>
                <a:cubicBezTo>
                  <a:pt x="2378" y="23584"/>
                  <a:pt x="4478" y="23780"/>
                  <a:pt x="6648" y="23780"/>
                </a:cubicBezTo>
                <a:cubicBezTo>
                  <a:pt x="9461" y="23780"/>
                  <a:pt x="12391" y="23451"/>
                  <a:pt x="15389" y="22880"/>
                </a:cubicBezTo>
                <a:cubicBezTo>
                  <a:pt x="18308" y="22218"/>
                  <a:pt x="20487" y="17218"/>
                  <a:pt x="17646" y="15253"/>
                </a:cubicBezTo>
                <a:cubicBezTo>
                  <a:pt x="16343" y="14359"/>
                  <a:pt x="13930" y="14825"/>
                  <a:pt x="12491" y="14261"/>
                </a:cubicBezTo>
                <a:cubicBezTo>
                  <a:pt x="11284" y="13775"/>
                  <a:pt x="10195" y="12608"/>
                  <a:pt x="9553" y="11499"/>
                </a:cubicBezTo>
                <a:cubicBezTo>
                  <a:pt x="8172" y="9145"/>
                  <a:pt x="8463" y="5526"/>
                  <a:pt x="6712" y="3425"/>
                </a:cubicBezTo>
                <a:cubicBezTo>
                  <a:pt x="5195" y="1616"/>
                  <a:pt x="2160" y="2394"/>
                  <a:pt x="993" y="1"/>
                </a:cubicBezTo>
                <a:close/>
              </a:path>
            </a:pathLst>
          </a:custGeom>
          <a:gradFill>
            <a:gsLst>
              <a:gs pos="0">
                <a:schemeClr val="dk1">
                  <a:alpha val="13390"/>
                </a:schemeClr>
              </a:gs>
              <a:gs pos="100000">
                <a:schemeClr val="accent1">
                  <a:alpha val="13390"/>
                </a:scheme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29"/>
          <p:cNvSpPr/>
          <p:nvPr/>
        </p:nvSpPr>
        <p:spPr>
          <a:xfrm rot="5400000">
            <a:off x="7831732" y="-352587"/>
            <a:ext cx="1112356" cy="1659830"/>
          </a:xfrm>
          <a:custGeom>
            <a:rect b="b" l="l" r="r" t="t"/>
            <a:pathLst>
              <a:path extrusionOk="0" h="29845" w="20001">
                <a:moveTo>
                  <a:pt x="1" y="1"/>
                </a:moveTo>
                <a:lnTo>
                  <a:pt x="156" y="29845"/>
                </a:lnTo>
                <a:cubicBezTo>
                  <a:pt x="2374" y="29203"/>
                  <a:pt x="2685" y="25876"/>
                  <a:pt x="3075" y="24047"/>
                </a:cubicBezTo>
                <a:cubicBezTo>
                  <a:pt x="3561" y="21732"/>
                  <a:pt x="4475" y="20273"/>
                  <a:pt x="6615" y="19300"/>
                </a:cubicBezTo>
                <a:cubicBezTo>
                  <a:pt x="8736" y="18327"/>
                  <a:pt x="9689" y="18191"/>
                  <a:pt x="9572" y="15604"/>
                </a:cubicBezTo>
                <a:cubicBezTo>
                  <a:pt x="9475" y="13619"/>
                  <a:pt x="9183" y="11421"/>
                  <a:pt x="10643" y="9903"/>
                </a:cubicBezTo>
                <a:cubicBezTo>
                  <a:pt x="11946" y="8541"/>
                  <a:pt x="13989" y="7841"/>
                  <a:pt x="15565" y="6849"/>
                </a:cubicBezTo>
                <a:cubicBezTo>
                  <a:pt x="17919" y="5351"/>
                  <a:pt x="20000" y="3405"/>
                  <a:pt x="19942" y="351"/>
                </a:cubicBez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dk1">
                  <a:alpha val="13390"/>
                </a:schemeClr>
              </a:gs>
              <a:gs pos="100000">
                <a:schemeClr val="accent1">
                  <a:alpha val="13390"/>
                </a:scheme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29"/>
          <p:cNvSpPr/>
          <p:nvPr/>
        </p:nvSpPr>
        <p:spPr>
          <a:xfrm>
            <a:off x="-219425" y="-574675"/>
            <a:ext cx="3151763" cy="2506430"/>
          </a:xfrm>
          <a:custGeom>
            <a:rect b="b" l="l" r="r" t="t"/>
            <a:pathLst>
              <a:path extrusionOk="0" h="31856" w="40058">
                <a:moveTo>
                  <a:pt x="20761" y="0"/>
                </a:moveTo>
                <a:cubicBezTo>
                  <a:pt x="19768" y="0"/>
                  <a:pt x="18787" y="210"/>
                  <a:pt x="17918" y="757"/>
                </a:cubicBezTo>
                <a:cubicBezTo>
                  <a:pt x="16848" y="1419"/>
                  <a:pt x="16167" y="2683"/>
                  <a:pt x="15409" y="3656"/>
                </a:cubicBezTo>
                <a:cubicBezTo>
                  <a:pt x="13813" y="5738"/>
                  <a:pt x="12490" y="7839"/>
                  <a:pt x="9942" y="8870"/>
                </a:cubicBezTo>
                <a:cubicBezTo>
                  <a:pt x="9455" y="9084"/>
                  <a:pt x="8930" y="9240"/>
                  <a:pt x="8444" y="9395"/>
                </a:cubicBezTo>
                <a:cubicBezTo>
                  <a:pt x="5389" y="10446"/>
                  <a:pt x="2276" y="12119"/>
                  <a:pt x="895" y="15212"/>
                </a:cubicBezTo>
                <a:cubicBezTo>
                  <a:pt x="0" y="17216"/>
                  <a:pt x="370" y="19648"/>
                  <a:pt x="1557" y="21496"/>
                </a:cubicBezTo>
                <a:cubicBezTo>
                  <a:pt x="3055" y="23831"/>
                  <a:pt x="5817" y="25426"/>
                  <a:pt x="8560" y="25718"/>
                </a:cubicBezTo>
                <a:cubicBezTo>
                  <a:pt x="12296" y="26127"/>
                  <a:pt x="15953" y="26185"/>
                  <a:pt x="19416" y="27839"/>
                </a:cubicBezTo>
                <a:cubicBezTo>
                  <a:pt x="22412" y="29278"/>
                  <a:pt x="25272" y="31379"/>
                  <a:pt x="28657" y="31788"/>
                </a:cubicBezTo>
                <a:cubicBezTo>
                  <a:pt x="29021" y="31833"/>
                  <a:pt x="29386" y="31856"/>
                  <a:pt x="29752" y="31856"/>
                </a:cubicBezTo>
                <a:cubicBezTo>
                  <a:pt x="33294" y="31856"/>
                  <a:pt x="36812" y="29768"/>
                  <a:pt x="38346" y="26594"/>
                </a:cubicBezTo>
                <a:cubicBezTo>
                  <a:pt x="40058" y="23072"/>
                  <a:pt x="39144" y="18442"/>
                  <a:pt x="36186" y="15893"/>
                </a:cubicBezTo>
                <a:cubicBezTo>
                  <a:pt x="34611" y="14512"/>
                  <a:pt x="32490" y="13675"/>
                  <a:pt x="31206" y="12022"/>
                </a:cubicBezTo>
                <a:cubicBezTo>
                  <a:pt x="29902" y="10368"/>
                  <a:pt x="29319" y="7936"/>
                  <a:pt x="28541" y="5991"/>
                </a:cubicBezTo>
                <a:cubicBezTo>
                  <a:pt x="28502" y="5854"/>
                  <a:pt x="28443" y="5738"/>
                  <a:pt x="28404" y="5621"/>
                </a:cubicBezTo>
                <a:cubicBezTo>
                  <a:pt x="27607" y="3656"/>
                  <a:pt x="26206" y="2022"/>
                  <a:pt x="24416" y="913"/>
                </a:cubicBezTo>
                <a:cubicBezTo>
                  <a:pt x="24027" y="660"/>
                  <a:pt x="23599" y="485"/>
                  <a:pt x="23152" y="349"/>
                </a:cubicBezTo>
                <a:cubicBezTo>
                  <a:pt x="22384" y="139"/>
                  <a:pt x="21569" y="0"/>
                  <a:pt x="20761" y="0"/>
                </a:cubicBezTo>
                <a:close/>
              </a:path>
            </a:pathLst>
          </a:custGeom>
          <a:solidFill>
            <a:srgbClr val="143326">
              <a:alpha val="13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29"/>
          <p:cNvSpPr/>
          <p:nvPr/>
        </p:nvSpPr>
        <p:spPr>
          <a:xfrm>
            <a:off x="1321175" y="3084520"/>
            <a:ext cx="2404850" cy="2712103"/>
          </a:xfrm>
          <a:custGeom>
            <a:rect b="b" l="l" r="r" t="t"/>
            <a:pathLst>
              <a:path extrusionOk="0" h="23828" w="21129">
                <a:moveTo>
                  <a:pt x="10092" y="1"/>
                </a:moveTo>
                <a:cubicBezTo>
                  <a:pt x="9835" y="1"/>
                  <a:pt x="9565" y="36"/>
                  <a:pt x="9280" y="111"/>
                </a:cubicBezTo>
                <a:cubicBezTo>
                  <a:pt x="6615" y="792"/>
                  <a:pt x="6245" y="4489"/>
                  <a:pt x="5409" y="6668"/>
                </a:cubicBezTo>
                <a:cubicBezTo>
                  <a:pt x="4708" y="8477"/>
                  <a:pt x="3424" y="9955"/>
                  <a:pt x="2276" y="11492"/>
                </a:cubicBezTo>
                <a:cubicBezTo>
                  <a:pt x="1148" y="13029"/>
                  <a:pt x="98" y="14800"/>
                  <a:pt x="39" y="16706"/>
                </a:cubicBezTo>
                <a:cubicBezTo>
                  <a:pt x="0" y="17134"/>
                  <a:pt x="98" y="17582"/>
                  <a:pt x="292" y="17990"/>
                </a:cubicBezTo>
                <a:cubicBezTo>
                  <a:pt x="545" y="18399"/>
                  <a:pt x="973" y="18632"/>
                  <a:pt x="1401" y="18846"/>
                </a:cubicBezTo>
                <a:lnTo>
                  <a:pt x="9514" y="22990"/>
                </a:lnTo>
                <a:cubicBezTo>
                  <a:pt x="10311" y="23399"/>
                  <a:pt x="11148" y="23827"/>
                  <a:pt x="12082" y="23827"/>
                </a:cubicBezTo>
                <a:cubicBezTo>
                  <a:pt x="12094" y="23827"/>
                  <a:pt x="12106" y="23827"/>
                  <a:pt x="12119" y="23827"/>
                </a:cubicBezTo>
                <a:cubicBezTo>
                  <a:pt x="13699" y="23827"/>
                  <a:pt x="15129" y="22597"/>
                  <a:pt x="16673" y="22018"/>
                </a:cubicBezTo>
                <a:cubicBezTo>
                  <a:pt x="18152" y="21453"/>
                  <a:pt x="19980" y="21278"/>
                  <a:pt x="20739" y="19819"/>
                </a:cubicBezTo>
                <a:cubicBezTo>
                  <a:pt x="21109" y="19021"/>
                  <a:pt x="21128" y="18088"/>
                  <a:pt x="20778" y="17290"/>
                </a:cubicBezTo>
                <a:cubicBezTo>
                  <a:pt x="19980" y="15247"/>
                  <a:pt x="17763" y="14450"/>
                  <a:pt x="16226" y="13010"/>
                </a:cubicBezTo>
                <a:cubicBezTo>
                  <a:pt x="15058" y="11881"/>
                  <a:pt x="14261" y="10403"/>
                  <a:pt x="13988" y="8788"/>
                </a:cubicBezTo>
                <a:cubicBezTo>
                  <a:pt x="13755" y="7543"/>
                  <a:pt x="13794" y="6220"/>
                  <a:pt x="13697" y="4936"/>
                </a:cubicBezTo>
                <a:cubicBezTo>
                  <a:pt x="13539" y="2751"/>
                  <a:pt x="12361" y="1"/>
                  <a:pt x="10092" y="1"/>
                </a:cubicBezTo>
                <a:close/>
              </a:path>
            </a:pathLst>
          </a:custGeom>
          <a:gradFill>
            <a:gsLst>
              <a:gs pos="0">
                <a:schemeClr val="dk1">
                  <a:alpha val="13390"/>
                </a:schemeClr>
              </a:gs>
              <a:gs pos="100000">
                <a:schemeClr val="accent1">
                  <a:alpha val="13390"/>
                </a:scheme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CUSTOM_9"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0"/>
          <p:cNvSpPr txBox="1"/>
          <p:nvPr>
            <p:ph idx="1" type="subTitle"/>
          </p:nvPr>
        </p:nvSpPr>
        <p:spPr>
          <a:xfrm>
            <a:off x="4757387" y="3633175"/>
            <a:ext cx="26142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wdies"/>
              <a:buNone/>
              <a:defRPr sz="26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wdies"/>
              <a:buNone/>
              <a:defRPr sz="26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wdies"/>
              <a:buNone/>
              <a:defRPr sz="26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wdies"/>
              <a:buNone/>
              <a:defRPr sz="26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wdies"/>
              <a:buNone/>
              <a:defRPr sz="26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wdies"/>
              <a:buNone/>
              <a:defRPr sz="26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wdies"/>
              <a:buNone/>
              <a:defRPr sz="26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wdies"/>
              <a:buNone/>
              <a:defRPr sz="26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wdies"/>
              <a:buNone/>
              <a:defRPr sz="26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9pPr>
          </a:lstStyle>
          <a:p/>
        </p:txBody>
      </p:sp>
      <p:sp>
        <p:nvSpPr>
          <p:cNvPr id="267" name="Google Shape;267;p30"/>
          <p:cNvSpPr txBox="1"/>
          <p:nvPr>
            <p:ph idx="2" type="subTitle"/>
          </p:nvPr>
        </p:nvSpPr>
        <p:spPr>
          <a:xfrm>
            <a:off x="4757363" y="3944300"/>
            <a:ext cx="2614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0"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68" name="Google Shape;268;p30"/>
          <p:cNvSpPr txBox="1"/>
          <p:nvPr>
            <p:ph idx="3" type="subTitle"/>
          </p:nvPr>
        </p:nvSpPr>
        <p:spPr>
          <a:xfrm>
            <a:off x="1772413" y="3633175"/>
            <a:ext cx="26145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wdies"/>
              <a:buNone/>
              <a:defRPr sz="26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wdies"/>
              <a:buNone/>
              <a:defRPr sz="26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wdies"/>
              <a:buNone/>
              <a:defRPr sz="26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wdies"/>
              <a:buNone/>
              <a:defRPr sz="26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wdies"/>
              <a:buNone/>
              <a:defRPr sz="26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wdies"/>
              <a:buNone/>
              <a:defRPr sz="26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wdies"/>
              <a:buNone/>
              <a:defRPr sz="26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wdies"/>
              <a:buNone/>
              <a:defRPr sz="26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wdies"/>
              <a:buNone/>
              <a:defRPr sz="26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9pPr>
          </a:lstStyle>
          <a:p/>
        </p:txBody>
      </p:sp>
      <p:sp>
        <p:nvSpPr>
          <p:cNvPr id="269" name="Google Shape;269;p30"/>
          <p:cNvSpPr txBox="1"/>
          <p:nvPr>
            <p:ph idx="4" type="subTitle"/>
          </p:nvPr>
        </p:nvSpPr>
        <p:spPr>
          <a:xfrm>
            <a:off x="1772663" y="3944300"/>
            <a:ext cx="2614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0"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70" name="Google Shape;270;p30"/>
          <p:cNvSpPr/>
          <p:nvPr/>
        </p:nvSpPr>
        <p:spPr>
          <a:xfrm rot="10800000">
            <a:off x="8365760" y="4287526"/>
            <a:ext cx="1129722" cy="1141843"/>
          </a:xfrm>
          <a:custGeom>
            <a:rect b="b" l="l" r="r" t="t"/>
            <a:pathLst>
              <a:path extrusionOk="0" h="22516" w="22277">
                <a:moveTo>
                  <a:pt x="17139" y="0"/>
                </a:moveTo>
                <a:cubicBezTo>
                  <a:pt x="16491" y="0"/>
                  <a:pt x="16019" y="671"/>
                  <a:pt x="15662" y="1243"/>
                </a:cubicBezTo>
                <a:cubicBezTo>
                  <a:pt x="15039" y="2313"/>
                  <a:pt x="14222" y="3266"/>
                  <a:pt x="13269" y="4025"/>
                </a:cubicBezTo>
                <a:cubicBezTo>
                  <a:pt x="10428" y="6126"/>
                  <a:pt x="6362" y="5717"/>
                  <a:pt x="3405" y="7624"/>
                </a:cubicBezTo>
                <a:cubicBezTo>
                  <a:pt x="1498" y="8869"/>
                  <a:pt x="292" y="10931"/>
                  <a:pt x="137" y="13207"/>
                </a:cubicBezTo>
                <a:cubicBezTo>
                  <a:pt x="0" y="15056"/>
                  <a:pt x="623" y="16865"/>
                  <a:pt x="1868" y="18246"/>
                </a:cubicBezTo>
                <a:cubicBezTo>
                  <a:pt x="2841" y="19297"/>
                  <a:pt x="4125" y="20036"/>
                  <a:pt x="5526" y="20367"/>
                </a:cubicBezTo>
                <a:cubicBezTo>
                  <a:pt x="6479" y="20639"/>
                  <a:pt x="7393" y="20989"/>
                  <a:pt x="8308" y="21398"/>
                </a:cubicBezTo>
                <a:cubicBezTo>
                  <a:pt x="9813" y="21997"/>
                  <a:pt x="11400" y="22515"/>
                  <a:pt x="13000" y="22515"/>
                </a:cubicBezTo>
                <a:cubicBezTo>
                  <a:pt x="13323" y="22515"/>
                  <a:pt x="13646" y="22494"/>
                  <a:pt x="13969" y="22449"/>
                </a:cubicBezTo>
                <a:cubicBezTo>
                  <a:pt x="16634" y="22098"/>
                  <a:pt x="18872" y="20075"/>
                  <a:pt x="20117" y="17701"/>
                </a:cubicBezTo>
                <a:cubicBezTo>
                  <a:pt x="21362" y="15309"/>
                  <a:pt x="21770" y="12585"/>
                  <a:pt x="22004" y="9900"/>
                </a:cubicBezTo>
                <a:cubicBezTo>
                  <a:pt x="22198" y="7565"/>
                  <a:pt x="22276" y="5153"/>
                  <a:pt x="21498" y="2955"/>
                </a:cubicBezTo>
                <a:cubicBezTo>
                  <a:pt x="21362" y="2604"/>
                  <a:pt x="21187" y="2215"/>
                  <a:pt x="20856" y="2060"/>
                </a:cubicBezTo>
                <a:cubicBezTo>
                  <a:pt x="20731" y="2005"/>
                  <a:pt x="20599" y="1987"/>
                  <a:pt x="20464" y="1987"/>
                </a:cubicBezTo>
                <a:cubicBezTo>
                  <a:pt x="20210" y="1987"/>
                  <a:pt x="19944" y="2051"/>
                  <a:pt x="19687" y="2051"/>
                </a:cubicBezTo>
                <a:cubicBezTo>
                  <a:pt x="19595" y="2051"/>
                  <a:pt x="19505" y="2043"/>
                  <a:pt x="19416" y="2021"/>
                </a:cubicBezTo>
                <a:cubicBezTo>
                  <a:pt x="18444" y="1787"/>
                  <a:pt x="18307" y="173"/>
                  <a:pt x="17315" y="17"/>
                </a:cubicBezTo>
                <a:cubicBezTo>
                  <a:pt x="17255" y="6"/>
                  <a:pt x="17196" y="0"/>
                  <a:pt x="17139" y="0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30"/>
          <p:cNvSpPr/>
          <p:nvPr/>
        </p:nvSpPr>
        <p:spPr>
          <a:xfrm>
            <a:off x="7742025" y="2790724"/>
            <a:ext cx="1691690" cy="2387550"/>
          </a:xfrm>
          <a:custGeom>
            <a:rect b="b" l="l" r="r" t="t"/>
            <a:pathLst>
              <a:path extrusionOk="0" h="41653" w="37180">
                <a:moveTo>
                  <a:pt x="17853" y="0"/>
                </a:moveTo>
                <a:cubicBezTo>
                  <a:pt x="15902" y="0"/>
                  <a:pt x="13967" y="603"/>
                  <a:pt x="12627" y="1984"/>
                </a:cubicBezTo>
                <a:cubicBezTo>
                  <a:pt x="11421" y="3210"/>
                  <a:pt x="10837" y="4902"/>
                  <a:pt x="10059" y="6420"/>
                </a:cubicBezTo>
                <a:cubicBezTo>
                  <a:pt x="9456" y="7587"/>
                  <a:pt x="8755" y="8696"/>
                  <a:pt x="7938" y="9727"/>
                </a:cubicBezTo>
                <a:cubicBezTo>
                  <a:pt x="4962" y="13443"/>
                  <a:pt x="1" y="16283"/>
                  <a:pt x="20" y="21575"/>
                </a:cubicBezTo>
                <a:cubicBezTo>
                  <a:pt x="1" y="23715"/>
                  <a:pt x="993" y="25719"/>
                  <a:pt x="2705" y="27003"/>
                </a:cubicBezTo>
                <a:cubicBezTo>
                  <a:pt x="4300" y="28190"/>
                  <a:pt x="6752" y="27762"/>
                  <a:pt x="8055" y="29435"/>
                </a:cubicBezTo>
                <a:cubicBezTo>
                  <a:pt x="8969" y="30583"/>
                  <a:pt x="8814" y="32314"/>
                  <a:pt x="8094" y="33579"/>
                </a:cubicBezTo>
                <a:cubicBezTo>
                  <a:pt x="7608" y="34415"/>
                  <a:pt x="6946" y="35116"/>
                  <a:pt x="6479" y="35952"/>
                </a:cubicBezTo>
                <a:cubicBezTo>
                  <a:pt x="5517" y="37741"/>
                  <a:pt x="5602" y="39891"/>
                  <a:pt x="6713" y="41594"/>
                </a:cubicBezTo>
                <a:lnTo>
                  <a:pt x="37082" y="41594"/>
                </a:lnTo>
                <a:cubicBezTo>
                  <a:pt x="37101" y="41205"/>
                  <a:pt x="36868" y="40466"/>
                  <a:pt x="36907" y="40057"/>
                </a:cubicBezTo>
                <a:lnTo>
                  <a:pt x="36907" y="14065"/>
                </a:lnTo>
                <a:cubicBezTo>
                  <a:pt x="36907" y="11147"/>
                  <a:pt x="37179" y="8073"/>
                  <a:pt x="36712" y="5194"/>
                </a:cubicBezTo>
                <a:cubicBezTo>
                  <a:pt x="36537" y="4105"/>
                  <a:pt x="36381" y="3404"/>
                  <a:pt x="35720" y="3287"/>
                </a:cubicBezTo>
                <a:cubicBezTo>
                  <a:pt x="35637" y="3278"/>
                  <a:pt x="35553" y="3273"/>
                  <a:pt x="35469" y="3273"/>
                </a:cubicBezTo>
                <a:cubicBezTo>
                  <a:pt x="35215" y="3273"/>
                  <a:pt x="34956" y="3317"/>
                  <a:pt x="34708" y="3404"/>
                </a:cubicBezTo>
                <a:cubicBezTo>
                  <a:pt x="33327" y="3832"/>
                  <a:pt x="31965" y="4241"/>
                  <a:pt x="30506" y="4319"/>
                </a:cubicBezTo>
                <a:cubicBezTo>
                  <a:pt x="30372" y="4326"/>
                  <a:pt x="30239" y="4330"/>
                  <a:pt x="30108" y="4330"/>
                </a:cubicBezTo>
                <a:cubicBezTo>
                  <a:pt x="26396" y="4330"/>
                  <a:pt x="23825" y="1232"/>
                  <a:pt x="20292" y="311"/>
                </a:cubicBezTo>
                <a:cubicBezTo>
                  <a:pt x="19506" y="108"/>
                  <a:pt x="18678" y="0"/>
                  <a:pt x="17853" y="0"/>
                </a:cubicBezTo>
                <a:close/>
                <a:moveTo>
                  <a:pt x="6693" y="41594"/>
                </a:moveTo>
                <a:cubicBezTo>
                  <a:pt x="6680" y="41594"/>
                  <a:pt x="6721" y="41622"/>
                  <a:pt x="6742" y="41639"/>
                </a:cubicBezTo>
                <a:lnTo>
                  <a:pt x="6742" y="41639"/>
                </a:lnTo>
                <a:cubicBezTo>
                  <a:pt x="6732" y="41624"/>
                  <a:pt x="6723" y="41609"/>
                  <a:pt x="6713" y="41594"/>
                </a:cubicBezTo>
                <a:close/>
                <a:moveTo>
                  <a:pt x="6742" y="41639"/>
                </a:moveTo>
                <a:lnTo>
                  <a:pt x="6742" y="41639"/>
                </a:lnTo>
                <a:cubicBezTo>
                  <a:pt x="6745" y="41643"/>
                  <a:pt x="6748" y="41648"/>
                  <a:pt x="6752" y="41653"/>
                </a:cubicBezTo>
                <a:cubicBezTo>
                  <a:pt x="6758" y="41653"/>
                  <a:pt x="6752" y="41647"/>
                  <a:pt x="6742" y="41639"/>
                </a:cubicBezTo>
                <a:close/>
              </a:path>
            </a:pathLst>
          </a:custGeom>
          <a:solidFill>
            <a:srgbClr val="143326">
              <a:alpha val="13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30"/>
          <p:cNvSpPr/>
          <p:nvPr/>
        </p:nvSpPr>
        <p:spPr>
          <a:xfrm rot="-5400000">
            <a:off x="270696" y="3481137"/>
            <a:ext cx="1353768" cy="2020059"/>
          </a:xfrm>
          <a:custGeom>
            <a:rect b="b" l="l" r="r" t="t"/>
            <a:pathLst>
              <a:path extrusionOk="0" h="29845" w="20001">
                <a:moveTo>
                  <a:pt x="1" y="1"/>
                </a:moveTo>
                <a:lnTo>
                  <a:pt x="156" y="29845"/>
                </a:lnTo>
                <a:cubicBezTo>
                  <a:pt x="2374" y="29203"/>
                  <a:pt x="2685" y="25876"/>
                  <a:pt x="3075" y="24047"/>
                </a:cubicBezTo>
                <a:cubicBezTo>
                  <a:pt x="3561" y="21732"/>
                  <a:pt x="4475" y="20273"/>
                  <a:pt x="6615" y="19300"/>
                </a:cubicBezTo>
                <a:cubicBezTo>
                  <a:pt x="8736" y="18327"/>
                  <a:pt x="9689" y="18191"/>
                  <a:pt x="9572" y="15604"/>
                </a:cubicBezTo>
                <a:cubicBezTo>
                  <a:pt x="9475" y="13619"/>
                  <a:pt x="9183" y="11421"/>
                  <a:pt x="10643" y="9903"/>
                </a:cubicBezTo>
                <a:cubicBezTo>
                  <a:pt x="11946" y="8541"/>
                  <a:pt x="13989" y="7841"/>
                  <a:pt x="15565" y="6849"/>
                </a:cubicBezTo>
                <a:cubicBezTo>
                  <a:pt x="17919" y="5351"/>
                  <a:pt x="20000" y="3405"/>
                  <a:pt x="19942" y="351"/>
                </a:cubicBez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dk1">
                  <a:alpha val="13390"/>
                </a:schemeClr>
              </a:gs>
              <a:gs pos="100000">
                <a:schemeClr val="accent1">
                  <a:alpha val="13390"/>
                </a:scheme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30"/>
          <p:cNvSpPr/>
          <p:nvPr/>
        </p:nvSpPr>
        <p:spPr>
          <a:xfrm rot="10800000">
            <a:off x="-102656" y="-76838"/>
            <a:ext cx="1588663" cy="1203407"/>
          </a:xfrm>
          <a:custGeom>
            <a:rect b="b" l="l" r="r" t="t"/>
            <a:pathLst>
              <a:path extrusionOk="0" h="15461" w="20410">
                <a:moveTo>
                  <a:pt x="11067" y="1"/>
                </a:moveTo>
                <a:cubicBezTo>
                  <a:pt x="10142" y="1"/>
                  <a:pt x="9357" y="235"/>
                  <a:pt x="8911" y="869"/>
                </a:cubicBezTo>
                <a:cubicBezTo>
                  <a:pt x="8230" y="1822"/>
                  <a:pt x="8853" y="3378"/>
                  <a:pt x="8250" y="4448"/>
                </a:cubicBezTo>
                <a:cubicBezTo>
                  <a:pt x="7277" y="6161"/>
                  <a:pt x="5896" y="6141"/>
                  <a:pt x="4359" y="6725"/>
                </a:cubicBezTo>
                <a:cubicBezTo>
                  <a:pt x="1" y="8378"/>
                  <a:pt x="3717" y="13087"/>
                  <a:pt x="4942" y="15460"/>
                </a:cubicBezTo>
                <a:cubicBezTo>
                  <a:pt x="5679" y="15078"/>
                  <a:pt x="6290" y="14968"/>
                  <a:pt x="6842" y="14968"/>
                </a:cubicBezTo>
                <a:cubicBezTo>
                  <a:pt x="7443" y="14968"/>
                  <a:pt x="7975" y="15098"/>
                  <a:pt x="8522" y="15149"/>
                </a:cubicBezTo>
                <a:cubicBezTo>
                  <a:pt x="9472" y="15224"/>
                  <a:pt x="11964" y="15458"/>
                  <a:pt x="14417" y="15458"/>
                </a:cubicBezTo>
                <a:cubicBezTo>
                  <a:pt x="17036" y="15458"/>
                  <a:pt x="19612" y="15191"/>
                  <a:pt x="20215" y="14176"/>
                </a:cubicBezTo>
                <a:cubicBezTo>
                  <a:pt x="20409" y="13845"/>
                  <a:pt x="20098" y="12892"/>
                  <a:pt x="20078" y="12542"/>
                </a:cubicBezTo>
                <a:cubicBezTo>
                  <a:pt x="19903" y="10694"/>
                  <a:pt x="19767" y="8826"/>
                  <a:pt x="19475" y="6997"/>
                </a:cubicBezTo>
                <a:cubicBezTo>
                  <a:pt x="19281" y="5810"/>
                  <a:pt x="19125" y="2445"/>
                  <a:pt x="18250" y="1803"/>
                </a:cubicBezTo>
                <a:cubicBezTo>
                  <a:pt x="18135" y="1716"/>
                  <a:pt x="18014" y="1694"/>
                  <a:pt x="17893" y="1694"/>
                </a:cubicBezTo>
                <a:cubicBezTo>
                  <a:pt x="17760" y="1694"/>
                  <a:pt x="17625" y="1721"/>
                  <a:pt x="17493" y="1721"/>
                </a:cubicBezTo>
                <a:cubicBezTo>
                  <a:pt x="17420" y="1721"/>
                  <a:pt x="17347" y="1712"/>
                  <a:pt x="17277" y="1686"/>
                </a:cubicBezTo>
                <a:cubicBezTo>
                  <a:pt x="16095" y="1251"/>
                  <a:pt x="13206" y="1"/>
                  <a:pt x="11067" y="1"/>
                </a:cubicBezTo>
                <a:close/>
              </a:path>
            </a:pathLst>
          </a:custGeom>
          <a:gradFill>
            <a:gsLst>
              <a:gs pos="0">
                <a:schemeClr val="dk1">
                  <a:alpha val="13390"/>
                </a:schemeClr>
              </a:gs>
              <a:gs pos="100000">
                <a:schemeClr val="accent1">
                  <a:alpha val="13390"/>
                </a:scheme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30"/>
          <p:cNvSpPr/>
          <p:nvPr/>
        </p:nvSpPr>
        <p:spPr>
          <a:xfrm flipH="1" rot="5400000">
            <a:off x="7716850" y="-645064"/>
            <a:ext cx="938869" cy="1997647"/>
          </a:xfrm>
          <a:custGeom>
            <a:rect b="b" l="l" r="r" t="t"/>
            <a:pathLst>
              <a:path extrusionOk="0" h="26039" w="12238">
                <a:moveTo>
                  <a:pt x="2403" y="1"/>
                </a:moveTo>
                <a:cubicBezTo>
                  <a:pt x="1868" y="1"/>
                  <a:pt x="1333" y="11"/>
                  <a:pt x="798" y="50"/>
                </a:cubicBezTo>
                <a:cubicBezTo>
                  <a:pt x="254" y="88"/>
                  <a:pt x="1" y="30"/>
                  <a:pt x="137" y="653"/>
                </a:cubicBezTo>
                <a:cubicBezTo>
                  <a:pt x="234" y="964"/>
                  <a:pt x="448" y="1217"/>
                  <a:pt x="701" y="1392"/>
                </a:cubicBezTo>
                <a:cubicBezTo>
                  <a:pt x="1226" y="1820"/>
                  <a:pt x="1907" y="2034"/>
                  <a:pt x="2530" y="2209"/>
                </a:cubicBezTo>
                <a:cubicBezTo>
                  <a:pt x="3833" y="2598"/>
                  <a:pt x="5584" y="2384"/>
                  <a:pt x="6382" y="3668"/>
                </a:cubicBezTo>
                <a:cubicBezTo>
                  <a:pt x="7841" y="6042"/>
                  <a:pt x="5837" y="9232"/>
                  <a:pt x="4767" y="11236"/>
                </a:cubicBezTo>
                <a:cubicBezTo>
                  <a:pt x="3464" y="13707"/>
                  <a:pt x="4650" y="15614"/>
                  <a:pt x="6343" y="17442"/>
                </a:cubicBezTo>
                <a:cubicBezTo>
                  <a:pt x="8094" y="19329"/>
                  <a:pt x="8191" y="20730"/>
                  <a:pt x="8833" y="23084"/>
                </a:cubicBezTo>
                <a:cubicBezTo>
                  <a:pt x="9122" y="24103"/>
                  <a:pt x="10328" y="26039"/>
                  <a:pt x="11652" y="26039"/>
                </a:cubicBezTo>
                <a:cubicBezTo>
                  <a:pt x="11845" y="26039"/>
                  <a:pt x="12042" y="25997"/>
                  <a:pt x="12238" y="25905"/>
                </a:cubicBezTo>
                <a:lnTo>
                  <a:pt x="11518" y="3298"/>
                </a:lnTo>
                <a:cubicBezTo>
                  <a:pt x="11518" y="2112"/>
                  <a:pt x="11537" y="1178"/>
                  <a:pt x="11537" y="11"/>
                </a:cubicBezTo>
                <a:lnTo>
                  <a:pt x="4008" y="11"/>
                </a:lnTo>
                <a:cubicBezTo>
                  <a:pt x="3473" y="11"/>
                  <a:pt x="2938" y="1"/>
                  <a:pt x="2403" y="1"/>
                </a:cubicBezTo>
                <a:close/>
              </a:path>
            </a:pathLst>
          </a:custGeom>
          <a:gradFill>
            <a:gsLst>
              <a:gs pos="0">
                <a:schemeClr val="dk1">
                  <a:alpha val="13390"/>
                </a:schemeClr>
              </a:gs>
              <a:gs pos="100000">
                <a:schemeClr val="accent1">
                  <a:alpha val="13390"/>
                </a:scheme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30"/>
          <p:cNvSpPr/>
          <p:nvPr/>
        </p:nvSpPr>
        <p:spPr>
          <a:xfrm rot="5400000">
            <a:off x="332661" y="-540468"/>
            <a:ext cx="1784758" cy="2710981"/>
          </a:xfrm>
          <a:custGeom>
            <a:rect b="b" l="l" r="r" t="t"/>
            <a:pathLst>
              <a:path extrusionOk="0" h="26985" w="22258">
                <a:moveTo>
                  <a:pt x="1" y="1"/>
                </a:moveTo>
                <a:lnTo>
                  <a:pt x="1" y="1"/>
                </a:lnTo>
                <a:cubicBezTo>
                  <a:pt x="98" y="487"/>
                  <a:pt x="1" y="1012"/>
                  <a:pt x="98" y="1518"/>
                </a:cubicBezTo>
                <a:lnTo>
                  <a:pt x="98" y="26985"/>
                </a:lnTo>
                <a:cubicBezTo>
                  <a:pt x="6362" y="26985"/>
                  <a:pt x="13600" y="26440"/>
                  <a:pt x="19825" y="26032"/>
                </a:cubicBezTo>
                <a:cubicBezTo>
                  <a:pt x="20642" y="25098"/>
                  <a:pt x="21459" y="24144"/>
                  <a:pt x="21848" y="23036"/>
                </a:cubicBezTo>
                <a:cubicBezTo>
                  <a:pt x="22257" y="21927"/>
                  <a:pt x="22179" y="20604"/>
                  <a:pt x="21323" y="19689"/>
                </a:cubicBezTo>
                <a:cubicBezTo>
                  <a:pt x="20312" y="18600"/>
                  <a:pt x="18522" y="18444"/>
                  <a:pt x="17063" y="17860"/>
                </a:cubicBezTo>
                <a:cubicBezTo>
                  <a:pt x="13716" y="16538"/>
                  <a:pt x="12218" y="13055"/>
                  <a:pt x="11518" y="9845"/>
                </a:cubicBezTo>
                <a:cubicBezTo>
                  <a:pt x="11090" y="7880"/>
                  <a:pt x="10681" y="5623"/>
                  <a:pt x="8814" y="4495"/>
                </a:cubicBezTo>
                <a:cubicBezTo>
                  <a:pt x="7413" y="3678"/>
                  <a:pt x="5604" y="3736"/>
                  <a:pt x="4067" y="3172"/>
                </a:cubicBezTo>
                <a:cubicBezTo>
                  <a:pt x="2394" y="2569"/>
                  <a:pt x="1148" y="1246"/>
                  <a:pt x="1" y="1"/>
                </a:cubicBezTo>
                <a:close/>
              </a:path>
            </a:pathLst>
          </a:custGeom>
          <a:solidFill>
            <a:srgbClr val="143326">
              <a:alpha val="13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30"/>
          <p:cNvSpPr txBox="1"/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/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621100" y="1152475"/>
            <a:ext cx="79017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302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2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/>
        </p:txBody>
      </p:sp>
      <p:sp>
        <p:nvSpPr>
          <p:cNvPr id="29" name="Google Shape;29;p4"/>
          <p:cNvSpPr/>
          <p:nvPr/>
        </p:nvSpPr>
        <p:spPr>
          <a:xfrm flipH="1" rot="5400000">
            <a:off x="8252973" y="-587289"/>
            <a:ext cx="539865" cy="1553814"/>
          </a:xfrm>
          <a:custGeom>
            <a:rect b="b" l="l" r="r" t="t"/>
            <a:pathLst>
              <a:path extrusionOk="0" h="33991" w="11810">
                <a:moveTo>
                  <a:pt x="9252" y="1"/>
                </a:moveTo>
                <a:cubicBezTo>
                  <a:pt x="8091" y="1"/>
                  <a:pt x="6653" y="237"/>
                  <a:pt x="5876" y="250"/>
                </a:cubicBezTo>
                <a:cubicBezTo>
                  <a:pt x="4786" y="270"/>
                  <a:pt x="3638" y="231"/>
                  <a:pt x="2549" y="348"/>
                </a:cubicBezTo>
                <a:cubicBezTo>
                  <a:pt x="1148" y="523"/>
                  <a:pt x="1771" y="425"/>
                  <a:pt x="1245" y="1301"/>
                </a:cubicBezTo>
                <a:cubicBezTo>
                  <a:pt x="428" y="2682"/>
                  <a:pt x="0" y="4258"/>
                  <a:pt x="20" y="5873"/>
                </a:cubicBezTo>
                <a:cubicBezTo>
                  <a:pt x="98" y="7955"/>
                  <a:pt x="1382" y="9628"/>
                  <a:pt x="2802" y="10951"/>
                </a:cubicBezTo>
                <a:cubicBezTo>
                  <a:pt x="4027" y="12079"/>
                  <a:pt x="5545" y="12702"/>
                  <a:pt x="6304" y="14277"/>
                </a:cubicBezTo>
                <a:cubicBezTo>
                  <a:pt x="7918" y="17624"/>
                  <a:pt x="5603" y="21593"/>
                  <a:pt x="4747" y="24764"/>
                </a:cubicBezTo>
                <a:cubicBezTo>
                  <a:pt x="3930" y="27876"/>
                  <a:pt x="4397" y="32779"/>
                  <a:pt x="8094" y="33888"/>
                </a:cubicBezTo>
                <a:cubicBezTo>
                  <a:pt x="8303" y="33953"/>
                  <a:pt x="8513" y="33990"/>
                  <a:pt x="8733" y="33990"/>
                </a:cubicBezTo>
                <a:cubicBezTo>
                  <a:pt x="8779" y="33990"/>
                  <a:pt x="8825" y="33989"/>
                  <a:pt x="8872" y="33985"/>
                </a:cubicBezTo>
                <a:cubicBezTo>
                  <a:pt x="9864" y="33946"/>
                  <a:pt x="10720" y="33227"/>
                  <a:pt x="10915" y="32254"/>
                </a:cubicBezTo>
                <a:cubicBezTo>
                  <a:pt x="11265" y="30464"/>
                  <a:pt x="10915" y="28266"/>
                  <a:pt x="10915" y="26437"/>
                </a:cubicBezTo>
                <a:lnTo>
                  <a:pt x="10915" y="8013"/>
                </a:lnTo>
                <a:cubicBezTo>
                  <a:pt x="10973" y="6457"/>
                  <a:pt x="11148" y="4900"/>
                  <a:pt x="11245" y="3344"/>
                </a:cubicBezTo>
                <a:cubicBezTo>
                  <a:pt x="11362" y="1885"/>
                  <a:pt x="11809" y="795"/>
                  <a:pt x="10623" y="211"/>
                </a:cubicBezTo>
                <a:cubicBezTo>
                  <a:pt x="10296" y="55"/>
                  <a:pt x="9806" y="1"/>
                  <a:pt x="9252" y="1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4"/>
          <p:cNvSpPr/>
          <p:nvPr/>
        </p:nvSpPr>
        <p:spPr>
          <a:xfrm flipH="1" rot="-5400000">
            <a:off x="7676932" y="-399819"/>
            <a:ext cx="1239659" cy="1878628"/>
          </a:xfrm>
          <a:custGeom>
            <a:rect b="b" l="l" r="r" t="t"/>
            <a:pathLst>
              <a:path extrusionOk="0" h="26985" w="22258">
                <a:moveTo>
                  <a:pt x="1" y="1"/>
                </a:moveTo>
                <a:lnTo>
                  <a:pt x="1" y="1"/>
                </a:lnTo>
                <a:cubicBezTo>
                  <a:pt x="98" y="487"/>
                  <a:pt x="1" y="1012"/>
                  <a:pt x="98" y="1518"/>
                </a:cubicBezTo>
                <a:lnTo>
                  <a:pt x="98" y="26985"/>
                </a:lnTo>
                <a:cubicBezTo>
                  <a:pt x="6362" y="26985"/>
                  <a:pt x="13600" y="26440"/>
                  <a:pt x="19825" y="26032"/>
                </a:cubicBezTo>
                <a:cubicBezTo>
                  <a:pt x="20642" y="25098"/>
                  <a:pt x="21459" y="24144"/>
                  <a:pt x="21848" y="23036"/>
                </a:cubicBezTo>
                <a:cubicBezTo>
                  <a:pt x="22257" y="21927"/>
                  <a:pt x="22179" y="20604"/>
                  <a:pt x="21323" y="19689"/>
                </a:cubicBezTo>
                <a:cubicBezTo>
                  <a:pt x="20312" y="18600"/>
                  <a:pt x="18522" y="18444"/>
                  <a:pt x="17063" y="17860"/>
                </a:cubicBezTo>
                <a:cubicBezTo>
                  <a:pt x="13716" y="16538"/>
                  <a:pt x="12218" y="13055"/>
                  <a:pt x="11518" y="9845"/>
                </a:cubicBezTo>
                <a:cubicBezTo>
                  <a:pt x="11090" y="7880"/>
                  <a:pt x="10681" y="5623"/>
                  <a:pt x="8814" y="4495"/>
                </a:cubicBezTo>
                <a:cubicBezTo>
                  <a:pt x="7413" y="3678"/>
                  <a:pt x="5604" y="3736"/>
                  <a:pt x="4067" y="3172"/>
                </a:cubicBezTo>
                <a:cubicBezTo>
                  <a:pt x="2394" y="2569"/>
                  <a:pt x="1148" y="1246"/>
                  <a:pt x="1" y="1"/>
                </a:cubicBezTo>
                <a:close/>
              </a:path>
            </a:pathLst>
          </a:custGeom>
          <a:solidFill>
            <a:srgbClr val="143326">
              <a:alpha val="13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6">
  <p:cSld name="CUSTOM_11"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1"/>
          <p:cNvSpPr txBox="1"/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279" name="Google Shape;279;p31"/>
          <p:cNvSpPr txBox="1"/>
          <p:nvPr>
            <p:ph idx="1" type="subTitle"/>
          </p:nvPr>
        </p:nvSpPr>
        <p:spPr>
          <a:xfrm>
            <a:off x="625000" y="1135500"/>
            <a:ext cx="7897800" cy="347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T Sans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T Sans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T Sans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T Sans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T Sans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T Sans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T Sans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T Sans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T Sans"/>
              <a:buChar char="■"/>
              <a:defRPr/>
            </a:lvl9pPr>
          </a:lstStyle>
          <a:p/>
        </p:txBody>
      </p:sp>
      <p:sp>
        <p:nvSpPr>
          <p:cNvPr id="280" name="Google Shape;280;p31"/>
          <p:cNvSpPr/>
          <p:nvPr/>
        </p:nvSpPr>
        <p:spPr>
          <a:xfrm rot="-4334502">
            <a:off x="7540302" y="3535172"/>
            <a:ext cx="2453698" cy="1951296"/>
          </a:xfrm>
          <a:custGeom>
            <a:rect b="b" l="l" r="r" t="t"/>
            <a:pathLst>
              <a:path extrusionOk="0" h="31856" w="40058">
                <a:moveTo>
                  <a:pt x="20761" y="0"/>
                </a:moveTo>
                <a:cubicBezTo>
                  <a:pt x="19768" y="0"/>
                  <a:pt x="18787" y="210"/>
                  <a:pt x="17918" y="757"/>
                </a:cubicBezTo>
                <a:cubicBezTo>
                  <a:pt x="16848" y="1419"/>
                  <a:pt x="16167" y="2683"/>
                  <a:pt x="15409" y="3656"/>
                </a:cubicBezTo>
                <a:cubicBezTo>
                  <a:pt x="13813" y="5738"/>
                  <a:pt x="12490" y="7839"/>
                  <a:pt x="9942" y="8870"/>
                </a:cubicBezTo>
                <a:cubicBezTo>
                  <a:pt x="9455" y="9084"/>
                  <a:pt x="8930" y="9240"/>
                  <a:pt x="8444" y="9395"/>
                </a:cubicBezTo>
                <a:cubicBezTo>
                  <a:pt x="5389" y="10446"/>
                  <a:pt x="2276" y="12119"/>
                  <a:pt x="895" y="15212"/>
                </a:cubicBezTo>
                <a:cubicBezTo>
                  <a:pt x="0" y="17216"/>
                  <a:pt x="370" y="19648"/>
                  <a:pt x="1557" y="21496"/>
                </a:cubicBezTo>
                <a:cubicBezTo>
                  <a:pt x="3055" y="23831"/>
                  <a:pt x="5817" y="25426"/>
                  <a:pt x="8560" y="25718"/>
                </a:cubicBezTo>
                <a:cubicBezTo>
                  <a:pt x="12296" y="26127"/>
                  <a:pt x="15953" y="26185"/>
                  <a:pt x="19416" y="27839"/>
                </a:cubicBezTo>
                <a:cubicBezTo>
                  <a:pt x="22412" y="29278"/>
                  <a:pt x="25272" y="31379"/>
                  <a:pt x="28657" y="31788"/>
                </a:cubicBezTo>
                <a:cubicBezTo>
                  <a:pt x="29021" y="31833"/>
                  <a:pt x="29386" y="31856"/>
                  <a:pt x="29752" y="31856"/>
                </a:cubicBezTo>
                <a:cubicBezTo>
                  <a:pt x="33294" y="31856"/>
                  <a:pt x="36812" y="29768"/>
                  <a:pt x="38346" y="26594"/>
                </a:cubicBezTo>
                <a:cubicBezTo>
                  <a:pt x="40058" y="23072"/>
                  <a:pt x="39144" y="18442"/>
                  <a:pt x="36186" y="15893"/>
                </a:cubicBezTo>
                <a:cubicBezTo>
                  <a:pt x="34611" y="14512"/>
                  <a:pt x="32490" y="13675"/>
                  <a:pt x="31206" y="12022"/>
                </a:cubicBezTo>
                <a:cubicBezTo>
                  <a:pt x="29902" y="10368"/>
                  <a:pt x="29319" y="7936"/>
                  <a:pt x="28541" y="5991"/>
                </a:cubicBezTo>
                <a:cubicBezTo>
                  <a:pt x="28502" y="5854"/>
                  <a:pt x="28443" y="5738"/>
                  <a:pt x="28404" y="5621"/>
                </a:cubicBezTo>
                <a:cubicBezTo>
                  <a:pt x="27607" y="3656"/>
                  <a:pt x="26206" y="2022"/>
                  <a:pt x="24416" y="913"/>
                </a:cubicBezTo>
                <a:cubicBezTo>
                  <a:pt x="24027" y="660"/>
                  <a:pt x="23599" y="485"/>
                  <a:pt x="23152" y="349"/>
                </a:cubicBezTo>
                <a:cubicBezTo>
                  <a:pt x="22384" y="139"/>
                  <a:pt x="21569" y="0"/>
                  <a:pt x="20761" y="0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31"/>
          <p:cNvSpPr/>
          <p:nvPr/>
        </p:nvSpPr>
        <p:spPr>
          <a:xfrm>
            <a:off x="6801650" y="2362875"/>
            <a:ext cx="2523593" cy="2827197"/>
          </a:xfrm>
          <a:custGeom>
            <a:rect b="b" l="l" r="r" t="t"/>
            <a:pathLst>
              <a:path extrusionOk="0" h="41653" w="37180">
                <a:moveTo>
                  <a:pt x="17853" y="0"/>
                </a:moveTo>
                <a:cubicBezTo>
                  <a:pt x="15902" y="0"/>
                  <a:pt x="13967" y="603"/>
                  <a:pt x="12627" y="1984"/>
                </a:cubicBezTo>
                <a:cubicBezTo>
                  <a:pt x="11421" y="3210"/>
                  <a:pt x="10837" y="4902"/>
                  <a:pt x="10059" y="6420"/>
                </a:cubicBezTo>
                <a:cubicBezTo>
                  <a:pt x="9456" y="7587"/>
                  <a:pt x="8755" y="8696"/>
                  <a:pt x="7938" y="9727"/>
                </a:cubicBezTo>
                <a:cubicBezTo>
                  <a:pt x="4962" y="13443"/>
                  <a:pt x="1" y="16283"/>
                  <a:pt x="20" y="21575"/>
                </a:cubicBezTo>
                <a:cubicBezTo>
                  <a:pt x="1" y="23715"/>
                  <a:pt x="993" y="25719"/>
                  <a:pt x="2705" y="27003"/>
                </a:cubicBezTo>
                <a:cubicBezTo>
                  <a:pt x="4300" y="28190"/>
                  <a:pt x="6752" y="27762"/>
                  <a:pt x="8055" y="29435"/>
                </a:cubicBezTo>
                <a:cubicBezTo>
                  <a:pt x="8969" y="30583"/>
                  <a:pt x="8814" y="32314"/>
                  <a:pt x="8094" y="33579"/>
                </a:cubicBezTo>
                <a:cubicBezTo>
                  <a:pt x="7608" y="34415"/>
                  <a:pt x="6946" y="35116"/>
                  <a:pt x="6479" y="35952"/>
                </a:cubicBezTo>
                <a:cubicBezTo>
                  <a:pt x="5517" y="37741"/>
                  <a:pt x="5602" y="39891"/>
                  <a:pt x="6713" y="41594"/>
                </a:cubicBezTo>
                <a:lnTo>
                  <a:pt x="37082" y="41594"/>
                </a:lnTo>
                <a:cubicBezTo>
                  <a:pt x="37101" y="41205"/>
                  <a:pt x="36868" y="40466"/>
                  <a:pt x="36907" y="40057"/>
                </a:cubicBezTo>
                <a:lnTo>
                  <a:pt x="36907" y="14065"/>
                </a:lnTo>
                <a:cubicBezTo>
                  <a:pt x="36907" y="11147"/>
                  <a:pt x="37179" y="8073"/>
                  <a:pt x="36712" y="5194"/>
                </a:cubicBezTo>
                <a:cubicBezTo>
                  <a:pt x="36537" y="4105"/>
                  <a:pt x="36381" y="3404"/>
                  <a:pt x="35720" y="3287"/>
                </a:cubicBezTo>
                <a:cubicBezTo>
                  <a:pt x="35637" y="3278"/>
                  <a:pt x="35553" y="3273"/>
                  <a:pt x="35469" y="3273"/>
                </a:cubicBezTo>
                <a:cubicBezTo>
                  <a:pt x="35215" y="3273"/>
                  <a:pt x="34956" y="3317"/>
                  <a:pt x="34708" y="3404"/>
                </a:cubicBezTo>
                <a:cubicBezTo>
                  <a:pt x="33327" y="3832"/>
                  <a:pt x="31965" y="4241"/>
                  <a:pt x="30506" y="4319"/>
                </a:cubicBezTo>
                <a:cubicBezTo>
                  <a:pt x="30372" y="4326"/>
                  <a:pt x="30239" y="4330"/>
                  <a:pt x="30108" y="4330"/>
                </a:cubicBezTo>
                <a:cubicBezTo>
                  <a:pt x="26396" y="4330"/>
                  <a:pt x="23825" y="1232"/>
                  <a:pt x="20292" y="311"/>
                </a:cubicBezTo>
                <a:cubicBezTo>
                  <a:pt x="19506" y="108"/>
                  <a:pt x="18678" y="0"/>
                  <a:pt x="17853" y="0"/>
                </a:cubicBezTo>
                <a:close/>
                <a:moveTo>
                  <a:pt x="6693" y="41594"/>
                </a:moveTo>
                <a:cubicBezTo>
                  <a:pt x="6680" y="41594"/>
                  <a:pt x="6721" y="41622"/>
                  <a:pt x="6742" y="41639"/>
                </a:cubicBezTo>
                <a:lnTo>
                  <a:pt x="6742" y="41639"/>
                </a:lnTo>
                <a:cubicBezTo>
                  <a:pt x="6732" y="41624"/>
                  <a:pt x="6723" y="41609"/>
                  <a:pt x="6713" y="41594"/>
                </a:cubicBezTo>
                <a:close/>
                <a:moveTo>
                  <a:pt x="6742" y="41639"/>
                </a:moveTo>
                <a:lnTo>
                  <a:pt x="6742" y="41639"/>
                </a:lnTo>
                <a:cubicBezTo>
                  <a:pt x="6745" y="41643"/>
                  <a:pt x="6748" y="41648"/>
                  <a:pt x="6752" y="41653"/>
                </a:cubicBezTo>
                <a:cubicBezTo>
                  <a:pt x="6758" y="41653"/>
                  <a:pt x="6752" y="41647"/>
                  <a:pt x="6742" y="41639"/>
                </a:cubicBezTo>
                <a:close/>
              </a:path>
            </a:pathLst>
          </a:custGeom>
          <a:solidFill>
            <a:srgbClr val="143326">
              <a:alpha val="13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1"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2"/>
          <p:cNvSpPr txBox="1"/>
          <p:nvPr>
            <p:ph type="title"/>
          </p:nvPr>
        </p:nvSpPr>
        <p:spPr>
          <a:xfrm>
            <a:off x="2713525" y="686550"/>
            <a:ext cx="3717000" cy="67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/>
        </p:txBody>
      </p:sp>
      <p:sp>
        <p:nvSpPr>
          <p:cNvPr id="284" name="Google Shape;284;p32"/>
          <p:cNvSpPr txBox="1"/>
          <p:nvPr>
            <p:ph idx="1" type="subTitle"/>
          </p:nvPr>
        </p:nvSpPr>
        <p:spPr>
          <a:xfrm>
            <a:off x="2854650" y="1593625"/>
            <a:ext cx="3434700" cy="125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85" name="Google Shape;285;p32"/>
          <p:cNvSpPr txBox="1"/>
          <p:nvPr/>
        </p:nvSpPr>
        <p:spPr>
          <a:xfrm>
            <a:off x="2772750" y="3430875"/>
            <a:ext cx="3598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CREDITS: This presentation template was created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Merriweather Sans"/>
                <a:ea typeface="Merriweather Sans"/>
                <a:cs typeface="Merriweather Sans"/>
                <a:sym typeface="Merriweather Sans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, including icons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Merriweather Sans"/>
                <a:ea typeface="Merriweather Sans"/>
                <a:cs typeface="Merriweather Sans"/>
                <a:sym typeface="Merriweather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, infographics &amp; images by </a:t>
            </a:r>
            <a:r>
              <a:rPr b="1" lang="en" sz="1200">
                <a:solidFill>
                  <a:schemeClr val="dk1"/>
                </a:solidFill>
                <a:uFill>
                  <a:noFill/>
                </a:uFill>
                <a:latin typeface="Merriweather Sans"/>
                <a:ea typeface="Merriweather Sans"/>
                <a:cs typeface="Merriweather Sans"/>
                <a:sym typeface="Merriweather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200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286" name="Google Shape;286;p32"/>
          <p:cNvSpPr/>
          <p:nvPr/>
        </p:nvSpPr>
        <p:spPr>
          <a:xfrm rot="5400000">
            <a:off x="-114248" y="-670427"/>
            <a:ext cx="3056295" cy="3203158"/>
          </a:xfrm>
          <a:custGeom>
            <a:rect b="b" l="l" r="r" t="t"/>
            <a:pathLst>
              <a:path extrusionOk="0" h="21207" w="20234">
                <a:moveTo>
                  <a:pt x="350" y="1"/>
                </a:moveTo>
                <a:cubicBezTo>
                  <a:pt x="136" y="740"/>
                  <a:pt x="0" y="1907"/>
                  <a:pt x="175" y="2666"/>
                </a:cubicBezTo>
                <a:cubicBezTo>
                  <a:pt x="195" y="2705"/>
                  <a:pt x="214" y="2763"/>
                  <a:pt x="234" y="2822"/>
                </a:cubicBezTo>
                <a:cubicBezTo>
                  <a:pt x="331" y="3075"/>
                  <a:pt x="526" y="3289"/>
                  <a:pt x="642" y="3580"/>
                </a:cubicBezTo>
                <a:cubicBezTo>
                  <a:pt x="1109" y="4728"/>
                  <a:pt x="526" y="5896"/>
                  <a:pt x="623" y="7063"/>
                </a:cubicBezTo>
                <a:cubicBezTo>
                  <a:pt x="701" y="8211"/>
                  <a:pt x="701" y="9378"/>
                  <a:pt x="603" y="10526"/>
                </a:cubicBezTo>
                <a:cubicBezTo>
                  <a:pt x="448" y="13211"/>
                  <a:pt x="292" y="15876"/>
                  <a:pt x="156" y="18561"/>
                </a:cubicBezTo>
                <a:cubicBezTo>
                  <a:pt x="136" y="18639"/>
                  <a:pt x="59" y="20312"/>
                  <a:pt x="59" y="20312"/>
                </a:cubicBezTo>
                <a:cubicBezTo>
                  <a:pt x="3703" y="20312"/>
                  <a:pt x="7391" y="20165"/>
                  <a:pt x="11059" y="20165"/>
                </a:cubicBezTo>
                <a:cubicBezTo>
                  <a:pt x="12892" y="20165"/>
                  <a:pt x="14721" y="20202"/>
                  <a:pt x="16537" y="20312"/>
                </a:cubicBezTo>
                <a:cubicBezTo>
                  <a:pt x="17821" y="20390"/>
                  <a:pt x="19008" y="20818"/>
                  <a:pt x="20233" y="21207"/>
                </a:cubicBezTo>
                <a:cubicBezTo>
                  <a:pt x="19599" y="18404"/>
                  <a:pt x="18581" y="15648"/>
                  <a:pt x="15558" y="15648"/>
                </a:cubicBezTo>
                <a:cubicBezTo>
                  <a:pt x="15245" y="15648"/>
                  <a:pt x="14910" y="15678"/>
                  <a:pt x="14553" y="15740"/>
                </a:cubicBezTo>
                <a:cubicBezTo>
                  <a:pt x="13502" y="15915"/>
                  <a:pt x="12451" y="16479"/>
                  <a:pt x="11420" y="16752"/>
                </a:cubicBezTo>
                <a:cubicBezTo>
                  <a:pt x="10947" y="16886"/>
                  <a:pt x="10444" y="16938"/>
                  <a:pt x="9937" y="16938"/>
                </a:cubicBezTo>
                <a:cubicBezTo>
                  <a:pt x="9341" y="16938"/>
                  <a:pt x="8739" y="16866"/>
                  <a:pt x="8171" y="16771"/>
                </a:cubicBezTo>
                <a:cubicBezTo>
                  <a:pt x="6809" y="16538"/>
                  <a:pt x="5467" y="15565"/>
                  <a:pt x="5331" y="14106"/>
                </a:cubicBezTo>
                <a:cubicBezTo>
                  <a:pt x="5156" y="12355"/>
                  <a:pt x="6070" y="10954"/>
                  <a:pt x="6226" y="9242"/>
                </a:cubicBezTo>
                <a:cubicBezTo>
                  <a:pt x="6362" y="7763"/>
                  <a:pt x="5603" y="6868"/>
                  <a:pt x="4553" y="5973"/>
                </a:cubicBezTo>
                <a:cubicBezTo>
                  <a:pt x="3872" y="5409"/>
                  <a:pt x="3385" y="4670"/>
                  <a:pt x="3132" y="3814"/>
                </a:cubicBezTo>
                <a:cubicBezTo>
                  <a:pt x="2899" y="3114"/>
                  <a:pt x="2802" y="2433"/>
                  <a:pt x="2452" y="1771"/>
                </a:cubicBezTo>
                <a:cubicBezTo>
                  <a:pt x="1985" y="954"/>
                  <a:pt x="1226" y="331"/>
                  <a:pt x="350" y="1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32"/>
          <p:cNvSpPr/>
          <p:nvPr/>
        </p:nvSpPr>
        <p:spPr>
          <a:xfrm>
            <a:off x="-187656" y="-596994"/>
            <a:ext cx="2428325" cy="2441787"/>
          </a:xfrm>
          <a:custGeom>
            <a:rect b="b" l="l" r="r" t="t"/>
            <a:pathLst>
              <a:path extrusionOk="0" h="24849" w="24712">
                <a:moveTo>
                  <a:pt x="21627" y="0"/>
                </a:moveTo>
                <a:cubicBezTo>
                  <a:pt x="20670" y="0"/>
                  <a:pt x="19607" y="138"/>
                  <a:pt x="18833" y="138"/>
                </a:cubicBezTo>
                <a:lnTo>
                  <a:pt x="10292" y="79"/>
                </a:lnTo>
                <a:cubicBezTo>
                  <a:pt x="9960" y="79"/>
                  <a:pt x="7060" y="102"/>
                  <a:pt x="4423" y="102"/>
                </a:cubicBezTo>
                <a:cubicBezTo>
                  <a:pt x="2116" y="102"/>
                  <a:pt x="10" y="85"/>
                  <a:pt x="0" y="21"/>
                </a:cubicBezTo>
                <a:lnTo>
                  <a:pt x="0" y="21"/>
                </a:lnTo>
                <a:cubicBezTo>
                  <a:pt x="409" y="5313"/>
                  <a:pt x="1460" y="10799"/>
                  <a:pt x="934" y="16072"/>
                </a:cubicBezTo>
                <a:cubicBezTo>
                  <a:pt x="2607" y="16363"/>
                  <a:pt x="3619" y="17998"/>
                  <a:pt x="4631" y="19359"/>
                </a:cubicBezTo>
                <a:cubicBezTo>
                  <a:pt x="6790" y="22317"/>
                  <a:pt x="10059" y="24748"/>
                  <a:pt x="13736" y="24846"/>
                </a:cubicBezTo>
                <a:cubicBezTo>
                  <a:pt x="13795" y="24847"/>
                  <a:pt x="13855" y="24848"/>
                  <a:pt x="13915" y="24848"/>
                </a:cubicBezTo>
                <a:cubicBezTo>
                  <a:pt x="17517" y="24848"/>
                  <a:pt x="21206" y="21984"/>
                  <a:pt x="21167" y="18387"/>
                </a:cubicBezTo>
                <a:cubicBezTo>
                  <a:pt x="21148" y="16052"/>
                  <a:pt x="19689" y="14009"/>
                  <a:pt x="19125" y="11752"/>
                </a:cubicBezTo>
                <a:cubicBezTo>
                  <a:pt x="18736" y="10157"/>
                  <a:pt x="18560" y="8348"/>
                  <a:pt x="19553" y="7044"/>
                </a:cubicBezTo>
                <a:cubicBezTo>
                  <a:pt x="20039" y="6383"/>
                  <a:pt x="20778" y="5955"/>
                  <a:pt x="21420" y="5430"/>
                </a:cubicBezTo>
                <a:cubicBezTo>
                  <a:pt x="22276" y="4729"/>
                  <a:pt x="22977" y="3873"/>
                  <a:pt x="23463" y="2900"/>
                </a:cubicBezTo>
                <a:cubicBezTo>
                  <a:pt x="24712" y="441"/>
                  <a:pt x="23340" y="0"/>
                  <a:pt x="21627" y="0"/>
                </a:cubicBezTo>
                <a:close/>
              </a:path>
            </a:pathLst>
          </a:custGeom>
          <a:solidFill>
            <a:srgbClr val="143326">
              <a:alpha val="13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32"/>
          <p:cNvSpPr/>
          <p:nvPr/>
        </p:nvSpPr>
        <p:spPr>
          <a:xfrm flipH="1" rot="10800000">
            <a:off x="7166777" y="-24143"/>
            <a:ext cx="2050344" cy="948468"/>
          </a:xfrm>
          <a:custGeom>
            <a:rect b="b" l="l" r="r" t="t"/>
            <a:pathLst>
              <a:path extrusionOk="0" h="10906" w="28405">
                <a:moveTo>
                  <a:pt x="5374" y="1"/>
                </a:moveTo>
                <a:cubicBezTo>
                  <a:pt x="4204" y="1"/>
                  <a:pt x="2965" y="897"/>
                  <a:pt x="3093" y="2053"/>
                </a:cubicBezTo>
                <a:cubicBezTo>
                  <a:pt x="3249" y="3552"/>
                  <a:pt x="5486" y="4680"/>
                  <a:pt x="4786" y="6022"/>
                </a:cubicBezTo>
                <a:cubicBezTo>
                  <a:pt x="4300" y="6956"/>
                  <a:pt x="2918" y="6742"/>
                  <a:pt x="1926" y="7112"/>
                </a:cubicBezTo>
                <a:cubicBezTo>
                  <a:pt x="564" y="7598"/>
                  <a:pt x="0" y="9544"/>
                  <a:pt x="876" y="10672"/>
                </a:cubicBezTo>
                <a:lnTo>
                  <a:pt x="28035" y="10906"/>
                </a:lnTo>
                <a:cubicBezTo>
                  <a:pt x="28113" y="9018"/>
                  <a:pt x="28307" y="7306"/>
                  <a:pt x="28365" y="5419"/>
                </a:cubicBezTo>
                <a:cubicBezTo>
                  <a:pt x="28404" y="4816"/>
                  <a:pt x="28404" y="4155"/>
                  <a:pt x="28074" y="3629"/>
                </a:cubicBezTo>
                <a:cubicBezTo>
                  <a:pt x="27743" y="3123"/>
                  <a:pt x="26887" y="2754"/>
                  <a:pt x="26692" y="2151"/>
                </a:cubicBezTo>
                <a:cubicBezTo>
                  <a:pt x="26354" y="1136"/>
                  <a:pt x="25297" y="678"/>
                  <a:pt x="24188" y="678"/>
                </a:cubicBezTo>
                <a:cubicBezTo>
                  <a:pt x="23575" y="678"/>
                  <a:pt x="22945" y="818"/>
                  <a:pt x="22412" y="1081"/>
                </a:cubicBezTo>
                <a:cubicBezTo>
                  <a:pt x="20914" y="1820"/>
                  <a:pt x="19766" y="3162"/>
                  <a:pt x="18229" y="3863"/>
                </a:cubicBezTo>
                <a:cubicBezTo>
                  <a:pt x="17446" y="4210"/>
                  <a:pt x="16632" y="4361"/>
                  <a:pt x="15808" y="4361"/>
                </a:cubicBezTo>
                <a:cubicBezTo>
                  <a:pt x="13402" y="4361"/>
                  <a:pt x="10915" y="3070"/>
                  <a:pt x="8872" y="1606"/>
                </a:cubicBezTo>
                <a:cubicBezTo>
                  <a:pt x="7860" y="906"/>
                  <a:pt x="6809" y="108"/>
                  <a:pt x="5584" y="11"/>
                </a:cubicBezTo>
                <a:cubicBezTo>
                  <a:pt x="5514" y="4"/>
                  <a:pt x="5444" y="1"/>
                  <a:pt x="5374" y="1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32"/>
          <p:cNvSpPr/>
          <p:nvPr/>
        </p:nvSpPr>
        <p:spPr>
          <a:xfrm rot="6987318">
            <a:off x="-644406" y="3660755"/>
            <a:ext cx="2002731" cy="1957547"/>
          </a:xfrm>
          <a:custGeom>
            <a:rect b="b" l="l" r="r" t="t"/>
            <a:pathLst>
              <a:path extrusionOk="0" h="16203" w="16577">
                <a:moveTo>
                  <a:pt x="10250" y="1"/>
                </a:moveTo>
                <a:cubicBezTo>
                  <a:pt x="9464" y="1"/>
                  <a:pt x="8746" y="70"/>
                  <a:pt x="8172" y="249"/>
                </a:cubicBezTo>
                <a:lnTo>
                  <a:pt x="5584" y="1027"/>
                </a:lnTo>
                <a:cubicBezTo>
                  <a:pt x="4222" y="1455"/>
                  <a:pt x="2841" y="1883"/>
                  <a:pt x="1771" y="2759"/>
                </a:cubicBezTo>
                <a:cubicBezTo>
                  <a:pt x="681" y="3654"/>
                  <a:pt x="0" y="5093"/>
                  <a:pt x="487" y="6377"/>
                </a:cubicBezTo>
                <a:cubicBezTo>
                  <a:pt x="934" y="7564"/>
                  <a:pt x="2277" y="8264"/>
                  <a:pt x="3561" y="8595"/>
                </a:cubicBezTo>
                <a:cubicBezTo>
                  <a:pt x="4864" y="8906"/>
                  <a:pt x="6246" y="8965"/>
                  <a:pt x="7491" y="9432"/>
                </a:cubicBezTo>
                <a:cubicBezTo>
                  <a:pt x="8872" y="9938"/>
                  <a:pt x="10020" y="10930"/>
                  <a:pt x="10740" y="12214"/>
                </a:cubicBezTo>
                <a:cubicBezTo>
                  <a:pt x="11051" y="12836"/>
                  <a:pt x="11265" y="13498"/>
                  <a:pt x="11635" y="14081"/>
                </a:cubicBezTo>
                <a:cubicBezTo>
                  <a:pt x="12428" y="15388"/>
                  <a:pt x="14009" y="16202"/>
                  <a:pt x="15588" y="16202"/>
                </a:cubicBezTo>
                <a:cubicBezTo>
                  <a:pt x="15867" y="16202"/>
                  <a:pt x="16146" y="16177"/>
                  <a:pt x="16420" y="16124"/>
                </a:cubicBezTo>
                <a:lnTo>
                  <a:pt x="16576" y="716"/>
                </a:lnTo>
                <a:cubicBezTo>
                  <a:pt x="14973" y="503"/>
                  <a:pt x="12366" y="1"/>
                  <a:pt x="10250" y="1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32"/>
          <p:cNvSpPr/>
          <p:nvPr/>
        </p:nvSpPr>
        <p:spPr>
          <a:xfrm rot="-5400000">
            <a:off x="426692" y="2886918"/>
            <a:ext cx="1794140" cy="2777674"/>
          </a:xfrm>
          <a:custGeom>
            <a:rect b="b" l="l" r="r" t="t"/>
            <a:pathLst>
              <a:path extrusionOk="0" h="29845" w="20001">
                <a:moveTo>
                  <a:pt x="1" y="1"/>
                </a:moveTo>
                <a:lnTo>
                  <a:pt x="156" y="29845"/>
                </a:lnTo>
                <a:cubicBezTo>
                  <a:pt x="2374" y="29203"/>
                  <a:pt x="2685" y="25876"/>
                  <a:pt x="3075" y="24047"/>
                </a:cubicBezTo>
                <a:cubicBezTo>
                  <a:pt x="3561" y="21732"/>
                  <a:pt x="4475" y="20273"/>
                  <a:pt x="6615" y="19300"/>
                </a:cubicBezTo>
                <a:cubicBezTo>
                  <a:pt x="8736" y="18327"/>
                  <a:pt x="9689" y="18191"/>
                  <a:pt x="9572" y="15604"/>
                </a:cubicBezTo>
                <a:cubicBezTo>
                  <a:pt x="9475" y="13619"/>
                  <a:pt x="9183" y="11421"/>
                  <a:pt x="10643" y="9903"/>
                </a:cubicBezTo>
                <a:cubicBezTo>
                  <a:pt x="11946" y="8541"/>
                  <a:pt x="13989" y="7841"/>
                  <a:pt x="15565" y="6849"/>
                </a:cubicBezTo>
                <a:cubicBezTo>
                  <a:pt x="17919" y="5351"/>
                  <a:pt x="20000" y="3405"/>
                  <a:pt x="19942" y="351"/>
                </a:cubicBezTo>
                <a:lnTo>
                  <a:pt x="1" y="1"/>
                </a:lnTo>
                <a:close/>
              </a:path>
            </a:pathLst>
          </a:custGeom>
          <a:solidFill>
            <a:srgbClr val="143326">
              <a:alpha val="13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32"/>
          <p:cNvSpPr/>
          <p:nvPr/>
        </p:nvSpPr>
        <p:spPr>
          <a:xfrm flipH="1" rot="-5400000">
            <a:off x="6931984" y="-858184"/>
            <a:ext cx="1663730" cy="3061448"/>
          </a:xfrm>
          <a:custGeom>
            <a:rect b="b" l="l" r="r" t="t"/>
            <a:pathLst>
              <a:path extrusionOk="0" h="26985" w="22258">
                <a:moveTo>
                  <a:pt x="1" y="1"/>
                </a:moveTo>
                <a:lnTo>
                  <a:pt x="1" y="1"/>
                </a:lnTo>
                <a:cubicBezTo>
                  <a:pt x="98" y="487"/>
                  <a:pt x="1" y="1012"/>
                  <a:pt x="98" y="1518"/>
                </a:cubicBezTo>
                <a:lnTo>
                  <a:pt x="98" y="26985"/>
                </a:lnTo>
                <a:cubicBezTo>
                  <a:pt x="6362" y="26985"/>
                  <a:pt x="13600" y="26440"/>
                  <a:pt x="19825" y="26032"/>
                </a:cubicBezTo>
                <a:cubicBezTo>
                  <a:pt x="20642" y="25098"/>
                  <a:pt x="21459" y="24144"/>
                  <a:pt x="21848" y="23036"/>
                </a:cubicBezTo>
                <a:cubicBezTo>
                  <a:pt x="22257" y="21927"/>
                  <a:pt x="22179" y="20604"/>
                  <a:pt x="21323" y="19689"/>
                </a:cubicBezTo>
                <a:cubicBezTo>
                  <a:pt x="20312" y="18600"/>
                  <a:pt x="18522" y="18444"/>
                  <a:pt x="17063" y="17860"/>
                </a:cubicBezTo>
                <a:cubicBezTo>
                  <a:pt x="13716" y="16538"/>
                  <a:pt x="12218" y="13055"/>
                  <a:pt x="11518" y="9845"/>
                </a:cubicBezTo>
                <a:cubicBezTo>
                  <a:pt x="11090" y="7880"/>
                  <a:pt x="10681" y="5623"/>
                  <a:pt x="8814" y="4495"/>
                </a:cubicBezTo>
                <a:cubicBezTo>
                  <a:pt x="7413" y="3678"/>
                  <a:pt x="5604" y="3736"/>
                  <a:pt x="4067" y="3172"/>
                </a:cubicBezTo>
                <a:cubicBezTo>
                  <a:pt x="2394" y="2569"/>
                  <a:pt x="1148" y="1246"/>
                  <a:pt x="1" y="1"/>
                </a:cubicBezTo>
                <a:close/>
              </a:path>
            </a:pathLst>
          </a:custGeom>
          <a:solidFill>
            <a:srgbClr val="143326">
              <a:alpha val="13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32"/>
          <p:cNvSpPr/>
          <p:nvPr/>
        </p:nvSpPr>
        <p:spPr>
          <a:xfrm rot="1799966">
            <a:off x="6681058" y="3903290"/>
            <a:ext cx="2564977" cy="2131424"/>
          </a:xfrm>
          <a:custGeom>
            <a:rect b="b" l="l" r="r" t="t"/>
            <a:pathLst>
              <a:path extrusionOk="0" h="22521" w="27102">
                <a:moveTo>
                  <a:pt x="14960" y="1"/>
                </a:moveTo>
                <a:cubicBezTo>
                  <a:pt x="14779" y="1"/>
                  <a:pt x="14597" y="28"/>
                  <a:pt x="14417" y="87"/>
                </a:cubicBezTo>
                <a:cubicBezTo>
                  <a:pt x="13424" y="418"/>
                  <a:pt x="12996" y="1546"/>
                  <a:pt x="12743" y="2558"/>
                </a:cubicBezTo>
                <a:cubicBezTo>
                  <a:pt x="12413" y="3978"/>
                  <a:pt x="12277" y="5456"/>
                  <a:pt x="11790" y="6838"/>
                </a:cubicBezTo>
                <a:cubicBezTo>
                  <a:pt x="11304" y="8200"/>
                  <a:pt x="10389" y="9523"/>
                  <a:pt x="9047" y="10067"/>
                </a:cubicBezTo>
                <a:cubicBezTo>
                  <a:pt x="7607" y="10612"/>
                  <a:pt x="5954" y="10203"/>
                  <a:pt x="4475" y="10612"/>
                </a:cubicBezTo>
                <a:cubicBezTo>
                  <a:pt x="3133" y="11001"/>
                  <a:pt x="2063" y="12013"/>
                  <a:pt x="1596" y="13336"/>
                </a:cubicBezTo>
                <a:cubicBezTo>
                  <a:pt x="0" y="18102"/>
                  <a:pt x="7063" y="20554"/>
                  <a:pt x="10448" y="21643"/>
                </a:cubicBezTo>
                <a:cubicBezTo>
                  <a:pt x="12165" y="22194"/>
                  <a:pt x="13986" y="22520"/>
                  <a:pt x="15795" y="22520"/>
                </a:cubicBezTo>
                <a:cubicBezTo>
                  <a:pt x="17306" y="22520"/>
                  <a:pt x="18808" y="22293"/>
                  <a:pt x="20234" y="21779"/>
                </a:cubicBezTo>
                <a:cubicBezTo>
                  <a:pt x="23346" y="20651"/>
                  <a:pt x="26012" y="18024"/>
                  <a:pt x="26654" y="14736"/>
                </a:cubicBezTo>
                <a:cubicBezTo>
                  <a:pt x="27101" y="12558"/>
                  <a:pt x="26615" y="10281"/>
                  <a:pt x="25837" y="8180"/>
                </a:cubicBezTo>
                <a:cubicBezTo>
                  <a:pt x="25331" y="6838"/>
                  <a:pt x="24630" y="5476"/>
                  <a:pt x="23405" y="4756"/>
                </a:cubicBezTo>
                <a:cubicBezTo>
                  <a:pt x="22082" y="3958"/>
                  <a:pt x="20370" y="4056"/>
                  <a:pt x="19086" y="3200"/>
                </a:cubicBezTo>
                <a:cubicBezTo>
                  <a:pt x="18269" y="2655"/>
                  <a:pt x="17743" y="1760"/>
                  <a:pt x="17043" y="1060"/>
                </a:cubicBezTo>
                <a:cubicBezTo>
                  <a:pt x="16491" y="492"/>
                  <a:pt x="15735" y="1"/>
                  <a:pt x="14960" y="1"/>
                </a:cubicBezTo>
                <a:close/>
              </a:path>
            </a:pathLst>
          </a:custGeom>
          <a:gradFill>
            <a:gsLst>
              <a:gs pos="0">
                <a:schemeClr val="dk1">
                  <a:alpha val="13390"/>
                </a:schemeClr>
              </a:gs>
              <a:gs pos="100000">
                <a:schemeClr val="accent1">
                  <a:alpha val="13390"/>
                </a:scheme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32"/>
          <p:cNvSpPr/>
          <p:nvPr/>
        </p:nvSpPr>
        <p:spPr>
          <a:xfrm rot="10800000">
            <a:off x="7206683" y="2459292"/>
            <a:ext cx="2474042" cy="2747358"/>
          </a:xfrm>
          <a:custGeom>
            <a:rect b="b" l="l" r="r" t="t"/>
            <a:pathLst>
              <a:path extrusionOk="0" h="37246" w="44203">
                <a:moveTo>
                  <a:pt x="118" y="1"/>
                </a:moveTo>
                <a:cubicBezTo>
                  <a:pt x="351" y="5195"/>
                  <a:pt x="157" y="10098"/>
                  <a:pt x="40" y="15292"/>
                </a:cubicBezTo>
                <a:cubicBezTo>
                  <a:pt x="1" y="16771"/>
                  <a:pt x="818" y="18113"/>
                  <a:pt x="1071" y="19592"/>
                </a:cubicBezTo>
                <a:cubicBezTo>
                  <a:pt x="1304" y="21032"/>
                  <a:pt x="1966" y="22394"/>
                  <a:pt x="2958" y="23464"/>
                </a:cubicBezTo>
                <a:cubicBezTo>
                  <a:pt x="4028" y="24592"/>
                  <a:pt x="5429" y="25370"/>
                  <a:pt x="6635" y="26343"/>
                </a:cubicBezTo>
                <a:cubicBezTo>
                  <a:pt x="8347" y="27705"/>
                  <a:pt x="9689" y="29456"/>
                  <a:pt x="10584" y="31440"/>
                </a:cubicBezTo>
                <a:cubicBezTo>
                  <a:pt x="11265" y="32997"/>
                  <a:pt x="11713" y="34709"/>
                  <a:pt x="12900" y="35915"/>
                </a:cubicBezTo>
                <a:cubicBezTo>
                  <a:pt x="13823" y="36829"/>
                  <a:pt x="15078" y="37245"/>
                  <a:pt x="16369" y="37245"/>
                </a:cubicBezTo>
                <a:cubicBezTo>
                  <a:pt x="17824" y="37245"/>
                  <a:pt x="19324" y="36717"/>
                  <a:pt x="20448" y="35779"/>
                </a:cubicBezTo>
                <a:cubicBezTo>
                  <a:pt x="23658" y="33074"/>
                  <a:pt x="24320" y="27822"/>
                  <a:pt x="28074" y="25934"/>
                </a:cubicBezTo>
                <a:cubicBezTo>
                  <a:pt x="28853" y="25565"/>
                  <a:pt x="29689" y="25312"/>
                  <a:pt x="30545" y="25176"/>
                </a:cubicBezTo>
                <a:cubicBezTo>
                  <a:pt x="32549" y="24767"/>
                  <a:pt x="34592" y="24573"/>
                  <a:pt x="36576" y="24086"/>
                </a:cubicBezTo>
                <a:cubicBezTo>
                  <a:pt x="41012" y="22958"/>
                  <a:pt x="44203" y="19787"/>
                  <a:pt x="43074" y="14923"/>
                </a:cubicBezTo>
                <a:cubicBezTo>
                  <a:pt x="42549" y="12588"/>
                  <a:pt x="41109" y="10545"/>
                  <a:pt x="39358" y="8892"/>
                </a:cubicBezTo>
                <a:cubicBezTo>
                  <a:pt x="38366" y="7958"/>
                  <a:pt x="37179" y="6946"/>
                  <a:pt x="37140" y="5565"/>
                </a:cubicBezTo>
                <a:cubicBezTo>
                  <a:pt x="37102" y="4728"/>
                  <a:pt x="37530" y="3950"/>
                  <a:pt x="37841" y="3172"/>
                </a:cubicBezTo>
                <a:cubicBezTo>
                  <a:pt x="38308" y="2005"/>
                  <a:pt x="38172" y="1071"/>
                  <a:pt x="37588" y="1"/>
                </a:cubicBezTo>
                <a:close/>
              </a:path>
            </a:pathLst>
          </a:custGeom>
          <a:solidFill>
            <a:srgbClr val="143326">
              <a:alpha val="13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94" name="Google Shape;294;p32"/>
          <p:cNvGrpSpPr/>
          <p:nvPr/>
        </p:nvGrpSpPr>
        <p:grpSpPr>
          <a:xfrm>
            <a:off x="7927426" y="3357999"/>
            <a:ext cx="1030002" cy="1840153"/>
            <a:chOff x="4122901" y="2772174"/>
            <a:chExt cx="1030002" cy="1840153"/>
          </a:xfrm>
        </p:grpSpPr>
        <p:sp>
          <p:nvSpPr>
            <p:cNvPr id="295" name="Google Shape;295;p32"/>
            <p:cNvSpPr/>
            <p:nvPr/>
          </p:nvSpPr>
          <p:spPr>
            <a:xfrm>
              <a:off x="4122901" y="2772174"/>
              <a:ext cx="1030002" cy="1840153"/>
            </a:xfrm>
            <a:custGeom>
              <a:rect b="b" l="l" r="r" t="t"/>
              <a:pathLst>
                <a:path extrusionOk="0" h="200671" w="112323">
                  <a:moveTo>
                    <a:pt x="61489" y="164710"/>
                  </a:moveTo>
                  <a:lnTo>
                    <a:pt x="61489" y="164266"/>
                  </a:lnTo>
                  <a:cubicBezTo>
                    <a:pt x="61711" y="157606"/>
                    <a:pt x="61933" y="151169"/>
                    <a:pt x="61711" y="144732"/>
                  </a:cubicBezTo>
                  <a:cubicBezTo>
                    <a:pt x="93676" y="140514"/>
                    <a:pt x="105441" y="100335"/>
                    <a:pt x="105441" y="100335"/>
                  </a:cubicBezTo>
                  <a:cubicBezTo>
                    <a:pt x="76805" y="116984"/>
                    <a:pt x="65262" y="134076"/>
                    <a:pt x="61489" y="141402"/>
                  </a:cubicBezTo>
                  <a:cubicBezTo>
                    <a:pt x="61267" y="136518"/>
                    <a:pt x="61045" y="131857"/>
                    <a:pt x="60601" y="127195"/>
                  </a:cubicBezTo>
                  <a:cubicBezTo>
                    <a:pt x="60601" y="125197"/>
                    <a:pt x="60379" y="123199"/>
                    <a:pt x="60157" y="121202"/>
                  </a:cubicBezTo>
                  <a:cubicBezTo>
                    <a:pt x="88570" y="115652"/>
                    <a:pt x="96562" y="78581"/>
                    <a:pt x="96562" y="78581"/>
                  </a:cubicBezTo>
                  <a:cubicBezTo>
                    <a:pt x="71256" y="95674"/>
                    <a:pt x="62377" y="112322"/>
                    <a:pt x="59713" y="118538"/>
                  </a:cubicBezTo>
                  <a:cubicBezTo>
                    <a:pt x="59269" y="115430"/>
                    <a:pt x="58825" y="112100"/>
                    <a:pt x="58381" y="108771"/>
                  </a:cubicBezTo>
                  <a:lnTo>
                    <a:pt x="57049" y="101223"/>
                  </a:lnTo>
                  <a:cubicBezTo>
                    <a:pt x="81023" y="94564"/>
                    <a:pt x="85685" y="62377"/>
                    <a:pt x="85685" y="62377"/>
                  </a:cubicBezTo>
                  <a:cubicBezTo>
                    <a:pt x="65040" y="78581"/>
                    <a:pt x="58381" y="93454"/>
                    <a:pt x="56605" y="99003"/>
                  </a:cubicBezTo>
                  <a:cubicBezTo>
                    <a:pt x="56383" y="97672"/>
                    <a:pt x="56161" y="96562"/>
                    <a:pt x="55939" y="95230"/>
                  </a:cubicBezTo>
                  <a:lnTo>
                    <a:pt x="54829" y="90790"/>
                  </a:lnTo>
                  <a:cubicBezTo>
                    <a:pt x="54163" y="87682"/>
                    <a:pt x="53275" y="84353"/>
                    <a:pt x="52387" y="81245"/>
                  </a:cubicBezTo>
                  <a:cubicBezTo>
                    <a:pt x="73920" y="75474"/>
                    <a:pt x="78359" y="47282"/>
                    <a:pt x="78359" y="47282"/>
                  </a:cubicBezTo>
                  <a:cubicBezTo>
                    <a:pt x="59047" y="62599"/>
                    <a:pt x="53497" y="76139"/>
                    <a:pt x="51943" y="80579"/>
                  </a:cubicBezTo>
                  <a:cubicBezTo>
                    <a:pt x="50612" y="75474"/>
                    <a:pt x="48836" y="70812"/>
                    <a:pt x="47060" y="65928"/>
                  </a:cubicBezTo>
                  <a:cubicBezTo>
                    <a:pt x="64818" y="55939"/>
                    <a:pt x="63930" y="30855"/>
                    <a:pt x="63930" y="30855"/>
                  </a:cubicBezTo>
                  <a:cubicBezTo>
                    <a:pt x="48170" y="50390"/>
                    <a:pt x="47282" y="63931"/>
                    <a:pt x="47282" y="65484"/>
                  </a:cubicBezTo>
                  <a:lnTo>
                    <a:pt x="45284" y="61045"/>
                  </a:lnTo>
                  <a:lnTo>
                    <a:pt x="45284" y="61045"/>
                  </a:lnTo>
                  <a:cubicBezTo>
                    <a:pt x="45284" y="61045"/>
                    <a:pt x="52165" y="22864"/>
                    <a:pt x="27526" y="0"/>
                  </a:cubicBezTo>
                  <a:cubicBezTo>
                    <a:pt x="27526" y="0"/>
                    <a:pt x="16205" y="22198"/>
                    <a:pt x="45062" y="60379"/>
                  </a:cubicBezTo>
                  <a:cubicBezTo>
                    <a:pt x="45506" y="61933"/>
                    <a:pt x="45950" y="63487"/>
                    <a:pt x="46394" y="64818"/>
                  </a:cubicBezTo>
                  <a:cubicBezTo>
                    <a:pt x="44396" y="62155"/>
                    <a:pt x="35295" y="52831"/>
                    <a:pt x="13763" y="45728"/>
                  </a:cubicBezTo>
                  <a:cubicBezTo>
                    <a:pt x="13763" y="45728"/>
                    <a:pt x="26860" y="67038"/>
                    <a:pt x="46616" y="65706"/>
                  </a:cubicBezTo>
                  <a:cubicBezTo>
                    <a:pt x="48392" y="70812"/>
                    <a:pt x="49946" y="76139"/>
                    <a:pt x="51278" y="81245"/>
                  </a:cubicBezTo>
                  <a:cubicBezTo>
                    <a:pt x="49724" y="79469"/>
                    <a:pt x="38625" y="68814"/>
                    <a:pt x="11543" y="64152"/>
                  </a:cubicBezTo>
                  <a:cubicBezTo>
                    <a:pt x="11543" y="64152"/>
                    <a:pt x="29301" y="87239"/>
                    <a:pt x="51500" y="81689"/>
                  </a:cubicBezTo>
                  <a:cubicBezTo>
                    <a:pt x="52165" y="84797"/>
                    <a:pt x="53053" y="87904"/>
                    <a:pt x="53497" y="91234"/>
                  </a:cubicBezTo>
                  <a:lnTo>
                    <a:pt x="54385" y="95674"/>
                  </a:lnTo>
                  <a:cubicBezTo>
                    <a:pt x="54829" y="97228"/>
                    <a:pt x="55051" y="98560"/>
                    <a:pt x="55273" y="100113"/>
                  </a:cubicBezTo>
                  <a:lnTo>
                    <a:pt x="55273" y="100557"/>
                  </a:lnTo>
                  <a:cubicBezTo>
                    <a:pt x="52165" y="97228"/>
                    <a:pt x="39957" y="85685"/>
                    <a:pt x="11987" y="79913"/>
                  </a:cubicBezTo>
                  <a:cubicBezTo>
                    <a:pt x="11987" y="79913"/>
                    <a:pt x="30633" y="106995"/>
                    <a:pt x="55495" y="101445"/>
                  </a:cubicBezTo>
                  <a:lnTo>
                    <a:pt x="56605" y="109215"/>
                  </a:lnTo>
                  <a:cubicBezTo>
                    <a:pt x="56827" y="112322"/>
                    <a:pt x="57271" y="115430"/>
                    <a:pt x="57493" y="118538"/>
                  </a:cubicBezTo>
                  <a:cubicBezTo>
                    <a:pt x="52831" y="114320"/>
                    <a:pt x="37515" y="102777"/>
                    <a:pt x="6215" y="98560"/>
                  </a:cubicBezTo>
                  <a:cubicBezTo>
                    <a:pt x="6215" y="98560"/>
                    <a:pt x="29745" y="128083"/>
                    <a:pt x="57715" y="120536"/>
                  </a:cubicBezTo>
                  <a:cubicBezTo>
                    <a:pt x="57937" y="122755"/>
                    <a:pt x="57937" y="125197"/>
                    <a:pt x="58159" y="127417"/>
                  </a:cubicBezTo>
                  <a:cubicBezTo>
                    <a:pt x="58381" y="132745"/>
                    <a:pt x="58381" y="137850"/>
                    <a:pt x="58381" y="143178"/>
                  </a:cubicBezTo>
                  <a:cubicBezTo>
                    <a:pt x="53497" y="138294"/>
                    <a:pt x="37293" y="124531"/>
                    <a:pt x="2442" y="117872"/>
                  </a:cubicBezTo>
                  <a:cubicBezTo>
                    <a:pt x="2442" y="117872"/>
                    <a:pt x="26860" y="152057"/>
                    <a:pt x="58381" y="145176"/>
                  </a:cubicBezTo>
                  <a:cubicBezTo>
                    <a:pt x="58381" y="151391"/>
                    <a:pt x="58159" y="157606"/>
                    <a:pt x="57493" y="163822"/>
                  </a:cubicBezTo>
                  <a:lnTo>
                    <a:pt x="57271" y="166264"/>
                  </a:lnTo>
                  <a:cubicBezTo>
                    <a:pt x="51943" y="160714"/>
                    <a:pt x="35295" y="146507"/>
                    <a:pt x="0" y="138960"/>
                  </a:cubicBezTo>
                  <a:cubicBezTo>
                    <a:pt x="0" y="138960"/>
                    <a:pt x="24418" y="174477"/>
                    <a:pt x="57049" y="168706"/>
                  </a:cubicBezTo>
                  <a:lnTo>
                    <a:pt x="56605" y="172923"/>
                  </a:lnTo>
                  <a:cubicBezTo>
                    <a:pt x="56161" y="176031"/>
                    <a:pt x="55717" y="178917"/>
                    <a:pt x="55273" y="182024"/>
                  </a:cubicBezTo>
                  <a:cubicBezTo>
                    <a:pt x="54829" y="184910"/>
                    <a:pt x="54385" y="188018"/>
                    <a:pt x="53719" y="190904"/>
                  </a:cubicBezTo>
                  <a:lnTo>
                    <a:pt x="52831" y="195343"/>
                  </a:lnTo>
                  <a:lnTo>
                    <a:pt x="52387" y="197563"/>
                  </a:lnTo>
                  <a:lnTo>
                    <a:pt x="52165" y="198673"/>
                  </a:lnTo>
                  <a:cubicBezTo>
                    <a:pt x="51943" y="199339"/>
                    <a:pt x="51943" y="200005"/>
                    <a:pt x="51943" y="200671"/>
                  </a:cubicBezTo>
                  <a:lnTo>
                    <a:pt x="57271" y="200005"/>
                  </a:lnTo>
                  <a:cubicBezTo>
                    <a:pt x="57271" y="200005"/>
                    <a:pt x="57493" y="200005"/>
                    <a:pt x="57493" y="199783"/>
                  </a:cubicBezTo>
                  <a:lnTo>
                    <a:pt x="57715" y="198673"/>
                  </a:lnTo>
                  <a:lnTo>
                    <a:pt x="57937" y="196453"/>
                  </a:lnTo>
                  <a:lnTo>
                    <a:pt x="58825" y="191792"/>
                  </a:lnTo>
                  <a:cubicBezTo>
                    <a:pt x="59269" y="188684"/>
                    <a:pt x="59713" y="185798"/>
                    <a:pt x="59935" y="182690"/>
                  </a:cubicBezTo>
                  <a:cubicBezTo>
                    <a:pt x="60379" y="179583"/>
                    <a:pt x="60601" y="176475"/>
                    <a:pt x="60823" y="173367"/>
                  </a:cubicBezTo>
                  <a:lnTo>
                    <a:pt x="61267" y="168484"/>
                  </a:lnTo>
                  <a:cubicBezTo>
                    <a:pt x="94564" y="168484"/>
                    <a:pt x="112322" y="128971"/>
                    <a:pt x="112322" y="128971"/>
                  </a:cubicBezTo>
                  <a:cubicBezTo>
                    <a:pt x="80801" y="141846"/>
                    <a:pt x="66594" y="157828"/>
                    <a:pt x="61489" y="164710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2400000" dist="1905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32"/>
            <p:cNvSpPr/>
            <p:nvPr/>
          </p:nvSpPr>
          <p:spPr>
            <a:xfrm>
              <a:off x="4122901" y="2772174"/>
              <a:ext cx="1030002" cy="1840153"/>
            </a:xfrm>
            <a:custGeom>
              <a:rect b="b" l="l" r="r" t="t"/>
              <a:pathLst>
                <a:path extrusionOk="0" h="200671" w="112323">
                  <a:moveTo>
                    <a:pt x="61489" y="164710"/>
                  </a:moveTo>
                  <a:lnTo>
                    <a:pt x="61489" y="164266"/>
                  </a:lnTo>
                  <a:cubicBezTo>
                    <a:pt x="61711" y="157606"/>
                    <a:pt x="61933" y="151169"/>
                    <a:pt x="61711" y="144732"/>
                  </a:cubicBezTo>
                  <a:cubicBezTo>
                    <a:pt x="93676" y="140514"/>
                    <a:pt x="105441" y="100335"/>
                    <a:pt x="105441" y="100335"/>
                  </a:cubicBezTo>
                  <a:cubicBezTo>
                    <a:pt x="76805" y="116984"/>
                    <a:pt x="65262" y="134076"/>
                    <a:pt x="61489" y="141402"/>
                  </a:cubicBezTo>
                  <a:cubicBezTo>
                    <a:pt x="61267" y="136518"/>
                    <a:pt x="61045" y="131857"/>
                    <a:pt x="60601" y="127195"/>
                  </a:cubicBezTo>
                  <a:cubicBezTo>
                    <a:pt x="60601" y="125197"/>
                    <a:pt x="60379" y="123199"/>
                    <a:pt x="60157" y="121202"/>
                  </a:cubicBezTo>
                  <a:cubicBezTo>
                    <a:pt x="88570" y="115652"/>
                    <a:pt x="96562" y="78581"/>
                    <a:pt x="96562" y="78581"/>
                  </a:cubicBezTo>
                  <a:cubicBezTo>
                    <a:pt x="71256" y="95674"/>
                    <a:pt x="62377" y="112322"/>
                    <a:pt x="59713" y="118538"/>
                  </a:cubicBezTo>
                  <a:cubicBezTo>
                    <a:pt x="59269" y="115430"/>
                    <a:pt x="58825" y="112100"/>
                    <a:pt x="58381" y="108771"/>
                  </a:cubicBezTo>
                  <a:lnTo>
                    <a:pt x="57049" y="101223"/>
                  </a:lnTo>
                  <a:cubicBezTo>
                    <a:pt x="81023" y="94564"/>
                    <a:pt x="85685" y="62377"/>
                    <a:pt x="85685" y="62377"/>
                  </a:cubicBezTo>
                  <a:cubicBezTo>
                    <a:pt x="65040" y="78581"/>
                    <a:pt x="58381" y="93454"/>
                    <a:pt x="56605" y="99003"/>
                  </a:cubicBezTo>
                  <a:cubicBezTo>
                    <a:pt x="56383" y="97672"/>
                    <a:pt x="56161" y="96562"/>
                    <a:pt x="55939" y="95230"/>
                  </a:cubicBezTo>
                  <a:lnTo>
                    <a:pt x="54829" y="90790"/>
                  </a:lnTo>
                  <a:cubicBezTo>
                    <a:pt x="54163" y="87682"/>
                    <a:pt x="53275" y="84353"/>
                    <a:pt x="52387" y="81245"/>
                  </a:cubicBezTo>
                  <a:cubicBezTo>
                    <a:pt x="73920" y="75474"/>
                    <a:pt x="78359" y="47282"/>
                    <a:pt x="78359" y="47282"/>
                  </a:cubicBezTo>
                  <a:cubicBezTo>
                    <a:pt x="59047" y="62599"/>
                    <a:pt x="53497" y="76139"/>
                    <a:pt x="51943" y="80579"/>
                  </a:cubicBezTo>
                  <a:cubicBezTo>
                    <a:pt x="50612" y="75474"/>
                    <a:pt x="48836" y="70812"/>
                    <a:pt x="47060" y="65928"/>
                  </a:cubicBezTo>
                  <a:cubicBezTo>
                    <a:pt x="64818" y="55939"/>
                    <a:pt x="63930" y="30855"/>
                    <a:pt x="63930" y="30855"/>
                  </a:cubicBezTo>
                  <a:cubicBezTo>
                    <a:pt x="48170" y="50390"/>
                    <a:pt x="47282" y="63931"/>
                    <a:pt x="47282" y="65484"/>
                  </a:cubicBezTo>
                  <a:lnTo>
                    <a:pt x="45284" y="61045"/>
                  </a:lnTo>
                  <a:lnTo>
                    <a:pt x="45284" y="61045"/>
                  </a:lnTo>
                  <a:cubicBezTo>
                    <a:pt x="45284" y="61045"/>
                    <a:pt x="52165" y="22864"/>
                    <a:pt x="27526" y="0"/>
                  </a:cubicBezTo>
                  <a:cubicBezTo>
                    <a:pt x="27526" y="0"/>
                    <a:pt x="16205" y="22198"/>
                    <a:pt x="45062" y="60379"/>
                  </a:cubicBezTo>
                  <a:cubicBezTo>
                    <a:pt x="45506" y="61933"/>
                    <a:pt x="45950" y="63487"/>
                    <a:pt x="46394" y="64818"/>
                  </a:cubicBezTo>
                  <a:cubicBezTo>
                    <a:pt x="44396" y="62155"/>
                    <a:pt x="35295" y="52831"/>
                    <a:pt x="13763" y="45728"/>
                  </a:cubicBezTo>
                  <a:cubicBezTo>
                    <a:pt x="13763" y="45728"/>
                    <a:pt x="26860" y="67038"/>
                    <a:pt x="46616" y="65706"/>
                  </a:cubicBezTo>
                  <a:cubicBezTo>
                    <a:pt x="48392" y="70812"/>
                    <a:pt x="49946" y="76139"/>
                    <a:pt x="51278" y="81245"/>
                  </a:cubicBezTo>
                  <a:cubicBezTo>
                    <a:pt x="49724" y="79469"/>
                    <a:pt x="38625" y="68814"/>
                    <a:pt x="11543" y="64152"/>
                  </a:cubicBezTo>
                  <a:cubicBezTo>
                    <a:pt x="11543" y="64152"/>
                    <a:pt x="29301" y="87239"/>
                    <a:pt x="51500" y="81689"/>
                  </a:cubicBezTo>
                  <a:cubicBezTo>
                    <a:pt x="52165" y="84797"/>
                    <a:pt x="53053" y="87904"/>
                    <a:pt x="53497" y="91234"/>
                  </a:cubicBezTo>
                  <a:lnTo>
                    <a:pt x="54385" y="95674"/>
                  </a:lnTo>
                  <a:cubicBezTo>
                    <a:pt x="54829" y="97228"/>
                    <a:pt x="55051" y="98560"/>
                    <a:pt x="55273" y="100113"/>
                  </a:cubicBezTo>
                  <a:lnTo>
                    <a:pt x="55273" y="100557"/>
                  </a:lnTo>
                  <a:cubicBezTo>
                    <a:pt x="52165" y="97228"/>
                    <a:pt x="39957" y="85685"/>
                    <a:pt x="11987" y="79913"/>
                  </a:cubicBezTo>
                  <a:cubicBezTo>
                    <a:pt x="11987" y="79913"/>
                    <a:pt x="30633" y="106995"/>
                    <a:pt x="55495" y="101445"/>
                  </a:cubicBezTo>
                  <a:lnTo>
                    <a:pt x="56605" y="109215"/>
                  </a:lnTo>
                  <a:cubicBezTo>
                    <a:pt x="56827" y="112322"/>
                    <a:pt x="57271" y="115430"/>
                    <a:pt x="57493" y="118538"/>
                  </a:cubicBezTo>
                  <a:cubicBezTo>
                    <a:pt x="52831" y="114320"/>
                    <a:pt x="37515" y="102777"/>
                    <a:pt x="6215" y="98560"/>
                  </a:cubicBezTo>
                  <a:cubicBezTo>
                    <a:pt x="6215" y="98560"/>
                    <a:pt x="29745" y="128083"/>
                    <a:pt x="57715" y="120536"/>
                  </a:cubicBezTo>
                  <a:cubicBezTo>
                    <a:pt x="57937" y="122755"/>
                    <a:pt x="57937" y="125197"/>
                    <a:pt x="58159" y="127417"/>
                  </a:cubicBezTo>
                  <a:cubicBezTo>
                    <a:pt x="58381" y="132745"/>
                    <a:pt x="58381" y="137850"/>
                    <a:pt x="58381" y="143178"/>
                  </a:cubicBezTo>
                  <a:cubicBezTo>
                    <a:pt x="53497" y="138294"/>
                    <a:pt x="37293" y="124531"/>
                    <a:pt x="2442" y="117872"/>
                  </a:cubicBezTo>
                  <a:cubicBezTo>
                    <a:pt x="2442" y="117872"/>
                    <a:pt x="26860" y="152057"/>
                    <a:pt x="58381" y="145176"/>
                  </a:cubicBezTo>
                  <a:cubicBezTo>
                    <a:pt x="58381" y="151391"/>
                    <a:pt x="58159" y="157606"/>
                    <a:pt x="57493" y="163822"/>
                  </a:cubicBezTo>
                  <a:lnTo>
                    <a:pt x="57271" y="166264"/>
                  </a:lnTo>
                  <a:cubicBezTo>
                    <a:pt x="51943" y="160714"/>
                    <a:pt x="35295" y="146507"/>
                    <a:pt x="0" y="138960"/>
                  </a:cubicBezTo>
                  <a:cubicBezTo>
                    <a:pt x="0" y="138960"/>
                    <a:pt x="24418" y="174477"/>
                    <a:pt x="57049" y="168706"/>
                  </a:cubicBezTo>
                  <a:lnTo>
                    <a:pt x="56605" y="172923"/>
                  </a:lnTo>
                  <a:cubicBezTo>
                    <a:pt x="56161" y="176031"/>
                    <a:pt x="55717" y="178917"/>
                    <a:pt x="55273" y="182024"/>
                  </a:cubicBezTo>
                  <a:cubicBezTo>
                    <a:pt x="54829" y="184910"/>
                    <a:pt x="54385" y="188018"/>
                    <a:pt x="53719" y="190904"/>
                  </a:cubicBezTo>
                  <a:lnTo>
                    <a:pt x="52831" y="195343"/>
                  </a:lnTo>
                  <a:lnTo>
                    <a:pt x="52387" y="197563"/>
                  </a:lnTo>
                  <a:lnTo>
                    <a:pt x="52165" y="198673"/>
                  </a:lnTo>
                  <a:cubicBezTo>
                    <a:pt x="51943" y="199339"/>
                    <a:pt x="51943" y="200005"/>
                    <a:pt x="51943" y="200671"/>
                  </a:cubicBezTo>
                  <a:lnTo>
                    <a:pt x="57271" y="200005"/>
                  </a:lnTo>
                  <a:cubicBezTo>
                    <a:pt x="57271" y="200005"/>
                    <a:pt x="57493" y="200005"/>
                    <a:pt x="57493" y="199783"/>
                  </a:cubicBezTo>
                  <a:lnTo>
                    <a:pt x="57715" y="198673"/>
                  </a:lnTo>
                  <a:lnTo>
                    <a:pt x="57937" y="196453"/>
                  </a:lnTo>
                  <a:lnTo>
                    <a:pt x="58825" y="191792"/>
                  </a:lnTo>
                  <a:cubicBezTo>
                    <a:pt x="59269" y="188684"/>
                    <a:pt x="59713" y="185798"/>
                    <a:pt x="59935" y="182690"/>
                  </a:cubicBezTo>
                  <a:cubicBezTo>
                    <a:pt x="60379" y="179583"/>
                    <a:pt x="60601" y="176475"/>
                    <a:pt x="60823" y="173367"/>
                  </a:cubicBezTo>
                  <a:lnTo>
                    <a:pt x="61267" y="168484"/>
                  </a:lnTo>
                  <a:cubicBezTo>
                    <a:pt x="94564" y="168484"/>
                    <a:pt x="112322" y="128971"/>
                    <a:pt x="112322" y="128971"/>
                  </a:cubicBezTo>
                  <a:cubicBezTo>
                    <a:pt x="80801" y="141846"/>
                    <a:pt x="66594" y="157828"/>
                    <a:pt x="61489" y="16471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97" name="Google Shape;297;p32"/>
          <p:cNvGrpSpPr/>
          <p:nvPr/>
        </p:nvGrpSpPr>
        <p:grpSpPr>
          <a:xfrm>
            <a:off x="-125853" y="-276248"/>
            <a:ext cx="1213644" cy="1303111"/>
            <a:chOff x="1000697" y="1526227"/>
            <a:chExt cx="1213644" cy="1303111"/>
          </a:xfrm>
        </p:grpSpPr>
        <p:sp>
          <p:nvSpPr>
            <p:cNvPr id="298" name="Google Shape;298;p32"/>
            <p:cNvSpPr/>
            <p:nvPr/>
          </p:nvSpPr>
          <p:spPr>
            <a:xfrm>
              <a:off x="1000697" y="1526227"/>
              <a:ext cx="1213644" cy="1303111"/>
            </a:xfrm>
            <a:custGeom>
              <a:rect b="b" l="l" r="r" t="t"/>
              <a:pathLst>
                <a:path extrusionOk="0" h="70802" w="65941">
                  <a:moveTo>
                    <a:pt x="64884" y="46497"/>
                  </a:moveTo>
                  <a:cubicBezTo>
                    <a:pt x="65940" y="39628"/>
                    <a:pt x="64778" y="32654"/>
                    <a:pt x="61608" y="26419"/>
                  </a:cubicBezTo>
                  <a:cubicBezTo>
                    <a:pt x="58332" y="20395"/>
                    <a:pt x="54316" y="14689"/>
                    <a:pt x="49561" y="9722"/>
                  </a:cubicBezTo>
                  <a:cubicBezTo>
                    <a:pt x="46179" y="6024"/>
                    <a:pt x="42375" y="2220"/>
                    <a:pt x="37514" y="952"/>
                  </a:cubicBezTo>
                  <a:cubicBezTo>
                    <a:pt x="33604" y="1"/>
                    <a:pt x="29589" y="635"/>
                    <a:pt x="26313" y="2854"/>
                  </a:cubicBezTo>
                  <a:cubicBezTo>
                    <a:pt x="22192" y="5707"/>
                    <a:pt x="20818" y="10039"/>
                    <a:pt x="19761" y="14689"/>
                  </a:cubicBezTo>
                  <a:cubicBezTo>
                    <a:pt x="15640" y="14372"/>
                    <a:pt x="11413" y="14161"/>
                    <a:pt x="7609" y="15429"/>
                  </a:cubicBezTo>
                  <a:cubicBezTo>
                    <a:pt x="3699" y="16803"/>
                    <a:pt x="212" y="20184"/>
                    <a:pt x="106" y="24305"/>
                  </a:cubicBezTo>
                  <a:cubicBezTo>
                    <a:pt x="0" y="28638"/>
                    <a:pt x="3488" y="32020"/>
                    <a:pt x="5390" y="35929"/>
                  </a:cubicBezTo>
                  <a:cubicBezTo>
                    <a:pt x="7397" y="39734"/>
                    <a:pt x="7926" y="44172"/>
                    <a:pt x="11413" y="46497"/>
                  </a:cubicBezTo>
                  <a:cubicBezTo>
                    <a:pt x="14055" y="48293"/>
                    <a:pt x="17542" y="47976"/>
                    <a:pt x="20607" y="49139"/>
                  </a:cubicBezTo>
                  <a:cubicBezTo>
                    <a:pt x="23671" y="50195"/>
                    <a:pt x="26313" y="52837"/>
                    <a:pt x="29166" y="54634"/>
                  </a:cubicBezTo>
                  <a:cubicBezTo>
                    <a:pt x="33921" y="57698"/>
                    <a:pt x="39733" y="58649"/>
                    <a:pt x="45334" y="59072"/>
                  </a:cubicBezTo>
                  <a:cubicBezTo>
                    <a:pt x="48610" y="59283"/>
                    <a:pt x="52203" y="59389"/>
                    <a:pt x="55056" y="61185"/>
                  </a:cubicBezTo>
                  <a:cubicBezTo>
                    <a:pt x="58438" y="63299"/>
                    <a:pt x="60128" y="67103"/>
                    <a:pt x="61608" y="70802"/>
                  </a:cubicBezTo>
                  <a:cubicBezTo>
                    <a:pt x="59811" y="66997"/>
                    <a:pt x="60234" y="62559"/>
                    <a:pt x="61396" y="58543"/>
                  </a:cubicBezTo>
                  <a:cubicBezTo>
                    <a:pt x="62453" y="54422"/>
                    <a:pt x="64144" y="50618"/>
                    <a:pt x="64884" y="46497"/>
                  </a:cubicBezTo>
                  <a:close/>
                  <a:moveTo>
                    <a:pt x="9511" y="26207"/>
                  </a:moveTo>
                  <a:cubicBezTo>
                    <a:pt x="8771" y="26419"/>
                    <a:pt x="8031" y="26525"/>
                    <a:pt x="7397" y="26525"/>
                  </a:cubicBezTo>
                  <a:cubicBezTo>
                    <a:pt x="6552" y="26525"/>
                    <a:pt x="5918" y="25996"/>
                    <a:pt x="5707" y="25256"/>
                  </a:cubicBezTo>
                  <a:cubicBezTo>
                    <a:pt x="5495" y="24200"/>
                    <a:pt x="6446" y="23354"/>
                    <a:pt x="7292" y="22932"/>
                  </a:cubicBezTo>
                  <a:cubicBezTo>
                    <a:pt x="8983" y="21875"/>
                    <a:pt x="13315" y="19550"/>
                    <a:pt x="14689" y="22086"/>
                  </a:cubicBezTo>
                  <a:cubicBezTo>
                    <a:pt x="16063" y="24728"/>
                    <a:pt x="11096" y="25679"/>
                    <a:pt x="9511" y="26207"/>
                  </a:cubicBezTo>
                  <a:close/>
                  <a:moveTo>
                    <a:pt x="24305" y="32337"/>
                  </a:moveTo>
                  <a:cubicBezTo>
                    <a:pt x="23460" y="35612"/>
                    <a:pt x="21663" y="38677"/>
                    <a:pt x="19233" y="41213"/>
                  </a:cubicBezTo>
                  <a:cubicBezTo>
                    <a:pt x="18810" y="41741"/>
                    <a:pt x="18176" y="42058"/>
                    <a:pt x="17436" y="42164"/>
                  </a:cubicBezTo>
                  <a:cubicBezTo>
                    <a:pt x="16168" y="42270"/>
                    <a:pt x="15323" y="41002"/>
                    <a:pt x="14900" y="39839"/>
                  </a:cubicBezTo>
                  <a:cubicBezTo>
                    <a:pt x="13738" y="36352"/>
                    <a:pt x="14055" y="32548"/>
                    <a:pt x="15746" y="29378"/>
                  </a:cubicBezTo>
                  <a:cubicBezTo>
                    <a:pt x="16697" y="27370"/>
                    <a:pt x="19973" y="22826"/>
                    <a:pt x="22720" y="24094"/>
                  </a:cubicBezTo>
                  <a:cubicBezTo>
                    <a:pt x="25468" y="25256"/>
                    <a:pt x="24834" y="30012"/>
                    <a:pt x="24305" y="32337"/>
                  </a:cubicBezTo>
                  <a:close/>
                  <a:moveTo>
                    <a:pt x="33499" y="48822"/>
                  </a:moveTo>
                  <a:cubicBezTo>
                    <a:pt x="32865" y="50090"/>
                    <a:pt x="31808" y="51358"/>
                    <a:pt x="30434" y="51252"/>
                  </a:cubicBezTo>
                  <a:cubicBezTo>
                    <a:pt x="29272" y="51041"/>
                    <a:pt x="28426" y="49984"/>
                    <a:pt x="28426" y="48822"/>
                  </a:cubicBezTo>
                  <a:cubicBezTo>
                    <a:pt x="28532" y="47659"/>
                    <a:pt x="28955" y="46497"/>
                    <a:pt x="29589" y="45546"/>
                  </a:cubicBezTo>
                  <a:cubicBezTo>
                    <a:pt x="30329" y="44595"/>
                    <a:pt x="30963" y="43644"/>
                    <a:pt x="31491" y="42587"/>
                  </a:cubicBezTo>
                  <a:cubicBezTo>
                    <a:pt x="32019" y="41107"/>
                    <a:pt x="32231" y="39417"/>
                    <a:pt x="32019" y="37832"/>
                  </a:cubicBezTo>
                  <a:cubicBezTo>
                    <a:pt x="31914" y="36035"/>
                    <a:pt x="31385" y="31702"/>
                    <a:pt x="33499" y="30646"/>
                  </a:cubicBezTo>
                  <a:cubicBezTo>
                    <a:pt x="35612" y="29589"/>
                    <a:pt x="36352" y="32548"/>
                    <a:pt x="36563" y="34027"/>
                  </a:cubicBezTo>
                  <a:cubicBezTo>
                    <a:pt x="36986" y="39205"/>
                    <a:pt x="35929" y="44278"/>
                    <a:pt x="33499" y="48822"/>
                  </a:cubicBezTo>
                  <a:close/>
                  <a:moveTo>
                    <a:pt x="39522" y="11730"/>
                  </a:moveTo>
                  <a:cubicBezTo>
                    <a:pt x="41424" y="11096"/>
                    <a:pt x="43432" y="10885"/>
                    <a:pt x="45334" y="11413"/>
                  </a:cubicBezTo>
                  <a:cubicBezTo>
                    <a:pt x="46919" y="11836"/>
                    <a:pt x="47870" y="12787"/>
                    <a:pt x="46813" y="14372"/>
                  </a:cubicBezTo>
                  <a:cubicBezTo>
                    <a:pt x="45228" y="16591"/>
                    <a:pt x="40684" y="15957"/>
                    <a:pt x="38465" y="15852"/>
                  </a:cubicBezTo>
                  <a:cubicBezTo>
                    <a:pt x="34661" y="15640"/>
                    <a:pt x="37620" y="12364"/>
                    <a:pt x="39522" y="11730"/>
                  </a:cubicBezTo>
                  <a:close/>
                  <a:moveTo>
                    <a:pt x="47448" y="46919"/>
                  </a:moveTo>
                  <a:cubicBezTo>
                    <a:pt x="47025" y="48610"/>
                    <a:pt x="46285" y="50090"/>
                    <a:pt x="45334" y="51463"/>
                  </a:cubicBezTo>
                  <a:cubicBezTo>
                    <a:pt x="44911" y="52097"/>
                    <a:pt x="44383" y="52626"/>
                    <a:pt x="43855" y="53048"/>
                  </a:cubicBezTo>
                  <a:cubicBezTo>
                    <a:pt x="43221" y="53471"/>
                    <a:pt x="42375" y="53471"/>
                    <a:pt x="41741" y="53154"/>
                  </a:cubicBezTo>
                  <a:cubicBezTo>
                    <a:pt x="40896" y="52520"/>
                    <a:pt x="40684" y="51463"/>
                    <a:pt x="41107" y="50512"/>
                  </a:cubicBezTo>
                  <a:cubicBezTo>
                    <a:pt x="41424" y="49561"/>
                    <a:pt x="41953" y="48822"/>
                    <a:pt x="42692" y="48082"/>
                  </a:cubicBezTo>
                  <a:cubicBezTo>
                    <a:pt x="43643" y="46708"/>
                    <a:pt x="44383" y="45123"/>
                    <a:pt x="44911" y="43538"/>
                  </a:cubicBezTo>
                  <a:cubicBezTo>
                    <a:pt x="45123" y="42693"/>
                    <a:pt x="45757" y="39628"/>
                    <a:pt x="46919" y="41953"/>
                  </a:cubicBezTo>
                  <a:cubicBezTo>
                    <a:pt x="47659" y="43432"/>
                    <a:pt x="47870" y="45229"/>
                    <a:pt x="47448" y="46919"/>
                  </a:cubicBezTo>
                  <a:close/>
                  <a:moveTo>
                    <a:pt x="45862" y="26842"/>
                  </a:moveTo>
                  <a:cubicBezTo>
                    <a:pt x="45228" y="26842"/>
                    <a:pt x="44700" y="26630"/>
                    <a:pt x="44172" y="26419"/>
                  </a:cubicBezTo>
                  <a:cubicBezTo>
                    <a:pt x="43643" y="26102"/>
                    <a:pt x="43221" y="25573"/>
                    <a:pt x="43221" y="24939"/>
                  </a:cubicBezTo>
                  <a:cubicBezTo>
                    <a:pt x="43221" y="24200"/>
                    <a:pt x="43960" y="23566"/>
                    <a:pt x="44700" y="23143"/>
                  </a:cubicBezTo>
                  <a:cubicBezTo>
                    <a:pt x="47765" y="21558"/>
                    <a:pt x="51357" y="21029"/>
                    <a:pt x="54739" y="21875"/>
                  </a:cubicBezTo>
                  <a:cubicBezTo>
                    <a:pt x="57275" y="22720"/>
                    <a:pt x="58438" y="26207"/>
                    <a:pt x="54950" y="26525"/>
                  </a:cubicBezTo>
                  <a:cubicBezTo>
                    <a:pt x="51991" y="26947"/>
                    <a:pt x="48927" y="27053"/>
                    <a:pt x="45862" y="26842"/>
                  </a:cubicBezTo>
                  <a:close/>
                  <a:moveTo>
                    <a:pt x="60128" y="46285"/>
                  </a:moveTo>
                  <a:cubicBezTo>
                    <a:pt x="59811" y="46814"/>
                    <a:pt x="59389" y="47448"/>
                    <a:pt x="58755" y="47553"/>
                  </a:cubicBezTo>
                  <a:cubicBezTo>
                    <a:pt x="58332" y="47448"/>
                    <a:pt x="57803" y="47236"/>
                    <a:pt x="57592" y="46814"/>
                  </a:cubicBezTo>
                  <a:lnTo>
                    <a:pt x="55901" y="45334"/>
                  </a:lnTo>
                  <a:cubicBezTo>
                    <a:pt x="54950" y="44595"/>
                    <a:pt x="54211" y="43644"/>
                    <a:pt x="53577" y="42693"/>
                  </a:cubicBezTo>
                  <a:cubicBezTo>
                    <a:pt x="52943" y="41741"/>
                    <a:pt x="52837" y="40473"/>
                    <a:pt x="53154" y="39417"/>
                  </a:cubicBezTo>
                  <a:cubicBezTo>
                    <a:pt x="54105" y="36880"/>
                    <a:pt x="58438" y="36141"/>
                    <a:pt x="60551" y="37515"/>
                  </a:cubicBezTo>
                  <a:cubicBezTo>
                    <a:pt x="63298" y="39522"/>
                    <a:pt x="61291" y="43961"/>
                    <a:pt x="60128" y="46285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2400000" dist="1905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32"/>
            <p:cNvSpPr/>
            <p:nvPr/>
          </p:nvSpPr>
          <p:spPr>
            <a:xfrm>
              <a:off x="1000697" y="1526227"/>
              <a:ext cx="1213644" cy="1303111"/>
            </a:xfrm>
            <a:custGeom>
              <a:rect b="b" l="l" r="r" t="t"/>
              <a:pathLst>
                <a:path extrusionOk="0" h="70802" w="65941">
                  <a:moveTo>
                    <a:pt x="64884" y="46497"/>
                  </a:moveTo>
                  <a:cubicBezTo>
                    <a:pt x="65940" y="39628"/>
                    <a:pt x="64778" y="32654"/>
                    <a:pt x="61608" y="26419"/>
                  </a:cubicBezTo>
                  <a:cubicBezTo>
                    <a:pt x="58332" y="20395"/>
                    <a:pt x="54316" y="14689"/>
                    <a:pt x="49561" y="9722"/>
                  </a:cubicBezTo>
                  <a:cubicBezTo>
                    <a:pt x="46179" y="6024"/>
                    <a:pt x="42375" y="2220"/>
                    <a:pt x="37514" y="952"/>
                  </a:cubicBezTo>
                  <a:cubicBezTo>
                    <a:pt x="33604" y="1"/>
                    <a:pt x="29589" y="635"/>
                    <a:pt x="26313" y="2854"/>
                  </a:cubicBezTo>
                  <a:cubicBezTo>
                    <a:pt x="22192" y="5707"/>
                    <a:pt x="20818" y="10039"/>
                    <a:pt x="19761" y="14689"/>
                  </a:cubicBezTo>
                  <a:cubicBezTo>
                    <a:pt x="15640" y="14372"/>
                    <a:pt x="11413" y="14161"/>
                    <a:pt x="7609" y="15429"/>
                  </a:cubicBezTo>
                  <a:cubicBezTo>
                    <a:pt x="3699" y="16803"/>
                    <a:pt x="212" y="20184"/>
                    <a:pt x="106" y="24305"/>
                  </a:cubicBezTo>
                  <a:cubicBezTo>
                    <a:pt x="0" y="28638"/>
                    <a:pt x="3488" y="32020"/>
                    <a:pt x="5390" y="35929"/>
                  </a:cubicBezTo>
                  <a:cubicBezTo>
                    <a:pt x="7397" y="39734"/>
                    <a:pt x="7926" y="44172"/>
                    <a:pt x="11413" y="46497"/>
                  </a:cubicBezTo>
                  <a:cubicBezTo>
                    <a:pt x="14055" y="48293"/>
                    <a:pt x="17542" y="47976"/>
                    <a:pt x="20607" y="49139"/>
                  </a:cubicBezTo>
                  <a:cubicBezTo>
                    <a:pt x="23671" y="50195"/>
                    <a:pt x="26313" y="52837"/>
                    <a:pt x="29166" y="54634"/>
                  </a:cubicBezTo>
                  <a:cubicBezTo>
                    <a:pt x="33921" y="57698"/>
                    <a:pt x="39733" y="58649"/>
                    <a:pt x="45334" y="59072"/>
                  </a:cubicBezTo>
                  <a:cubicBezTo>
                    <a:pt x="48610" y="59283"/>
                    <a:pt x="52203" y="59389"/>
                    <a:pt x="55056" y="61185"/>
                  </a:cubicBezTo>
                  <a:cubicBezTo>
                    <a:pt x="58438" y="63299"/>
                    <a:pt x="60128" y="67103"/>
                    <a:pt x="61608" y="70802"/>
                  </a:cubicBezTo>
                  <a:cubicBezTo>
                    <a:pt x="59811" y="66997"/>
                    <a:pt x="60234" y="62559"/>
                    <a:pt x="61396" y="58543"/>
                  </a:cubicBezTo>
                  <a:cubicBezTo>
                    <a:pt x="62453" y="54422"/>
                    <a:pt x="64144" y="50618"/>
                    <a:pt x="64884" y="46497"/>
                  </a:cubicBezTo>
                  <a:close/>
                  <a:moveTo>
                    <a:pt x="9511" y="26207"/>
                  </a:moveTo>
                  <a:cubicBezTo>
                    <a:pt x="8771" y="26419"/>
                    <a:pt x="8031" y="26525"/>
                    <a:pt x="7397" y="26525"/>
                  </a:cubicBezTo>
                  <a:cubicBezTo>
                    <a:pt x="6552" y="26525"/>
                    <a:pt x="5918" y="25996"/>
                    <a:pt x="5707" y="25256"/>
                  </a:cubicBezTo>
                  <a:cubicBezTo>
                    <a:pt x="5495" y="24200"/>
                    <a:pt x="6446" y="23354"/>
                    <a:pt x="7292" y="22932"/>
                  </a:cubicBezTo>
                  <a:cubicBezTo>
                    <a:pt x="8983" y="21875"/>
                    <a:pt x="13315" y="19550"/>
                    <a:pt x="14689" y="22086"/>
                  </a:cubicBezTo>
                  <a:cubicBezTo>
                    <a:pt x="16063" y="24728"/>
                    <a:pt x="11096" y="25679"/>
                    <a:pt x="9511" y="26207"/>
                  </a:cubicBezTo>
                  <a:close/>
                  <a:moveTo>
                    <a:pt x="24305" y="32337"/>
                  </a:moveTo>
                  <a:cubicBezTo>
                    <a:pt x="23460" y="35612"/>
                    <a:pt x="21663" y="38677"/>
                    <a:pt x="19233" y="41213"/>
                  </a:cubicBezTo>
                  <a:cubicBezTo>
                    <a:pt x="18810" y="41741"/>
                    <a:pt x="18176" y="42058"/>
                    <a:pt x="17436" y="42164"/>
                  </a:cubicBezTo>
                  <a:cubicBezTo>
                    <a:pt x="16168" y="42270"/>
                    <a:pt x="15323" y="41002"/>
                    <a:pt x="14900" y="39839"/>
                  </a:cubicBezTo>
                  <a:cubicBezTo>
                    <a:pt x="13738" y="36352"/>
                    <a:pt x="14055" y="32548"/>
                    <a:pt x="15746" y="29378"/>
                  </a:cubicBezTo>
                  <a:cubicBezTo>
                    <a:pt x="16697" y="27370"/>
                    <a:pt x="19973" y="22826"/>
                    <a:pt x="22720" y="24094"/>
                  </a:cubicBezTo>
                  <a:cubicBezTo>
                    <a:pt x="25468" y="25256"/>
                    <a:pt x="24834" y="30012"/>
                    <a:pt x="24305" y="32337"/>
                  </a:cubicBezTo>
                  <a:close/>
                  <a:moveTo>
                    <a:pt x="33499" y="48822"/>
                  </a:moveTo>
                  <a:cubicBezTo>
                    <a:pt x="32865" y="50090"/>
                    <a:pt x="31808" y="51358"/>
                    <a:pt x="30434" y="51252"/>
                  </a:cubicBezTo>
                  <a:cubicBezTo>
                    <a:pt x="29272" y="51041"/>
                    <a:pt x="28426" y="49984"/>
                    <a:pt x="28426" y="48822"/>
                  </a:cubicBezTo>
                  <a:cubicBezTo>
                    <a:pt x="28532" y="47659"/>
                    <a:pt x="28955" y="46497"/>
                    <a:pt x="29589" y="45546"/>
                  </a:cubicBezTo>
                  <a:cubicBezTo>
                    <a:pt x="30329" y="44595"/>
                    <a:pt x="30963" y="43644"/>
                    <a:pt x="31491" y="42587"/>
                  </a:cubicBezTo>
                  <a:cubicBezTo>
                    <a:pt x="32019" y="41107"/>
                    <a:pt x="32231" y="39417"/>
                    <a:pt x="32019" y="37832"/>
                  </a:cubicBezTo>
                  <a:cubicBezTo>
                    <a:pt x="31914" y="36035"/>
                    <a:pt x="31385" y="31702"/>
                    <a:pt x="33499" y="30646"/>
                  </a:cubicBezTo>
                  <a:cubicBezTo>
                    <a:pt x="35612" y="29589"/>
                    <a:pt x="36352" y="32548"/>
                    <a:pt x="36563" y="34027"/>
                  </a:cubicBezTo>
                  <a:cubicBezTo>
                    <a:pt x="36986" y="39205"/>
                    <a:pt x="35929" y="44278"/>
                    <a:pt x="33499" y="48822"/>
                  </a:cubicBezTo>
                  <a:close/>
                  <a:moveTo>
                    <a:pt x="39522" y="11730"/>
                  </a:moveTo>
                  <a:cubicBezTo>
                    <a:pt x="41424" y="11096"/>
                    <a:pt x="43432" y="10885"/>
                    <a:pt x="45334" y="11413"/>
                  </a:cubicBezTo>
                  <a:cubicBezTo>
                    <a:pt x="46919" y="11836"/>
                    <a:pt x="47870" y="12787"/>
                    <a:pt x="46813" y="14372"/>
                  </a:cubicBezTo>
                  <a:cubicBezTo>
                    <a:pt x="45228" y="16591"/>
                    <a:pt x="40684" y="15957"/>
                    <a:pt x="38465" y="15852"/>
                  </a:cubicBezTo>
                  <a:cubicBezTo>
                    <a:pt x="34661" y="15640"/>
                    <a:pt x="37620" y="12364"/>
                    <a:pt x="39522" y="11730"/>
                  </a:cubicBezTo>
                  <a:close/>
                  <a:moveTo>
                    <a:pt x="47448" y="46919"/>
                  </a:moveTo>
                  <a:cubicBezTo>
                    <a:pt x="47025" y="48610"/>
                    <a:pt x="46285" y="50090"/>
                    <a:pt x="45334" y="51463"/>
                  </a:cubicBezTo>
                  <a:cubicBezTo>
                    <a:pt x="44911" y="52097"/>
                    <a:pt x="44383" y="52626"/>
                    <a:pt x="43855" y="53048"/>
                  </a:cubicBezTo>
                  <a:cubicBezTo>
                    <a:pt x="43221" y="53471"/>
                    <a:pt x="42375" y="53471"/>
                    <a:pt x="41741" y="53154"/>
                  </a:cubicBezTo>
                  <a:cubicBezTo>
                    <a:pt x="40896" y="52520"/>
                    <a:pt x="40684" y="51463"/>
                    <a:pt x="41107" y="50512"/>
                  </a:cubicBezTo>
                  <a:cubicBezTo>
                    <a:pt x="41424" y="49561"/>
                    <a:pt x="41953" y="48822"/>
                    <a:pt x="42692" y="48082"/>
                  </a:cubicBezTo>
                  <a:cubicBezTo>
                    <a:pt x="43643" y="46708"/>
                    <a:pt x="44383" y="45123"/>
                    <a:pt x="44911" y="43538"/>
                  </a:cubicBezTo>
                  <a:cubicBezTo>
                    <a:pt x="45123" y="42693"/>
                    <a:pt x="45757" y="39628"/>
                    <a:pt x="46919" y="41953"/>
                  </a:cubicBezTo>
                  <a:cubicBezTo>
                    <a:pt x="47659" y="43432"/>
                    <a:pt x="47870" y="45229"/>
                    <a:pt x="47448" y="46919"/>
                  </a:cubicBezTo>
                  <a:close/>
                  <a:moveTo>
                    <a:pt x="45862" y="26842"/>
                  </a:moveTo>
                  <a:cubicBezTo>
                    <a:pt x="45228" y="26842"/>
                    <a:pt x="44700" y="26630"/>
                    <a:pt x="44172" y="26419"/>
                  </a:cubicBezTo>
                  <a:cubicBezTo>
                    <a:pt x="43643" y="26102"/>
                    <a:pt x="43221" y="25573"/>
                    <a:pt x="43221" y="24939"/>
                  </a:cubicBezTo>
                  <a:cubicBezTo>
                    <a:pt x="43221" y="24200"/>
                    <a:pt x="43960" y="23566"/>
                    <a:pt x="44700" y="23143"/>
                  </a:cubicBezTo>
                  <a:cubicBezTo>
                    <a:pt x="47765" y="21558"/>
                    <a:pt x="51357" y="21029"/>
                    <a:pt x="54739" y="21875"/>
                  </a:cubicBezTo>
                  <a:cubicBezTo>
                    <a:pt x="57275" y="22720"/>
                    <a:pt x="58438" y="26207"/>
                    <a:pt x="54950" y="26525"/>
                  </a:cubicBezTo>
                  <a:cubicBezTo>
                    <a:pt x="51991" y="26947"/>
                    <a:pt x="48927" y="27053"/>
                    <a:pt x="45862" y="26842"/>
                  </a:cubicBezTo>
                  <a:close/>
                  <a:moveTo>
                    <a:pt x="60128" y="46285"/>
                  </a:moveTo>
                  <a:cubicBezTo>
                    <a:pt x="59811" y="46814"/>
                    <a:pt x="59389" y="47448"/>
                    <a:pt x="58755" y="47553"/>
                  </a:cubicBezTo>
                  <a:cubicBezTo>
                    <a:pt x="58332" y="47448"/>
                    <a:pt x="57803" y="47236"/>
                    <a:pt x="57592" y="46814"/>
                  </a:cubicBezTo>
                  <a:lnTo>
                    <a:pt x="55901" y="45334"/>
                  </a:lnTo>
                  <a:cubicBezTo>
                    <a:pt x="54950" y="44595"/>
                    <a:pt x="54211" y="43644"/>
                    <a:pt x="53577" y="42693"/>
                  </a:cubicBezTo>
                  <a:cubicBezTo>
                    <a:pt x="52943" y="41741"/>
                    <a:pt x="52837" y="40473"/>
                    <a:pt x="53154" y="39417"/>
                  </a:cubicBezTo>
                  <a:cubicBezTo>
                    <a:pt x="54105" y="36880"/>
                    <a:pt x="58438" y="36141"/>
                    <a:pt x="60551" y="37515"/>
                  </a:cubicBezTo>
                  <a:cubicBezTo>
                    <a:pt x="63298" y="39522"/>
                    <a:pt x="61291" y="43961"/>
                    <a:pt x="60128" y="46285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13"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3"/>
          <p:cNvSpPr/>
          <p:nvPr/>
        </p:nvSpPr>
        <p:spPr>
          <a:xfrm flipH="1" rot="6979270">
            <a:off x="-1152975" y="1561797"/>
            <a:ext cx="3240580" cy="2577061"/>
          </a:xfrm>
          <a:custGeom>
            <a:rect b="b" l="l" r="r" t="t"/>
            <a:pathLst>
              <a:path extrusionOk="0" h="31856" w="40058">
                <a:moveTo>
                  <a:pt x="20761" y="0"/>
                </a:moveTo>
                <a:cubicBezTo>
                  <a:pt x="19768" y="0"/>
                  <a:pt x="18787" y="210"/>
                  <a:pt x="17918" y="757"/>
                </a:cubicBezTo>
                <a:cubicBezTo>
                  <a:pt x="16848" y="1419"/>
                  <a:pt x="16167" y="2683"/>
                  <a:pt x="15409" y="3656"/>
                </a:cubicBezTo>
                <a:cubicBezTo>
                  <a:pt x="13813" y="5738"/>
                  <a:pt x="12490" y="7839"/>
                  <a:pt x="9942" y="8870"/>
                </a:cubicBezTo>
                <a:cubicBezTo>
                  <a:pt x="9455" y="9084"/>
                  <a:pt x="8930" y="9240"/>
                  <a:pt x="8444" y="9395"/>
                </a:cubicBezTo>
                <a:cubicBezTo>
                  <a:pt x="5389" y="10446"/>
                  <a:pt x="2276" y="12119"/>
                  <a:pt x="895" y="15212"/>
                </a:cubicBezTo>
                <a:cubicBezTo>
                  <a:pt x="0" y="17216"/>
                  <a:pt x="370" y="19648"/>
                  <a:pt x="1557" y="21496"/>
                </a:cubicBezTo>
                <a:cubicBezTo>
                  <a:pt x="3055" y="23831"/>
                  <a:pt x="5817" y="25426"/>
                  <a:pt x="8560" y="25718"/>
                </a:cubicBezTo>
                <a:cubicBezTo>
                  <a:pt x="12296" y="26127"/>
                  <a:pt x="15953" y="26185"/>
                  <a:pt x="19416" y="27839"/>
                </a:cubicBezTo>
                <a:cubicBezTo>
                  <a:pt x="22412" y="29278"/>
                  <a:pt x="25272" y="31379"/>
                  <a:pt x="28657" y="31788"/>
                </a:cubicBezTo>
                <a:cubicBezTo>
                  <a:pt x="29021" y="31833"/>
                  <a:pt x="29386" y="31856"/>
                  <a:pt x="29752" y="31856"/>
                </a:cubicBezTo>
                <a:cubicBezTo>
                  <a:pt x="33294" y="31856"/>
                  <a:pt x="36812" y="29768"/>
                  <a:pt x="38346" y="26594"/>
                </a:cubicBezTo>
                <a:cubicBezTo>
                  <a:pt x="40058" y="23072"/>
                  <a:pt x="39144" y="18442"/>
                  <a:pt x="36186" y="15893"/>
                </a:cubicBezTo>
                <a:cubicBezTo>
                  <a:pt x="34611" y="14512"/>
                  <a:pt x="32490" y="13675"/>
                  <a:pt x="31206" y="12022"/>
                </a:cubicBezTo>
                <a:cubicBezTo>
                  <a:pt x="29902" y="10368"/>
                  <a:pt x="29319" y="7936"/>
                  <a:pt x="28541" y="5991"/>
                </a:cubicBezTo>
                <a:cubicBezTo>
                  <a:pt x="28502" y="5854"/>
                  <a:pt x="28443" y="5738"/>
                  <a:pt x="28404" y="5621"/>
                </a:cubicBezTo>
                <a:cubicBezTo>
                  <a:pt x="27607" y="3656"/>
                  <a:pt x="26206" y="2022"/>
                  <a:pt x="24416" y="913"/>
                </a:cubicBezTo>
                <a:cubicBezTo>
                  <a:pt x="24027" y="660"/>
                  <a:pt x="23599" y="485"/>
                  <a:pt x="23152" y="349"/>
                </a:cubicBezTo>
                <a:cubicBezTo>
                  <a:pt x="22384" y="139"/>
                  <a:pt x="21569" y="0"/>
                  <a:pt x="20761" y="0"/>
                </a:cubicBezTo>
                <a:close/>
              </a:path>
            </a:pathLst>
          </a:custGeom>
          <a:solidFill>
            <a:srgbClr val="143326">
              <a:alpha val="13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33"/>
          <p:cNvSpPr/>
          <p:nvPr/>
        </p:nvSpPr>
        <p:spPr>
          <a:xfrm flipH="1" rot="-7799682">
            <a:off x="-682699" y="2084049"/>
            <a:ext cx="1524130" cy="1532579"/>
          </a:xfrm>
          <a:custGeom>
            <a:rect b="b" l="l" r="r" t="t"/>
            <a:pathLst>
              <a:path extrusionOk="0" h="24849" w="24712">
                <a:moveTo>
                  <a:pt x="21627" y="0"/>
                </a:moveTo>
                <a:cubicBezTo>
                  <a:pt x="20670" y="0"/>
                  <a:pt x="19607" y="138"/>
                  <a:pt x="18833" y="138"/>
                </a:cubicBezTo>
                <a:lnTo>
                  <a:pt x="10292" y="79"/>
                </a:lnTo>
                <a:cubicBezTo>
                  <a:pt x="9960" y="79"/>
                  <a:pt x="7060" y="102"/>
                  <a:pt x="4423" y="102"/>
                </a:cubicBezTo>
                <a:cubicBezTo>
                  <a:pt x="2116" y="102"/>
                  <a:pt x="10" y="85"/>
                  <a:pt x="0" y="21"/>
                </a:cubicBezTo>
                <a:lnTo>
                  <a:pt x="0" y="21"/>
                </a:lnTo>
                <a:cubicBezTo>
                  <a:pt x="409" y="5313"/>
                  <a:pt x="1460" y="10799"/>
                  <a:pt x="934" y="16072"/>
                </a:cubicBezTo>
                <a:cubicBezTo>
                  <a:pt x="2607" y="16363"/>
                  <a:pt x="3619" y="17998"/>
                  <a:pt x="4631" y="19359"/>
                </a:cubicBezTo>
                <a:cubicBezTo>
                  <a:pt x="6790" y="22317"/>
                  <a:pt x="10059" y="24748"/>
                  <a:pt x="13736" y="24846"/>
                </a:cubicBezTo>
                <a:cubicBezTo>
                  <a:pt x="13795" y="24847"/>
                  <a:pt x="13855" y="24848"/>
                  <a:pt x="13915" y="24848"/>
                </a:cubicBezTo>
                <a:cubicBezTo>
                  <a:pt x="17517" y="24848"/>
                  <a:pt x="21206" y="21984"/>
                  <a:pt x="21167" y="18387"/>
                </a:cubicBezTo>
                <a:cubicBezTo>
                  <a:pt x="21148" y="16052"/>
                  <a:pt x="19689" y="14009"/>
                  <a:pt x="19125" y="11752"/>
                </a:cubicBezTo>
                <a:cubicBezTo>
                  <a:pt x="18736" y="10157"/>
                  <a:pt x="18560" y="8348"/>
                  <a:pt x="19553" y="7044"/>
                </a:cubicBezTo>
                <a:cubicBezTo>
                  <a:pt x="20039" y="6383"/>
                  <a:pt x="20778" y="5955"/>
                  <a:pt x="21420" y="5430"/>
                </a:cubicBezTo>
                <a:cubicBezTo>
                  <a:pt x="22276" y="4729"/>
                  <a:pt x="22977" y="3873"/>
                  <a:pt x="23463" y="2900"/>
                </a:cubicBezTo>
                <a:cubicBezTo>
                  <a:pt x="24712" y="441"/>
                  <a:pt x="23340" y="0"/>
                  <a:pt x="21627" y="0"/>
                </a:cubicBezTo>
                <a:close/>
              </a:path>
            </a:pathLst>
          </a:custGeom>
          <a:gradFill>
            <a:gsLst>
              <a:gs pos="0">
                <a:schemeClr val="dk1">
                  <a:alpha val="13390"/>
                </a:schemeClr>
              </a:gs>
              <a:gs pos="100000">
                <a:schemeClr val="accent1">
                  <a:alpha val="13390"/>
                </a:scheme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33"/>
          <p:cNvSpPr/>
          <p:nvPr/>
        </p:nvSpPr>
        <p:spPr>
          <a:xfrm>
            <a:off x="7176000" y="1768750"/>
            <a:ext cx="2177540" cy="3361085"/>
          </a:xfrm>
          <a:custGeom>
            <a:rect b="b" l="l" r="r" t="t"/>
            <a:pathLst>
              <a:path extrusionOk="0" h="41653" w="37180">
                <a:moveTo>
                  <a:pt x="17853" y="0"/>
                </a:moveTo>
                <a:cubicBezTo>
                  <a:pt x="15902" y="0"/>
                  <a:pt x="13967" y="603"/>
                  <a:pt x="12627" y="1984"/>
                </a:cubicBezTo>
                <a:cubicBezTo>
                  <a:pt x="11421" y="3210"/>
                  <a:pt x="10837" y="4902"/>
                  <a:pt x="10059" y="6420"/>
                </a:cubicBezTo>
                <a:cubicBezTo>
                  <a:pt x="9456" y="7587"/>
                  <a:pt x="8755" y="8696"/>
                  <a:pt x="7938" y="9727"/>
                </a:cubicBezTo>
                <a:cubicBezTo>
                  <a:pt x="4962" y="13443"/>
                  <a:pt x="1" y="16283"/>
                  <a:pt x="20" y="21575"/>
                </a:cubicBezTo>
                <a:cubicBezTo>
                  <a:pt x="1" y="23715"/>
                  <a:pt x="993" y="25719"/>
                  <a:pt x="2705" y="27003"/>
                </a:cubicBezTo>
                <a:cubicBezTo>
                  <a:pt x="4300" y="28190"/>
                  <a:pt x="6752" y="27762"/>
                  <a:pt x="8055" y="29435"/>
                </a:cubicBezTo>
                <a:cubicBezTo>
                  <a:pt x="8969" y="30583"/>
                  <a:pt x="8814" y="32314"/>
                  <a:pt x="8094" y="33579"/>
                </a:cubicBezTo>
                <a:cubicBezTo>
                  <a:pt x="7608" y="34415"/>
                  <a:pt x="6946" y="35116"/>
                  <a:pt x="6479" y="35952"/>
                </a:cubicBezTo>
                <a:cubicBezTo>
                  <a:pt x="5517" y="37741"/>
                  <a:pt x="5602" y="39891"/>
                  <a:pt x="6713" y="41594"/>
                </a:cubicBezTo>
                <a:lnTo>
                  <a:pt x="37082" y="41594"/>
                </a:lnTo>
                <a:cubicBezTo>
                  <a:pt x="37101" y="41205"/>
                  <a:pt x="36868" y="40466"/>
                  <a:pt x="36907" y="40057"/>
                </a:cubicBezTo>
                <a:lnTo>
                  <a:pt x="36907" y="14065"/>
                </a:lnTo>
                <a:cubicBezTo>
                  <a:pt x="36907" y="11147"/>
                  <a:pt x="37179" y="8073"/>
                  <a:pt x="36712" y="5194"/>
                </a:cubicBezTo>
                <a:cubicBezTo>
                  <a:pt x="36537" y="4105"/>
                  <a:pt x="36381" y="3404"/>
                  <a:pt x="35720" y="3287"/>
                </a:cubicBezTo>
                <a:cubicBezTo>
                  <a:pt x="35637" y="3278"/>
                  <a:pt x="35553" y="3273"/>
                  <a:pt x="35469" y="3273"/>
                </a:cubicBezTo>
                <a:cubicBezTo>
                  <a:pt x="35215" y="3273"/>
                  <a:pt x="34956" y="3317"/>
                  <a:pt x="34708" y="3404"/>
                </a:cubicBezTo>
                <a:cubicBezTo>
                  <a:pt x="33327" y="3832"/>
                  <a:pt x="31965" y="4241"/>
                  <a:pt x="30506" y="4319"/>
                </a:cubicBezTo>
                <a:cubicBezTo>
                  <a:pt x="30372" y="4326"/>
                  <a:pt x="30239" y="4330"/>
                  <a:pt x="30108" y="4330"/>
                </a:cubicBezTo>
                <a:cubicBezTo>
                  <a:pt x="26396" y="4330"/>
                  <a:pt x="23825" y="1232"/>
                  <a:pt x="20292" y="311"/>
                </a:cubicBezTo>
                <a:cubicBezTo>
                  <a:pt x="19506" y="108"/>
                  <a:pt x="18678" y="0"/>
                  <a:pt x="17853" y="0"/>
                </a:cubicBezTo>
                <a:close/>
                <a:moveTo>
                  <a:pt x="6693" y="41594"/>
                </a:moveTo>
                <a:cubicBezTo>
                  <a:pt x="6680" y="41594"/>
                  <a:pt x="6721" y="41622"/>
                  <a:pt x="6742" y="41639"/>
                </a:cubicBezTo>
                <a:lnTo>
                  <a:pt x="6742" y="41639"/>
                </a:lnTo>
                <a:cubicBezTo>
                  <a:pt x="6732" y="41624"/>
                  <a:pt x="6723" y="41609"/>
                  <a:pt x="6713" y="41594"/>
                </a:cubicBezTo>
                <a:close/>
                <a:moveTo>
                  <a:pt x="6742" y="41639"/>
                </a:moveTo>
                <a:lnTo>
                  <a:pt x="6742" y="41639"/>
                </a:lnTo>
                <a:cubicBezTo>
                  <a:pt x="6745" y="41643"/>
                  <a:pt x="6748" y="41648"/>
                  <a:pt x="6752" y="41653"/>
                </a:cubicBezTo>
                <a:cubicBezTo>
                  <a:pt x="6758" y="41653"/>
                  <a:pt x="6752" y="41647"/>
                  <a:pt x="6742" y="41639"/>
                </a:cubicBezTo>
                <a:close/>
              </a:path>
            </a:pathLst>
          </a:custGeom>
          <a:solidFill>
            <a:srgbClr val="143326">
              <a:alpha val="13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33"/>
          <p:cNvSpPr/>
          <p:nvPr/>
        </p:nvSpPr>
        <p:spPr>
          <a:xfrm flipH="1">
            <a:off x="7676020" y="2767325"/>
            <a:ext cx="1518329" cy="2454556"/>
          </a:xfrm>
          <a:custGeom>
            <a:rect b="b" l="l" r="r" t="t"/>
            <a:pathLst>
              <a:path extrusionOk="0" h="26985" w="22258">
                <a:moveTo>
                  <a:pt x="1" y="1"/>
                </a:moveTo>
                <a:lnTo>
                  <a:pt x="1" y="1"/>
                </a:lnTo>
                <a:cubicBezTo>
                  <a:pt x="98" y="487"/>
                  <a:pt x="1" y="1012"/>
                  <a:pt x="98" y="1518"/>
                </a:cubicBezTo>
                <a:lnTo>
                  <a:pt x="98" y="26985"/>
                </a:lnTo>
                <a:cubicBezTo>
                  <a:pt x="6362" y="26985"/>
                  <a:pt x="13600" y="26440"/>
                  <a:pt x="19825" y="26032"/>
                </a:cubicBezTo>
                <a:cubicBezTo>
                  <a:pt x="20642" y="25098"/>
                  <a:pt x="21459" y="24144"/>
                  <a:pt x="21848" y="23036"/>
                </a:cubicBezTo>
                <a:cubicBezTo>
                  <a:pt x="22257" y="21927"/>
                  <a:pt x="22179" y="20604"/>
                  <a:pt x="21323" y="19689"/>
                </a:cubicBezTo>
                <a:cubicBezTo>
                  <a:pt x="20312" y="18600"/>
                  <a:pt x="18522" y="18444"/>
                  <a:pt x="17063" y="17860"/>
                </a:cubicBezTo>
                <a:cubicBezTo>
                  <a:pt x="13716" y="16538"/>
                  <a:pt x="12218" y="13055"/>
                  <a:pt x="11518" y="9845"/>
                </a:cubicBezTo>
                <a:cubicBezTo>
                  <a:pt x="11090" y="7880"/>
                  <a:pt x="10681" y="5623"/>
                  <a:pt x="8814" y="4495"/>
                </a:cubicBezTo>
                <a:cubicBezTo>
                  <a:pt x="7413" y="3678"/>
                  <a:pt x="5604" y="3736"/>
                  <a:pt x="4067" y="3172"/>
                </a:cubicBezTo>
                <a:cubicBezTo>
                  <a:pt x="2394" y="2569"/>
                  <a:pt x="1148" y="1246"/>
                  <a:pt x="1" y="1"/>
                </a:cubicBezTo>
                <a:close/>
              </a:path>
            </a:pathLst>
          </a:custGeom>
          <a:gradFill>
            <a:gsLst>
              <a:gs pos="0">
                <a:schemeClr val="dk1">
                  <a:alpha val="13390"/>
                </a:schemeClr>
              </a:gs>
              <a:gs pos="100000">
                <a:schemeClr val="accent1">
                  <a:alpha val="13390"/>
                </a:scheme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13_1"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4"/>
          <p:cNvSpPr/>
          <p:nvPr/>
        </p:nvSpPr>
        <p:spPr>
          <a:xfrm flipH="1" rot="-696816">
            <a:off x="5000691" y="-772434"/>
            <a:ext cx="3815138" cy="2205711"/>
          </a:xfrm>
          <a:custGeom>
            <a:rect b="b" l="l" r="r" t="t"/>
            <a:pathLst>
              <a:path extrusionOk="0" h="37246" w="44203">
                <a:moveTo>
                  <a:pt x="118" y="1"/>
                </a:moveTo>
                <a:cubicBezTo>
                  <a:pt x="351" y="5195"/>
                  <a:pt x="157" y="10098"/>
                  <a:pt x="40" y="15292"/>
                </a:cubicBezTo>
                <a:cubicBezTo>
                  <a:pt x="1" y="16771"/>
                  <a:pt x="818" y="18113"/>
                  <a:pt x="1071" y="19592"/>
                </a:cubicBezTo>
                <a:cubicBezTo>
                  <a:pt x="1304" y="21032"/>
                  <a:pt x="1966" y="22394"/>
                  <a:pt x="2958" y="23464"/>
                </a:cubicBezTo>
                <a:cubicBezTo>
                  <a:pt x="4028" y="24592"/>
                  <a:pt x="5429" y="25370"/>
                  <a:pt x="6635" y="26343"/>
                </a:cubicBezTo>
                <a:cubicBezTo>
                  <a:pt x="8347" y="27705"/>
                  <a:pt x="9689" y="29456"/>
                  <a:pt x="10584" y="31440"/>
                </a:cubicBezTo>
                <a:cubicBezTo>
                  <a:pt x="11265" y="32997"/>
                  <a:pt x="11713" y="34709"/>
                  <a:pt x="12900" y="35915"/>
                </a:cubicBezTo>
                <a:cubicBezTo>
                  <a:pt x="13823" y="36829"/>
                  <a:pt x="15078" y="37245"/>
                  <a:pt x="16369" y="37245"/>
                </a:cubicBezTo>
                <a:cubicBezTo>
                  <a:pt x="17824" y="37245"/>
                  <a:pt x="19324" y="36717"/>
                  <a:pt x="20448" y="35779"/>
                </a:cubicBezTo>
                <a:cubicBezTo>
                  <a:pt x="23658" y="33074"/>
                  <a:pt x="24320" y="27822"/>
                  <a:pt x="28074" y="25934"/>
                </a:cubicBezTo>
                <a:cubicBezTo>
                  <a:pt x="28853" y="25565"/>
                  <a:pt x="29689" y="25312"/>
                  <a:pt x="30545" y="25176"/>
                </a:cubicBezTo>
                <a:cubicBezTo>
                  <a:pt x="32549" y="24767"/>
                  <a:pt x="34592" y="24573"/>
                  <a:pt x="36576" y="24086"/>
                </a:cubicBezTo>
                <a:cubicBezTo>
                  <a:pt x="41012" y="22958"/>
                  <a:pt x="44203" y="19787"/>
                  <a:pt x="43074" y="14923"/>
                </a:cubicBezTo>
                <a:cubicBezTo>
                  <a:pt x="42549" y="12588"/>
                  <a:pt x="41109" y="10545"/>
                  <a:pt x="39358" y="8892"/>
                </a:cubicBezTo>
                <a:cubicBezTo>
                  <a:pt x="38366" y="7958"/>
                  <a:pt x="37179" y="6946"/>
                  <a:pt x="37140" y="5565"/>
                </a:cubicBezTo>
                <a:cubicBezTo>
                  <a:pt x="37102" y="4728"/>
                  <a:pt x="37530" y="3950"/>
                  <a:pt x="37841" y="3172"/>
                </a:cubicBezTo>
                <a:cubicBezTo>
                  <a:pt x="38308" y="2005"/>
                  <a:pt x="38172" y="1071"/>
                  <a:pt x="37588" y="1"/>
                </a:cubicBezTo>
                <a:close/>
              </a:path>
            </a:pathLst>
          </a:custGeom>
          <a:solidFill>
            <a:srgbClr val="143326">
              <a:alpha val="13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34"/>
          <p:cNvSpPr/>
          <p:nvPr/>
        </p:nvSpPr>
        <p:spPr>
          <a:xfrm flipH="1">
            <a:off x="6034319" y="-875512"/>
            <a:ext cx="1809720" cy="1439174"/>
          </a:xfrm>
          <a:custGeom>
            <a:rect b="b" l="l" r="r" t="t"/>
            <a:pathLst>
              <a:path extrusionOk="0" h="31856" w="40058">
                <a:moveTo>
                  <a:pt x="20761" y="0"/>
                </a:moveTo>
                <a:cubicBezTo>
                  <a:pt x="19768" y="0"/>
                  <a:pt x="18787" y="210"/>
                  <a:pt x="17918" y="757"/>
                </a:cubicBezTo>
                <a:cubicBezTo>
                  <a:pt x="16848" y="1419"/>
                  <a:pt x="16167" y="2683"/>
                  <a:pt x="15409" y="3656"/>
                </a:cubicBezTo>
                <a:cubicBezTo>
                  <a:pt x="13813" y="5738"/>
                  <a:pt x="12490" y="7839"/>
                  <a:pt x="9942" y="8870"/>
                </a:cubicBezTo>
                <a:cubicBezTo>
                  <a:pt x="9455" y="9084"/>
                  <a:pt x="8930" y="9240"/>
                  <a:pt x="8444" y="9395"/>
                </a:cubicBezTo>
                <a:cubicBezTo>
                  <a:pt x="5389" y="10446"/>
                  <a:pt x="2276" y="12119"/>
                  <a:pt x="895" y="15212"/>
                </a:cubicBezTo>
                <a:cubicBezTo>
                  <a:pt x="0" y="17216"/>
                  <a:pt x="370" y="19648"/>
                  <a:pt x="1557" y="21496"/>
                </a:cubicBezTo>
                <a:cubicBezTo>
                  <a:pt x="3055" y="23831"/>
                  <a:pt x="5817" y="25426"/>
                  <a:pt x="8560" y="25718"/>
                </a:cubicBezTo>
                <a:cubicBezTo>
                  <a:pt x="12296" y="26127"/>
                  <a:pt x="15953" y="26185"/>
                  <a:pt x="19416" y="27839"/>
                </a:cubicBezTo>
                <a:cubicBezTo>
                  <a:pt x="22412" y="29278"/>
                  <a:pt x="25272" y="31379"/>
                  <a:pt x="28657" y="31788"/>
                </a:cubicBezTo>
                <a:cubicBezTo>
                  <a:pt x="29021" y="31833"/>
                  <a:pt x="29386" y="31856"/>
                  <a:pt x="29752" y="31856"/>
                </a:cubicBezTo>
                <a:cubicBezTo>
                  <a:pt x="33294" y="31856"/>
                  <a:pt x="36812" y="29768"/>
                  <a:pt x="38346" y="26594"/>
                </a:cubicBezTo>
                <a:cubicBezTo>
                  <a:pt x="40058" y="23072"/>
                  <a:pt x="39144" y="18442"/>
                  <a:pt x="36186" y="15893"/>
                </a:cubicBezTo>
                <a:cubicBezTo>
                  <a:pt x="34611" y="14512"/>
                  <a:pt x="32490" y="13675"/>
                  <a:pt x="31206" y="12022"/>
                </a:cubicBezTo>
                <a:cubicBezTo>
                  <a:pt x="29902" y="10368"/>
                  <a:pt x="29319" y="7936"/>
                  <a:pt x="28541" y="5991"/>
                </a:cubicBezTo>
                <a:cubicBezTo>
                  <a:pt x="28502" y="5854"/>
                  <a:pt x="28443" y="5738"/>
                  <a:pt x="28404" y="5621"/>
                </a:cubicBezTo>
                <a:cubicBezTo>
                  <a:pt x="27607" y="3656"/>
                  <a:pt x="26206" y="2022"/>
                  <a:pt x="24416" y="913"/>
                </a:cubicBezTo>
                <a:cubicBezTo>
                  <a:pt x="24027" y="660"/>
                  <a:pt x="23599" y="485"/>
                  <a:pt x="23152" y="349"/>
                </a:cubicBezTo>
                <a:cubicBezTo>
                  <a:pt x="22384" y="139"/>
                  <a:pt x="21569" y="0"/>
                  <a:pt x="20761" y="0"/>
                </a:cubicBezTo>
                <a:close/>
              </a:path>
            </a:pathLst>
          </a:custGeom>
          <a:gradFill>
            <a:gsLst>
              <a:gs pos="0">
                <a:schemeClr val="dk1">
                  <a:alpha val="13390"/>
                </a:schemeClr>
              </a:gs>
              <a:gs pos="100000">
                <a:schemeClr val="accent1">
                  <a:alpha val="13390"/>
                </a:scheme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34"/>
          <p:cNvSpPr/>
          <p:nvPr/>
        </p:nvSpPr>
        <p:spPr>
          <a:xfrm rot="-5400000">
            <a:off x="463149" y="-716673"/>
            <a:ext cx="967414" cy="2058383"/>
          </a:xfrm>
          <a:custGeom>
            <a:rect b="b" l="l" r="r" t="t"/>
            <a:pathLst>
              <a:path extrusionOk="0" h="26039" w="12238">
                <a:moveTo>
                  <a:pt x="2403" y="1"/>
                </a:moveTo>
                <a:cubicBezTo>
                  <a:pt x="1868" y="1"/>
                  <a:pt x="1333" y="11"/>
                  <a:pt x="798" y="50"/>
                </a:cubicBezTo>
                <a:cubicBezTo>
                  <a:pt x="254" y="88"/>
                  <a:pt x="1" y="30"/>
                  <a:pt x="137" y="653"/>
                </a:cubicBezTo>
                <a:cubicBezTo>
                  <a:pt x="234" y="964"/>
                  <a:pt x="448" y="1217"/>
                  <a:pt x="701" y="1392"/>
                </a:cubicBezTo>
                <a:cubicBezTo>
                  <a:pt x="1226" y="1820"/>
                  <a:pt x="1907" y="2034"/>
                  <a:pt x="2530" y="2209"/>
                </a:cubicBezTo>
                <a:cubicBezTo>
                  <a:pt x="3833" y="2598"/>
                  <a:pt x="5584" y="2384"/>
                  <a:pt x="6382" y="3668"/>
                </a:cubicBezTo>
                <a:cubicBezTo>
                  <a:pt x="7841" y="6042"/>
                  <a:pt x="5837" y="9232"/>
                  <a:pt x="4767" y="11236"/>
                </a:cubicBezTo>
                <a:cubicBezTo>
                  <a:pt x="3464" y="13707"/>
                  <a:pt x="4650" y="15614"/>
                  <a:pt x="6343" y="17442"/>
                </a:cubicBezTo>
                <a:cubicBezTo>
                  <a:pt x="8094" y="19329"/>
                  <a:pt x="8191" y="20730"/>
                  <a:pt x="8833" y="23084"/>
                </a:cubicBezTo>
                <a:cubicBezTo>
                  <a:pt x="9122" y="24103"/>
                  <a:pt x="10328" y="26039"/>
                  <a:pt x="11652" y="26039"/>
                </a:cubicBezTo>
                <a:cubicBezTo>
                  <a:pt x="11845" y="26039"/>
                  <a:pt x="12042" y="25997"/>
                  <a:pt x="12238" y="25905"/>
                </a:cubicBezTo>
                <a:lnTo>
                  <a:pt x="11518" y="3298"/>
                </a:lnTo>
                <a:cubicBezTo>
                  <a:pt x="11518" y="2112"/>
                  <a:pt x="11537" y="1178"/>
                  <a:pt x="11537" y="11"/>
                </a:cubicBezTo>
                <a:lnTo>
                  <a:pt x="4008" y="11"/>
                </a:lnTo>
                <a:cubicBezTo>
                  <a:pt x="3473" y="11"/>
                  <a:pt x="2938" y="1"/>
                  <a:pt x="2403" y="1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34"/>
          <p:cNvSpPr/>
          <p:nvPr/>
        </p:nvSpPr>
        <p:spPr>
          <a:xfrm flipH="1">
            <a:off x="-124167" y="3037599"/>
            <a:ext cx="2142033" cy="2152211"/>
          </a:xfrm>
          <a:custGeom>
            <a:rect b="b" l="l" r="r" t="t"/>
            <a:pathLst>
              <a:path extrusionOk="0" h="41653" w="37180">
                <a:moveTo>
                  <a:pt x="17853" y="0"/>
                </a:moveTo>
                <a:cubicBezTo>
                  <a:pt x="15902" y="0"/>
                  <a:pt x="13967" y="603"/>
                  <a:pt x="12627" y="1984"/>
                </a:cubicBezTo>
                <a:cubicBezTo>
                  <a:pt x="11421" y="3210"/>
                  <a:pt x="10837" y="4902"/>
                  <a:pt x="10059" y="6420"/>
                </a:cubicBezTo>
                <a:cubicBezTo>
                  <a:pt x="9456" y="7587"/>
                  <a:pt x="8755" y="8696"/>
                  <a:pt x="7938" y="9727"/>
                </a:cubicBezTo>
                <a:cubicBezTo>
                  <a:pt x="4962" y="13443"/>
                  <a:pt x="1" y="16283"/>
                  <a:pt x="20" y="21575"/>
                </a:cubicBezTo>
                <a:cubicBezTo>
                  <a:pt x="1" y="23715"/>
                  <a:pt x="993" y="25719"/>
                  <a:pt x="2705" y="27003"/>
                </a:cubicBezTo>
                <a:cubicBezTo>
                  <a:pt x="4300" y="28190"/>
                  <a:pt x="6752" y="27762"/>
                  <a:pt x="8055" y="29435"/>
                </a:cubicBezTo>
                <a:cubicBezTo>
                  <a:pt x="8969" y="30583"/>
                  <a:pt x="8814" y="32314"/>
                  <a:pt x="8094" y="33579"/>
                </a:cubicBezTo>
                <a:cubicBezTo>
                  <a:pt x="7608" y="34415"/>
                  <a:pt x="6946" y="35116"/>
                  <a:pt x="6479" y="35952"/>
                </a:cubicBezTo>
                <a:cubicBezTo>
                  <a:pt x="5517" y="37741"/>
                  <a:pt x="5602" y="39891"/>
                  <a:pt x="6713" y="41594"/>
                </a:cubicBezTo>
                <a:lnTo>
                  <a:pt x="37082" y="41594"/>
                </a:lnTo>
                <a:cubicBezTo>
                  <a:pt x="37101" y="41205"/>
                  <a:pt x="36868" y="40466"/>
                  <a:pt x="36907" y="40057"/>
                </a:cubicBezTo>
                <a:lnTo>
                  <a:pt x="36907" y="14065"/>
                </a:lnTo>
                <a:cubicBezTo>
                  <a:pt x="36907" y="11147"/>
                  <a:pt x="37179" y="8073"/>
                  <a:pt x="36712" y="5194"/>
                </a:cubicBezTo>
                <a:cubicBezTo>
                  <a:pt x="36537" y="4105"/>
                  <a:pt x="36381" y="3404"/>
                  <a:pt x="35720" y="3287"/>
                </a:cubicBezTo>
                <a:cubicBezTo>
                  <a:pt x="35637" y="3278"/>
                  <a:pt x="35553" y="3273"/>
                  <a:pt x="35469" y="3273"/>
                </a:cubicBezTo>
                <a:cubicBezTo>
                  <a:pt x="35215" y="3273"/>
                  <a:pt x="34956" y="3317"/>
                  <a:pt x="34708" y="3404"/>
                </a:cubicBezTo>
                <a:cubicBezTo>
                  <a:pt x="33327" y="3832"/>
                  <a:pt x="31965" y="4241"/>
                  <a:pt x="30506" y="4319"/>
                </a:cubicBezTo>
                <a:cubicBezTo>
                  <a:pt x="30372" y="4326"/>
                  <a:pt x="30239" y="4330"/>
                  <a:pt x="30108" y="4330"/>
                </a:cubicBezTo>
                <a:cubicBezTo>
                  <a:pt x="26396" y="4330"/>
                  <a:pt x="23825" y="1232"/>
                  <a:pt x="20292" y="311"/>
                </a:cubicBezTo>
                <a:cubicBezTo>
                  <a:pt x="19506" y="108"/>
                  <a:pt x="18678" y="0"/>
                  <a:pt x="17853" y="0"/>
                </a:cubicBezTo>
                <a:close/>
                <a:moveTo>
                  <a:pt x="6693" y="41594"/>
                </a:moveTo>
                <a:cubicBezTo>
                  <a:pt x="6680" y="41594"/>
                  <a:pt x="6721" y="41622"/>
                  <a:pt x="6742" y="41639"/>
                </a:cubicBezTo>
                <a:lnTo>
                  <a:pt x="6742" y="41639"/>
                </a:lnTo>
                <a:cubicBezTo>
                  <a:pt x="6732" y="41624"/>
                  <a:pt x="6723" y="41609"/>
                  <a:pt x="6713" y="41594"/>
                </a:cubicBezTo>
                <a:close/>
                <a:moveTo>
                  <a:pt x="6742" y="41639"/>
                </a:moveTo>
                <a:lnTo>
                  <a:pt x="6742" y="41639"/>
                </a:lnTo>
                <a:cubicBezTo>
                  <a:pt x="6745" y="41643"/>
                  <a:pt x="6748" y="41648"/>
                  <a:pt x="6752" y="41653"/>
                </a:cubicBezTo>
                <a:cubicBezTo>
                  <a:pt x="6758" y="41653"/>
                  <a:pt x="6752" y="41647"/>
                  <a:pt x="6742" y="41639"/>
                </a:cubicBezTo>
                <a:close/>
              </a:path>
            </a:pathLst>
          </a:custGeom>
          <a:solidFill>
            <a:srgbClr val="143326">
              <a:alpha val="13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34"/>
          <p:cNvSpPr/>
          <p:nvPr/>
        </p:nvSpPr>
        <p:spPr>
          <a:xfrm flipH="1">
            <a:off x="-239300" y="4323050"/>
            <a:ext cx="2372315" cy="910842"/>
          </a:xfrm>
          <a:custGeom>
            <a:rect b="b" l="l" r="r" t="t"/>
            <a:pathLst>
              <a:path extrusionOk="0" h="10906" w="28405">
                <a:moveTo>
                  <a:pt x="5374" y="1"/>
                </a:moveTo>
                <a:cubicBezTo>
                  <a:pt x="4204" y="1"/>
                  <a:pt x="2965" y="897"/>
                  <a:pt x="3093" y="2053"/>
                </a:cubicBezTo>
                <a:cubicBezTo>
                  <a:pt x="3249" y="3552"/>
                  <a:pt x="5486" y="4680"/>
                  <a:pt x="4786" y="6022"/>
                </a:cubicBezTo>
                <a:cubicBezTo>
                  <a:pt x="4300" y="6956"/>
                  <a:pt x="2918" y="6742"/>
                  <a:pt x="1926" y="7112"/>
                </a:cubicBezTo>
                <a:cubicBezTo>
                  <a:pt x="564" y="7598"/>
                  <a:pt x="0" y="9544"/>
                  <a:pt x="876" y="10672"/>
                </a:cubicBezTo>
                <a:lnTo>
                  <a:pt x="28035" y="10906"/>
                </a:lnTo>
                <a:cubicBezTo>
                  <a:pt x="28113" y="9018"/>
                  <a:pt x="28307" y="7306"/>
                  <a:pt x="28365" y="5419"/>
                </a:cubicBezTo>
                <a:cubicBezTo>
                  <a:pt x="28404" y="4816"/>
                  <a:pt x="28404" y="4155"/>
                  <a:pt x="28074" y="3629"/>
                </a:cubicBezTo>
                <a:cubicBezTo>
                  <a:pt x="27743" y="3123"/>
                  <a:pt x="26887" y="2754"/>
                  <a:pt x="26692" y="2151"/>
                </a:cubicBezTo>
                <a:cubicBezTo>
                  <a:pt x="26354" y="1136"/>
                  <a:pt x="25297" y="678"/>
                  <a:pt x="24188" y="678"/>
                </a:cubicBezTo>
                <a:cubicBezTo>
                  <a:pt x="23575" y="678"/>
                  <a:pt x="22945" y="818"/>
                  <a:pt x="22412" y="1081"/>
                </a:cubicBezTo>
                <a:cubicBezTo>
                  <a:pt x="20914" y="1820"/>
                  <a:pt x="19766" y="3162"/>
                  <a:pt x="18229" y="3863"/>
                </a:cubicBezTo>
                <a:cubicBezTo>
                  <a:pt x="17446" y="4210"/>
                  <a:pt x="16632" y="4361"/>
                  <a:pt x="15808" y="4361"/>
                </a:cubicBezTo>
                <a:cubicBezTo>
                  <a:pt x="13402" y="4361"/>
                  <a:pt x="10915" y="3070"/>
                  <a:pt x="8872" y="1606"/>
                </a:cubicBezTo>
                <a:cubicBezTo>
                  <a:pt x="7860" y="906"/>
                  <a:pt x="6809" y="108"/>
                  <a:pt x="5584" y="11"/>
                </a:cubicBezTo>
                <a:cubicBezTo>
                  <a:pt x="5514" y="4"/>
                  <a:pt x="5444" y="1"/>
                  <a:pt x="5374" y="1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34"/>
          <p:cNvSpPr/>
          <p:nvPr/>
        </p:nvSpPr>
        <p:spPr>
          <a:xfrm flipH="1" rot="5400000">
            <a:off x="7640274" y="3607359"/>
            <a:ext cx="1242762" cy="1854419"/>
          </a:xfrm>
          <a:custGeom>
            <a:rect b="b" l="l" r="r" t="t"/>
            <a:pathLst>
              <a:path extrusionOk="0" h="29845" w="20001">
                <a:moveTo>
                  <a:pt x="1" y="1"/>
                </a:moveTo>
                <a:lnTo>
                  <a:pt x="156" y="29845"/>
                </a:lnTo>
                <a:cubicBezTo>
                  <a:pt x="2374" y="29203"/>
                  <a:pt x="2685" y="25876"/>
                  <a:pt x="3075" y="24047"/>
                </a:cubicBezTo>
                <a:cubicBezTo>
                  <a:pt x="3561" y="21732"/>
                  <a:pt x="4475" y="20273"/>
                  <a:pt x="6615" y="19300"/>
                </a:cubicBezTo>
                <a:cubicBezTo>
                  <a:pt x="8736" y="18327"/>
                  <a:pt x="9689" y="18191"/>
                  <a:pt x="9572" y="15604"/>
                </a:cubicBezTo>
                <a:cubicBezTo>
                  <a:pt x="9475" y="13619"/>
                  <a:pt x="9183" y="11421"/>
                  <a:pt x="10643" y="9903"/>
                </a:cubicBezTo>
                <a:cubicBezTo>
                  <a:pt x="11946" y="8541"/>
                  <a:pt x="13989" y="7841"/>
                  <a:pt x="15565" y="6849"/>
                </a:cubicBezTo>
                <a:cubicBezTo>
                  <a:pt x="17919" y="5351"/>
                  <a:pt x="20000" y="3405"/>
                  <a:pt x="19942" y="351"/>
                </a:cubicBez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13_1_1"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5"/>
          <p:cNvSpPr/>
          <p:nvPr/>
        </p:nvSpPr>
        <p:spPr>
          <a:xfrm flipH="1" rot="-351047">
            <a:off x="7894769" y="1958080"/>
            <a:ext cx="1801375" cy="2844263"/>
          </a:xfrm>
          <a:custGeom>
            <a:rect b="b" l="l" r="r" t="t"/>
            <a:pathLst>
              <a:path extrusionOk="0" h="26985" w="22258">
                <a:moveTo>
                  <a:pt x="1" y="1"/>
                </a:moveTo>
                <a:lnTo>
                  <a:pt x="1" y="1"/>
                </a:lnTo>
                <a:cubicBezTo>
                  <a:pt x="98" y="487"/>
                  <a:pt x="1" y="1012"/>
                  <a:pt x="98" y="1518"/>
                </a:cubicBezTo>
                <a:lnTo>
                  <a:pt x="98" y="26985"/>
                </a:lnTo>
                <a:cubicBezTo>
                  <a:pt x="6362" y="26985"/>
                  <a:pt x="13600" y="26440"/>
                  <a:pt x="19825" y="26032"/>
                </a:cubicBezTo>
                <a:cubicBezTo>
                  <a:pt x="20642" y="25098"/>
                  <a:pt x="21459" y="24144"/>
                  <a:pt x="21848" y="23036"/>
                </a:cubicBezTo>
                <a:cubicBezTo>
                  <a:pt x="22257" y="21927"/>
                  <a:pt x="22179" y="20604"/>
                  <a:pt x="21323" y="19689"/>
                </a:cubicBezTo>
                <a:cubicBezTo>
                  <a:pt x="20312" y="18600"/>
                  <a:pt x="18522" y="18444"/>
                  <a:pt x="17063" y="17860"/>
                </a:cubicBezTo>
                <a:cubicBezTo>
                  <a:pt x="13716" y="16538"/>
                  <a:pt x="12218" y="13055"/>
                  <a:pt x="11518" y="9845"/>
                </a:cubicBezTo>
                <a:cubicBezTo>
                  <a:pt x="11090" y="7880"/>
                  <a:pt x="10681" y="5623"/>
                  <a:pt x="8814" y="4495"/>
                </a:cubicBezTo>
                <a:cubicBezTo>
                  <a:pt x="7413" y="3678"/>
                  <a:pt x="5604" y="3736"/>
                  <a:pt x="4067" y="3172"/>
                </a:cubicBezTo>
                <a:cubicBezTo>
                  <a:pt x="2394" y="2569"/>
                  <a:pt x="1148" y="1246"/>
                  <a:pt x="1" y="1"/>
                </a:cubicBezTo>
                <a:close/>
              </a:path>
            </a:pathLst>
          </a:custGeom>
          <a:solidFill>
            <a:srgbClr val="143326">
              <a:alpha val="13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35"/>
          <p:cNvSpPr/>
          <p:nvPr/>
        </p:nvSpPr>
        <p:spPr>
          <a:xfrm flipH="1">
            <a:off x="-632623" y="2519673"/>
            <a:ext cx="1734354" cy="2703384"/>
          </a:xfrm>
          <a:custGeom>
            <a:rect b="b" l="l" r="r" t="t"/>
            <a:pathLst>
              <a:path extrusionOk="0" h="41653" w="37180">
                <a:moveTo>
                  <a:pt x="17853" y="0"/>
                </a:moveTo>
                <a:cubicBezTo>
                  <a:pt x="15902" y="0"/>
                  <a:pt x="13967" y="603"/>
                  <a:pt x="12627" y="1984"/>
                </a:cubicBezTo>
                <a:cubicBezTo>
                  <a:pt x="11421" y="3210"/>
                  <a:pt x="10837" y="4902"/>
                  <a:pt x="10059" y="6420"/>
                </a:cubicBezTo>
                <a:cubicBezTo>
                  <a:pt x="9456" y="7587"/>
                  <a:pt x="8755" y="8696"/>
                  <a:pt x="7938" y="9727"/>
                </a:cubicBezTo>
                <a:cubicBezTo>
                  <a:pt x="4962" y="13443"/>
                  <a:pt x="1" y="16283"/>
                  <a:pt x="20" y="21575"/>
                </a:cubicBezTo>
                <a:cubicBezTo>
                  <a:pt x="1" y="23715"/>
                  <a:pt x="993" y="25719"/>
                  <a:pt x="2705" y="27003"/>
                </a:cubicBezTo>
                <a:cubicBezTo>
                  <a:pt x="4300" y="28190"/>
                  <a:pt x="6752" y="27762"/>
                  <a:pt x="8055" y="29435"/>
                </a:cubicBezTo>
                <a:cubicBezTo>
                  <a:pt x="8969" y="30583"/>
                  <a:pt x="8814" y="32314"/>
                  <a:pt x="8094" y="33579"/>
                </a:cubicBezTo>
                <a:cubicBezTo>
                  <a:pt x="7608" y="34415"/>
                  <a:pt x="6946" y="35116"/>
                  <a:pt x="6479" y="35952"/>
                </a:cubicBezTo>
                <a:cubicBezTo>
                  <a:pt x="5517" y="37741"/>
                  <a:pt x="5602" y="39891"/>
                  <a:pt x="6713" y="41594"/>
                </a:cubicBezTo>
                <a:lnTo>
                  <a:pt x="37082" y="41594"/>
                </a:lnTo>
                <a:cubicBezTo>
                  <a:pt x="37101" y="41205"/>
                  <a:pt x="36868" y="40466"/>
                  <a:pt x="36907" y="40057"/>
                </a:cubicBezTo>
                <a:lnTo>
                  <a:pt x="36907" y="14065"/>
                </a:lnTo>
                <a:cubicBezTo>
                  <a:pt x="36907" y="11147"/>
                  <a:pt x="37179" y="8073"/>
                  <a:pt x="36712" y="5194"/>
                </a:cubicBezTo>
                <a:cubicBezTo>
                  <a:pt x="36537" y="4105"/>
                  <a:pt x="36381" y="3404"/>
                  <a:pt x="35720" y="3287"/>
                </a:cubicBezTo>
                <a:cubicBezTo>
                  <a:pt x="35637" y="3278"/>
                  <a:pt x="35553" y="3273"/>
                  <a:pt x="35469" y="3273"/>
                </a:cubicBezTo>
                <a:cubicBezTo>
                  <a:pt x="35215" y="3273"/>
                  <a:pt x="34956" y="3317"/>
                  <a:pt x="34708" y="3404"/>
                </a:cubicBezTo>
                <a:cubicBezTo>
                  <a:pt x="33327" y="3832"/>
                  <a:pt x="31965" y="4241"/>
                  <a:pt x="30506" y="4319"/>
                </a:cubicBezTo>
                <a:cubicBezTo>
                  <a:pt x="30372" y="4326"/>
                  <a:pt x="30239" y="4330"/>
                  <a:pt x="30108" y="4330"/>
                </a:cubicBezTo>
                <a:cubicBezTo>
                  <a:pt x="26396" y="4330"/>
                  <a:pt x="23825" y="1232"/>
                  <a:pt x="20292" y="311"/>
                </a:cubicBezTo>
                <a:cubicBezTo>
                  <a:pt x="19506" y="108"/>
                  <a:pt x="18678" y="0"/>
                  <a:pt x="17853" y="0"/>
                </a:cubicBezTo>
                <a:close/>
                <a:moveTo>
                  <a:pt x="6693" y="41594"/>
                </a:moveTo>
                <a:cubicBezTo>
                  <a:pt x="6680" y="41594"/>
                  <a:pt x="6721" y="41622"/>
                  <a:pt x="6742" y="41639"/>
                </a:cubicBezTo>
                <a:lnTo>
                  <a:pt x="6742" y="41639"/>
                </a:lnTo>
                <a:cubicBezTo>
                  <a:pt x="6732" y="41624"/>
                  <a:pt x="6723" y="41609"/>
                  <a:pt x="6713" y="41594"/>
                </a:cubicBezTo>
                <a:close/>
                <a:moveTo>
                  <a:pt x="6742" y="41639"/>
                </a:moveTo>
                <a:lnTo>
                  <a:pt x="6742" y="41639"/>
                </a:lnTo>
                <a:cubicBezTo>
                  <a:pt x="6745" y="41643"/>
                  <a:pt x="6748" y="41648"/>
                  <a:pt x="6752" y="41653"/>
                </a:cubicBezTo>
                <a:cubicBezTo>
                  <a:pt x="6758" y="41653"/>
                  <a:pt x="6752" y="41647"/>
                  <a:pt x="6742" y="41639"/>
                </a:cubicBezTo>
                <a:close/>
              </a:path>
            </a:pathLst>
          </a:custGeom>
          <a:solidFill>
            <a:srgbClr val="143326">
              <a:alpha val="13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35"/>
          <p:cNvSpPr/>
          <p:nvPr/>
        </p:nvSpPr>
        <p:spPr>
          <a:xfrm rot="10800000">
            <a:off x="7909109" y="3247302"/>
            <a:ext cx="1293965" cy="1930748"/>
          </a:xfrm>
          <a:custGeom>
            <a:rect b="b" l="l" r="r" t="t"/>
            <a:pathLst>
              <a:path extrusionOk="0" h="29845" w="20001">
                <a:moveTo>
                  <a:pt x="1" y="1"/>
                </a:moveTo>
                <a:lnTo>
                  <a:pt x="156" y="29845"/>
                </a:lnTo>
                <a:cubicBezTo>
                  <a:pt x="2374" y="29203"/>
                  <a:pt x="2685" y="25876"/>
                  <a:pt x="3075" y="24047"/>
                </a:cubicBezTo>
                <a:cubicBezTo>
                  <a:pt x="3561" y="21732"/>
                  <a:pt x="4475" y="20273"/>
                  <a:pt x="6615" y="19300"/>
                </a:cubicBezTo>
                <a:cubicBezTo>
                  <a:pt x="8736" y="18327"/>
                  <a:pt x="9689" y="18191"/>
                  <a:pt x="9572" y="15604"/>
                </a:cubicBezTo>
                <a:cubicBezTo>
                  <a:pt x="9475" y="13619"/>
                  <a:pt x="9183" y="11421"/>
                  <a:pt x="10643" y="9903"/>
                </a:cubicBezTo>
                <a:cubicBezTo>
                  <a:pt x="11946" y="8541"/>
                  <a:pt x="13989" y="7841"/>
                  <a:pt x="15565" y="6849"/>
                </a:cubicBezTo>
                <a:cubicBezTo>
                  <a:pt x="17919" y="5351"/>
                  <a:pt x="20000" y="3405"/>
                  <a:pt x="19942" y="351"/>
                </a:cubicBez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dk1">
                  <a:alpha val="13390"/>
                </a:schemeClr>
              </a:gs>
              <a:gs pos="100000">
                <a:schemeClr val="accent1">
                  <a:alpha val="13390"/>
                </a:scheme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35"/>
          <p:cNvSpPr/>
          <p:nvPr/>
        </p:nvSpPr>
        <p:spPr>
          <a:xfrm flipH="1">
            <a:off x="-75932" y="-60724"/>
            <a:ext cx="750689" cy="733834"/>
          </a:xfrm>
          <a:custGeom>
            <a:rect b="b" l="l" r="r" t="t"/>
            <a:pathLst>
              <a:path extrusionOk="0" h="16203" w="16577">
                <a:moveTo>
                  <a:pt x="10250" y="1"/>
                </a:moveTo>
                <a:cubicBezTo>
                  <a:pt x="9464" y="1"/>
                  <a:pt x="8746" y="70"/>
                  <a:pt x="8172" y="249"/>
                </a:cubicBezTo>
                <a:lnTo>
                  <a:pt x="5584" y="1027"/>
                </a:lnTo>
                <a:cubicBezTo>
                  <a:pt x="4222" y="1455"/>
                  <a:pt x="2841" y="1883"/>
                  <a:pt x="1771" y="2759"/>
                </a:cubicBezTo>
                <a:cubicBezTo>
                  <a:pt x="681" y="3654"/>
                  <a:pt x="0" y="5093"/>
                  <a:pt x="487" y="6377"/>
                </a:cubicBezTo>
                <a:cubicBezTo>
                  <a:pt x="934" y="7564"/>
                  <a:pt x="2277" y="8264"/>
                  <a:pt x="3561" y="8595"/>
                </a:cubicBezTo>
                <a:cubicBezTo>
                  <a:pt x="4864" y="8906"/>
                  <a:pt x="6246" y="8965"/>
                  <a:pt x="7491" y="9432"/>
                </a:cubicBezTo>
                <a:cubicBezTo>
                  <a:pt x="8872" y="9938"/>
                  <a:pt x="10020" y="10930"/>
                  <a:pt x="10740" y="12214"/>
                </a:cubicBezTo>
                <a:cubicBezTo>
                  <a:pt x="11051" y="12836"/>
                  <a:pt x="11265" y="13498"/>
                  <a:pt x="11635" y="14081"/>
                </a:cubicBezTo>
                <a:cubicBezTo>
                  <a:pt x="12428" y="15388"/>
                  <a:pt x="14009" y="16202"/>
                  <a:pt x="15588" y="16202"/>
                </a:cubicBezTo>
                <a:cubicBezTo>
                  <a:pt x="15867" y="16202"/>
                  <a:pt x="16146" y="16177"/>
                  <a:pt x="16420" y="16124"/>
                </a:cubicBezTo>
                <a:lnTo>
                  <a:pt x="16576" y="716"/>
                </a:lnTo>
                <a:cubicBezTo>
                  <a:pt x="14973" y="503"/>
                  <a:pt x="12366" y="1"/>
                  <a:pt x="10250" y="1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35"/>
          <p:cNvSpPr/>
          <p:nvPr/>
        </p:nvSpPr>
        <p:spPr>
          <a:xfrm flipH="1" rot="-5400000">
            <a:off x="-801194" y="2941037"/>
            <a:ext cx="2071529" cy="973715"/>
          </a:xfrm>
          <a:custGeom>
            <a:rect b="b" l="l" r="r" t="t"/>
            <a:pathLst>
              <a:path extrusionOk="0" h="13425" w="28561">
                <a:moveTo>
                  <a:pt x="8216" y="0"/>
                </a:moveTo>
                <a:cubicBezTo>
                  <a:pt x="6271" y="0"/>
                  <a:pt x="5572" y="839"/>
                  <a:pt x="3892" y="1817"/>
                </a:cubicBezTo>
                <a:cubicBezTo>
                  <a:pt x="3055" y="2342"/>
                  <a:pt x="1012" y="2907"/>
                  <a:pt x="526" y="4521"/>
                </a:cubicBezTo>
                <a:cubicBezTo>
                  <a:pt x="1" y="5533"/>
                  <a:pt x="2083" y="6739"/>
                  <a:pt x="2880" y="7012"/>
                </a:cubicBezTo>
                <a:cubicBezTo>
                  <a:pt x="3476" y="7217"/>
                  <a:pt x="4059" y="7291"/>
                  <a:pt x="4634" y="7291"/>
                </a:cubicBezTo>
                <a:cubicBezTo>
                  <a:pt x="6103" y="7291"/>
                  <a:pt x="7529" y="6810"/>
                  <a:pt x="9039" y="6810"/>
                </a:cubicBezTo>
                <a:cubicBezTo>
                  <a:pt x="9235" y="6810"/>
                  <a:pt x="9432" y="6818"/>
                  <a:pt x="9631" y="6837"/>
                </a:cubicBezTo>
                <a:cubicBezTo>
                  <a:pt x="11129" y="6973"/>
                  <a:pt x="12744" y="7673"/>
                  <a:pt x="13541" y="8996"/>
                </a:cubicBezTo>
                <a:cubicBezTo>
                  <a:pt x="14125" y="9969"/>
                  <a:pt x="14125" y="11389"/>
                  <a:pt x="14864" y="12303"/>
                </a:cubicBezTo>
                <a:cubicBezTo>
                  <a:pt x="15468" y="13060"/>
                  <a:pt x="16157" y="13425"/>
                  <a:pt x="16851" y="13425"/>
                </a:cubicBezTo>
                <a:cubicBezTo>
                  <a:pt x="17477" y="13425"/>
                  <a:pt x="18106" y="13128"/>
                  <a:pt x="18678" y="12556"/>
                </a:cubicBezTo>
                <a:cubicBezTo>
                  <a:pt x="19611" y="11622"/>
                  <a:pt x="19261" y="10980"/>
                  <a:pt x="19728" y="9813"/>
                </a:cubicBezTo>
                <a:cubicBezTo>
                  <a:pt x="20506" y="7848"/>
                  <a:pt x="22004" y="7576"/>
                  <a:pt x="23872" y="7148"/>
                </a:cubicBezTo>
                <a:cubicBezTo>
                  <a:pt x="25039" y="6895"/>
                  <a:pt x="26109" y="6584"/>
                  <a:pt x="26926" y="5611"/>
                </a:cubicBezTo>
                <a:cubicBezTo>
                  <a:pt x="27646" y="4755"/>
                  <a:pt x="27491" y="2381"/>
                  <a:pt x="28561" y="2265"/>
                </a:cubicBezTo>
                <a:cubicBezTo>
                  <a:pt x="22880" y="1759"/>
                  <a:pt x="17160" y="1311"/>
                  <a:pt x="11538" y="377"/>
                </a:cubicBezTo>
                <a:cubicBezTo>
                  <a:pt x="10545" y="183"/>
                  <a:pt x="9553" y="66"/>
                  <a:pt x="8542" y="8"/>
                </a:cubicBezTo>
                <a:cubicBezTo>
                  <a:pt x="8429" y="3"/>
                  <a:pt x="8321" y="0"/>
                  <a:pt x="8216" y="0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35"/>
          <p:cNvSpPr/>
          <p:nvPr/>
        </p:nvSpPr>
        <p:spPr>
          <a:xfrm>
            <a:off x="-178494" y="-60725"/>
            <a:ext cx="1516946" cy="1525356"/>
          </a:xfrm>
          <a:custGeom>
            <a:rect b="b" l="l" r="r" t="t"/>
            <a:pathLst>
              <a:path extrusionOk="0" h="24849" w="24712">
                <a:moveTo>
                  <a:pt x="21627" y="0"/>
                </a:moveTo>
                <a:cubicBezTo>
                  <a:pt x="20670" y="0"/>
                  <a:pt x="19607" y="138"/>
                  <a:pt x="18833" y="138"/>
                </a:cubicBezTo>
                <a:lnTo>
                  <a:pt x="10292" y="79"/>
                </a:lnTo>
                <a:cubicBezTo>
                  <a:pt x="9960" y="79"/>
                  <a:pt x="7060" y="102"/>
                  <a:pt x="4423" y="102"/>
                </a:cubicBezTo>
                <a:cubicBezTo>
                  <a:pt x="2116" y="102"/>
                  <a:pt x="10" y="85"/>
                  <a:pt x="0" y="21"/>
                </a:cubicBezTo>
                <a:lnTo>
                  <a:pt x="0" y="21"/>
                </a:lnTo>
                <a:cubicBezTo>
                  <a:pt x="409" y="5313"/>
                  <a:pt x="1460" y="10799"/>
                  <a:pt x="934" y="16072"/>
                </a:cubicBezTo>
                <a:cubicBezTo>
                  <a:pt x="2607" y="16363"/>
                  <a:pt x="3619" y="17998"/>
                  <a:pt x="4631" y="19359"/>
                </a:cubicBezTo>
                <a:cubicBezTo>
                  <a:pt x="6790" y="22317"/>
                  <a:pt x="10059" y="24748"/>
                  <a:pt x="13736" y="24846"/>
                </a:cubicBezTo>
                <a:cubicBezTo>
                  <a:pt x="13795" y="24847"/>
                  <a:pt x="13855" y="24848"/>
                  <a:pt x="13915" y="24848"/>
                </a:cubicBezTo>
                <a:cubicBezTo>
                  <a:pt x="17517" y="24848"/>
                  <a:pt x="21206" y="21984"/>
                  <a:pt x="21167" y="18387"/>
                </a:cubicBezTo>
                <a:cubicBezTo>
                  <a:pt x="21148" y="16052"/>
                  <a:pt x="19689" y="14009"/>
                  <a:pt x="19125" y="11752"/>
                </a:cubicBezTo>
                <a:cubicBezTo>
                  <a:pt x="18736" y="10157"/>
                  <a:pt x="18560" y="8348"/>
                  <a:pt x="19553" y="7044"/>
                </a:cubicBezTo>
                <a:cubicBezTo>
                  <a:pt x="20039" y="6383"/>
                  <a:pt x="20778" y="5955"/>
                  <a:pt x="21420" y="5430"/>
                </a:cubicBezTo>
                <a:cubicBezTo>
                  <a:pt x="22276" y="4729"/>
                  <a:pt x="22977" y="3873"/>
                  <a:pt x="23463" y="2900"/>
                </a:cubicBezTo>
                <a:cubicBezTo>
                  <a:pt x="24712" y="441"/>
                  <a:pt x="23340" y="0"/>
                  <a:pt x="21627" y="0"/>
                </a:cubicBezTo>
                <a:close/>
              </a:path>
            </a:pathLst>
          </a:custGeom>
          <a:solidFill>
            <a:srgbClr val="143326">
              <a:alpha val="13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subTitle"/>
          </p:nvPr>
        </p:nvSpPr>
        <p:spPr>
          <a:xfrm>
            <a:off x="1612518" y="2255300"/>
            <a:ext cx="27531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wdies"/>
              <a:buNone/>
              <a:defRPr sz="26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wdies"/>
              <a:buNone/>
              <a:defRPr sz="26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wdies"/>
              <a:buNone/>
              <a:defRPr sz="26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wdies"/>
              <a:buNone/>
              <a:defRPr sz="26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wdies"/>
              <a:buNone/>
              <a:defRPr sz="26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wdies"/>
              <a:buNone/>
              <a:defRPr sz="26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wdies"/>
              <a:buNone/>
              <a:defRPr sz="26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wdies"/>
              <a:buNone/>
              <a:defRPr sz="26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wdies"/>
              <a:buNone/>
              <a:defRPr sz="26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2" type="subTitle"/>
          </p:nvPr>
        </p:nvSpPr>
        <p:spPr>
          <a:xfrm>
            <a:off x="1612488" y="2612300"/>
            <a:ext cx="2753100" cy="105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5" name="Google Shape;35;p5"/>
          <p:cNvSpPr txBox="1"/>
          <p:nvPr>
            <p:ph idx="3" type="subTitle"/>
          </p:nvPr>
        </p:nvSpPr>
        <p:spPr>
          <a:xfrm>
            <a:off x="4778406" y="2255300"/>
            <a:ext cx="27531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wdies"/>
              <a:buNone/>
              <a:defRPr sz="26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wdies"/>
              <a:buNone/>
              <a:defRPr sz="26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wdies"/>
              <a:buNone/>
              <a:defRPr sz="26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wdies"/>
              <a:buNone/>
              <a:defRPr sz="26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wdies"/>
              <a:buNone/>
              <a:defRPr sz="26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wdies"/>
              <a:buNone/>
              <a:defRPr sz="26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wdies"/>
              <a:buNone/>
              <a:defRPr sz="26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wdies"/>
              <a:buNone/>
              <a:defRPr sz="26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wdies"/>
              <a:buNone/>
              <a:defRPr sz="2600">
                <a:solidFill>
                  <a:schemeClr val="dk1"/>
                </a:solidFill>
                <a:latin typeface="Rowdies"/>
                <a:ea typeface="Rowdies"/>
                <a:cs typeface="Rowdies"/>
                <a:sym typeface="Rowdies"/>
              </a:defRPr>
            </a:lvl9pPr>
          </a:lstStyle>
          <a:p/>
        </p:txBody>
      </p:sp>
      <p:sp>
        <p:nvSpPr>
          <p:cNvPr id="36" name="Google Shape;36;p5"/>
          <p:cNvSpPr txBox="1"/>
          <p:nvPr>
            <p:ph idx="4" type="subTitle"/>
          </p:nvPr>
        </p:nvSpPr>
        <p:spPr>
          <a:xfrm>
            <a:off x="4778385" y="2612300"/>
            <a:ext cx="2753100" cy="105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7" name="Google Shape;37;p5"/>
          <p:cNvSpPr/>
          <p:nvPr/>
        </p:nvSpPr>
        <p:spPr>
          <a:xfrm rot="9900027">
            <a:off x="6562656" y="-1203409"/>
            <a:ext cx="4599964" cy="3236698"/>
          </a:xfrm>
          <a:custGeom>
            <a:rect b="b" l="l" r="r" t="t"/>
            <a:pathLst>
              <a:path extrusionOk="0" h="31856" w="40058">
                <a:moveTo>
                  <a:pt x="20761" y="0"/>
                </a:moveTo>
                <a:cubicBezTo>
                  <a:pt x="19768" y="0"/>
                  <a:pt x="18787" y="210"/>
                  <a:pt x="17918" y="757"/>
                </a:cubicBezTo>
                <a:cubicBezTo>
                  <a:pt x="16848" y="1419"/>
                  <a:pt x="16167" y="2683"/>
                  <a:pt x="15409" y="3656"/>
                </a:cubicBezTo>
                <a:cubicBezTo>
                  <a:pt x="13813" y="5738"/>
                  <a:pt x="12490" y="7839"/>
                  <a:pt x="9942" y="8870"/>
                </a:cubicBezTo>
                <a:cubicBezTo>
                  <a:pt x="9455" y="9084"/>
                  <a:pt x="8930" y="9240"/>
                  <a:pt x="8444" y="9395"/>
                </a:cubicBezTo>
                <a:cubicBezTo>
                  <a:pt x="5389" y="10446"/>
                  <a:pt x="2276" y="12119"/>
                  <a:pt x="895" y="15212"/>
                </a:cubicBezTo>
                <a:cubicBezTo>
                  <a:pt x="0" y="17216"/>
                  <a:pt x="370" y="19648"/>
                  <a:pt x="1557" y="21496"/>
                </a:cubicBezTo>
                <a:cubicBezTo>
                  <a:pt x="3055" y="23831"/>
                  <a:pt x="5817" y="25426"/>
                  <a:pt x="8560" y="25718"/>
                </a:cubicBezTo>
                <a:cubicBezTo>
                  <a:pt x="12296" y="26127"/>
                  <a:pt x="15953" y="26185"/>
                  <a:pt x="19416" y="27839"/>
                </a:cubicBezTo>
                <a:cubicBezTo>
                  <a:pt x="22412" y="29278"/>
                  <a:pt x="25272" y="31379"/>
                  <a:pt x="28657" y="31788"/>
                </a:cubicBezTo>
                <a:cubicBezTo>
                  <a:pt x="29021" y="31833"/>
                  <a:pt x="29386" y="31856"/>
                  <a:pt x="29752" y="31856"/>
                </a:cubicBezTo>
                <a:cubicBezTo>
                  <a:pt x="33294" y="31856"/>
                  <a:pt x="36812" y="29768"/>
                  <a:pt x="38346" y="26594"/>
                </a:cubicBezTo>
                <a:cubicBezTo>
                  <a:pt x="40058" y="23072"/>
                  <a:pt x="39144" y="18442"/>
                  <a:pt x="36186" y="15893"/>
                </a:cubicBezTo>
                <a:cubicBezTo>
                  <a:pt x="34611" y="14512"/>
                  <a:pt x="32490" y="13675"/>
                  <a:pt x="31206" y="12022"/>
                </a:cubicBezTo>
                <a:cubicBezTo>
                  <a:pt x="29902" y="10368"/>
                  <a:pt x="29319" y="7936"/>
                  <a:pt x="28541" y="5991"/>
                </a:cubicBezTo>
                <a:cubicBezTo>
                  <a:pt x="28502" y="5854"/>
                  <a:pt x="28443" y="5738"/>
                  <a:pt x="28404" y="5621"/>
                </a:cubicBezTo>
                <a:cubicBezTo>
                  <a:pt x="27607" y="3656"/>
                  <a:pt x="26206" y="2022"/>
                  <a:pt x="24416" y="913"/>
                </a:cubicBezTo>
                <a:cubicBezTo>
                  <a:pt x="24027" y="660"/>
                  <a:pt x="23599" y="485"/>
                  <a:pt x="23152" y="349"/>
                </a:cubicBezTo>
                <a:cubicBezTo>
                  <a:pt x="22384" y="139"/>
                  <a:pt x="21569" y="0"/>
                  <a:pt x="20761" y="0"/>
                </a:cubicBezTo>
                <a:close/>
              </a:path>
            </a:pathLst>
          </a:custGeom>
          <a:solidFill>
            <a:srgbClr val="143326">
              <a:alpha val="13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5"/>
          <p:cNvSpPr/>
          <p:nvPr/>
        </p:nvSpPr>
        <p:spPr>
          <a:xfrm rot="-5400000">
            <a:off x="260386" y="3351315"/>
            <a:ext cx="1474724" cy="2200546"/>
          </a:xfrm>
          <a:custGeom>
            <a:rect b="b" l="l" r="r" t="t"/>
            <a:pathLst>
              <a:path extrusionOk="0" h="29845" w="20001">
                <a:moveTo>
                  <a:pt x="1" y="1"/>
                </a:moveTo>
                <a:lnTo>
                  <a:pt x="156" y="29845"/>
                </a:lnTo>
                <a:cubicBezTo>
                  <a:pt x="2374" y="29203"/>
                  <a:pt x="2685" y="25876"/>
                  <a:pt x="3075" y="24047"/>
                </a:cubicBezTo>
                <a:cubicBezTo>
                  <a:pt x="3561" y="21732"/>
                  <a:pt x="4475" y="20273"/>
                  <a:pt x="6615" y="19300"/>
                </a:cubicBezTo>
                <a:cubicBezTo>
                  <a:pt x="8736" y="18327"/>
                  <a:pt x="9689" y="18191"/>
                  <a:pt x="9572" y="15604"/>
                </a:cubicBezTo>
                <a:cubicBezTo>
                  <a:pt x="9475" y="13619"/>
                  <a:pt x="9183" y="11421"/>
                  <a:pt x="10643" y="9903"/>
                </a:cubicBezTo>
                <a:cubicBezTo>
                  <a:pt x="11946" y="8541"/>
                  <a:pt x="13989" y="7841"/>
                  <a:pt x="15565" y="6849"/>
                </a:cubicBezTo>
                <a:cubicBezTo>
                  <a:pt x="17919" y="5351"/>
                  <a:pt x="20000" y="3405"/>
                  <a:pt x="19942" y="351"/>
                </a:cubicBez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5"/>
          <p:cNvSpPr/>
          <p:nvPr/>
        </p:nvSpPr>
        <p:spPr>
          <a:xfrm flipH="1" rot="-5400000">
            <a:off x="7366038" y="3371159"/>
            <a:ext cx="1748482" cy="1958836"/>
          </a:xfrm>
          <a:custGeom>
            <a:rect b="b" l="l" r="r" t="t"/>
            <a:pathLst>
              <a:path extrusionOk="0" h="41653" w="37180">
                <a:moveTo>
                  <a:pt x="17853" y="0"/>
                </a:moveTo>
                <a:cubicBezTo>
                  <a:pt x="15902" y="0"/>
                  <a:pt x="13967" y="603"/>
                  <a:pt x="12627" y="1984"/>
                </a:cubicBezTo>
                <a:cubicBezTo>
                  <a:pt x="11421" y="3210"/>
                  <a:pt x="10837" y="4902"/>
                  <a:pt x="10059" y="6420"/>
                </a:cubicBezTo>
                <a:cubicBezTo>
                  <a:pt x="9456" y="7587"/>
                  <a:pt x="8755" y="8696"/>
                  <a:pt x="7938" y="9727"/>
                </a:cubicBezTo>
                <a:cubicBezTo>
                  <a:pt x="4962" y="13443"/>
                  <a:pt x="1" y="16283"/>
                  <a:pt x="20" y="21575"/>
                </a:cubicBezTo>
                <a:cubicBezTo>
                  <a:pt x="1" y="23715"/>
                  <a:pt x="993" y="25719"/>
                  <a:pt x="2705" y="27003"/>
                </a:cubicBezTo>
                <a:cubicBezTo>
                  <a:pt x="4300" y="28190"/>
                  <a:pt x="6752" y="27762"/>
                  <a:pt x="8055" y="29435"/>
                </a:cubicBezTo>
                <a:cubicBezTo>
                  <a:pt x="8969" y="30583"/>
                  <a:pt x="8814" y="32314"/>
                  <a:pt x="8094" y="33579"/>
                </a:cubicBezTo>
                <a:cubicBezTo>
                  <a:pt x="7608" y="34415"/>
                  <a:pt x="6946" y="35116"/>
                  <a:pt x="6479" y="35952"/>
                </a:cubicBezTo>
                <a:cubicBezTo>
                  <a:pt x="5517" y="37741"/>
                  <a:pt x="5602" y="39891"/>
                  <a:pt x="6713" y="41594"/>
                </a:cubicBezTo>
                <a:lnTo>
                  <a:pt x="37082" y="41594"/>
                </a:lnTo>
                <a:cubicBezTo>
                  <a:pt x="37101" y="41205"/>
                  <a:pt x="36868" y="40466"/>
                  <a:pt x="36907" y="40057"/>
                </a:cubicBezTo>
                <a:lnTo>
                  <a:pt x="36907" y="14065"/>
                </a:lnTo>
                <a:cubicBezTo>
                  <a:pt x="36907" y="11147"/>
                  <a:pt x="37179" y="8073"/>
                  <a:pt x="36712" y="5194"/>
                </a:cubicBezTo>
                <a:cubicBezTo>
                  <a:pt x="36537" y="4105"/>
                  <a:pt x="36381" y="3404"/>
                  <a:pt x="35720" y="3287"/>
                </a:cubicBezTo>
                <a:cubicBezTo>
                  <a:pt x="35637" y="3278"/>
                  <a:pt x="35553" y="3273"/>
                  <a:pt x="35469" y="3273"/>
                </a:cubicBezTo>
                <a:cubicBezTo>
                  <a:pt x="35215" y="3273"/>
                  <a:pt x="34956" y="3317"/>
                  <a:pt x="34708" y="3404"/>
                </a:cubicBezTo>
                <a:cubicBezTo>
                  <a:pt x="33327" y="3832"/>
                  <a:pt x="31965" y="4241"/>
                  <a:pt x="30506" y="4319"/>
                </a:cubicBezTo>
                <a:cubicBezTo>
                  <a:pt x="30372" y="4326"/>
                  <a:pt x="30239" y="4330"/>
                  <a:pt x="30108" y="4330"/>
                </a:cubicBezTo>
                <a:cubicBezTo>
                  <a:pt x="26396" y="4330"/>
                  <a:pt x="23825" y="1232"/>
                  <a:pt x="20292" y="311"/>
                </a:cubicBezTo>
                <a:cubicBezTo>
                  <a:pt x="19506" y="108"/>
                  <a:pt x="18678" y="0"/>
                  <a:pt x="17853" y="0"/>
                </a:cubicBezTo>
                <a:close/>
                <a:moveTo>
                  <a:pt x="6693" y="41594"/>
                </a:moveTo>
                <a:cubicBezTo>
                  <a:pt x="6680" y="41594"/>
                  <a:pt x="6721" y="41622"/>
                  <a:pt x="6742" y="41639"/>
                </a:cubicBezTo>
                <a:lnTo>
                  <a:pt x="6742" y="41639"/>
                </a:lnTo>
                <a:cubicBezTo>
                  <a:pt x="6732" y="41624"/>
                  <a:pt x="6723" y="41609"/>
                  <a:pt x="6713" y="41594"/>
                </a:cubicBezTo>
                <a:close/>
                <a:moveTo>
                  <a:pt x="6742" y="41639"/>
                </a:moveTo>
                <a:lnTo>
                  <a:pt x="6742" y="41639"/>
                </a:lnTo>
                <a:cubicBezTo>
                  <a:pt x="6745" y="41643"/>
                  <a:pt x="6748" y="41648"/>
                  <a:pt x="6752" y="41653"/>
                </a:cubicBezTo>
                <a:cubicBezTo>
                  <a:pt x="6758" y="41653"/>
                  <a:pt x="6752" y="41647"/>
                  <a:pt x="6742" y="41639"/>
                </a:cubicBezTo>
                <a:close/>
              </a:path>
            </a:pathLst>
          </a:custGeom>
          <a:solidFill>
            <a:srgbClr val="143326">
              <a:alpha val="13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5"/>
          <p:cNvSpPr/>
          <p:nvPr/>
        </p:nvSpPr>
        <p:spPr>
          <a:xfrm rot="-7173183">
            <a:off x="8034001" y="-703799"/>
            <a:ext cx="1184892" cy="1319696"/>
          </a:xfrm>
          <a:custGeom>
            <a:rect b="b" l="l" r="r" t="t"/>
            <a:pathLst>
              <a:path extrusionOk="0" h="15321" w="13756">
                <a:moveTo>
                  <a:pt x="6254" y="1"/>
                </a:moveTo>
                <a:cubicBezTo>
                  <a:pt x="4658" y="1"/>
                  <a:pt x="3012" y="224"/>
                  <a:pt x="1966" y="1470"/>
                </a:cubicBezTo>
                <a:cubicBezTo>
                  <a:pt x="293" y="3474"/>
                  <a:pt x="1" y="6917"/>
                  <a:pt x="1" y="9427"/>
                </a:cubicBezTo>
                <a:cubicBezTo>
                  <a:pt x="1" y="11373"/>
                  <a:pt x="137" y="12520"/>
                  <a:pt x="1110" y="14232"/>
                </a:cubicBezTo>
                <a:cubicBezTo>
                  <a:pt x="1534" y="15011"/>
                  <a:pt x="2082" y="15320"/>
                  <a:pt x="2654" y="15320"/>
                </a:cubicBezTo>
                <a:cubicBezTo>
                  <a:pt x="2896" y="15320"/>
                  <a:pt x="3143" y="15265"/>
                  <a:pt x="3386" y="15166"/>
                </a:cubicBezTo>
                <a:cubicBezTo>
                  <a:pt x="4262" y="14777"/>
                  <a:pt x="4690" y="14116"/>
                  <a:pt x="5059" y="13260"/>
                </a:cubicBezTo>
                <a:cubicBezTo>
                  <a:pt x="5507" y="12170"/>
                  <a:pt x="5837" y="11081"/>
                  <a:pt x="6635" y="10166"/>
                </a:cubicBezTo>
                <a:cubicBezTo>
                  <a:pt x="7569" y="9057"/>
                  <a:pt x="8853" y="8318"/>
                  <a:pt x="10137" y="7696"/>
                </a:cubicBezTo>
                <a:cubicBezTo>
                  <a:pt x="11051" y="7248"/>
                  <a:pt x="12258" y="7034"/>
                  <a:pt x="12938" y="6217"/>
                </a:cubicBezTo>
                <a:cubicBezTo>
                  <a:pt x="13503" y="5536"/>
                  <a:pt x="13756" y="4174"/>
                  <a:pt x="13483" y="3338"/>
                </a:cubicBezTo>
                <a:cubicBezTo>
                  <a:pt x="12802" y="1236"/>
                  <a:pt x="9923" y="147"/>
                  <a:pt x="7919" y="50"/>
                </a:cubicBezTo>
                <a:cubicBezTo>
                  <a:pt x="7391" y="29"/>
                  <a:pt x="6826" y="1"/>
                  <a:pt x="6254" y="1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/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/>
        </p:txBody>
      </p:sp>
      <p:sp>
        <p:nvSpPr>
          <p:cNvPr id="43" name="Google Shape;43;p6"/>
          <p:cNvSpPr/>
          <p:nvPr/>
        </p:nvSpPr>
        <p:spPr>
          <a:xfrm flipH="1">
            <a:off x="-71050" y="4608575"/>
            <a:ext cx="1518176" cy="582898"/>
          </a:xfrm>
          <a:custGeom>
            <a:rect b="b" l="l" r="r" t="t"/>
            <a:pathLst>
              <a:path extrusionOk="0" h="10906" w="28405">
                <a:moveTo>
                  <a:pt x="5374" y="1"/>
                </a:moveTo>
                <a:cubicBezTo>
                  <a:pt x="4204" y="1"/>
                  <a:pt x="2965" y="897"/>
                  <a:pt x="3093" y="2053"/>
                </a:cubicBezTo>
                <a:cubicBezTo>
                  <a:pt x="3249" y="3552"/>
                  <a:pt x="5486" y="4680"/>
                  <a:pt x="4786" y="6022"/>
                </a:cubicBezTo>
                <a:cubicBezTo>
                  <a:pt x="4300" y="6956"/>
                  <a:pt x="2918" y="6742"/>
                  <a:pt x="1926" y="7112"/>
                </a:cubicBezTo>
                <a:cubicBezTo>
                  <a:pt x="564" y="7598"/>
                  <a:pt x="0" y="9544"/>
                  <a:pt x="876" y="10672"/>
                </a:cubicBezTo>
                <a:lnTo>
                  <a:pt x="28035" y="10906"/>
                </a:lnTo>
                <a:cubicBezTo>
                  <a:pt x="28113" y="9018"/>
                  <a:pt x="28307" y="7306"/>
                  <a:pt x="28365" y="5419"/>
                </a:cubicBezTo>
                <a:cubicBezTo>
                  <a:pt x="28404" y="4816"/>
                  <a:pt x="28404" y="4155"/>
                  <a:pt x="28074" y="3629"/>
                </a:cubicBezTo>
                <a:cubicBezTo>
                  <a:pt x="27743" y="3123"/>
                  <a:pt x="26887" y="2754"/>
                  <a:pt x="26692" y="2151"/>
                </a:cubicBezTo>
                <a:cubicBezTo>
                  <a:pt x="26354" y="1136"/>
                  <a:pt x="25297" y="678"/>
                  <a:pt x="24188" y="678"/>
                </a:cubicBezTo>
                <a:cubicBezTo>
                  <a:pt x="23575" y="678"/>
                  <a:pt x="22945" y="818"/>
                  <a:pt x="22412" y="1081"/>
                </a:cubicBezTo>
                <a:cubicBezTo>
                  <a:pt x="20914" y="1820"/>
                  <a:pt x="19766" y="3162"/>
                  <a:pt x="18229" y="3863"/>
                </a:cubicBezTo>
                <a:cubicBezTo>
                  <a:pt x="17446" y="4210"/>
                  <a:pt x="16632" y="4361"/>
                  <a:pt x="15808" y="4361"/>
                </a:cubicBezTo>
                <a:cubicBezTo>
                  <a:pt x="13402" y="4361"/>
                  <a:pt x="10915" y="3070"/>
                  <a:pt x="8872" y="1606"/>
                </a:cubicBezTo>
                <a:cubicBezTo>
                  <a:pt x="7860" y="906"/>
                  <a:pt x="6809" y="108"/>
                  <a:pt x="5584" y="11"/>
                </a:cubicBezTo>
                <a:cubicBezTo>
                  <a:pt x="5514" y="4"/>
                  <a:pt x="5444" y="1"/>
                  <a:pt x="5374" y="1"/>
                </a:cubicBezTo>
                <a:close/>
              </a:path>
            </a:pathLst>
          </a:custGeom>
          <a:gradFill>
            <a:gsLst>
              <a:gs pos="0">
                <a:schemeClr val="dk1">
                  <a:alpha val="13390"/>
                </a:schemeClr>
              </a:gs>
              <a:gs pos="100000">
                <a:schemeClr val="accent1">
                  <a:alpha val="13390"/>
                </a:scheme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6"/>
          <p:cNvSpPr/>
          <p:nvPr/>
        </p:nvSpPr>
        <p:spPr>
          <a:xfrm>
            <a:off x="-1207075" y="3762800"/>
            <a:ext cx="2410390" cy="1916855"/>
          </a:xfrm>
          <a:custGeom>
            <a:rect b="b" l="l" r="r" t="t"/>
            <a:pathLst>
              <a:path extrusionOk="0" h="31856" w="40058">
                <a:moveTo>
                  <a:pt x="20761" y="0"/>
                </a:moveTo>
                <a:cubicBezTo>
                  <a:pt x="19768" y="0"/>
                  <a:pt x="18787" y="210"/>
                  <a:pt x="17918" y="757"/>
                </a:cubicBezTo>
                <a:cubicBezTo>
                  <a:pt x="16848" y="1419"/>
                  <a:pt x="16167" y="2683"/>
                  <a:pt x="15409" y="3656"/>
                </a:cubicBezTo>
                <a:cubicBezTo>
                  <a:pt x="13813" y="5738"/>
                  <a:pt x="12490" y="7839"/>
                  <a:pt x="9942" y="8870"/>
                </a:cubicBezTo>
                <a:cubicBezTo>
                  <a:pt x="9455" y="9084"/>
                  <a:pt x="8930" y="9240"/>
                  <a:pt x="8444" y="9395"/>
                </a:cubicBezTo>
                <a:cubicBezTo>
                  <a:pt x="5389" y="10446"/>
                  <a:pt x="2276" y="12119"/>
                  <a:pt x="895" y="15212"/>
                </a:cubicBezTo>
                <a:cubicBezTo>
                  <a:pt x="0" y="17216"/>
                  <a:pt x="370" y="19648"/>
                  <a:pt x="1557" y="21496"/>
                </a:cubicBezTo>
                <a:cubicBezTo>
                  <a:pt x="3055" y="23831"/>
                  <a:pt x="5817" y="25426"/>
                  <a:pt x="8560" y="25718"/>
                </a:cubicBezTo>
                <a:cubicBezTo>
                  <a:pt x="12296" y="26127"/>
                  <a:pt x="15953" y="26185"/>
                  <a:pt x="19416" y="27839"/>
                </a:cubicBezTo>
                <a:cubicBezTo>
                  <a:pt x="22412" y="29278"/>
                  <a:pt x="25272" y="31379"/>
                  <a:pt x="28657" y="31788"/>
                </a:cubicBezTo>
                <a:cubicBezTo>
                  <a:pt x="29021" y="31833"/>
                  <a:pt x="29386" y="31856"/>
                  <a:pt x="29752" y="31856"/>
                </a:cubicBezTo>
                <a:cubicBezTo>
                  <a:pt x="33294" y="31856"/>
                  <a:pt x="36812" y="29768"/>
                  <a:pt x="38346" y="26594"/>
                </a:cubicBezTo>
                <a:cubicBezTo>
                  <a:pt x="40058" y="23072"/>
                  <a:pt x="39144" y="18442"/>
                  <a:pt x="36186" y="15893"/>
                </a:cubicBezTo>
                <a:cubicBezTo>
                  <a:pt x="34611" y="14512"/>
                  <a:pt x="32490" y="13675"/>
                  <a:pt x="31206" y="12022"/>
                </a:cubicBezTo>
                <a:cubicBezTo>
                  <a:pt x="29902" y="10368"/>
                  <a:pt x="29319" y="7936"/>
                  <a:pt x="28541" y="5991"/>
                </a:cubicBezTo>
                <a:cubicBezTo>
                  <a:pt x="28502" y="5854"/>
                  <a:pt x="28443" y="5738"/>
                  <a:pt x="28404" y="5621"/>
                </a:cubicBezTo>
                <a:cubicBezTo>
                  <a:pt x="27607" y="3656"/>
                  <a:pt x="26206" y="2022"/>
                  <a:pt x="24416" y="913"/>
                </a:cubicBezTo>
                <a:cubicBezTo>
                  <a:pt x="24027" y="660"/>
                  <a:pt x="23599" y="485"/>
                  <a:pt x="23152" y="349"/>
                </a:cubicBezTo>
                <a:cubicBezTo>
                  <a:pt x="22384" y="139"/>
                  <a:pt x="21569" y="0"/>
                  <a:pt x="20761" y="0"/>
                </a:cubicBezTo>
                <a:close/>
              </a:path>
            </a:pathLst>
          </a:custGeom>
          <a:solidFill>
            <a:srgbClr val="143326">
              <a:alpha val="13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6"/>
          <p:cNvSpPr/>
          <p:nvPr/>
        </p:nvSpPr>
        <p:spPr>
          <a:xfrm flipH="1" rot="-5400000">
            <a:off x="7884201" y="-437278"/>
            <a:ext cx="973850" cy="1722755"/>
          </a:xfrm>
          <a:custGeom>
            <a:rect b="b" l="l" r="r" t="t"/>
            <a:pathLst>
              <a:path extrusionOk="0" h="23781" w="20487">
                <a:moveTo>
                  <a:pt x="993" y="1"/>
                </a:moveTo>
                <a:cubicBezTo>
                  <a:pt x="740" y="4592"/>
                  <a:pt x="818" y="9261"/>
                  <a:pt x="643" y="13853"/>
                </a:cubicBezTo>
                <a:cubicBezTo>
                  <a:pt x="526" y="16829"/>
                  <a:pt x="1" y="20234"/>
                  <a:pt x="370" y="23152"/>
                </a:cubicBezTo>
                <a:cubicBezTo>
                  <a:pt x="2378" y="23584"/>
                  <a:pt x="4478" y="23780"/>
                  <a:pt x="6648" y="23780"/>
                </a:cubicBezTo>
                <a:cubicBezTo>
                  <a:pt x="9461" y="23780"/>
                  <a:pt x="12391" y="23451"/>
                  <a:pt x="15389" y="22880"/>
                </a:cubicBezTo>
                <a:cubicBezTo>
                  <a:pt x="18308" y="22218"/>
                  <a:pt x="20487" y="17218"/>
                  <a:pt x="17646" y="15253"/>
                </a:cubicBezTo>
                <a:cubicBezTo>
                  <a:pt x="16343" y="14359"/>
                  <a:pt x="13930" y="14825"/>
                  <a:pt x="12491" y="14261"/>
                </a:cubicBezTo>
                <a:cubicBezTo>
                  <a:pt x="11284" y="13775"/>
                  <a:pt x="10195" y="12608"/>
                  <a:pt x="9553" y="11499"/>
                </a:cubicBezTo>
                <a:cubicBezTo>
                  <a:pt x="8172" y="9145"/>
                  <a:pt x="8463" y="5526"/>
                  <a:pt x="6712" y="3425"/>
                </a:cubicBezTo>
                <a:cubicBezTo>
                  <a:pt x="5195" y="1616"/>
                  <a:pt x="2160" y="2394"/>
                  <a:pt x="993" y="1"/>
                </a:cubicBezTo>
                <a:close/>
              </a:path>
            </a:pathLst>
          </a:custGeom>
          <a:gradFill>
            <a:gsLst>
              <a:gs pos="0">
                <a:schemeClr val="dk1">
                  <a:alpha val="13390"/>
                </a:schemeClr>
              </a:gs>
              <a:gs pos="100000">
                <a:schemeClr val="accent1">
                  <a:alpha val="13390"/>
                </a:scheme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/>
          <p:nvPr>
            <p:ph idx="1" type="body"/>
          </p:nvPr>
        </p:nvSpPr>
        <p:spPr>
          <a:xfrm>
            <a:off x="2135725" y="1857488"/>
            <a:ext cx="4872300" cy="22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●"/>
              <a:defRPr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type="title"/>
          </p:nvPr>
        </p:nvSpPr>
        <p:spPr>
          <a:xfrm>
            <a:off x="2136025" y="936225"/>
            <a:ext cx="4872000" cy="84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/>
        </p:txBody>
      </p:sp>
      <p:sp>
        <p:nvSpPr>
          <p:cNvPr id="49" name="Google Shape;49;p7"/>
          <p:cNvSpPr/>
          <p:nvPr/>
        </p:nvSpPr>
        <p:spPr>
          <a:xfrm rot="10800000">
            <a:off x="-230489" y="-124313"/>
            <a:ext cx="2386541" cy="1807816"/>
          </a:xfrm>
          <a:custGeom>
            <a:rect b="b" l="l" r="r" t="t"/>
            <a:pathLst>
              <a:path extrusionOk="0" h="15461" w="20410">
                <a:moveTo>
                  <a:pt x="11067" y="1"/>
                </a:moveTo>
                <a:cubicBezTo>
                  <a:pt x="10142" y="1"/>
                  <a:pt x="9357" y="235"/>
                  <a:pt x="8911" y="869"/>
                </a:cubicBezTo>
                <a:cubicBezTo>
                  <a:pt x="8230" y="1822"/>
                  <a:pt x="8853" y="3378"/>
                  <a:pt x="8250" y="4448"/>
                </a:cubicBezTo>
                <a:cubicBezTo>
                  <a:pt x="7277" y="6161"/>
                  <a:pt x="5896" y="6141"/>
                  <a:pt x="4359" y="6725"/>
                </a:cubicBezTo>
                <a:cubicBezTo>
                  <a:pt x="1" y="8378"/>
                  <a:pt x="3717" y="13087"/>
                  <a:pt x="4942" y="15460"/>
                </a:cubicBezTo>
                <a:cubicBezTo>
                  <a:pt x="5679" y="15078"/>
                  <a:pt x="6290" y="14968"/>
                  <a:pt x="6842" y="14968"/>
                </a:cubicBezTo>
                <a:cubicBezTo>
                  <a:pt x="7443" y="14968"/>
                  <a:pt x="7975" y="15098"/>
                  <a:pt x="8522" y="15149"/>
                </a:cubicBezTo>
                <a:cubicBezTo>
                  <a:pt x="9472" y="15224"/>
                  <a:pt x="11964" y="15458"/>
                  <a:pt x="14417" y="15458"/>
                </a:cubicBezTo>
                <a:cubicBezTo>
                  <a:pt x="17036" y="15458"/>
                  <a:pt x="19612" y="15191"/>
                  <a:pt x="20215" y="14176"/>
                </a:cubicBezTo>
                <a:cubicBezTo>
                  <a:pt x="20409" y="13845"/>
                  <a:pt x="20098" y="12892"/>
                  <a:pt x="20078" y="12542"/>
                </a:cubicBezTo>
                <a:cubicBezTo>
                  <a:pt x="19903" y="10694"/>
                  <a:pt x="19767" y="8826"/>
                  <a:pt x="19475" y="6997"/>
                </a:cubicBezTo>
                <a:cubicBezTo>
                  <a:pt x="19281" y="5810"/>
                  <a:pt x="19125" y="2445"/>
                  <a:pt x="18250" y="1803"/>
                </a:cubicBezTo>
                <a:cubicBezTo>
                  <a:pt x="18135" y="1716"/>
                  <a:pt x="18014" y="1694"/>
                  <a:pt x="17893" y="1694"/>
                </a:cubicBezTo>
                <a:cubicBezTo>
                  <a:pt x="17760" y="1694"/>
                  <a:pt x="17625" y="1721"/>
                  <a:pt x="17493" y="1721"/>
                </a:cubicBezTo>
                <a:cubicBezTo>
                  <a:pt x="17420" y="1721"/>
                  <a:pt x="17347" y="1712"/>
                  <a:pt x="17277" y="1686"/>
                </a:cubicBezTo>
                <a:cubicBezTo>
                  <a:pt x="16095" y="1251"/>
                  <a:pt x="13206" y="1"/>
                  <a:pt x="11067" y="1"/>
                </a:cubicBezTo>
                <a:close/>
              </a:path>
            </a:pathLst>
          </a:custGeom>
          <a:solidFill>
            <a:srgbClr val="143326">
              <a:alpha val="13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7"/>
          <p:cNvSpPr/>
          <p:nvPr/>
        </p:nvSpPr>
        <p:spPr>
          <a:xfrm flipH="1" rot="5400000">
            <a:off x="7666299" y="-670276"/>
            <a:ext cx="968332" cy="2060271"/>
          </a:xfrm>
          <a:custGeom>
            <a:rect b="b" l="l" r="r" t="t"/>
            <a:pathLst>
              <a:path extrusionOk="0" h="26039" w="12238">
                <a:moveTo>
                  <a:pt x="2403" y="1"/>
                </a:moveTo>
                <a:cubicBezTo>
                  <a:pt x="1868" y="1"/>
                  <a:pt x="1333" y="11"/>
                  <a:pt x="798" y="50"/>
                </a:cubicBezTo>
                <a:cubicBezTo>
                  <a:pt x="254" y="88"/>
                  <a:pt x="1" y="30"/>
                  <a:pt x="137" y="653"/>
                </a:cubicBezTo>
                <a:cubicBezTo>
                  <a:pt x="234" y="964"/>
                  <a:pt x="448" y="1217"/>
                  <a:pt x="701" y="1392"/>
                </a:cubicBezTo>
                <a:cubicBezTo>
                  <a:pt x="1226" y="1820"/>
                  <a:pt x="1907" y="2034"/>
                  <a:pt x="2530" y="2209"/>
                </a:cubicBezTo>
                <a:cubicBezTo>
                  <a:pt x="3833" y="2598"/>
                  <a:pt x="5584" y="2384"/>
                  <a:pt x="6382" y="3668"/>
                </a:cubicBezTo>
                <a:cubicBezTo>
                  <a:pt x="7841" y="6042"/>
                  <a:pt x="5837" y="9232"/>
                  <a:pt x="4767" y="11236"/>
                </a:cubicBezTo>
                <a:cubicBezTo>
                  <a:pt x="3464" y="13707"/>
                  <a:pt x="4650" y="15614"/>
                  <a:pt x="6343" y="17442"/>
                </a:cubicBezTo>
                <a:cubicBezTo>
                  <a:pt x="8094" y="19329"/>
                  <a:pt x="8191" y="20730"/>
                  <a:pt x="8833" y="23084"/>
                </a:cubicBezTo>
                <a:cubicBezTo>
                  <a:pt x="9122" y="24103"/>
                  <a:pt x="10328" y="26039"/>
                  <a:pt x="11652" y="26039"/>
                </a:cubicBezTo>
                <a:cubicBezTo>
                  <a:pt x="11845" y="26039"/>
                  <a:pt x="12042" y="25997"/>
                  <a:pt x="12238" y="25905"/>
                </a:cubicBezTo>
                <a:lnTo>
                  <a:pt x="11518" y="3298"/>
                </a:lnTo>
                <a:cubicBezTo>
                  <a:pt x="11518" y="2112"/>
                  <a:pt x="11537" y="1178"/>
                  <a:pt x="11537" y="11"/>
                </a:cubicBezTo>
                <a:lnTo>
                  <a:pt x="4008" y="11"/>
                </a:lnTo>
                <a:cubicBezTo>
                  <a:pt x="3473" y="11"/>
                  <a:pt x="2938" y="1"/>
                  <a:pt x="2403" y="1"/>
                </a:cubicBezTo>
                <a:close/>
              </a:path>
            </a:pathLst>
          </a:custGeom>
          <a:gradFill>
            <a:gsLst>
              <a:gs pos="0">
                <a:schemeClr val="dk1">
                  <a:alpha val="13390"/>
                </a:schemeClr>
              </a:gs>
              <a:gs pos="100000">
                <a:schemeClr val="accent1">
                  <a:alpha val="13390"/>
                </a:scheme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7"/>
          <p:cNvSpPr/>
          <p:nvPr/>
        </p:nvSpPr>
        <p:spPr>
          <a:xfrm>
            <a:off x="7153100" y="2848650"/>
            <a:ext cx="2130507" cy="2386821"/>
          </a:xfrm>
          <a:custGeom>
            <a:rect b="b" l="l" r="r" t="t"/>
            <a:pathLst>
              <a:path extrusionOk="0" h="41653" w="37180">
                <a:moveTo>
                  <a:pt x="17853" y="0"/>
                </a:moveTo>
                <a:cubicBezTo>
                  <a:pt x="15902" y="0"/>
                  <a:pt x="13967" y="603"/>
                  <a:pt x="12627" y="1984"/>
                </a:cubicBezTo>
                <a:cubicBezTo>
                  <a:pt x="11421" y="3210"/>
                  <a:pt x="10837" y="4902"/>
                  <a:pt x="10059" y="6420"/>
                </a:cubicBezTo>
                <a:cubicBezTo>
                  <a:pt x="9456" y="7587"/>
                  <a:pt x="8755" y="8696"/>
                  <a:pt x="7938" y="9727"/>
                </a:cubicBezTo>
                <a:cubicBezTo>
                  <a:pt x="4962" y="13443"/>
                  <a:pt x="1" y="16283"/>
                  <a:pt x="20" y="21575"/>
                </a:cubicBezTo>
                <a:cubicBezTo>
                  <a:pt x="1" y="23715"/>
                  <a:pt x="993" y="25719"/>
                  <a:pt x="2705" y="27003"/>
                </a:cubicBezTo>
                <a:cubicBezTo>
                  <a:pt x="4300" y="28190"/>
                  <a:pt x="6752" y="27762"/>
                  <a:pt x="8055" y="29435"/>
                </a:cubicBezTo>
                <a:cubicBezTo>
                  <a:pt x="8969" y="30583"/>
                  <a:pt x="8814" y="32314"/>
                  <a:pt x="8094" y="33579"/>
                </a:cubicBezTo>
                <a:cubicBezTo>
                  <a:pt x="7608" y="34415"/>
                  <a:pt x="6946" y="35116"/>
                  <a:pt x="6479" y="35952"/>
                </a:cubicBezTo>
                <a:cubicBezTo>
                  <a:pt x="5517" y="37741"/>
                  <a:pt x="5602" y="39891"/>
                  <a:pt x="6713" y="41594"/>
                </a:cubicBezTo>
                <a:lnTo>
                  <a:pt x="37082" y="41594"/>
                </a:lnTo>
                <a:cubicBezTo>
                  <a:pt x="37101" y="41205"/>
                  <a:pt x="36868" y="40466"/>
                  <a:pt x="36907" y="40057"/>
                </a:cubicBezTo>
                <a:lnTo>
                  <a:pt x="36907" y="14065"/>
                </a:lnTo>
                <a:cubicBezTo>
                  <a:pt x="36907" y="11147"/>
                  <a:pt x="37179" y="8073"/>
                  <a:pt x="36712" y="5194"/>
                </a:cubicBezTo>
                <a:cubicBezTo>
                  <a:pt x="36537" y="4105"/>
                  <a:pt x="36381" y="3404"/>
                  <a:pt x="35720" y="3287"/>
                </a:cubicBezTo>
                <a:cubicBezTo>
                  <a:pt x="35637" y="3278"/>
                  <a:pt x="35553" y="3273"/>
                  <a:pt x="35469" y="3273"/>
                </a:cubicBezTo>
                <a:cubicBezTo>
                  <a:pt x="35215" y="3273"/>
                  <a:pt x="34956" y="3317"/>
                  <a:pt x="34708" y="3404"/>
                </a:cubicBezTo>
                <a:cubicBezTo>
                  <a:pt x="33327" y="3832"/>
                  <a:pt x="31965" y="4241"/>
                  <a:pt x="30506" y="4319"/>
                </a:cubicBezTo>
                <a:cubicBezTo>
                  <a:pt x="30372" y="4326"/>
                  <a:pt x="30239" y="4330"/>
                  <a:pt x="30108" y="4330"/>
                </a:cubicBezTo>
                <a:cubicBezTo>
                  <a:pt x="26396" y="4330"/>
                  <a:pt x="23825" y="1232"/>
                  <a:pt x="20292" y="311"/>
                </a:cubicBezTo>
                <a:cubicBezTo>
                  <a:pt x="19506" y="108"/>
                  <a:pt x="18678" y="0"/>
                  <a:pt x="17853" y="0"/>
                </a:cubicBezTo>
                <a:close/>
                <a:moveTo>
                  <a:pt x="6693" y="41594"/>
                </a:moveTo>
                <a:cubicBezTo>
                  <a:pt x="6680" y="41594"/>
                  <a:pt x="6721" y="41622"/>
                  <a:pt x="6742" y="41639"/>
                </a:cubicBezTo>
                <a:lnTo>
                  <a:pt x="6742" y="41639"/>
                </a:lnTo>
                <a:cubicBezTo>
                  <a:pt x="6732" y="41624"/>
                  <a:pt x="6723" y="41609"/>
                  <a:pt x="6713" y="41594"/>
                </a:cubicBezTo>
                <a:close/>
                <a:moveTo>
                  <a:pt x="6742" y="41639"/>
                </a:moveTo>
                <a:lnTo>
                  <a:pt x="6742" y="41639"/>
                </a:lnTo>
                <a:cubicBezTo>
                  <a:pt x="6745" y="41643"/>
                  <a:pt x="6748" y="41648"/>
                  <a:pt x="6752" y="41653"/>
                </a:cubicBezTo>
                <a:cubicBezTo>
                  <a:pt x="6758" y="41653"/>
                  <a:pt x="6752" y="41647"/>
                  <a:pt x="6742" y="41639"/>
                </a:cubicBezTo>
                <a:close/>
              </a:path>
            </a:pathLst>
          </a:custGeom>
          <a:solidFill>
            <a:srgbClr val="143326">
              <a:alpha val="13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7"/>
          <p:cNvSpPr/>
          <p:nvPr/>
        </p:nvSpPr>
        <p:spPr>
          <a:xfrm flipH="1" rot="10800000">
            <a:off x="-26062" y="2980758"/>
            <a:ext cx="1488224" cy="2220692"/>
          </a:xfrm>
          <a:custGeom>
            <a:rect b="b" l="l" r="r" t="t"/>
            <a:pathLst>
              <a:path extrusionOk="0" h="29845" w="20001">
                <a:moveTo>
                  <a:pt x="1" y="1"/>
                </a:moveTo>
                <a:lnTo>
                  <a:pt x="156" y="29845"/>
                </a:lnTo>
                <a:cubicBezTo>
                  <a:pt x="2374" y="29203"/>
                  <a:pt x="2685" y="25876"/>
                  <a:pt x="3075" y="24047"/>
                </a:cubicBezTo>
                <a:cubicBezTo>
                  <a:pt x="3561" y="21732"/>
                  <a:pt x="4475" y="20273"/>
                  <a:pt x="6615" y="19300"/>
                </a:cubicBezTo>
                <a:cubicBezTo>
                  <a:pt x="8736" y="18327"/>
                  <a:pt x="9689" y="18191"/>
                  <a:pt x="9572" y="15604"/>
                </a:cubicBezTo>
                <a:cubicBezTo>
                  <a:pt x="9475" y="13619"/>
                  <a:pt x="9183" y="11421"/>
                  <a:pt x="10643" y="9903"/>
                </a:cubicBezTo>
                <a:cubicBezTo>
                  <a:pt x="11946" y="8541"/>
                  <a:pt x="13989" y="7841"/>
                  <a:pt x="15565" y="6849"/>
                </a:cubicBezTo>
                <a:cubicBezTo>
                  <a:pt x="17919" y="5351"/>
                  <a:pt x="20000" y="3405"/>
                  <a:pt x="19942" y="351"/>
                </a:cubicBez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dk1">
                  <a:alpha val="13390"/>
                </a:schemeClr>
              </a:gs>
              <a:gs pos="100000">
                <a:schemeClr val="accent1">
                  <a:alpha val="13390"/>
                </a:scheme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7"/>
          <p:cNvSpPr/>
          <p:nvPr/>
        </p:nvSpPr>
        <p:spPr>
          <a:xfrm>
            <a:off x="-52275" y="-375075"/>
            <a:ext cx="1173290" cy="1361938"/>
          </a:xfrm>
          <a:custGeom>
            <a:rect b="b" l="l" r="r" t="t"/>
            <a:pathLst>
              <a:path extrusionOk="0" h="23781" w="20487">
                <a:moveTo>
                  <a:pt x="993" y="1"/>
                </a:moveTo>
                <a:cubicBezTo>
                  <a:pt x="740" y="4592"/>
                  <a:pt x="818" y="9261"/>
                  <a:pt x="643" y="13853"/>
                </a:cubicBezTo>
                <a:cubicBezTo>
                  <a:pt x="526" y="16829"/>
                  <a:pt x="1" y="20234"/>
                  <a:pt x="370" y="23152"/>
                </a:cubicBezTo>
                <a:cubicBezTo>
                  <a:pt x="2378" y="23584"/>
                  <a:pt x="4478" y="23780"/>
                  <a:pt x="6648" y="23780"/>
                </a:cubicBezTo>
                <a:cubicBezTo>
                  <a:pt x="9461" y="23780"/>
                  <a:pt x="12391" y="23451"/>
                  <a:pt x="15389" y="22880"/>
                </a:cubicBezTo>
                <a:cubicBezTo>
                  <a:pt x="18308" y="22218"/>
                  <a:pt x="20487" y="17218"/>
                  <a:pt x="17646" y="15253"/>
                </a:cubicBezTo>
                <a:cubicBezTo>
                  <a:pt x="16343" y="14359"/>
                  <a:pt x="13930" y="14825"/>
                  <a:pt x="12491" y="14261"/>
                </a:cubicBezTo>
                <a:cubicBezTo>
                  <a:pt x="11284" y="13775"/>
                  <a:pt x="10195" y="12608"/>
                  <a:pt x="9553" y="11499"/>
                </a:cubicBezTo>
                <a:cubicBezTo>
                  <a:pt x="8172" y="9145"/>
                  <a:pt x="8463" y="5526"/>
                  <a:pt x="6712" y="3425"/>
                </a:cubicBezTo>
                <a:cubicBezTo>
                  <a:pt x="5195" y="1616"/>
                  <a:pt x="2160" y="2394"/>
                  <a:pt x="993" y="1"/>
                </a:cubicBezTo>
                <a:close/>
              </a:path>
            </a:pathLst>
          </a:custGeom>
          <a:gradFill>
            <a:gsLst>
              <a:gs pos="0">
                <a:schemeClr val="dk1">
                  <a:alpha val="13390"/>
                </a:schemeClr>
              </a:gs>
              <a:gs pos="100000">
                <a:schemeClr val="accent1">
                  <a:alpha val="13390"/>
                </a:scheme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/>
          <p:nvPr>
            <p:ph type="title"/>
          </p:nvPr>
        </p:nvSpPr>
        <p:spPr>
          <a:xfrm>
            <a:off x="1388100" y="1427050"/>
            <a:ext cx="6367800" cy="228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6" name="Google Shape;56;p8"/>
          <p:cNvSpPr/>
          <p:nvPr/>
        </p:nvSpPr>
        <p:spPr>
          <a:xfrm>
            <a:off x="-355775" y="-295925"/>
            <a:ext cx="1129722" cy="1141843"/>
          </a:xfrm>
          <a:custGeom>
            <a:rect b="b" l="l" r="r" t="t"/>
            <a:pathLst>
              <a:path extrusionOk="0" h="22516" w="22277">
                <a:moveTo>
                  <a:pt x="17139" y="0"/>
                </a:moveTo>
                <a:cubicBezTo>
                  <a:pt x="16491" y="0"/>
                  <a:pt x="16019" y="671"/>
                  <a:pt x="15662" y="1243"/>
                </a:cubicBezTo>
                <a:cubicBezTo>
                  <a:pt x="15039" y="2313"/>
                  <a:pt x="14222" y="3266"/>
                  <a:pt x="13269" y="4025"/>
                </a:cubicBezTo>
                <a:cubicBezTo>
                  <a:pt x="10428" y="6126"/>
                  <a:pt x="6362" y="5717"/>
                  <a:pt x="3405" y="7624"/>
                </a:cubicBezTo>
                <a:cubicBezTo>
                  <a:pt x="1498" y="8869"/>
                  <a:pt x="292" y="10931"/>
                  <a:pt x="137" y="13207"/>
                </a:cubicBezTo>
                <a:cubicBezTo>
                  <a:pt x="0" y="15056"/>
                  <a:pt x="623" y="16865"/>
                  <a:pt x="1868" y="18246"/>
                </a:cubicBezTo>
                <a:cubicBezTo>
                  <a:pt x="2841" y="19297"/>
                  <a:pt x="4125" y="20036"/>
                  <a:pt x="5526" y="20367"/>
                </a:cubicBezTo>
                <a:cubicBezTo>
                  <a:pt x="6479" y="20639"/>
                  <a:pt x="7393" y="20989"/>
                  <a:pt x="8308" y="21398"/>
                </a:cubicBezTo>
                <a:cubicBezTo>
                  <a:pt x="9813" y="21997"/>
                  <a:pt x="11400" y="22515"/>
                  <a:pt x="13000" y="22515"/>
                </a:cubicBezTo>
                <a:cubicBezTo>
                  <a:pt x="13323" y="22515"/>
                  <a:pt x="13646" y="22494"/>
                  <a:pt x="13969" y="22449"/>
                </a:cubicBezTo>
                <a:cubicBezTo>
                  <a:pt x="16634" y="22098"/>
                  <a:pt x="18872" y="20075"/>
                  <a:pt x="20117" y="17701"/>
                </a:cubicBezTo>
                <a:cubicBezTo>
                  <a:pt x="21362" y="15309"/>
                  <a:pt x="21770" y="12585"/>
                  <a:pt x="22004" y="9900"/>
                </a:cubicBezTo>
                <a:cubicBezTo>
                  <a:pt x="22198" y="7565"/>
                  <a:pt x="22276" y="5153"/>
                  <a:pt x="21498" y="2955"/>
                </a:cubicBezTo>
                <a:cubicBezTo>
                  <a:pt x="21362" y="2604"/>
                  <a:pt x="21187" y="2215"/>
                  <a:pt x="20856" y="2060"/>
                </a:cubicBezTo>
                <a:cubicBezTo>
                  <a:pt x="20731" y="2005"/>
                  <a:pt x="20599" y="1987"/>
                  <a:pt x="20464" y="1987"/>
                </a:cubicBezTo>
                <a:cubicBezTo>
                  <a:pt x="20210" y="1987"/>
                  <a:pt x="19944" y="2051"/>
                  <a:pt x="19687" y="2051"/>
                </a:cubicBezTo>
                <a:cubicBezTo>
                  <a:pt x="19595" y="2051"/>
                  <a:pt x="19505" y="2043"/>
                  <a:pt x="19416" y="2021"/>
                </a:cubicBezTo>
                <a:cubicBezTo>
                  <a:pt x="18444" y="1787"/>
                  <a:pt x="18307" y="173"/>
                  <a:pt x="17315" y="17"/>
                </a:cubicBezTo>
                <a:cubicBezTo>
                  <a:pt x="17255" y="6"/>
                  <a:pt x="17196" y="0"/>
                  <a:pt x="17139" y="0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8"/>
          <p:cNvSpPr/>
          <p:nvPr/>
        </p:nvSpPr>
        <p:spPr>
          <a:xfrm rot="-5400000">
            <a:off x="7022288" y="2962931"/>
            <a:ext cx="1784758" cy="2710981"/>
          </a:xfrm>
          <a:custGeom>
            <a:rect b="b" l="l" r="r" t="t"/>
            <a:pathLst>
              <a:path extrusionOk="0" h="26985" w="22258">
                <a:moveTo>
                  <a:pt x="1" y="1"/>
                </a:moveTo>
                <a:lnTo>
                  <a:pt x="1" y="1"/>
                </a:lnTo>
                <a:cubicBezTo>
                  <a:pt x="98" y="487"/>
                  <a:pt x="1" y="1012"/>
                  <a:pt x="98" y="1518"/>
                </a:cubicBezTo>
                <a:lnTo>
                  <a:pt x="98" y="26985"/>
                </a:lnTo>
                <a:cubicBezTo>
                  <a:pt x="6362" y="26985"/>
                  <a:pt x="13600" y="26440"/>
                  <a:pt x="19825" y="26032"/>
                </a:cubicBezTo>
                <a:cubicBezTo>
                  <a:pt x="20642" y="25098"/>
                  <a:pt x="21459" y="24144"/>
                  <a:pt x="21848" y="23036"/>
                </a:cubicBezTo>
                <a:cubicBezTo>
                  <a:pt x="22257" y="21927"/>
                  <a:pt x="22179" y="20604"/>
                  <a:pt x="21323" y="19689"/>
                </a:cubicBezTo>
                <a:cubicBezTo>
                  <a:pt x="20312" y="18600"/>
                  <a:pt x="18522" y="18444"/>
                  <a:pt x="17063" y="17860"/>
                </a:cubicBezTo>
                <a:cubicBezTo>
                  <a:pt x="13716" y="16538"/>
                  <a:pt x="12218" y="13055"/>
                  <a:pt x="11518" y="9845"/>
                </a:cubicBezTo>
                <a:cubicBezTo>
                  <a:pt x="11090" y="7880"/>
                  <a:pt x="10681" y="5623"/>
                  <a:pt x="8814" y="4495"/>
                </a:cubicBezTo>
                <a:cubicBezTo>
                  <a:pt x="7413" y="3678"/>
                  <a:pt x="5604" y="3736"/>
                  <a:pt x="4067" y="3172"/>
                </a:cubicBezTo>
                <a:cubicBezTo>
                  <a:pt x="2394" y="2569"/>
                  <a:pt x="1148" y="1246"/>
                  <a:pt x="1" y="1"/>
                </a:cubicBezTo>
                <a:close/>
              </a:path>
            </a:pathLst>
          </a:custGeom>
          <a:solidFill>
            <a:srgbClr val="143326">
              <a:alpha val="13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8"/>
          <p:cNvSpPr/>
          <p:nvPr/>
        </p:nvSpPr>
        <p:spPr>
          <a:xfrm rot="10800000">
            <a:off x="-89340" y="-60837"/>
            <a:ext cx="1691690" cy="1895212"/>
          </a:xfrm>
          <a:custGeom>
            <a:rect b="b" l="l" r="r" t="t"/>
            <a:pathLst>
              <a:path extrusionOk="0" h="41653" w="37180">
                <a:moveTo>
                  <a:pt x="17853" y="0"/>
                </a:moveTo>
                <a:cubicBezTo>
                  <a:pt x="15902" y="0"/>
                  <a:pt x="13967" y="603"/>
                  <a:pt x="12627" y="1984"/>
                </a:cubicBezTo>
                <a:cubicBezTo>
                  <a:pt x="11421" y="3210"/>
                  <a:pt x="10837" y="4902"/>
                  <a:pt x="10059" y="6420"/>
                </a:cubicBezTo>
                <a:cubicBezTo>
                  <a:pt x="9456" y="7587"/>
                  <a:pt x="8755" y="8696"/>
                  <a:pt x="7938" y="9727"/>
                </a:cubicBezTo>
                <a:cubicBezTo>
                  <a:pt x="4962" y="13443"/>
                  <a:pt x="1" y="16283"/>
                  <a:pt x="20" y="21575"/>
                </a:cubicBezTo>
                <a:cubicBezTo>
                  <a:pt x="1" y="23715"/>
                  <a:pt x="993" y="25719"/>
                  <a:pt x="2705" y="27003"/>
                </a:cubicBezTo>
                <a:cubicBezTo>
                  <a:pt x="4300" y="28190"/>
                  <a:pt x="6752" y="27762"/>
                  <a:pt x="8055" y="29435"/>
                </a:cubicBezTo>
                <a:cubicBezTo>
                  <a:pt x="8969" y="30583"/>
                  <a:pt x="8814" y="32314"/>
                  <a:pt x="8094" y="33579"/>
                </a:cubicBezTo>
                <a:cubicBezTo>
                  <a:pt x="7608" y="34415"/>
                  <a:pt x="6946" y="35116"/>
                  <a:pt x="6479" y="35952"/>
                </a:cubicBezTo>
                <a:cubicBezTo>
                  <a:pt x="5517" y="37741"/>
                  <a:pt x="5602" y="39891"/>
                  <a:pt x="6713" y="41594"/>
                </a:cubicBezTo>
                <a:lnTo>
                  <a:pt x="37082" y="41594"/>
                </a:lnTo>
                <a:cubicBezTo>
                  <a:pt x="37101" y="41205"/>
                  <a:pt x="36868" y="40466"/>
                  <a:pt x="36907" y="40057"/>
                </a:cubicBezTo>
                <a:lnTo>
                  <a:pt x="36907" y="14065"/>
                </a:lnTo>
                <a:cubicBezTo>
                  <a:pt x="36907" y="11147"/>
                  <a:pt x="37179" y="8073"/>
                  <a:pt x="36712" y="5194"/>
                </a:cubicBezTo>
                <a:cubicBezTo>
                  <a:pt x="36537" y="4105"/>
                  <a:pt x="36381" y="3404"/>
                  <a:pt x="35720" y="3287"/>
                </a:cubicBezTo>
                <a:cubicBezTo>
                  <a:pt x="35637" y="3278"/>
                  <a:pt x="35553" y="3273"/>
                  <a:pt x="35469" y="3273"/>
                </a:cubicBezTo>
                <a:cubicBezTo>
                  <a:pt x="35215" y="3273"/>
                  <a:pt x="34956" y="3317"/>
                  <a:pt x="34708" y="3404"/>
                </a:cubicBezTo>
                <a:cubicBezTo>
                  <a:pt x="33327" y="3832"/>
                  <a:pt x="31965" y="4241"/>
                  <a:pt x="30506" y="4319"/>
                </a:cubicBezTo>
                <a:cubicBezTo>
                  <a:pt x="30372" y="4326"/>
                  <a:pt x="30239" y="4330"/>
                  <a:pt x="30108" y="4330"/>
                </a:cubicBezTo>
                <a:cubicBezTo>
                  <a:pt x="26396" y="4330"/>
                  <a:pt x="23825" y="1232"/>
                  <a:pt x="20292" y="311"/>
                </a:cubicBezTo>
                <a:cubicBezTo>
                  <a:pt x="19506" y="108"/>
                  <a:pt x="18678" y="0"/>
                  <a:pt x="17853" y="0"/>
                </a:cubicBezTo>
                <a:close/>
                <a:moveTo>
                  <a:pt x="6693" y="41594"/>
                </a:moveTo>
                <a:cubicBezTo>
                  <a:pt x="6680" y="41594"/>
                  <a:pt x="6721" y="41622"/>
                  <a:pt x="6742" y="41639"/>
                </a:cubicBezTo>
                <a:lnTo>
                  <a:pt x="6742" y="41639"/>
                </a:lnTo>
                <a:cubicBezTo>
                  <a:pt x="6732" y="41624"/>
                  <a:pt x="6723" y="41609"/>
                  <a:pt x="6713" y="41594"/>
                </a:cubicBezTo>
                <a:close/>
                <a:moveTo>
                  <a:pt x="6742" y="41639"/>
                </a:moveTo>
                <a:lnTo>
                  <a:pt x="6742" y="41639"/>
                </a:lnTo>
                <a:cubicBezTo>
                  <a:pt x="6745" y="41643"/>
                  <a:pt x="6748" y="41648"/>
                  <a:pt x="6752" y="41653"/>
                </a:cubicBezTo>
                <a:cubicBezTo>
                  <a:pt x="6758" y="41653"/>
                  <a:pt x="6752" y="41647"/>
                  <a:pt x="6742" y="41639"/>
                </a:cubicBezTo>
                <a:close/>
              </a:path>
            </a:pathLst>
          </a:custGeom>
          <a:solidFill>
            <a:srgbClr val="143326">
              <a:alpha val="13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8"/>
          <p:cNvSpPr/>
          <p:nvPr/>
        </p:nvSpPr>
        <p:spPr>
          <a:xfrm rot="5400000">
            <a:off x="7455172" y="-379608"/>
            <a:ext cx="1401970" cy="2091985"/>
          </a:xfrm>
          <a:custGeom>
            <a:rect b="b" l="l" r="r" t="t"/>
            <a:pathLst>
              <a:path extrusionOk="0" h="29845" w="20001">
                <a:moveTo>
                  <a:pt x="1" y="1"/>
                </a:moveTo>
                <a:lnTo>
                  <a:pt x="156" y="29845"/>
                </a:lnTo>
                <a:cubicBezTo>
                  <a:pt x="2374" y="29203"/>
                  <a:pt x="2685" y="25876"/>
                  <a:pt x="3075" y="24047"/>
                </a:cubicBezTo>
                <a:cubicBezTo>
                  <a:pt x="3561" y="21732"/>
                  <a:pt x="4475" y="20273"/>
                  <a:pt x="6615" y="19300"/>
                </a:cubicBezTo>
                <a:cubicBezTo>
                  <a:pt x="8736" y="18327"/>
                  <a:pt x="9689" y="18191"/>
                  <a:pt x="9572" y="15604"/>
                </a:cubicBezTo>
                <a:cubicBezTo>
                  <a:pt x="9475" y="13619"/>
                  <a:pt x="9183" y="11421"/>
                  <a:pt x="10643" y="9903"/>
                </a:cubicBezTo>
                <a:cubicBezTo>
                  <a:pt x="11946" y="8541"/>
                  <a:pt x="13989" y="7841"/>
                  <a:pt x="15565" y="6849"/>
                </a:cubicBezTo>
                <a:cubicBezTo>
                  <a:pt x="17919" y="5351"/>
                  <a:pt x="20000" y="3405"/>
                  <a:pt x="19942" y="351"/>
                </a:cubicBez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dk1">
                  <a:alpha val="13390"/>
                </a:schemeClr>
              </a:gs>
              <a:gs pos="100000">
                <a:schemeClr val="accent1">
                  <a:alpha val="13390"/>
                </a:scheme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8"/>
          <p:cNvSpPr/>
          <p:nvPr/>
        </p:nvSpPr>
        <p:spPr>
          <a:xfrm>
            <a:off x="7653700" y="4006875"/>
            <a:ext cx="1588663" cy="1203407"/>
          </a:xfrm>
          <a:custGeom>
            <a:rect b="b" l="l" r="r" t="t"/>
            <a:pathLst>
              <a:path extrusionOk="0" h="15461" w="20410">
                <a:moveTo>
                  <a:pt x="11067" y="1"/>
                </a:moveTo>
                <a:cubicBezTo>
                  <a:pt x="10142" y="1"/>
                  <a:pt x="9357" y="235"/>
                  <a:pt x="8911" y="869"/>
                </a:cubicBezTo>
                <a:cubicBezTo>
                  <a:pt x="8230" y="1822"/>
                  <a:pt x="8853" y="3378"/>
                  <a:pt x="8250" y="4448"/>
                </a:cubicBezTo>
                <a:cubicBezTo>
                  <a:pt x="7277" y="6161"/>
                  <a:pt x="5896" y="6141"/>
                  <a:pt x="4359" y="6725"/>
                </a:cubicBezTo>
                <a:cubicBezTo>
                  <a:pt x="1" y="8378"/>
                  <a:pt x="3717" y="13087"/>
                  <a:pt x="4942" y="15460"/>
                </a:cubicBezTo>
                <a:cubicBezTo>
                  <a:pt x="5679" y="15078"/>
                  <a:pt x="6290" y="14968"/>
                  <a:pt x="6842" y="14968"/>
                </a:cubicBezTo>
                <a:cubicBezTo>
                  <a:pt x="7443" y="14968"/>
                  <a:pt x="7975" y="15098"/>
                  <a:pt x="8522" y="15149"/>
                </a:cubicBezTo>
                <a:cubicBezTo>
                  <a:pt x="9472" y="15224"/>
                  <a:pt x="11964" y="15458"/>
                  <a:pt x="14417" y="15458"/>
                </a:cubicBezTo>
                <a:cubicBezTo>
                  <a:pt x="17036" y="15458"/>
                  <a:pt x="19612" y="15191"/>
                  <a:pt x="20215" y="14176"/>
                </a:cubicBezTo>
                <a:cubicBezTo>
                  <a:pt x="20409" y="13845"/>
                  <a:pt x="20098" y="12892"/>
                  <a:pt x="20078" y="12542"/>
                </a:cubicBezTo>
                <a:cubicBezTo>
                  <a:pt x="19903" y="10694"/>
                  <a:pt x="19767" y="8826"/>
                  <a:pt x="19475" y="6997"/>
                </a:cubicBezTo>
                <a:cubicBezTo>
                  <a:pt x="19281" y="5810"/>
                  <a:pt x="19125" y="2445"/>
                  <a:pt x="18250" y="1803"/>
                </a:cubicBezTo>
                <a:cubicBezTo>
                  <a:pt x="18135" y="1716"/>
                  <a:pt x="18014" y="1694"/>
                  <a:pt x="17893" y="1694"/>
                </a:cubicBezTo>
                <a:cubicBezTo>
                  <a:pt x="17760" y="1694"/>
                  <a:pt x="17625" y="1721"/>
                  <a:pt x="17493" y="1721"/>
                </a:cubicBezTo>
                <a:cubicBezTo>
                  <a:pt x="17420" y="1721"/>
                  <a:pt x="17347" y="1712"/>
                  <a:pt x="17277" y="1686"/>
                </a:cubicBezTo>
                <a:cubicBezTo>
                  <a:pt x="16095" y="1251"/>
                  <a:pt x="13206" y="1"/>
                  <a:pt x="11067" y="1"/>
                </a:cubicBezTo>
                <a:close/>
              </a:path>
            </a:pathLst>
          </a:custGeom>
          <a:gradFill>
            <a:gsLst>
              <a:gs pos="0">
                <a:schemeClr val="dk1">
                  <a:alpha val="13390"/>
                </a:schemeClr>
              </a:gs>
              <a:gs pos="100000">
                <a:schemeClr val="accent1">
                  <a:alpha val="13390"/>
                </a:scheme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8"/>
          <p:cNvSpPr/>
          <p:nvPr/>
        </p:nvSpPr>
        <p:spPr>
          <a:xfrm flipH="1" rot="-5400000">
            <a:off x="483989" y="3780861"/>
            <a:ext cx="938869" cy="1997647"/>
          </a:xfrm>
          <a:custGeom>
            <a:rect b="b" l="l" r="r" t="t"/>
            <a:pathLst>
              <a:path extrusionOk="0" h="26039" w="12238">
                <a:moveTo>
                  <a:pt x="2403" y="1"/>
                </a:moveTo>
                <a:cubicBezTo>
                  <a:pt x="1868" y="1"/>
                  <a:pt x="1333" y="11"/>
                  <a:pt x="798" y="50"/>
                </a:cubicBezTo>
                <a:cubicBezTo>
                  <a:pt x="254" y="88"/>
                  <a:pt x="1" y="30"/>
                  <a:pt x="137" y="653"/>
                </a:cubicBezTo>
                <a:cubicBezTo>
                  <a:pt x="234" y="964"/>
                  <a:pt x="448" y="1217"/>
                  <a:pt x="701" y="1392"/>
                </a:cubicBezTo>
                <a:cubicBezTo>
                  <a:pt x="1226" y="1820"/>
                  <a:pt x="1907" y="2034"/>
                  <a:pt x="2530" y="2209"/>
                </a:cubicBezTo>
                <a:cubicBezTo>
                  <a:pt x="3833" y="2598"/>
                  <a:pt x="5584" y="2384"/>
                  <a:pt x="6382" y="3668"/>
                </a:cubicBezTo>
                <a:cubicBezTo>
                  <a:pt x="7841" y="6042"/>
                  <a:pt x="5837" y="9232"/>
                  <a:pt x="4767" y="11236"/>
                </a:cubicBezTo>
                <a:cubicBezTo>
                  <a:pt x="3464" y="13707"/>
                  <a:pt x="4650" y="15614"/>
                  <a:pt x="6343" y="17442"/>
                </a:cubicBezTo>
                <a:cubicBezTo>
                  <a:pt x="8094" y="19329"/>
                  <a:pt x="8191" y="20730"/>
                  <a:pt x="8833" y="23084"/>
                </a:cubicBezTo>
                <a:cubicBezTo>
                  <a:pt x="9122" y="24103"/>
                  <a:pt x="10328" y="26039"/>
                  <a:pt x="11652" y="26039"/>
                </a:cubicBezTo>
                <a:cubicBezTo>
                  <a:pt x="11845" y="26039"/>
                  <a:pt x="12042" y="25997"/>
                  <a:pt x="12238" y="25905"/>
                </a:cubicBezTo>
                <a:lnTo>
                  <a:pt x="11518" y="3298"/>
                </a:lnTo>
                <a:cubicBezTo>
                  <a:pt x="11518" y="2112"/>
                  <a:pt x="11537" y="1178"/>
                  <a:pt x="11537" y="11"/>
                </a:cubicBezTo>
                <a:lnTo>
                  <a:pt x="4008" y="11"/>
                </a:lnTo>
                <a:cubicBezTo>
                  <a:pt x="3473" y="11"/>
                  <a:pt x="2938" y="1"/>
                  <a:pt x="2403" y="1"/>
                </a:cubicBezTo>
                <a:close/>
              </a:path>
            </a:pathLst>
          </a:custGeom>
          <a:gradFill>
            <a:gsLst>
              <a:gs pos="0">
                <a:schemeClr val="dk1">
                  <a:alpha val="13390"/>
                </a:schemeClr>
              </a:gs>
              <a:gs pos="100000">
                <a:schemeClr val="accent1">
                  <a:alpha val="13390"/>
                </a:scheme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 txBox="1"/>
          <p:nvPr>
            <p:ph type="title"/>
          </p:nvPr>
        </p:nvSpPr>
        <p:spPr>
          <a:xfrm>
            <a:off x="2080100" y="1653900"/>
            <a:ext cx="4983600" cy="60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4" name="Google Shape;64;p9"/>
          <p:cNvSpPr txBox="1"/>
          <p:nvPr>
            <p:ph idx="1" type="subTitle"/>
          </p:nvPr>
        </p:nvSpPr>
        <p:spPr>
          <a:xfrm>
            <a:off x="2080100" y="2254500"/>
            <a:ext cx="4983600" cy="123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5" name="Google Shape;65;p9"/>
          <p:cNvSpPr/>
          <p:nvPr/>
        </p:nvSpPr>
        <p:spPr>
          <a:xfrm rot="-5400000">
            <a:off x="-308360" y="3079599"/>
            <a:ext cx="2476760" cy="2490491"/>
          </a:xfrm>
          <a:custGeom>
            <a:rect b="b" l="l" r="r" t="t"/>
            <a:pathLst>
              <a:path extrusionOk="0" h="24849" w="24712">
                <a:moveTo>
                  <a:pt x="21627" y="0"/>
                </a:moveTo>
                <a:cubicBezTo>
                  <a:pt x="20670" y="0"/>
                  <a:pt x="19607" y="138"/>
                  <a:pt x="18833" y="138"/>
                </a:cubicBezTo>
                <a:lnTo>
                  <a:pt x="10292" y="79"/>
                </a:lnTo>
                <a:cubicBezTo>
                  <a:pt x="9960" y="79"/>
                  <a:pt x="7060" y="102"/>
                  <a:pt x="4423" y="102"/>
                </a:cubicBezTo>
                <a:cubicBezTo>
                  <a:pt x="2116" y="102"/>
                  <a:pt x="10" y="85"/>
                  <a:pt x="0" y="21"/>
                </a:cubicBezTo>
                <a:lnTo>
                  <a:pt x="0" y="21"/>
                </a:lnTo>
                <a:cubicBezTo>
                  <a:pt x="409" y="5313"/>
                  <a:pt x="1460" y="10799"/>
                  <a:pt x="934" y="16072"/>
                </a:cubicBezTo>
                <a:cubicBezTo>
                  <a:pt x="2607" y="16363"/>
                  <a:pt x="3619" y="17998"/>
                  <a:pt x="4631" y="19359"/>
                </a:cubicBezTo>
                <a:cubicBezTo>
                  <a:pt x="6790" y="22317"/>
                  <a:pt x="10059" y="24748"/>
                  <a:pt x="13736" y="24846"/>
                </a:cubicBezTo>
                <a:cubicBezTo>
                  <a:pt x="13795" y="24847"/>
                  <a:pt x="13855" y="24848"/>
                  <a:pt x="13915" y="24848"/>
                </a:cubicBezTo>
                <a:cubicBezTo>
                  <a:pt x="17517" y="24848"/>
                  <a:pt x="21206" y="21984"/>
                  <a:pt x="21167" y="18387"/>
                </a:cubicBezTo>
                <a:cubicBezTo>
                  <a:pt x="21148" y="16052"/>
                  <a:pt x="19689" y="14009"/>
                  <a:pt x="19125" y="11752"/>
                </a:cubicBezTo>
                <a:cubicBezTo>
                  <a:pt x="18736" y="10157"/>
                  <a:pt x="18560" y="8348"/>
                  <a:pt x="19553" y="7044"/>
                </a:cubicBezTo>
                <a:cubicBezTo>
                  <a:pt x="20039" y="6383"/>
                  <a:pt x="20778" y="5955"/>
                  <a:pt x="21420" y="5430"/>
                </a:cubicBezTo>
                <a:cubicBezTo>
                  <a:pt x="22276" y="4729"/>
                  <a:pt x="22977" y="3873"/>
                  <a:pt x="23463" y="2900"/>
                </a:cubicBezTo>
                <a:cubicBezTo>
                  <a:pt x="24712" y="441"/>
                  <a:pt x="23340" y="0"/>
                  <a:pt x="21627" y="0"/>
                </a:cubicBezTo>
                <a:close/>
              </a:path>
            </a:pathLst>
          </a:custGeom>
          <a:solidFill>
            <a:srgbClr val="143326">
              <a:alpha val="13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9"/>
          <p:cNvSpPr/>
          <p:nvPr/>
        </p:nvSpPr>
        <p:spPr>
          <a:xfrm rot="-5192712">
            <a:off x="6992185" y="451096"/>
            <a:ext cx="1899497" cy="1510569"/>
          </a:xfrm>
          <a:custGeom>
            <a:rect b="b" l="l" r="r" t="t"/>
            <a:pathLst>
              <a:path extrusionOk="0" h="31856" w="40058">
                <a:moveTo>
                  <a:pt x="20761" y="0"/>
                </a:moveTo>
                <a:cubicBezTo>
                  <a:pt x="19768" y="0"/>
                  <a:pt x="18787" y="210"/>
                  <a:pt x="17918" y="757"/>
                </a:cubicBezTo>
                <a:cubicBezTo>
                  <a:pt x="16848" y="1419"/>
                  <a:pt x="16167" y="2683"/>
                  <a:pt x="15409" y="3656"/>
                </a:cubicBezTo>
                <a:cubicBezTo>
                  <a:pt x="13813" y="5738"/>
                  <a:pt x="12490" y="7839"/>
                  <a:pt x="9942" y="8870"/>
                </a:cubicBezTo>
                <a:cubicBezTo>
                  <a:pt x="9455" y="9084"/>
                  <a:pt x="8930" y="9240"/>
                  <a:pt x="8444" y="9395"/>
                </a:cubicBezTo>
                <a:cubicBezTo>
                  <a:pt x="5389" y="10446"/>
                  <a:pt x="2276" y="12119"/>
                  <a:pt x="895" y="15212"/>
                </a:cubicBezTo>
                <a:cubicBezTo>
                  <a:pt x="0" y="17216"/>
                  <a:pt x="370" y="19648"/>
                  <a:pt x="1557" y="21496"/>
                </a:cubicBezTo>
                <a:cubicBezTo>
                  <a:pt x="3055" y="23831"/>
                  <a:pt x="5817" y="25426"/>
                  <a:pt x="8560" y="25718"/>
                </a:cubicBezTo>
                <a:cubicBezTo>
                  <a:pt x="12296" y="26127"/>
                  <a:pt x="15953" y="26185"/>
                  <a:pt x="19416" y="27839"/>
                </a:cubicBezTo>
                <a:cubicBezTo>
                  <a:pt x="22412" y="29278"/>
                  <a:pt x="25272" y="31379"/>
                  <a:pt x="28657" y="31788"/>
                </a:cubicBezTo>
                <a:cubicBezTo>
                  <a:pt x="29021" y="31833"/>
                  <a:pt x="29386" y="31856"/>
                  <a:pt x="29752" y="31856"/>
                </a:cubicBezTo>
                <a:cubicBezTo>
                  <a:pt x="33294" y="31856"/>
                  <a:pt x="36812" y="29768"/>
                  <a:pt x="38346" y="26594"/>
                </a:cubicBezTo>
                <a:cubicBezTo>
                  <a:pt x="40058" y="23072"/>
                  <a:pt x="39144" y="18442"/>
                  <a:pt x="36186" y="15893"/>
                </a:cubicBezTo>
                <a:cubicBezTo>
                  <a:pt x="34611" y="14512"/>
                  <a:pt x="32490" y="13675"/>
                  <a:pt x="31206" y="12022"/>
                </a:cubicBezTo>
                <a:cubicBezTo>
                  <a:pt x="29902" y="10368"/>
                  <a:pt x="29319" y="7936"/>
                  <a:pt x="28541" y="5991"/>
                </a:cubicBezTo>
                <a:cubicBezTo>
                  <a:pt x="28502" y="5854"/>
                  <a:pt x="28443" y="5738"/>
                  <a:pt x="28404" y="5621"/>
                </a:cubicBezTo>
                <a:cubicBezTo>
                  <a:pt x="27607" y="3656"/>
                  <a:pt x="26206" y="2022"/>
                  <a:pt x="24416" y="913"/>
                </a:cubicBezTo>
                <a:cubicBezTo>
                  <a:pt x="24027" y="660"/>
                  <a:pt x="23599" y="485"/>
                  <a:pt x="23152" y="349"/>
                </a:cubicBezTo>
                <a:cubicBezTo>
                  <a:pt x="22384" y="139"/>
                  <a:pt x="21569" y="0"/>
                  <a:pt x="20761" y="0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9"/>
          <p:cNvSpPr/>
          <p:nvPr/>
        </p:nvSpPr>
        <p:spPr>
          <a:xfrm flipH="1">
            <a:off x="7063703" y="-146163"/>
            <a:ext cx="2432823" cy="2049927"/>
          </a:xfrm>
          <a:custGeom>
            <a:rect b="b" l="l" r="r" t="t"/>
            <a:pathLst>
              <a:path extrusionOk="0" h="37246" w="44203">
                <a:moveTo>
                  <a:pt x="118" y="1"/>
                </a:moveTo>
                <a:cubicBezTo>
                  <a:pt x="351" y="5195"/>
                  <a:pt x="157" y="10098"/>
                  <a:pt x="40" y="15292"/>
                </a:cubicBezTo>
                <a:cubicBezTo>
                  <a:pt x="1" y="16771"/>
                  <a:pt x="818" y="18113"/>
                  <a:pt x="1071" y="19592"/>
                </a:cubicBezTo>
                <a:cubicBezTo>
                  <a:pt x="1304" y="21032"/>
                  <a:pt x="1966" y="22394"/>
                  <a:pt x="2958" y="23464"/>
                </a:cubicBezTo>
                <a:cubicBezTo>
                  <a:pt x="4028" y="24592"/>
                  <a:pt x="5429" y="25370"/>
                  <a:pt x="6635" y="26343"/>
                </a:cubicBezTo>
                <a:cubicBezTo>
                  <a:pt x="8347" y="27705"/>
                  <a:pt x="9689" y="29456"/>
                  <a:pt x="10584" y="31440"/>
                </a:cubicBezTo>
                <a:cubicBezTo>
                  <a:pt x="11265" y="32997"/>
                  <a:pt x="11713" y="34709"/>
                  <a:pt x="12900" y="35915"/>
                </a:cubicBezTo>
                <a:cubicBezTo>
                  <a:pt x="13823" y="36829"/>
                  <a:pt x="15078" y="37245"/>
                  <a:pt x="16369" y="37245"/>
                </a:cubicBezTo>
                <a:cubicBezTo>
                  <a:pt x="17824" y="37245"/>
                  <a:pt x="19324" y="36717"/>
                  <a:pt x="20448" y="35779"/>
                </a:cubicBezTo>
                <a:cubicBezTo>
                  <a:pt x="23658" y="33074"/>
                  <a:pt x="24320" y="27822"/>
                  <a:pt x="28074" y="25934"/>
                </a:cubicBezTo>
                <a:cubicBezTo>
                  <a:pt x="28853" y="25565"/>
                  <a:pt x="29689" y="25312"/>
                  <a:pt x="30545" y="25176"/>
                </a:cubicBezTo>
                <a:cubicBezTo>
                  <a:pt x="32549" y="24767"/>
                  <a:pt x="34592" y="24573"/>
                  <a:pt x="36576" y="24086"/>
                </a:cubicBezTo>
                <a:cubicBezTo>
                  <a:pt x="41012" y="22958"/>
                  <a:pt x="44203" y="19787"/>
                  <a:pt x="43074" y="14923"/>
                </a:cubicBezTo>
                <a:cubicBezTo>
                  <a:pt x="42549" y="12588"/>
                  <a:pt x="41109" y="10545"/>
                  <a:pt x="39358" y="8892"/>
                </a:cubicBezTo>
                <a:cubicBezTo>
                  <a:pt x="38366" y="7958"/>
                  <a:pt x="37179" y="6946"/>
                  <a:pt x="37140" y="5565"/>
                </a:cubicBezTo>
                <a:cubicBezTo>
                  <a:pt x="37102" y="4728"/>
                  <a:pt x="37530" y="3950"/>
                  <a:pt x="37841" y="3172"/>
                </a:cubicBezTo>
                <a:cubicBezTo>
                  <a:pt x="38308" y="2005"/>
                  <a:pt x="38172" y="1071"/>
                  <a:pt x="37588" y="1"/>
                </a:cubicBezTo>
                <a:close/>
              </a:path>
            </a:pathLst>
          </a:custGeom>
          <a:solidFill>
            <a:srgbClr val="143326">
              <a:alpha val="133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9"/>
          <p:cNvSpPr/>
          <p:nvPr/>
        </p:nvSpPr>
        <p:spPr>
          <a:xfrm>
            <a:off x="-61600" y="-77550"/>
            <a:ext cx="1281814" cy="1912691"/>
          </a:xfrm>
          <a:custGeom>
            <a:rect b="b" l="l" r="r" t="t"/>
            <a:pathLst>
              <a:path extrusionOk="0" h="29845" w="20001">
                <a:moveTo>
                  <a:pt x="1" y="1"/>
                </a:moveTo>
                <a:lnTo>
                  <a:pt x="156" y="29845"/>
                </a:lnTo>
                <a:cubicBezTo>
                  <a:pt x="2374" y="29203"/>
                  <a:pt x="2685" y="25876"/>
                  <a:pt x="3075" y="24047"/>
                </a:cubicBezTo>
                <a:cubicBezTo>
                  <a:pt x="3561" y="21732"/>
                  <a:pt x="4475" y="20273"/>
                  <a:pt x="6615" y="19300"/>
                </a:cubicBezTo>
                <a:cubicBezTo>
                  <a:pt x="8736" y="18327"/>
                  <a:pt x="9689" y="18191"/>
                  <a:pt x="9572" y="15604"/>
                </a:cubicBezTo>
                <a:cubicBezTo>
                  <a:pt x="9475" y="13619"/>
                  <a:pt x="9183" y="11421"/>
                  <a:pt x="10643" y="9903"/>
                </a:cubicBezTo>
                <a:cubicBezTo>
                  <a:pt x="11946" y="8541"/>
                  <a:pt x="13989" y="7841"/>
                  <a:pt x="15565" y="6849"/>
                </a:cubicBezTo>
                <a:cubicBezTo>
                  <a:pt x="17919" y="5351"/>
                  <a:pt x="20000" y="3405"/>
                  <a:pt x="19942" y="351"/>
                </a:cubicBezTo>
                <a:lnTo>
                  <a:pt x="1" y="1"/>
                </a:ln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9"/>
          <p:cNvSpPr/>
          <p:nvPr/>
        </p:nvSpPr>
        <p:spPr>
          <a:xfrm>
            <a:off x="6260950" y="4049650"/>
            <a:ext cx="2911441" cy="1117838"/>
          </a:xfrm>
          <a:custGeom>
            <a:rect b="b" l="l" r="r" t="t"/>
            <a:pathLst>
              <a:path extrusionOk="0" h="10906" w="28405">
                <a:moveTo>
                  <a:pt x="5374" y="1"/>
                </a:moveTo>
                <a:cubicBezTo>
                  <a:pt x="4204" y="1"/>
                  <a:pt x="2965" y="897"/>
                  <a:pt x="3093" y="2053"/>
                </a:cubicBezTo>
                <a:cubicBezTo>
                  <a:pt x="3249" y="3552"/>
                  <a:pt x="5486" y="4680"/>
                  <a:pt x="4786" y="6022"/>
                </a:cubicBezTo>
                <a:cubicBezTo>
                  <a:pt x="4300" y="6956"/>
                  <a:pt x="2918" y="6742"/>
                  <a:pt x="1926" y="7112"/>
                </a:cubicBezTo>
                <a:cubicBezTo>
                  <a:pt x="564" y="7598"/>
                  <a:pt x="0" y="9544"/>
                  <a:pt x="876" y="10672"/>
                </a:cubicBezTo>
                <a:lnTo>
                  <a:pt x="28035" y="10906"/>
                </a:lnTo>
                <a:cubicBezTo>
                  <a:pt x="28113" y="9018"/>
                  <a:pt x="28307" y="7306"/>
                  <a:pt x="28365" y="5419"/>
                </a:cubicBezTo>
                <a:cubicBezTo>
                  <a:pt x="28404" y="4816"/>
                  <a:pt x="28404" y="4155"/>
                  <a:pt x="28074" y="3629"/>
                </a:cubicBezTo>
                <a:cubicBezTo>
                  <a:pt x="27743" y="3123"/>
                  <a:pt x="26887" y="2754"/>
                  <a:pt x="26692" y="2151"/>
                </a:cubicBezTo>
                <a:cubicBezTo>
                  <a:pt x="26354" y="1136"/>
                  <a:pt x="25297" y="678"/>
                  <a:pt x="24188" y="678"/>
                </a:cubicBezTo>
                <a:cubicBezTo>
                  <a:pt x="23575" y="678"/>
                  <a:pt x="22945" y="818"/>
                  <a:pt x="22412" y="1081"/>
                </a:cubicBezTo>
                <a:cubicBezTo>
                  <a:pt x="20914" y="1820"/>
                  <a:pt x="19766" y="3162"/>
                  <a:pt x="18229" y="3863"/>
                </a:cubicBezTo>
                <a:cubicBezTo>
                  <a:pt x="17446" y="4210"/>
                  <a:pt x="16632" y="4361"/>
                  <a:pt x="15808" y="4361"/>
                </a:cubicBezTo>
                <a:cubicBezTo>
                  <a:pt x="13402" y="4361"/>
                  <a:pt x="10915" y="3070"/>
                  <a:pt x="8872" y="1606"/>
                </a:cubicBezTo>
                <a:cubicBezTo>
                  <a:pt x="7860" y="906"/>
                  <a:pt x="6809" y="108"/>
                  <a:pt x="5584" y="11"/>
                </a:cubicBezTo>
                <a:cubicBezTo>
                  <a:pt x="5514" y="4"/>
                  <a:pt x="5444" y="1"/>
                  <a:pt x="5374" y="1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621100" y="539500"/>
            <a:ext cx="7901700" cy="43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2600">
                <a:solidFill>
                  <a:schemeClr val="lt1"/>
                </a:solidFill>
                <a:latin typeface="Rowdies"/>
                <a:ea typeface="Rowdies"/>
                <a:cs typeface="Rowdies"/>
                <a:sym typeface="Rowdies"/>
              </a:defRPr>
            </a:lvl1pPr>
          </a:lstStyle>
          <a:p/>
        </p:txBody>
      </p:sp>
      <p:sp>
        <p:nvSpPr>
          <p:cNvPr id="72" name="Google Shape;72;p10"/>
          <p:cNvSpPr/>
          <p:nvPr/>
        </p:nvSpPr>
        <p:spPr>
          <a:xfrm flipH="1">
            <a:off x="7317451" y="4107350"/>
            <a:ext cx="2009799" cy="1521118"/>
          </a:xfrm>
          <a:custGeom>
            <a:rect b="b" l="l" r="r" t="t"/>
            <a:pathLst>
              <a:path extrusionOk="0" h="21101" w="27880">
                <a:moveTo>
                  <a:pt x="11129" y="1"/>
                </a:moveTo>
                <a:cubicBezTo>
                  <a:pt x="10527" y="1"/>
                  <a:pt x="9891" y="191"/>
                  <a:pt x="9358" y="476"/>
                </a:cubicBezTo>
                <a:cubicBezTo>
                  <a:pt x="8541" y="943"/>
                  <a:pt x="7821" y="1604"/>
                  <a:pt x="7024" y="2110"/>
                </a:cubicBezTo>
                <a:cubicBezTo>
                  <a:pt x="5876" y="2796"/>
                  <a:pt x="4577" y="3151"/>
                  <a:pt x="3265" y="3151"/>
                </a:cubicBezTo>
                <a:cubicBezTo>
                  <a:pt x="2642" y="3151"/>
                  <a:pt x="2015" y="3071"/>
                  <a:pt x="1401" y="2908"/>
                </a:cubicBezTo>
                <a:cubicBezTo>
                  <a:pt x="584" y="7363"/>
                  <a:pt x="117" y="11857"/>
                  <a:pt x="20" y="16371"/>
                </a:cubicBezTo>
                <a:cubicBezTo>
                  <a:pt x="0" y="17052"/>
                  <a:pt x="0" y="17771"/>
                  <a:pt x="273" y="18394"/>
                </a:cubicBezTo>
                <a:cubicBezTo>
                  <a:pt x="623" y="19075"/>
                  <a:pt x="1187" y="19639"/>
                  <a:pt x="1887" y="19970"/>
                </a:cubicBezTo>
                <a:cubicBezTo>
                  <a:pt x="3113" y="20592"/>
                  <a:pt x="4533" y="20768"/>
                  <a:pt x="5934" y="20806"/>
                </a:cubicBezTo>
                <a:cubicBezTo>
                  <a:pt x="6247" y="20817"/>
                  <a:pt x="6560" y="20821"/>
                  <a:pt x="6873" y="20821"/>
                </a:cubicBezTo>
                <a:cubicBezTo>
                  <a:pt x="8957" y="20821"/>
                  <a:pt x="11052" y="20621"/>
                  <a:pt x="13132" y="20554"/>
                </a:cubicBezTo>
                <a:cubicBezTo>
                  <a:pt x="13254" y="20550"/>
                  <a:pt x="13375" y="20549"/>
                  <a:pt x="13496" y="20549"/>
                </a:cubicBezTo>
                <a:cubicBezTo>
                  <a:pt x="15678" y="20549"/>
                  <a:pt x="17765" y="21025"/>
                  <a:pt x="19922" y="21098"/>
                </a:cubicBezTo>
                <a:cubicBezTo>
                  <a:pt x="19968" y="21100"/>
                  <a:pt x="20013" y="21101"/>
                  <a:pt x="20059" y="21101"/>
                </a:cubicBezTo>
                <a:cubicBezTo>
                  <a:pt x="23499" y="21101"/>
                  <a:pt x="26317" y="16781"/>
                  <a:pt x="27335" y="13939"/>
                </a:cubicBezTo>
                <a:cubicBezTo>
                  <a:pt x="27665" y="12986"/>
                  <a:pt x="27879" y="11935"/>
                  <a:pt x="27510" y="11021"/>
                </a:cubicBezTo>
                <a:cubicBezTo>
                  <a:pt x="27043" y="9873"/>
                  <a:pt x="25720" y="9250"/>
                  <a:pt x="24475" y="9192"/>
                </a:cubicBezTo>
                <a:cubicBezTo>
                  <a:pt x="24365" y="9185"/>
                  <a:pt x="24256" y="9182"/>
                  <a:pt x="24146" y="9182"/>
                </a:cubicBezTo>
                <a:cubicBezTo>
                  <a:pt x="23014" y="9182"/>
                  <a:pt x="21896" y="9529"/>
                  <a:pt x="20778" y="9795"/>
                </a:cubicBezTo>
                <a:cubicBezTo>
                  <a:pt x="20027" y="9977"/>
                  <a:pt x="19245" y="10136"/>
                  <a:pt x="18470" y="10136"/>
                </a:cubicBezTo>
                <a:cubicBezTo>
                  <a:pt x="18002" y="10136"/>
                  <a:pt x="17536" y="10078"/>
                  <a:pt x="17082" y="9931"/>
                </a:cubicBezTo>
                <a:cubicBezTo>
                  <a:pt x="15117" y="9309"/>
                  <a:pt x="13969" y="7168"/>
                  <a:pt x="13755" y="5126"/>
                </a:cubicBezTo>
                <a:cubicBezTo>
                  <a:pt x="13677" y="4211"/>
                  <a:pt x="13736" y="3297"/>
                  <a:pt x="13560" y="2383"/>
                </a:cubicBezTo>
                <a:cubicBezTo>
                  <a:pt x="13385" y="1488"/>
                  <a:pt x="12918" y="593"/>
                  <a:pt x="12101" y="204"/>
                </a:cubicBezTo>
                <a:cubicBezTo>
                  <a:pt x="11805" y="62"/>
                  <a:pt x="11472" y="1"/>
                  <a:pt x="11129" y="1"/>
                </a:cubicBezTo>
                <a:close/>
              </a:path>
            </a:pathLst>
          </a:custGeom>
          <a:gradFill>
            <a:gsLst>
              <a:gs pos="0">
                <a:schemeClr val="dk1">
                  <a:alpha val="13390"/>
                </a:schemeClr>
              </a:gs>
              <a:gs pos="100000">
                <a:schemeClr val="accent1">
                  <a:alpha val="13390"/>
                </a:scheme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0"/>
          <p:cNvSpPr/>
          <p:nvPr/>
        </p:nvSpPr>
        <p:spPr>
          <a:xfrm flipH="1">
            <a:off x="-274846" y="3954521"/>
            <a:ext cx="1967320" cy="1490286"/>
          </a:xfrm>
          <a:custGeom>
            <a:rect b="b" l="l" r="r" t="t"/>
            <a:pathLst>
              <a:path extrusionOk="0" h="15461" w="20410">
                <a:moveTo>
                  <a:pt x="11067" y="1"/>
                </a:moveTo>
                <a:cubicBezTo>
                  <a:pt x="10142" y="1"/>
                  <a:pt x="9357" y="235"/>
                  <a:pt x="8911" y="869"/>
                </a:cubicBezTo>
                <a:cubicBezTo>
                  <a:pt x="8230" y="1822"/>
                  <a:pt x="8853" y="3378"/>
                  <a:pt x="8250" y="4448"/>
                </a:cubicBezTo>
                <a:cubicBezTo>
                  <a:pt x="7277" y="6161"/>
                  <a:pt x="5896" y="6141"/>
                  <a:pt x="4359" y="6725"/>
                </a:cubicBezTo>
                <a:cubicBezTo>
                  <a:pt x="1" y="8378"/>
                  <a:pt x="3717" y="13087"/>
                  <a:pt x="4942" y="15460"/>
                </a:cubicBezTo>
                <a:cubicBezTo>
                  <a:pt x="5679" y="15078"/>
                  <a:pt x="6290" y="14968"/>
                  <a:pt x="6842" y="14968"/>
                </a:cubicBezTo>
                <a:cubicBezTo>
                  <a:pt x="7443" y="14968"/>
                  <a:pt x="7975" y="15098"/>
                  <a:pt x="8522" y="15149"/>
                </a:cubicBezTo>
                <a:cubicBezTo>
                  <a:pt x="9472" y="15224"/>
                  <a:pt x="11964" y="15458"/>
                  <a:pt x="14417" y="15458"/>
                </a:cubicBezTo>
                <a:cubicBezTo>
                  <a:pt x="17036" y="15458"/>
                  <a:pt x="19612" y="15191"/>
                  <a:pt x="20215" y="14176"/>
                </a:cubicBezTo>
                <a:cubicBezTo>
                  <a:pt x="20409" y="13845"/>
                  <a:pt x="20098" y="12892"/>
                  <a:pt x="20078" y="12542"/>
                </a:cubicBezTo>
                <a:cubicBezTo>
                  <a:pt x="19903" y="10694"/>
                  <a:pt x="19767" y="8826"/>
                  <a:pt x="19475" y="6997"/>
                </a:cubicBezTo>
                <a:cubicBezTo>
                  <a:pt x="19281" y="5810"/>
                  <a:pt x="19125" y="2445"/>
                  <a:pt x="18250" y="1803"/>
                </a:cubicBezTo>
                <a:cubicBezTo>
                  <a:pt x="18135" y="1716"/>
                  <a:pt x="18014" y="1694"/>
                  <a:pt x="17893" y="1694"/>
                </a:cubicBezTo>
                <a:cubicBezTo>
                  <a:pt x="17760" y="1694"/>
                  <a:pt x="17625" y="1721"/>
                  <a:pt x="17493" y="1721"/>
                </a:cubicBezTo>
                <a:cubicBezTo>
                  <a:pt x="17420" y="1721"/>
                  <a:pt x="17347" y="1712"/>
                  <a:pt x="17277" y="1686"/>
                </a:cubicBezTo>
                <a:cubicBezTo>
                  <a:pt x="16095" y="1251"/>
                  <a:pt x="13206" y="1"/>
                  <a:pt x="11067" y="1"/>
                </a:cubicBezTo>
                <a:close/>
              </a:path>
            </a:pathLst>
          </a:custGeom>
          <a:gradFill>
            <a:gsLst>
              <a:gs pos="0">
                <a:schemeClr val="dk1">
                  <a:alpha val="13390"/>
                </a:schemeClr>
              </a:gs>
              <a:gs pos="100000">
                <a:schemeClr val="accent1">
                  <a:alpha val="13390"/>
                </a:scheme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gradFill>
          <a:gsLst>
            <a:gs pos="0">
              <a:schemeClr val="lt1"/>
            </a:gs>
            <a:gs pos="100000">
              <a:schemeClr val="lt2"/>
            </a:gs>
          </a:gsLst>
          <a:lin ang="5400012" scaled="0"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Rowdies"/>
              <a:buNone/>
              <a:defRPr b="1" sz="3300">
                <a:solidFill>
                  <a:schemeClr val="dk2"/>
                </a:solidFill>
                <a:latin typeface="Rowdies"/>
                <a:ea typeface="Rowdies"/>
                <a:cs typeface="Rowdies"/>
                <a:sym typeface="Rowdies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621100" y="1152475"/>
            <a:ext cx="79017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302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●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3302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-3302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■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-3302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●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-3302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-3302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■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-3302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●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-3302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-3302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■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jpg"/><Relationship Id="rId4" Type="http://schemas.openxmlformats.org/officeDocument/2006/relationships/image" Target="../media/image35.jpg"/><Relationship Id="rId5" Type="http://schemas.openxmlformats.org/officeDocument/2006/relationships/image" Target="../media/image30.jpg"/><Relationship Id="rId6" Type="http://schemas.openxmlformats.org/officeDocument/2006/relationships/image" Target="../media/image2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Relationship Id="rId4" Type="http://schemas.openxmlformats.org/officeDocument/2006/relationships/image" Target="../media/image28.png"/><Relationship Id="rId5" Type="http://schemas.openxmlformats.org/officeDocument/2006/relationships/image" Target="../media/image10.jpg"/><Relationship Id="rId6" Type="http://schemas.openxmlformats.org/officeDocument/2006/relationships/image" Target="../media/image4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9.jpg"/><Relationship Id="rId4" Type="http://schemas.openxmlformats.org/officeDocument/2006/relationships/image" Target="../media/image38.jpg"/><Relationship Id="rId5" Type="http://schemas.openxmlformats.org/officeDocument/2006/relationships/image" Target="../media/image34.jpg"/><Relationship Id="rId6" Type="http://schemas.openxmlformats.org/officeDocument/2006/relationships/image" Target="../media/image4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image" Target="../media/image40.png"/><Relationship Id="rId5" Type="http://schemas.openxmlformats.org/officeDocument/2006/relationships/image" Target="../media/image23.png"/><Relationship Id="rId6" Type="http://schemas.openxmlformats.org/officeDocument/2006/relationships/image" Target="../media/image2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png"/><Relationship Id="rId4" Type="http://schemas.openxmlformats.org/officeDocument/2006/relationships/image" Target="../media/image32.jpg"/><Relationship Id="rId5" Type="http://schemas.openxmlformats.org/officeDocument/2006/relationships/image" Target="../media/image3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jpg"/><Relationship Id="rId4" Type="http://schemas.openxmlformats.org/officeDocument/2006/relationships/image" Target="../media/image20.jpg"/><Relationship Id="rId5" Type="http://schemas.openxmlformats.org/officeDocument/2006/relationships/image" Target="../media/image2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18.png"/><Relationship Id="rId5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g"/><Relationship Id="rId4" Type="http://schemas.openxmlformats.org/officeDocument/2006/relationships/image" Target="../media/image4.jpg"/><Relationship Id="rId5" Type="http://schemas.openxmlformats.org/officeDocument/2006/relationships/image" Target="../media/image3.jpg"/><Relationship Id="rId6" Type="http://schemas.openxmlformats.org/officeDocument/2006/relationships/image" Target="../media/image1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Relationship Id="rId4" Type="http://schemas.openxmlformats.org/officeDocument/2006/relationships/image" Target="../media/image19.jpg"/><Relationship Id="rId5" Type="http://schemas.openxmlformats.org/officeDocument/2006/relationships/image" Target="../media/image11.jpg"/><Relationship Id="rId6" Type="http://schemas.openxmlformats.org/officeDocument/2006/relationships/image" Target="../media/image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9.jpg"/><Relationship Id="rId6" Type="http://schemas.openxmlformats.org/officeDocument/2006/relationships/image" Target="../media/image2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g"/><Relationship Id="rId4" Type="http://schemas.openxmlformats.org/officeDocument/2006/relationships/image" Target="../media/image33.jpg"/><Relationship Id="rId5" Type="http://schemas.openxmlformats.org/officeDocument/2006/relationships/image" Target="../media/image36.jpg"/><Relationship Id="rId6" Type="http://schemas.openxmlformats.org/officeDocument/2006/relationships/image" Target="../media/image3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6"/>
          <p:cNvSpPr txBox="1"/>
          <p:nvPr>
            <p:ph type="ctrTitle"/>
          </p:nvPr>
        </p:nvSpPr>
        <p:spPr>
          <a:xfrm>
            <a:off x="3443450" y="849250"/>
            <a:ext cx="5475000" cy="284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ClimateSafe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“Your shield against climate change</a:t>
            </a:r>
            <a:r>
              <a:rPr lang="en" sz="2400"/>
              <a:t>”</a:t>
            </a:r>
            <a:endParaRPr sz="2400"/>
          </a:p>
        </p:txBody>
      </p:sp>
      <p:sp>
        <p:nvSpPr>
          <p:cNvPr id="324" name="Google Shape;324;p36"/>
          <p:cNvSpPr txBox="1"/>
          <p:nvPr>
            <p:ph idx="1" type="subTitle"/>
          </p:nvPr>
        </p:nvSpPr>
        <p:spPr>
          <a:xfrm>
            <a:off x="3443450" y="3514200"/>
            <a:ext cx="4263300" cy="3363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ClimateSafe : Emily Fetco and Zixin (Alina) Liu</a:t>
            </a:r>
            <a:endParaRPr/>
          </a:p>
        </p:txBody>
      </p:sp>
      <p:grpSp>
        <p:nvGrpSpPr>
          <p:cNvPr id="325" name="Google Shape;325;p36"/>
          <p:cNvGrpSpPr/>
          <p:nvPr/>
        </p:nvGrpSpPr>
        <p:grpSpPr>
          <a:xfrm>
            <a:off x="5709425" y="643525"/>
            <a:ext cx="427720" cy="262293"/>
            <a:chOff x="4486300" y="569775"/>
            <a:chExt cx="427720" cy="262293"/>
          </a:xfrm>
        </p:grpSpPr>
        <p:sp>
          <p:nvSpPr>
            <p:cNvPr id="326" name="Google Shape;326;p36"/>
            <p:cNvSpPr/>
            <p:nvPr/>
          </p:nvSpPr>
          <p:spPr>
            <a:xfrm>
              <a:off x="4486300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36"/>
            <p:cNvSpPr/>
            <p:nvPr/>
          </p:nvSpPr>
          <p:spPr>
            <a:xfrm>
              <a:off x="4609573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36"/>
            <p:cNvSpPr/>
            <p:nvPr/>
          </p:nvSpPr>
          <p:spPr>
            <a:xfrm>
              <a:off x="4732847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36"/>
            <p:cNvSpPr/>
            <p:nvPr/>
          </p:nvSpPr>
          <p:spPr>
            <a:xfrm>
              <a:off x="4856120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36"/>
            <p:cNvSpPr/>
            <p:nvPr/>
          </p:nvSpPr>
          <p:spPr>
            <a:xfrm>
              <a:off x="4486300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36"/>
            <p:cNvSpPr/>
            <p:nvPr/>
          </p:nvSpPr>
          <p:spPr>
            <a:xfrm>
              <a:off x="4609573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36"/>
            <p:cNvSpPr/>
            <p:nvPr/>
          </p:nvSpPr>
          <p:spPr>
            <a:xfrm>
              <a:off x="4732847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36"/>
            <p:cNvSpPr/>
            <p:nvPr/>
          </p:nvSpPr>
          <p:spPr>
            <a:xfrm>
              <a:off x="4856120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36"/>
            <p:cNvSpPr/>
            <p:nvPr/>
          </p:nvSpPr>
          <p:spPr>
            <a:xfrm>
              <a:off x="4486300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36"/>
            <p:cNvSpPr/>
            <p:nvPr/>
          </p:nvSpPr>
          <p:spPr>
            <a:xfrm>
              <a:off x="4609573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36"/>
            <p:cNvSpPr/>
            <p:nvPr/>
          </p:nvSpPr>
          <p:spPr>
            <a:xfrm>
              <a:off x="4732847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36"/>
            <p:cNvSpPr/>
            <p:nvPr/>
          </p:nvSpPr>
          <p:spPr>
            <a:xfrm>
              <a:off x="4856120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8" name="Google Shape;338;p36"/>
          <p:cNvGrpSpPr/>
          <p:nvPr/>
        </p:nvGrpSpPr>
        <p:grpSpPr>
          <a:xfrm>
            <a:off x="2606550" y="4153150"/>
            <a:ext cx="427720" cy="262293"/>
            <a:chOff x="4486300" y="569775"/>
            <a:chExt cx="427720" cy="262293"/>
          </a:xfrm>
        </p:grpSpPr>
        <p:sp>
          <p:nvSpPr>
            <p:cNvPr id="339" name="Google Shape;339;p36"/>
            <p:cNvSpPr/>
            <p:nvPr/>
          </p:nvSpPr>
          <p:spPr>
            <a:xfrm>
              <a:off x="4486300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36"/>
            <p:cNvSpPr/>
            <p:nvPr/>
          </p:nvSpPr>
          <p:spPr>
            <a:xfrm>
              <a:off x="4609573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36"/>
            <p:cNvSpPr/>
            <p:nvPr/>
          </p:nvSpPr>
          <p:spPr>
            <a:xfrm>
              <a:off x="4732847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36"/>
            <p:cNvSpPr/>
            <p:nvPr/>
          </p:nvSpPr>
          <p:spPr>
            <a:xfrm>
              <a:off x="4856120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36"/>
            <p:cNvSpPr/>
            <p:nvPr/>
          </p:nvSpPr>
          <p:spPr>
            <a:xfrm>
              <a:off x="4486300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36"/>
            <p:cNvSpPr/>
            <p:nvPr/>
          </p:nvSpPr>
          <p:spPr>
            <a:xfrm>
              <a:off x="4609573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36"/>
            <p:cNvSpPr/>
            <p:nvPr/>
          </p:nvSpPr>
          <p:spPr>
            <a:xfrm>
              <a:off x="4732847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36"/>
            <p:cNvSpPr/>
            <p:nvPr/>
          </p:nvSpPr>
          <p:spPr>
            <a:xfrm>
              <a:off x="4856120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36"/>
            <p:cNvSpPr/>
            <p:nvPr/>
          </p:nvSpPr>
          <p:spPr>
            <a:xfrm>
              <a:off x="4486300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36"/>
            <p:cNvSpPr/>
            <p:nvPr/>
          </p:nvSpPr>
          <p:spPr>
            <a:xfrm>
              <a:off x="4609573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36"/>
            <p:cNvSpPr/>
            <p:nvPr/>
          </p:nvSpPr>
          <p:spPr>
            <a:xfrm>
              <a:off x="4732847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36"/>
            <p:cNvSpPr/>
            <p:nvPr/>
          </p:nvSpPr>
          <p:spPr>
            <a:xfrm>
              <a:off x="4856120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51" name="Google Shape;351;p36"/>
          <p:cNvGrpSpPr/>
          <p:nvPr/>
        </p:nvGrpSpPr>
        <p:grpSpPr>
          <a:xfrm>
            <a:off x="5064772" y="4709000"/>
            <a:ext cx="181173" cy="187847"/>
            <a:chOff x="5528247" y="4608575"/>
            <a:chExt cx="181173" cy="187847"/>
          </a:xfrm>
        </p:grpSpPr>
        <p:sp>
          <p:nvSpPr>
            <p:cNvPr id="352" name="Google Shape;352;p36"/>
            <p:cNvSpPr/>
            <p:nvPr/>
          </p:nvSpPr>
          <p:spPr>
            <a:xfrm>
              <a:off x="5528247" y="46085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36"/>
            <p:cNvSpPr/>
            <p:nvPr/>
          </p:nvSpPr>
          <p:spPr>
            <a:xfrm>
              <a:off x="5651520" y="46085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36"/>
            <p:cNvSpPr/>
            <p:nvPr/>
          </p:nvSpPr>
          <p:spPr>
            <a:xfrm>
              <a:off x="5528247" y="473852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36"/>
            <p:cNvSpPr/>
            <p:nvPr/>
          </p:nvSpPr>
          <p:spPr>
            <a:xfrm>
              <a:off x="5651520" y="473852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56" name="Google Shape;356;p36"/>
          <p:cNvGrpSpPr/>
          <p:nvPr/>
        </p:nvGrpSpPr>
        <p:grpSpPr>
          <a:xfrm>
            <a:off x="7706774" y="125189"/>
            <a:ext cx="1161182" cy="1401035"/>
            <a:chOff x="3138524" y="1281339"/>
            <a:chExt cx="1161182" cy="1401035"/>
          </a:xfrm>
        </p:grpSpPr>
        <p:sp>
          <p:nvSpPr>
            <p:cNvPr id="357" name="Google Shape;357;p36"/>
            <p:cNvSpPr/>
            <p:nvPr/>
          </p:nvSpPr>
          <p:spPr>
            <a:xfrm>
              <a:off x="3138524" y="1281339"/>
              <a:ext cx="1161182" cy="1401035"/>
            </a:xfrm>
            <a:custGeom>
              <a:rect b="b" l="l" r="r" t="t"/>
              <a:pathLst>
                <a:path extrusionOk="0" h="83271" w="69005">
                  <a:moveTo>
                    <a:pt x="67420" y="0"/>
                  </a:moveTo>
                  <a:cubicBezTo>
                    <a:pt x="67103" y="106"/>
                    <a:pt x="66786" y="211"/>
                    <a:pt x="66574" y="423"/>
                  </a:cubicBezTo>
                  <a:lnTo>
                    <a:pt x="65835" y="740"/>
                  </a:lnTo>
                  <a:cubicBezTo>
                    <a:pt x="65412" y="1057"/>
                    <a:pt x="64989" y="1374"/>
                    <a:pt x="64567" y="1691"/>
                  </a:cubicBezTo>
                  <a:cubicBezTo>
                    <a:pt x="63721" y="2219"/>
                    <a:pt x="63087" y="2959"/>
                    <a:pt x="62347" y="3699"/>
                  </a:cubicBezTo>
                  <a:cubicBezTo>
                    <a:pt x="61079" y="5072"/>
                    <a:pt x="60023" y="6657"/>
                    <a:pt x="59177" y="8348"/>
                  </a:cubicBezTo>
                  <a:cubicBezTo>
                    <a:pt x="57486" y="11518"/>
                    <a:pt x="56218" y="15006"/>
                    <a:pt x="55690" y="18704"/>
                  </a:cubicBezTo>
                  <a:cubicBezTo>
                    <a:pt x="54950" y="22297"/>
                    <a:pt x="54633" y="25679"/>
                    <a:pt x="53999" y="29060"/>
                  </a:cubicBezTo>
                  <a:cubicBezTo>
                    <a:pt x="53577" y="30751"/>
                    <a:pt x="53260" y="32442"/>
                    <a:pt x="52837" y="34238"/>
                  </a:cubicBezTo>
                  <a:cubicBezTo>
                    <a:pt x="50512" y="31279"/>
                    <a:pt x="48187" y="27264"/>
                    <a:pt x="41635" y="27581"/>
                  </a:cubicBezTo>
                  <a:cubicBezTo>
                    <a:pt x="34027" y="27898"/>
                    <a:pt x="27370" y="36563"/>
                    <a:pt x="27370" y="36563"/>
                  </a:cubicBezTo>
                  <a:cubicBezTo>
                    <a:pt x="29483" y="36140"/>
                    <a:pt x="33710" y="38888"/>
                    <a:pt x="41953" y="39310"/>
                  </a:cubicBezTo>
                  <a:cubicBezTo>
                    <a:pt x="47025" y="39522"/>
                    <a:pt x="50195" y="38359"/>
                    <a:pt x="51991" y="37303"/>
                  </a:cubicBezTo>
                  <a:cubicBezTo>
                    <a:pt x="51780" y="37937"/>
                    <a:pt x="51569" y="38571"/>
                    <a:pt x="51463" y="39205"/>
                  </a:cubicBezTo>
                  <a:cubicBezTo>
                    <a:pt x="50406" y="42375"/>
                    <a:pt x="49033" y="45439"/>
                    <a:pt x="47448" y="48398"/>
                  </a:cubicBezTo>
                  <a:cubicBezTo>
                    <a:pt x="45968" y="45651"/>
                    <a:pt x="43432" y="43537"/>
                    <a:pt x="40367" y="42798"/>
                  </a:cubicBezTo>
                  <a:cubicBezTo>
                    <a:pt x="36880" y="41847"/>
                    <a:pt x="33287" y="42164"/>
                    <a:pt x="30011" y="43643"/>
                  </a:cubicBezTo>
                  <a:cubicBezTo>
                    <a:pt x="31597" y="43960"/>
                    <a:pt x="33287" y="46285"/>
                    <a:pt x="38571" y="48293"/>
                  </a:cubicBezTo>
                  <a:cubicBezTo>
                    <a:pt x="41107" y="49455"/>
                    <a:pt x="43960" y="49878"/>
                    <a:pt x="46708" y="49561"/>
                  </a:cubicBezTo>
                  <a:cubicBezTo>
                    <a:pt x="45123" y="52203"/>
                    <a:pt x="43326" y="54633"/>
                    <a:pt x="41213" y="56852"/>
                  </a:cubicBezTo>
                  <a:cubicBezTo>
                    <a:pt x="40896" y="57275"/>
                    <a:pt x="40473" y="57592"/>
                    <a:pt x="40156" y="58015"/>
                  </a:cubicBezTo>
                  <a:cubicBezTo>
                    <a:pt x="38465" y="53365"/>
                    <a:pt x="34767" y="49772"/>
                    <a:pt x="30117" y="48293"/>
                  </a:cubicBezTo>
                  <a:cubicBezTo>
                    <a:pt x="23248" y="45862"/>
                    <a:pt x="16485" y="49455"/>
                    <a:pt x="16485" y="49455"/>
                  </a:cubicBezTo>
                  <a:cubicBezTo>
                    <a:pt x="18493" y="49983"/>
                    <a:pt x="20818" y="53365"/>
                    <a:pt x="27792" y="56535"/>
                  </a:cubicBezTo>
                  <a:cubicBezTo>
                    <a:pt x="33816" y="59177"/>
                    <a:pt x="37831" y="58966"/>
                    <a:pt x="39522" y="58543"/>
                  </a:cubicBezTo>
                  <a:cubicBezTo>
                    <a:pt x="36775" y="60973"/>
                    <a:pt x="33604" y="63087"/>
                    <a:pt x="30223" y="64566"/>
                  </a:cubicBezTo>
                  <a:cubicBezTo>
                    <a:pt x="20712" y="53048"/>
                    <a:pt x="11730" y="56112"/>
                    <a:pt x="11730" y="56112"/>
                  </a:cubicBezTo>
                  <a:cubicBezTo>
                    <a:pt x="15112" y="56747"/>
                    <a:pt x="18176" y="58332"/>
                    <a:pt x="20607" y="60762"/>
                  </a:cubicBezTo>
                  <a:cubicBezTo>
                    <a:pt x="23143" y="63087"/>
                    <a:pt x="26313" y="64566"/>
                    <a:pt x="29800" y="64883"/>
                  </a:cubicBezTo>
                  <a:cubicBezTo>
                    <a:pt x="27792" y="65729"/>
                    <a:pt x="25890" y="66363"/>
                    <a:pt x="23882" y="66891"/>
                  </a:cubicBezTo>
                  <a:cubicBezTo>
                    <a:pt x="22826" y="66785"/>
                    <a:pt x="21875" y="66468"/>
                    <a:pt x="21135" y="65940"/>
                  </a:cubicBezTo>
                  <a:cubicBezTo>
                    <a:pt x="19973" y="65306"/>
                    <a:pt x="19021" y="64461"/>
                    <a:pt x="17859" y="63827"/>
                  </a:cubicBezTo>
                  <a:cubicBezTo>
                    <a:pt x="14583" y="62242"/>
                    <a:pt x="10779" y="62559"/>
                    <a:pt x="7820" y="64672"/>
                  </a:cubicBezTo>
                  <a:cubicBezTo>
                    <a:pt x="6446" y="65729"/>
                    <a:pt x="5178" y="66997"/>
                    <a:pt x="4122" y="68371"/>
                  </a:cubicBezTo>
                  <a:cubicBezTo>
                    <a:pt x="3065" y="69744"/>
                    <a:pt x="1585" y="70801"/>
                    <a:pt x="0" y="71435"/>
                  </a:cubicBezTo>
                  <a:lnTo>
                    <a:pt x="8665" y="73654"/>
                  </a:lnTo>
                  <a:cubicBezTo>
                    <a:pt x="10779" y="74288"/>
                    <a:pt x="13104" y="74605"/>
                    <a:pt x="15429" y="74500"/>
                  </a:cubicBezTo>
                  <a:cubicBezTo>
                    <a:pt x="17753" y="74288"/>
                    <a:pt x="19444" y="72598"/>
                    <a:pt x="20712" y="70907"/>
                  </a:cubicBezTo>
                  <a:cubicBezTo>
                    <a:pt x="21875" y="69216"/>
                    <a:pt x="23354" y="67842"/>
                    <a:pt x="25150" y="66785"/>
                  </a:cubicBezTo>
                  <a:cubicBezTo>
                    <a:pt x="24833" y="66785"/>
                    <a:pt x="24728" y="66785"/>
                    <a:pt x="24516" y="66891"/>
                  </a:cubicBezTo>
                  <a:cubicBezTo>
                    <a:pt x="24305" y="66891"/>
                    <a:pt x="24094" y="66891"/>
                    <a:pt x="23882" y="66891"/>
                  </a:cubicBezTo>
                  <a:cubicBezTo>
                    <a:pt x="26524" y="66257"/>
                    <a:pt x="28955" y="65517"/>
                    <a:pt x="31385" y="64461"/>
                  </a:cubicBezTo>
                  <a:cubicBezTo>
                    <a:pt x="19021" y="72703"/>
                    <a:pt x="18704" y="81474"/>
                    <a:pt x="18704" y="81474"/>
                  </a:cubicBezTo>
                  <a:cubicBezTo>
                    <a:pt x="22403" y="80417"/>
                    <a:pt x="25996" y="78832"/>
                    <a:pt x="29272" y="76824"/>
                  </a:cubicBezTo>
                  <a:cubicBezTo>
                    <a:pt x="33604" y="73971"/>
                    <a:pt x="32548" y="65306"/>
                    <a:pt x="32442" y="64038"/>
                  </a:cubicBezTo>
                  <a:cubicBezTo>
                    <a:pt x="32653" y="63932"/>
                    <a:pt x="32970" y="63827"/>
                    <a:pt x="33182" y="63721"/>
                  </a:cubicBezTo>
                  <a:cubicBezTo>
                    <a:pt x="34767" y="62876"/>
                    <a:pt x="36246" y="62030"/>
                    <a:pt x="37726" y="61079"/>
                  </a:cubicBezTo>
                  <a:lnTo>
                    <a:pt x="38148" y="60762"/>
                  </a:lnTo>
                  <a:cubicBezTo>
                    <a:pt x="36458" y="63510"/>
                    <a:pt x="35506" y="66680"/>
                    <a:pt x="35084" y="69850"/>
                  </a:cubicBezTo>
                  <a:cubicBezTo>
                    <a:pt x="34133" y="77458"/>
                    <a:pt x="35823" y="81263"/>
                    <a:pt x="35084" y="83271"/>
                  </a:cubicBezTo>
                  <a:cubicBezTo>
                    <a:pt x="35084" y="83271"/>
                    <a:pt x="41847" y="79361"/>
                    <a:pt x="43326" y="72280"/>
                  </a:cubicBezTo>
                  <a:cubicBezTo>
                    <a:pt x="44489" y="67631"/>
                    <a:pt x="43432" y="62664"/>
                    <a:pt x="40579" y="58860"/>
                  </a:cubicBezTo>
                  <a:lnTo>
                    <a:pt x="40896" y="58543"/>
                  </a:lnTo>
                  <a:cubicBezTo>
                    <a:pt x="41213" y="58332"/>
                    <a:pt x="41530" y="58015"/>
                    <a:pt x="41847" y="57698"/>
                  </a:cubicBezTo>
                  <a:cubicBezTo>
                    <a:pt x="43432" y="56112"/>
                    <a:pt x="44911" y="54527"/>
                    <a:pt x="46285" y="52731"/>
                  </a:cubicBezTo>
                  <a:cubicBezTo>
                    <a:pt x="45968" y="54844"/>
                    <a:pt x="46179" y="57064"/>
                    <a:pt x="46813" y="59071"/>
                  </a:cubicBezTo>
                  <a:cubicBezTo>
                    <a:pt x="48610" y="64989"/>
                    <a:pt x="51463" y="67842"/>
                    <a:pt x="51569" y="69427"/>
                  </a:cubicBezTo>
                  <a:cubicBezTo>
                    <a:pt x="51569" y="69427"/>
                    <a:pt x="56641" y="65940"/>
                    <a:pt x="55584" y="60339"/>
                  </a:cubicBezTo>
                  <a:cubicBezTo>
                    <a:pt x="54528" y="55056"/>
                    <a:pt x="50723" y="51991"/>
                    <a:pt x="48082" y="50195"/>
                  </a:cubicBezTo>
                  <a:cubicBezTo>
                    <a:pt x="50089" y="47025"/>
                    <a:pt x="51780" y="43643"/>
                    <a:pt x="53048" y="40156"/>
                  </a:cubicBezTo>
                  <a:cubicBezTo>
                    <a:pt x="53365" y="42903"/>
                    <a:pt x="54105" y="45651"/>
                    <a:pt x="55373" y="48081"/>
                  </a:cubicBezTo>
                  <a:cubicBezTo>
                    <a:pt x="59072" y="55478"/>
                    <a:pt x="63298" y="58226"/>
                    <a:pt x="63827" y="60234"/>
                  </a:cubicBezTo>
                  <a:cubicBezTo>
                    <a:pt x="63827" y="60234"/>
                    <a:pt x="69005" y="50723"/>
                    <a:pt x="66257" y="43643"/>
                  </a:cubicBezTo>
                  <a:cubicBezTo>
                    <a:pt x="63615" y="36986"/>
                    <a:pt x="58438" y="37091"/>
                    <a:pt x="54633" y="35718"/>
                  </a:cubicBezTo>
                  <a:cubicBezTo>
                    <a:pt x="55267" y="33710"/>
                    <a:pt x="55796" y="31596"/>
                    <a:pt x="56324" y="29589"/>
                  </a:cubicBezTo>
                  <a:cubicBezTo>
                    <a:pt x="57169" y="26101"/>
                    <a:pt x="57698" y="22508"/>
                    <a:pt x="58438" y="19338"/>
                  </a:cubicBezTo>
                  <a:cubicBezTo>
                    <a:pt x="59177" y="16062"/>
                    <a:pt x="60445" y="12892"/>
                    <a:pt x="62136" y="10039"/>
                  </a:cubicBezTo>
                  <a:cubicBezTo>
                    <a:pt x="62981" y="8665"/>
                    <a:pt x="63933" y="7397"/>
                    <a:pt x="65095" y="6235"/>
                  </a:cubicBezTo>
                  <a:cubicBezTo>
                    <a:pt x="65623" y="5706"/>
                    <a:pt x="66257" y="5178"/>
                    <a:pt x="66891" y="4755"/>
                  </a:cubicBezTo>
                  <a:cubicBezTo>
                    <a:pt x="67208" y="4544"/>
                    <a:pt x="67525" y="4333"/>
                    <a:pt x="67842" y="4121"/>
                  </a:cubicBezTo>
                  <a:lnTo>
                    <a:pt x="68265" y="3910"/>
                  </a:lnTo>
                  <a:lnTo>
                    <a:pt x="68688" y="3804"/>
                  </a:lnTo>
                  <a:close/>
                </a:path>
              </a:pathLst>
            </a:custGeom>
            <a:solidFill>
              <a:schemeClr val="accent3"/>
            </a:solidFill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2400000" dist="1905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36"/>
            <p:cNvSpPr/>
            <p:nvPr/>
          </p:nvSpPr>
          <p:spPr>
            <a:xfrm>
              <a:off x="3138524" y="1281339"/>
              <a:ext cx="1161182" cy="1401035"/>
            </a:xfrm>
            <a:custGeom>
              <a:rect b="b" l="l" r="r" t="t"/>
              <a:pathLst>
                <a:path extrusionOk="0" h="83271" w="69005">
                  <a:moveTo>
                    <a:pt x="67420" y="0"/>
                  </a:moveTo>
                  <a:cubicBezTo>
                    <a:pt x="67103" y="106"/>
                    <a:pt x="66786" y="211"/>
                    <a:pt x="66574" y="423"/>
                  </a:cubicBezTo>
                  <a:lnTo>
                    <a:pt x="65835" y="740"/>
                  </a:lnTo>
                  <a:cubicBezTo>
                    <a:pt x="65412" y="1057"/>
                    <a:pt x="64989" y="1374"/>
                    <a:pt x="64567" y="1691"/>
                  </a:cubicBezTo>
                  <a:cubicBezTo>
                    <a:pt x="63721" y="2219"/>
                    <a:pt x="63087" y="2959"/>
                    <a:pt x="62347" y="3699"/>
                  </a:cubicBezTo>
                  <a:cubicBezTo>
                    <a:pt x="61079" y="5072"/>
                    <a:pt x="60023" y="6657"/>
                    <a:pt x="59177" y="8348"/>
                  </a:cubicBezTo>
                  <a:cubicBezTo>
                    <a:pt x="57486" y="11518"/>
                    <a:pt x="56218" y="15006"/>
                    <a:pt x="55690" y="18704"/>
                  </a:cubicBezTo>
                  <a:cubicBezTo>
                    <a:pt x="54950" y="22297"/>
                    <a:pt x="54633" y="25679"/>
                    <a:pt x="53999" y="29060"/>
                  </a:cubicBezTo>
                  <a:cubicBezTo>
                    <a:pt x="53577" y="30751"/>
                    <a:pt x="53260" y="32442"/>
                    <a:pt x="52837" y="34238"/>
                  </a:cubicBezTo>
                  <a:cubicBezTo>
                    <a:pt x="50512" y="31279"/>
                    <a:pt x="48187" y="27264"/>
                    <a:pt x="41635" y="27581"/>
                  </a:cubicBezTo>
                  <a:cubicBezTo>
                    <a:pt x="34027" y="27898"/>
                    <a:pt x="27370" y="36563"/>
                    <a:pt x="27370" y="36563"/>
                  </a:cubicBezTo>
                  <a:cubicBezTo>
                    <a:pt x="29483" y="36140"/>
                    <a:pt x="33710" y="38888"/>
                    <a:pt x="41953" y="39310"/>
                  </a:cubicBezTo>
                  <a:cubicBezTo>
                    <a:pt x="47025" y="39522"/>
                    <a:pt x="50195" y="38359"/>
                    <a:pt x="51991" y="37303"/>
                  </a:cubicBezTo>
                  <a:cubicBezTo>
                    <a:pt x="51780" y="37937"/>
                    <a:pt x="51569" y="38571"/>
                    <a:pt x="51463" y="39205"/>
                  </a:cubicBezTo>
                  <a:cubicBezTo>
                    <a:pt x="50406" y="42375"/>
                    <a:pt x="49033" y="45439"/>
                    <a:pt x="47448" y="48398"/>
                  </a:cubicBezTo>
                  <a:cubicBezTo>
                    <a:pt x="45968" y="45651"/>
                    <a:pt x="43432" y="43537"/>
                    <a:pt x="40367" y="42798"/>
                  </a:cubicBezTo>
                  <a:cubicBezTo>
                    <a:pt x="36880" y="41847"/>
                    <a:pt x="33287" y="42164"/>
                    <a:pt x="30011" y="43643"/>
                  </a:cubicBezTo>
                  <a:cubicBezTo>
                    <a:pt x="31597" y="43960"/>
                    <a:pt x="33287" y="46285"/>
                    <a:pt x="38571" y="48293"/>
                  </a:cubicBezTo>
                  <a:cubicBezTo>
                    <a:pt x="41107" y="49455"/>
                    <a:pt x="43960" y="49878"/>
                    <a:pt x="46708" y="49561"/>
                  </a:cubicBezTo>
                  <a:cubicBezTo>
                    <a:pt x="45123" y="52203"/>
                    <a:pt x="43326" y="54633"/>
                    <a:pt x="41213" y="56852"/>
                  </a:cubicBezTo>
                  <a:cubicBezTo>
                    <a:pt x="40896" y="57275"/>
                    <a:pt x="40473" y="57592"/>
                    <a:pt x="40156" y="58015"/>
                  </a:cubicBezTo>
                  <a:cubicBezTo>
                    <a:pt x="38465" y="53365"/>
                    <a:pt x="34767" y="49772"/>
                    <a:pt x="30117" y="48293"/>
                  </a:cubicBezTo>
                  <a:cubicBezTo>
                    <a:pt x="23248" y="45862"/>
                    <a:pt x="16485" y="49455"/>
                    <a:pt x="16485" y="49455"/>
                  </a:cubicBezTo>
                  <a:cubicBezTo>
                    <a:pt x="18493" y="49983"/>
                    <a:pt x="20818" y="53365"/>
                    <a:pt x="27792" y="56535"/>
                  </a:cubicBezTo>
                  <a:cubicBezTo>
                    <a:pt x="33816" y="59177"/>
                    <a:pt x="37831" y="58966"/>
                    <a:pt x="39522" y="58543"/>
                  </a:cubicBezTo>
                  <a:cubicBezTo>
                    <a:pt x="36775" y="60973"/>
                    <a:pt x="33604" y="63087"/>
                    <a:pt x="30223" y="64566"/>
                  </a:cubicBezTo>
                  <a:cubicBezTo>
                    <a:pt x="20712" y="53048"/>
                    <a:pt x="11730" y="56112"/>
                    <a:pt x="11730" y="56112"/>
                  </a:cubicBezTo>
                  <a:cubicBezTo>
                    <a:pt x="15112" y="56747"/>
                    <a:pt x="18176" y="58332"/>
                    <a:pt x="20607" y="60762"/>
                  </a:cubicBezTo>
                  <a:cubicBezTo>
                    <a:pt x="23143" y="63087"/>
                    <a:pt x="26313" y="64566"/>
                    <a:pt x="29800" y="64883"/>
                  </a:cubicBezTo>
                  <a:cubicBezTo>
                    <a:pt x="27792" y="65729"/>
                    <a:pt x="25890" y="66363"/>
                    <a:pt x="23882" y="66891"/>
                  </a:cubicBezTo>
                  <a:cubicBezTo>
                    <a:pt x="22826" y="66785"/>
                    <a:pt x="21875" y="66468"/>
                    <a:pt x="21135" y="65940"/>
                  </a:cubicBezTo>
                  <a:cubicBezTo>
                    <a:pt x="19973" y="65306"/>
                    <a:pt x="19021" y="64461"/>
                    <a:pt x="17859" y="63827"/>
                  </a:cubicBezTo>
                  <a:cubicBezTo>
                    <a:pt x="14583" y="62242"/>
                    <a:pt x="10779" y="62559"/>
                    <a:pt x="7820" y="64672"/>
                  </a:cubicBezTo>
                  <a:cubicBezTo>
                    <a:pt x="6446" y="65729"/>
                    <a:pt x="5178" y="66997"/>
                    <a:pt x="4122" y="68371"/>
                  </a:cubicBezTo>
                  <a:cubicBezTo>
                    <a:pt x="3065" y="69744"/>
                    <a:pt x="1585" y="70801"/>
                    <a:pt x="0" y="71435"/>
                  </a:cubicBezTo>
                  <a:lnTo>
                    <a:pt x="8665" y="73654"/>
                  </a:lnTo>
                  <a:cubicBezTo>
                    <a:pt x="10779" y="74288"/>
                    <a:pt x="13104" y="74605"/>
                    <a:pt x="15429" y="74500"/>
                  </a:cubicBezTo>
                  <a:cubicBezTo>
                    <a:pt x="17753" y="74288"/>
                    <a:pt x="19444" y="72598"/>
                    <a:pt x="20712" y="70907"/>
                  </a:cubicBezTo>
                  <a:cubicBezTo>
                    <a:pt x="21875" y="69216"/>
                    <a:pt x="23354" y="67842"/>
                    <a:pt x="25150" y="66785"/>
                  </a:cubicBezTo>
                  <a:cubicBezTo>
                    <a:pt x="24833" y="66785"/>
                    <a:pt x="24728" y="66785"/>
                    <a:pt x="24516" y="66891"/>
                  </a:cubicBezTo>
                  <a:cubicBezTo>
                    <a:pt x="24305" y="66891"/>
                    <a:pt x="24094" y="66891"/>
                    <a:pt x="23882" y="66891"/>
                  </a:cubicBezTo>
                  <a:cubicBezTo>
                    <a:pt x="26524" y="66257"/>
                    <a:pt x="28955" y="65517"/>
                    <a:pt x="31385" y="64461"/>
                  </a:cubicBezTo>
                  <a:cubicBezTo>
                    <a:pt x="19021" y="72703"/>
                    <a:pt x="18704" y="81474"/>
                    <a:pt x="18704" y="81474"/>
                  </a:cubicBezTo>
                  <a:cubicBezTo>
                    <a:pt x="22403" y="80417"/>
                    <a:pt x="25996" y="78832"/>
                    <a:pt x="29272" y="76824"/>
                  </a:cubicBezTo>
                  <a:cubicBezTo>
                    <a:pt x="33604" y="73971"/>
                    <a:pt x="32548" y="65306"/>
                    <a:pt x="32442" y="64038"/>
                  </a:cubicBezTo>
                  <a:cubicBezTo>
                    <a:pt x="32653" y="63932"/>
                    <a:pt x="32970" y="63827"/>
                    <a:pt x="33182" y="63721"/>
                  </a:cubicBezTo>
                  <a:cubicBezTo>
                    <a:pt x="34767" y="62876"/>
                    <a:pt x="36246" y="62030"/>
                    <a:pt x="37726" y="61079"/>
                  </a:cubicBezTo>
                  <a:lnTo>
                    <a:pt x="38148" y="60762"/>
                  </a:lnTo>
                  <a:cubicBezTo>
                    <a:pt x="36458" y="63510"/>
                    <a:pt x="35506" y="66680"/>
                    <a:pt x="35084" y="69850"/>
                  </a:cubicBezTo>
                  <a:cubicBezTo>
                    <a:pt x="34133" y="77458"/>
                    <a:pt x="35823" y="81263"/>
                    <a:pt x="35084" y="83271"/>
                  </a:cubicBezTo>
                  <a:cubicBezTo>
                    <a:pt x="35084" y="83271"/>
                    <a:pt x="41847" y="79361"/>
                    <a:pt x="43326" y="72280"/>
                  </a:cubicBezTo>
                  <a:cubicBezTo>
                    <a:pt x="44489" y="67631"/>
                    <a:pt x="43432" y="62664"/>
                    <a:pt x="40579" y="58860"/>
                  </a:cubicBezTo>
                  <a:lnTo>
                    <a:pt x="40896" y="58543"/>
                  </a:lnTo>
                  <a:cubicBezTo>
                    <a:pt x="41213" y="58332"/>
                    <a:pt x="41530" y="58015"/>
                    <a:pt x="41847" y="57698"/>
                  </a:cubicBezTo>
                  <a:cubicBezTo>
                    <a:pt x="43432" y="56112"/>
                    <a:pt x="44911" y="54527"/>
                    <a:pt x="46285" y="52731"/>
                  </a:cubicBezTo>
                  <a:cubicBezTo>
                    <a:pt x="45968" y="54844"/>
                    <a:pt x="46179" y="57064"/>
                    <a:pt x="46813" y="59071"/>
                  </a:cubicBezTo>
                  <a:cubicBezTo>
                    <a:pt x="48610" y="64989"/>
                    <a:pt x="51463" y="67842"/>
                    <a:pt x="51569" y="69427"/>
                  </a:cubicBezTo>
                  <a:cubicBezTo>
                    <a:pt x="51569" y="69427"/>
                    <a:pt x="56641" y="65940"/>
                    <a:pt x="55584" y="60339"/>
                  </a:cubicBezTo>
                  <a:cubicBezTo>
                    <a:pt x="54528" y="55056"/>
                    <a:pt x="50723" y="51991"/>
                    <a:pt x="48082" y="50195"/>
                  </a:cubicBezTo>
                  <a:cubicBezTo>
                    <a:pt x="50089" y="47025"/>
                    <a:pt x="51780" y="43643"/>
                    <a:pt x="53048" y="40156"/>
                  </a:cubicBezTo>
                  <a:cubicBezTo>
                    <a:pt x="53365" y="42903"/>
                    <a:pt x="54105" y="45651"/>
                    <a:pt x="55373" y="48081"/>
                  </a:cubicBezTo>
                  <a:cubicBezTo>
                    <a:pt x="59072" y="55478"/>
                    <a:pt x="63298" y="58226"/>
                    <a:pt x="63827" y="60234"/>
                  </a:cubicBezTo>
                  <a:cubicBezTo>
                    <a:pt x="63827" y="60234"/>
                    <a:pt x="69005" y="50723"/>
                    <a:pt x="66257" y="43643"/>
                  </a:cubicBezTo>
                  <a:cubicBezTo>
                    <a:pt x="63615" y="36986"/>
                    <a:pt x="58438" y="37091"/>
                    <a:pt x="54633" y="35718"/>
                  </a:cubicBezTo>
                  <a:cubicBezTo>
                    <a:pt x="55267" y="33710"/>
                    <a:pt x="55796" y="31596"/>
                    <a:pt x="56324" y="29589"/>
                  </a:cubicBezTo>
                  <a:cubicBezTo>
                    <a:pt x="57169" y="26101"/>
                    <a:pt x="57698" y="22508"/>
                    <a:pt x="58438" y="19338"/>
                  </a:cubicBezTo>
                  <a:cubicBezTo>
                    <a:pt x="59177" y="16062"/>
                    <a:pt x="60445" y="12892"/>
                    <a:pt x="62136" y="10039"/>
                  </a:cubicBezTo>
                  <a:cubicBezTo>
                    <a:pt x="62981" y="8665"/>
                    <a:pt x="63933" y="7397"/>
                    <a:pt x="65095" y="6235"/>
                  </a:cubicBezTo>
                  <a:cubicBezTo>
                    <a:pt x="65623" y="5706"/>
                    <a:pt x="66257" y="5178"/>
                    <a:pt x="66891" y="4755"/>
                  </a:cubicBezTo>
                  <a:cubicBezTo>
                    <a:pt x="67208" y="4544"/>
                    <a:pt x="67525" y="4333"/>
                    <a:pt x="67842" y="4121"/>
                  </a:cubicBezTo>
                  <a:lnTo>
                    <a:pt x="68265" y="3910"/>
                  </a:lnTo>
                  <a:lnTo>
                    <a:pt x="68688" y="3804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59" name="Google Shape;359;p36"/>
          <p:cNvGrpSpPr/>
          <p:nvPr/>
        </p:nvGrpSpPr>
        <p:grpSpPr>
          <a:xfrm>
            <a:off x="256304" y="3554959"/>
            <a:ext cx="816483" cy="1458689"/>
            <a:chOff x="4122901" y="2772174"/>
            <a:chExt cx="1030002" cy="1840153"/>
          </a:xfrm>
        </p:grpSpPr>
        <p:sp>
          <p:nvSpPr>
            <p:cNvPr id="360" name="Google Shape;360;p36"/>
            <p:cNvSpPr/>
            <p:nvPr/>
          </p:nvSpPr>
          <p:spPr>
            <a:xfrm>
              <a:off x="4122901" y="2772174"/>
              <a:ext cx="1030002" cy="1840153"/>
            </a:xfrm>
            <a:custGeom>
              <a:rect b="b" l="l" r="r" t="t"/>
              <a:pathLst>
                <a:path extrusionOk="0" h="200671" w="112323">
                  <a:moveTo>
                    <a:pt x="61489" y="164710"/>
                  </a:moveTo>
                  <a:lnTo>
                    <a:pt x="61489" y="164266"/>
                  </a:lnTo>
                  <a:cubicBezTo>
                    <a:pt x="61711" y="157606"/>
                    <a:pt x="61933" y="151169"/>
                    <a:pt x="61711" y="144732"/>
                  </a:cubicBezTo>
                  <a:cubicBezTo>
                    <a:pt x="93676" y="140514"/>
                    <a:pt x="105441" y="100335"/>
                    <a:pt x="105441" y="100335"/>
                  </a:cubicBezTo>
                  <a:cubicBezTo>
                    <a:pt x="76805" y="116984"/>
                    <a:pt x="65262" y="134076"/>
                    <a:pt x="61489" y="141402"/>
                  </a:cubicBezTo>
                  <a:cubicBezTo>
                    <a:pt x="61267" y="136518"/>
                    <a:pt x="61045" y="131857"/>
                    <a:pt x="60601" y="127195"/>
                  </a:cubicBezTo>
                  <a:cubicBezTo>
                    <a:pt x="60601" y="125197"/>
                    <a:pt x="60379" y="123199"/>
                    <a:pt x="60157" y="121202"/>
                  </a:cubicBezTo>
                  <a:cubicBezTo>
                    <a:pt x="88570" y="115652"/>
                    <a:pt x="96562" y="78581"/>
                    <a:pt x="96562" y="78581"/>
                  </a:cubicBezTo>
                  <a:cubicBezTo>
                    <a:pt x="71256" y="95674"/>
                    <a:pt x="62377" y="112322"/>
                    <a:pt x="59713" y="118538"/>
                  </a:cubicBezTo>
                  <a:cubicBezTo>
                    <a:pt x="59269" y="115430"/>
                    <a:pt x="58825" y="112100"/>
                    <a:pt x="58381" y="108771"/>
                  </a:cubicBezTo>
                  <a:lnTo>
                    <a:pt x="57049" y="101223"/>
                  </a:lnTo>
                  <a:cubicBezTo>
                    <a:pt x="81023" y="94564"/>
                    <a:pt x="85685" y="62377"/>
                    <a:pt x="85685" y="62377"/>
                  </a:cubicBezTo>
                  <a:cubicBezTo>
                    <a:pt x="65040" y="78581"/>
                    <a:pt x="58381" y="93454"/>
                    <a:pt x="56605" y="99003"/>
                  </a:cubicBezTo>
                  <a:cubicBezTo>
                    <a:pt x="56383" y="97672"/>
                    <a:pt x="56161" y="96562"/>
                    <a:pt x="55939" y="95230"/>
                  </a:cubicBezTo>
                  <a:lnTo>
                    <a:pt x="54829" y="90790"/>
                  </a:lnTo>
                  <a:cubicBezTo>
                    <a:pt x="54163" y="87682"/>
                    <a:pt x="53275" y="84353"/>
                    <a:pt x="52387" y="81245"/>
                  </a:cubicBezTo>
                  <a:cubicBezTo>
                    <a:pt x="73920" y="75474"/>
                    <a:pt x="78359" y="47282"/>
                    <a:pt x="78359" y="47282"/>
                  </a:cubicBezTo>
                  <a:cubicBezTo>
                    <a:pt x="59047" y="62599"/>
                    <a:pt x="53497" y="76139"/>
                    <a:pt x="51943" y="80579"/>
                  </a:cubicBezTo>
                  <a:cubicBezTo>
                    <a:pt x="50612" y="75474"/>
                    <a:pt x="48836" y="70812"/>
                    <a:pt x="47060" y="65928"/>
                  </a:cubicBezTo>
                  <a:cubicBezTo>
                    <a:pt x="64818" y="55939"/>
                    <a:pt x="63930" y="30855"/>
                    <a:pt x="63930" y="30855"/>
                  </a:cubicBezTo>
                  <a:cubicBezTo>
                    <a:pt x="48170" y="50390"/>
                    <a:pt x="47282" y="63931"/>
                    <a:pt x="47282" y="65484"/>
                  </a:cubicBezTo>
                  <a:lnTo>
                    <a:pt x="45284" y="61045"/>
                  </a:lnTo>
                  <a:lnTo>
                    <a:pt x="45284" y="61045"/>
                  </a:lnTo>
                  <a:cubicBezTo>
                    <a:pt x="45284" y="61045"/>
                    <a:pt x="52165" y="22864"/>
                    <a:pt x="27526" y="0"/>
                  </a:cubicBezTo>
                  <a:cubicBezTo>
                    <a:pt x="27526" y="0"/>
                    <a:pt x="16205" y="22198"/>
                    <a:pt x="45062" y="60379"/>
                  </a:cubicBezTo>
                  <a:cubicBezTo>
                    <a:pt x="45506" y="61933"/>
                    <a:pt x="45950" y="63487"/>
                    <a:pt x="46394" y="64818"/>
                  </a:cubicBezTo>
                  <a:cubicBezTo>
                    <a:pt x="44396" y="62155"/>
                    <a:pt x="35295" y="52831"/>
                    <a:pt x="13763" y="45728"/>
                  </a:cubicBezTo>
                  <a:cubicBezTo>
                    <a:pt x="13763" y="45728"/>
                    <a:pt x="26860" y="67038"/>
                    <a:pt x="46616" y="65706"/>
                  </a:cubicBezTo>
                  <a:cubicBezTo>
                    <a:pt x="48392" y="70812"/>
                    <a:pt x="49946" y="76139"/>
                    <a:pt x="51278" y="81245"/>
                  </a:cubicBezTo>
                  <a:cubicBezTo>
                    <a:pt x="49724" y="79469"/>
                    <a:pt x="38625" y="68814"/>
                    <a:pt x="11543" y="64152"/>
                  </a:cubicBezTo>
                  <a:cubicBezTo>
                    <a:pt x="11543" y="64152"/>
                    <a:pt x="29301" y="87239"/>
                    <a:pt x="51500" y="81689"/>
                  </a:cubicBezTo>
                  <a:cubicBezTo>
                    <a:pt x="52165" y="84797"/>
                    <a:pt x="53053" y="87904"/>
                    <a:pt x="53497" y="91234"/>
                  </a:cubicBezTo>
                  <a:lnTo>
                    <a:pt x="54385" y="95674"/>
                  </a:lnTo>
                  <a:cubicBezTo>
                    <a:pt x="54829" y="97228"/>
                    <a:pt x="55051" y="98560"/>
                    <a:pt x="55273" y="100113"/>
                  </a:cubicBezTo>
                  <a:lnTo>
                    <a:pt x="55273" y="100557"/>
                  </a:lnTo>
                  <a:cubicBezTo>
                    <a:pt x="52165" y="97228"/>
                    <a:pt x="39957" y="85685"/>
                    <a:pt x="11987" y="79913"/>
                  </a:cubicBezTo>
                  <a:cubicBezTo>
                    <a:pt x="11987" y="79913"/>
                    <a:pt x="30633" y="106995"/>
                    <a:pt x="55495" y="101445"/>
                  </a:cubicBezTo>
                  <a:lnTo>
                    <a:pt x="56605" y="109215"/>
                  </a:lnTo>
                  <a:cubicBezTo>
                    <a:pt x="56827" y="112322"/>
                    <a:pt x="57271" y="115430"/>
                    <a:pt x="57493" y="118538"/>
                  </a:cubicBezTo>
                  <a:cubicBezTo>
                    <a:pt x="52831" y="114320"/>
                    <a:pt x="37515" y="102777"/>
                    <a:pt x="6215" y="98560"/>
                  </a:cubicBezTo>
                  <a:cubicBezTo>
                    <a:pt x="6215" y="98560"/>
                    <a:pt x="29745" y="128083"/>
                    <a:pt x="57715" y="120536"/>
                  </a:cubicBezTo>
                  <a:cubicBezTo>
                    <a:pt x="57937" y="122755"/>
                    <a:pt x="57937" y="125197"/>
                    <a:pt x="58159" y="127417"/>
                  </a:cubicBezTo>
                  <a:cubicBezTo>
                    <a:pt x="58381" y="132745"/>
                    <a:pt x="58381" y="137850"/>
                    <a:pt x="58381" y="143178"/>
                  </a:cubicBezTo>
                  <a:cubicBezTo>
                    <a:pt x="53497" y="138294"/>
                    <a:pt x="37293" y="124531"/>
                    <a:pt x="2442" y="117872"/>
                  </a:cubicBezTo>
                  <a:cubicBezTo>
                    <a:pt x="2442" y="117872"/>
                    <a:pt x="26860" y="152057"/>
                    <a:pt x="58381" y="145176"/>
                  </a:cubicBezTo>
                  <a:cubicBezTo>
                    <a:pt x="58381" y="151391"/>
                    <a:pt x="58159" y="157606"/>
                    <a:pt x="57493" y="163822"/>
                  </a:cubicBezTo>
                  <a:lnTo>
                    <a:pt x="57271" y="166264"/>
                  </a:lnTo>
                  <a:cubicBezTo>
                    <a:pt x="51943" y="160714"/>
                    <a:pt x="35295" y="146507"/>
                    <a:pt x="0" y="138960"/>
                  </a:cubicBezTo>
                  <a:cubicBezTo>
                    <a:pt x="0" y="138960"/>
                    <a:pt x="24418" y="174477"/>
                    <a:pt x="57049" y="168706"/>
                  </a:cubicBezTo>
                  <a:lnTo>
                    <a:pt x="56605" y="172923"/>
                  </a:lnTo>
                  <a:cubicBezTo>
                    <a:pt x="56161" y="176031"/>
                    <a:pt x="55717" y="178917"/>
                    <a:pt x="55273" y="182024"/>
                  </a:cubicBezTo>
                  <a:cubicBezTo>
                    <a:pt x="54829" y="184910"/>
                    <a:pt x="54385" y="188018"/>
                    <a:pt x="53719" y="190904"/>
                  </a:cubicBezTo>
                  <a:lnTo>
                    <a:pt x="52831" y="195343"/>
                  </a:lnTo>
                  <a:lnTo>
                    <a:pt x="52387" y="197563"/>
                  </a:lnTo>
                  <a:lnTo>
                    <a:pt x="52165" y="198673"/>
                  </a:lnTo>
                  <a:cubicBezTo>
                    <a:pt x="51943" y="199339"/>
                    <a:pt x="51943" y="200005"/>
                    <a:pt x="51943" y="200671"/>
                  </a:cubicBezTo>
                  <a:lnTo>
                    <a:pt x="57271" y="200005"/>
                  </a:lnTo>
                  <a:cubicBezTo>
                    <a:pt x="57271" y="200005"/>
                    <a:pt x="57493" y="200005"/>
                    <a:pt x="57493" y="199783"/>
                  </a:cubicBezTo>
                  <a:lnTo>
                    <a:pt x="57715" y="198673"/>
                  </a:lnTo>
                  <a:lnTo>
                    <a:pt x="57937" y="196453"/>
                  </a:lnTo>
                  <a:lnTo>
                    <a:pt x="58825" y="191792"/>
                  </a:lnTo>
                  <a:cubicBezTo>
                    <a:pt x="59269" y="188684"/>
                    <a:pt x="59713" y="185798"/>
                    <a:pt x="59935" y="182690"/>
                  </a:cubicBezTo>
                  <a:cubicBezTo>
                    <a:pt x="60379" y="179583"/>
                    <a:pt x="60601" y="176475"/>
                    <a:pt x="60823" y="173367"/>
                  </a:cubicBezTo>
                  <a:lnTo>
                    <a:pt x="61267" y="168484"/>
                  </a:lnTo>
                  <a:cubicBezTo>
                    <a:pt x="94564" y="168484"/>
                    <a:pt x="112322" y="128971"/>
                    <a:pt x="112322" y="128971"/>
                  </a:cubicBezTo>
                  <a:cubicBezTo>
                    <a:pt x="80801" y="141846"/>
                    <a:pt x="66594" y="157828"/>
                    <a:pt x="61489" y="164710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2400000" dist="1905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36"/>
            <p:cNvSpPr/>
            <p:nvPr/>
          </p:nvSpPr>
          <p:spPr>
            <a:xfrm>
              <a:off x="4122901" y="2772174"/>
              <a:ext cx="1030002" cy="1840153"/>
            </a:xfrm>
            <a:custGeom>
              <a:rect b="b" l="l" r="r" t="t"/>
              <a:pathLst>
                <a:path extrusionOk="0" h="200671" w="112323">
                  <a:moveTo>
                    <a:pt x="61489" y="164710"/>
                  </a:moveTo>
                  <a:lnTo>
                    <a:pt x="61489" y="164266"/>
                  </a:lnTo>
                  <a:cubicBezTo>
                    <a:pt x="61711" y="157606"/>
                    <a:pt x="61933" y="151169"/>
                    <a:pt x="61711" y="144732"/>
                  </a:cubicBezTo>
                  <a:cubicBezTo>
                    <a:pt x="93676" y="140514"/>
                    <a:pt x="105441" y="100335"/>
                    <a:pt x="105441" y="100335"/>
                  </a:cubicBezTo>
                  <a:cubicBezTo>
                    <a:pt x="76805" y="116984"/>
                    <a:pt x="65262" y="134076"/>
                    <a:pt x="61489" y="141402"/>
                  </a:cubicBezTo>
                  <a:cubicBezTo>
                    <a:pt x="61267" y="136518"/>
                    <a:pt x="61045" y="131857"/>
                    <a:pt x="60601" y="127195"/>
                  </a:cubicBezTo>
                  <a:cubicBezTo>
                    <a:pt x="60601" y="125197"/>
                    <a:pt x="60379" y="123199"/>
                    <a:pt x="60157" y="121202"/>
                  </a:cubicBezTo>
                  <a:cubicBezTo>
                    <a:pt x="88570" y="115652"/>
                    <a:pt x="96562" y="78581"/>
                    <a:pt x="96562" y="78581"/>
                  </a:cubicBezTo>
                  <a:cubicBezTo>
                    <a:pt x="71256" y="95674"/>
                    <a:pt x="62377" y="112322"/>
                    <a:pt x="59713" y="118538"/>
                  </a:cubicBezTo>
                  <a:cubicBezTo>
                    <a:pt x="59269" y="115430"/>
                    <a:pt x="58825" y="112100"/>
                    <a:pt x="58381" y="108771"/>
                  </a:cubicBezTo>
                  <a:lnTo>
                    <a:pt x="57049" y="101223"/>
                  </a:lnTo>
                  <a:cubicBezTo>
                    <a:pt x="81023" y="94564"/>
                    <a:pt x="85685" y="62377"/>
                    <a:pt x="85685" y="62377"/>
                  </a:cubicBezTo>
                  <a:cubicBezTo>
                    <a:pt x="65040" y="78581"/>
                    <a:pt x="58381" y="93454"/>
                    <a:pt x="56605" y="99003"/>
                  </a:cubicBezTo>
                  <a:cubicBezTo>
                    <a:pt x="56383" y="97672"/>
                    <a:pt x="56161" y="96562"/>
                    <a:pt x="55939" y="95230"/>
                  </a:cubicBezTo>
                  <a:lnTo>
                    <a:pt x="54829" y="90790"/>
                  </a:lnTo>
                  <a:cubicBezTo>
                    <a:pt x="54163" y="87682"/>
                    <a:pt x="53275" y="84353"/>
                    <a:pt x="52387" y="81245"/>
                  </a:cubicBezTo>
                  <a:cubicBezTo>
                    <a:pt x="73920" y="75474"/>
                    <a:pt x="78359" y="47282"/>
                    <a:pt x="78359" y="47282"/>
                  </a:cubicBezTo>
                  <a:cubicBezTo>
                    <a:pt x="59047" y="62599"/>
                    <a:pt x="53497" y="76139"/>
                    <a:pt x="51943" y="80579"/>
                  </a:cubicBezTo>
                  <a:cubicBezTo>
                    <a:pt x="50612" y="75474"/>
                    <a:pt x="48836" y="70812"/>
                    <a:pt x="47060" y="65928"/>
                  </a:cubicBezTo>
                  <a:cubicBezTo>
                    <a:pt x="64818" y="55939"/>
                    <a:pt x="63930" y="30855"/>
                    <a:pt x="63930" y="30855"/>
                  </a:cubicBezTo>
                  <a:cubicBezTo>
                    <a:pt x="48170" y="50390"/>
                    <a:pt x="47282" y="63931"/>
                    <a:pt x="47282" y="65484"/>
                  </a:cubicBezTo>
                  <a:lnTo>
                    <a:pt x="45284" y="61045"/>
                  </a:lnTo>
                  <a:lnTo>
                    <a:pt x="45284" y="61045"/>
                  </a:lnTo>
                  <a:cubicBezTo>
                    <a:pt x="45284" y="61045"/>
                    <a:pt x="52165" y="22864"/>
                    <a:pt x="27526" y="0"/>
                  </a:cubicBezTo>
                  <a:cubicBezTo>
                    <a:pt x="27526" y="0"/>
                    <a:pt x="16205" y="22198"/>
                    <a:pt x="45062" y="60379"/>
                  </a:cubicBezTo>
                  <a:cubicBezTo>
                    <a:pt x="45506" y="61933"/>
                    <a:pt x="45950" y="63487"/>
                    <a:pt x="46394" y="64818"/>
                  </a:cubicBezTo>
                  <a:cubicBezTo>
                    <a:pt x="44396" y="62155"/>
                    <a:pt x="35295" y="52831"/>
                    <a:pt x="13763" y="45728"/>
                  </a:cubicBezTo>
                  <a:cubicBezTo>
                    <a:pt x="13763" y="45728"/>
                    <a:pt x="26860" y="67038"/>
                    <a:pt x="46616" y="65706"/>
                  </a:cubicBezTo>
                  <a:cubicBezTo>
                    <a:pt x="48392" y="70812"/>
                    <a:pt x="49946" y="76139"/>
                    <a:pt x="51278" y="81245"/>
                  </a:cubicBezTo>
                  <a:cubicBezTo>
                    <a:pt x="49724" y="79469"/>
                    <a:pt x="38625" y="68814"/>
                    <a:pt x="11543" y="64152"/>
                  </a:cubicBezTo>
                  <a:cubicBezTo>
                    <a:pt x="11543" y="64152"/>
                    <a:pt x="29301" y="87239"/>
                    <a:pt x="51500" y="81689"/>
                  </a:cubicBezTo>
                  <a:cubicBezTo>
                    <a:pt x="52165" y="84797"/>
                    <a:pt x="53053" y="87904"/>
                    <a:pt x="53497" y="91234"/>
                  </a:cubicBezTo>
                  <a:lnTo>
                    <a:pt x="54385" y="95674"/>
                  </a:lnTo>
                  <a:cubicBezTo>
                    <a:pt x="54829" y="97228"/>
                    <a:pt x="55051" y="98560"/>
                    <a:pt x="55273" y="100113"/>
                  </a:cubicBezTo>
                  <a:lnTo>
                    <a:pt x="55273" y="100557"/>
                  </a:lnTo>
                  <a:cubicBezTo>
                    <a:pt x="52165" y="97228"/>
                    <a:pt x="39957" y="85685"/>
                    <a:pt x="11987" y="79913"/>
                  </a:cubicBezTo>
                  <a:cubicBezTo>
                    <a:pt x="11987" y="79913"/>
                    <a:pt x="30633" y="106995"/>
                    <a:pt x="55495" y="101445"/>
                  </a:cubicBezTo>
                  <a:lnTo>
                    <a:pt x="56605" y="109215"/>
                  </a:lnTo>
                  <a:cubicBezTo>
                    <a:pt x="56827" y="112322"/>
                    <a:pt x="57271" y="115430"/>
                    <a:pt x="57493" y="118538"/>
                  </a:cubicBezTo>
                  <a:cubicBezTo>
                    <a:pt x="52831" y="114320"/>
                    <a:pt x="37515" y="102777"/>
                    <a:pt x="6215" y="98560"/>
                  </a:cubicBezTo>
                  <a:cubicBezTo>
                    <a:pt x="6215" y="98560"/>
                    <a:pt x="29745" y="128083"/>
                    <a:pt x="57715" y="120536"/>
                  </a:cubicBezTo>
                  <a:cubicBezTo>
                    <a:pt x="57937" y="122755"/>
                    <a:pt x="57937" y="125197"/>
                    <a:pt x="58159" y="127417"/>
                  </a:cubicBezTo>
                  <a:cubicBezTo>
                    <a:pt x="58381" y="132745"/>
                    <a:pt x="58381" y="137850"/>
                    <a:pt x="58381" y="143178"/>
                  </a:cubicBezTo>
                  <a:cubicBezTo>
                    <a:pt x="53497" y="138294"/>
                    <a:pt x="37293" y="124531"/>
                    <a:pt x="2442" y="117872"/>
                  </a:cubicBezTo>
                  <a:cubicBezTo>
                    <a:pt x="2442" y="117872"/>
                    <a:pt x="26860" y="152057"/>
                    <a:pt x="58381" y="145176"/>
                  </a:cubicBezTo>
                  <a:cubicBezTo>
                    <a:pt x="58381" y="151391"/>
                    <a:pt x="58159" y="157606"/>
                    <a:pt x="57493" y="163822"/>
                  </a:cubicBezTo>
                  <a:lnTo>
                    <a:pt x="57271" y="166264"/>
                  </a:lnTo>
                  <a:cubicBezTo>
                    <a:pt x="51943" y="160714"/>
                    <a:pt x="35295" y="146507"/>
                    <a:pt x="0" y="138960"/>
                  </a:cubicBezTo>
                  <a:cubicBezTo>
                    <a:pt x="0" y="138960"/>
                    <a:pt x="24418" y="174477"/>
                    <a:pt x="57049" y="168706"/>
                  </a:cubicBezTo>
                  <a:lnTo>
                    <a:pt x="56605" y="172923"/>
                  </a:lnTo>
                  <a:cubicBezTo>
                    <a:pt x="56161" y="176031"/>
                    <a:pt x="55717" y="178917"/>
                    <a:pt x="55273" y="182024"/>
                  </a:cubicBezTo>
                  <a:cubicBezTo>
                    <a:pt x="54829" y="184910"/>
                    <a:pt x="54385" y="188018"/>
                    <a:pt x="53719" y="190904"/>
                  </a:cubicBezTo>
                  <a:lnTo>
                    <a:pt x="52831" y="195343"/>
                  </a:lnTo>
                  <a:lnTo>
                    <a:pt x="52387" y="197563"/>
                  </a:lnTo>
                  <a:lnTo>
                    <a:pt x="52165" y="198673"/>
                  </a:lnTo>
                  <a:cubicBezTo>
                    <a:pt x="51943" y="199339"/>
                    <a:pt x="51943" y="200005"/>
                    <a:pt x="51943" y="200671"/>
                  </a:cubicBezTo>
                  <a:lnTo>
                    <a:pt x="57271" y="200005"/>
                  </a:lnTo>
                  <a:cubicBezTo>
                    <a:pt x="57271" y="200005"/>
                    <a:pt x="57493" y="200005"/>
                    <a:pt x="57493" y="199783"/>
                  </a:cubicBezTo>
                  <a:lnTo>
                    <a:pt x="57715" y="198673"/>
                  </a:lnTo>
                  <a:lnTo>
                    <a:pt x="57937" y="196453"/>
                  </a:lnTo>
                  <a:lnTo>
                    <a:pt x="58825" y="191792"/>
                  </a:lnTo>
                  <a:cubicBezTo>
                    <a:pt x="59269" y="188684"/>
                    <a:pt x="59713" y="185798"/>
                    <a:pt x="59935" y="182690"/>
                  </a:cubicBezTo>
                  <a:cubicBezTo>
                    <a:pt x="60379" y="179583"/>
                    <a:pt x="60601" y="176475"/>
                    <a:pt x="60823" y="173367"/>
                  </a:cubicBezTo>
                  <a:lnTo>
                    <a:pt x="61267" y="168484"/>
                  </a:lnTo>
                  <a:cubicBezTo>
                    <a:pt x="94564" y="168484"/>
                    <a:pt x="112322" y="128971"/>
                    <a:pt x="112322" y="128971"/>
                  </a:cubicBezTo>
                  <a:cubicBezTo>
                    <a:pt x="80801" y="141846"/>
                    <a:pt x="66594" y="157828"/>
                    <a:pt x="61489" y="16471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2" name="Google Shape;362;p36"/>
          <p:cNvSpPr/>
          <p:nvPr/>
        </p:nvSpPr>
        <p:spPr>
          <a:xfrm rot="10800000">
            <a:off x="-84217" y="-55850"/>
            <a:ext cx="1821542" cy="699375"/>
          </a:xfrm>
          <a:custGeom>
            <a:rect b="b" l="l" r="r" t="t"/>
            <a:pathLst>
              <a:path extrusionOk="0" h="10906" w="28405">
                <a:moveTo>
                  <a:pt x="5374" y="1"/>
                </a:moveTo>
                <a:cubicBezTo>
                  <a:pt x="4204" y="1"/>
                  <a:pt x="2965" y="897"/>
                  <a:pt x="3093" y="2053"/>
                </a:cubicBezTo>
                <a:cubicBezTo>
                  <a:pt x="3249" y="3552"/>
                  <a:pt x="5486" y="4680"/>
                  <a:pt x="4786" y="6022"/>
                </a:cubicBezTo>
                <a:cubicBezTo>
                  <a:pt x="4300" y="6956"/>
                  <a:pt x="2918" y="6742"/>
                  <a:pt x="1926" y="7112"/>
                </a:cubicBezTo>
                <a:cubicBezTo>
                  <a:pt x="564" y="7598"/>
                  <a:pt x="0" y="9544"/>
                  <a:pt x="876" y="10672"/>
                </a:cubicBezTo>
                <a:lnTo>
                  <a:pt x="28035" y="10906"/>
                </a:lnTo>
                <a:cubicBezTo>
                  <a:pt x="28113" y="9018"/>
                  <a:pt x="28307" y="7306"/>
                  <a:pt x="28365" y="5419"/>
                </a:cubicBezTo>
                <a:cubicBezTo>
                  <a:pt x="28404" y="4816"/>
                  <a:pt x="28404" y="4155"/>
                  <a:pt x="28074" y="3629"/>
                </a:cubicBezTo>
                <a:cubicBezTo>
                  <a:pt x="27743" y="3123"/>
                  <a:pt x="26887" y="2754"/>
                  <a:pt x="26692" y="2151"/>
                </a:cubicBezTo>
                <a:cubicBezTo>
                  <a:pt x="26354" y="1136"/>
                  <a:pt x="25297" y="678"/>
                  <a:pt x="24188" y="678"/>
                </a:cubicBezTo>
                <a:cubicBezTo>
                  <a:pt x="23575" y="678"/>
                  <a:pt x="22945" y="818"/>
                  <a:pt x="22412" y="1081"/>
                </a:cubicBezTo>
                <a:cubicBezTo>
                  <a:pt x="20914" y="1820"/>
                  <a:pt x="19766" y="3162"/>
                  <a:pt x="18229" y="3863"/>
                </a:cubicBezTo>
                <a:cubicBezTo>
                  <a:pt x="17446" y="4210"/>
                  <a:pt x="16632" y="4361"/>
                  <a:pt x="15808" y="4361"/>
                </a:cubicBezTo>
                <a:cubicBezTo>
                  <a:pt x="13402" y="4361"/>
                  <a:pt x="10915" y="3070"/>
                  <a:pt x="8872" y="1606"/>
                </a:cubicBezTo>
                <a:cubicBezTo>
                  <a:pt x="7860" y="906"/>
                  <a:pt x="6809" y="108"/>
                  <a:pt x="5584" y="11"/>
                </a:cubicBezTo>
                <a:cubicBezTo>
                  <a:pt x="5514" y="4"/>
                  <a:pt x="5444" y="1"/>
                  <a:pt x="5374" y="1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63" name="Google Shape;363;p36"/>
          <p:cNvGrpSpPr/>
          <p:nvPr/>
        </p:nvGrpSpPr>
        <p:grpSpPr>
          <a:xfrm>
            <a:off x="7078070" y="4098450"/>
            <a:ext cx="933708" cy="1408960"/>
            <a:chOff x="2404645" y="2945975"/>
            <a:chExt cx="933708" cy="1408960"/>
          </a:xfrm>
        </p:grpSpPr>
        <p:sp>
          <p:nvSpPr>
            <p:cNvPr id="364" name="Google Shape;364;p36"/>
            <p:cNvSpPr/>
            <p:nvPr/>
          </p:nvSpPr>
          <p:spPr>
            <a:xfrm>
              <a:off x="2404645" y="2945975"/>
              <a:ext cx="933708" cy="1408960"/>
            </a:xfrm>
            <a:custGeom>
              <a:rect b="b" l="l" r="r" t="t"/>
              <a:pathLst>
                <a:path extrusionOk="0" h="70802" w="46920">
                  <a:moveTo>
                    <a:pt x="46919" y="11096"/>
                  </a:moveTo>
                  <a:cubicBezTo>
                    <a:pt x="40050" y="11308"/>
                    <a:pt x="33393" y="13844"/>
                    <a:pt x="28109" y="18494"/>
                  </a:cubicBezTo>
                  <a:cubicBezTo>
                    <a:pt x="34450" y="8349"/>
                    <a:pt x="34450" y="1"/>
                    <a:pt x="34450" y="1"/>
                  </a:cubicBezTo>
                  <a:cubicBezTo>
                    <a:pt x="29377" y="4016"/>
                    <a:pt x="25573" y="9406"/>
                    <a:pt x="23565" y="15640"/>
                  </a:cubicBezTo>
                  <a:cubicBezTo>
                    <a:pt x="23248" y="10357"/>
                    <a:pt x="21558" y="5179"/>
                    <a:pt x="18599" y="846"/>
                  </a:cubicBezTo>
                  <a:cubicBezTo>
                    <a:pt x="18599" y="846"/>
                    <a:pt x="15640" y="12153"/>
                    <a:pt x="22297" y="26102"/>
                  </a:cubicBezTo>
                  <a:lnTo>
                    <a:pt x="22297" y="26102"/>
                  </a:lnTo>
                  <a:cubicBezTo>
                    <a:pt x="16697" y="12364"/>
                    <a:pt x="6869" y="7821"/>
                    <a:pt x="6869" y="7821"/>
                  </a:cubicBezTo>
                  <a:cubicBezTo>
                    <a:pt x="8349" y="13950"/>
                    <a:pt x="12047" y="19445"/>
                    <a:pt x="17119" y="23249"/>
                  </a:cubicBezTo>
                  <a:cubicBezTo>
                    <a:pt x="11836" y="20607"/>
                    <a:pt x="5918" y="19445"/>
                    <a:pt x="0" y="19867"/>
                  </a:cubicBezTo>
                  <a:cubicBezTo>
                    <a:pt x="5707" y="23883"/>
                    <a:pt x="12470" y="26102"/>
                    <a:pt x="19444" y="26208"/>
                  </a:cubicBezTo>
                  <a:cubicBezTo>
                    <a:pt x="12470" y="26525"/>
                    <a:pt x="5812" y="29061"/>
                    <a:pt x="317" y="33393"/>
                  </a:cubicBezTo>
                  <a:cubicBezTo>
                    <a:pt x="11202" y="33922"/>
                    <a:pt x="20818" y="27159"/>
                    <a:pt x="22086" y="26208"/>
                  </a:cubicBezTo>
                  <a:cubicBezTo>
                    <a:pt x="19973" y="28638"/>
                    <a:pt x="17965" y="31280"/>
                    <a:pt x="16274" y="34027"/>
                  </a:cubicBezTo>
                  <a:cubicBezTo>
                    <a:pt x="11519" y="41213"/>
                    <a:pt x="8243" y="49244"/>
                    <a:pt x="6446" y="57804"/>
                  </a:cubicBezTo>
                  <a:cubicBezTo>
                    <a:pt x="5495" y="62031"/>
                    <a:pt x="5073" y="66363"/>
                    <a:pt x="5073" y="70802"/>
                  </a:cubicBezTo>
                  <a:lnTo>
                    <a:pt x="7714" y="70590"/>
                  </a:lnTo>
                  <a:cubicBezTo>
                    <a:pt x="7503" y="66363"/>
                    <a:pt x="7714" y="62242"/>
                    <a:pt x="8349" y="58121"/>
                  </a:cubicBezTo>
                  <a:cubicBezTo>
                    <a:pt x="9088" y="53894"/>
                    <a:pt x="10145" y="49773"/>
                    <a:pt x="11519" y="45863"/>
                  </a:cubicBezTo>
                  <a:cubicBezTo>
                    <a:pt x="12892" y="41847"/>
                    <a:pt x="14689" y="37937"/>
                    <a:pt x="16802" y="34239"/>
                  </a:cubicBezTo>
                  <a:cubicBezTo>
                    <a:pt x="18387" y="31491"/>
                    <a:pt x="20184" y="28955"/>
                    <a:pt x="22086" y="26419"/>
                  </a:cubicBezTo>
                  <a:cubicBezTo>
                    <a:pt x="19022" y="34662"/>
                    <a:pt x="19761" y="43961"/>
                    <a:pt x="24199" y="51569"/>
                  </a:cubicBezTo>
                  <a:cubicBezTo>
                    <a:pt x="24199" y="51569"/>
                    <a:pt x="28004" y="40579"/>
                    <a:pt x="22297" y="26208"/>
                  </a:cubicBezTo>
                  <a:lnTo>
                    <a:pt x="22297" y="26208"/>
                  </a:lnTo>
                  <a:cubicBezTo>
                    <a:pt x="27053" y="40157"/>
                    <a:pt x="36352" y="45335"/>
                    <a:pt x="36352" y="45335"/>
                  </a:cubicBezTo>
                  <a:cubicBezTo>
                    <a:pt x="35295" y="39100"/>
                    <a:pt x="32125" y="33393"/>
                    <a:pt x="27264" y="29378"/>
                  </a:cubicBezTo>
                  <a:cubicBezTo>
                    <a:pt x="32336" y="32231"/>
                    <a:pt x="38148" y="33816"/>
                    <a:pt x="44066" y="33816"/>
                  </a:cubicBezTo>
                  <a:cubicBezTo>
                    <a:pt x="38677" y="29378"/>
                    <a:pt x="32019" y="26736"/>
                    <a:pt x="25151" y="26208"/>
                  </a:cubicBezTo>
                  <a:cubicBezTo>
                    <a:pt x="32125" y="26313"/>
                    <a:pt x="38888" y="24200"/>
                    <a:pt x="44700" y="20290"/>
                  </a:cubicBezTo>
                  <a:cubicBezTo>
                    <a:pt x="40684" y="19867"/>
                    <a:pt x="36669" y="20290"/>
                    <a:pt x="32759" y="21452"/>
                  </a:cubicBezTo>
                  <a:cubicBezTo>
                    <a:pt x="43538" y="15852"/>
                    <a:pt x="46919" y="11096"/>
                    <a:pt x="46919" y="11096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2400000" dist="1905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36"/>
            <p:cNvSpPr/>
            <p:nvPr/>
          </p:nvSpPr>
          <p:spPr>
            <a:xfrm>
              <a:off x="2404645" y="2945975"/>
              <a:ext cx="933708" cy="1408960"/>
            </a:xfrm>
            <a:custGeom>
              <a:rect b="b" l="l" r="r" t="t"/>
              <a:pathLst>
                <a:path extrusionOk="0" h="70802" w="46920">
                  <a:moveTo>
                    <a:pt x="46919" y="11096"/>
                  </a:moveTo>
                  <a:cubicBezTo>
                    <a:pt x="40050" y="11308"/>
                    <a:pt x="33393" y="13844"/>
                    <a:pt x="28109" y="18494"/>
                  </a:cubicBezTo>
                  <a:cubicBezTo>
                    <a:pt x="34450" y="8349"/>
                    <a:pt x="34450" y="1"/>
                    <a:pt x="34450" y="1"/>
                  </a:cubicBezTo>
                  <a:cubicBezTo>
                    <a:pt x="29377" y="4016"/>
                    <a:pt x="25573" y="9406"/>
                    <a:pt x="23565" y="15640"/>
                  </a:cubicBezTo>
                  <a:cubicBezTo>
                    <a:pt x="23248" y="10357"/>
                    <a:pt x="21558" y="5179"/>
                    <a:pt x="18599" y="846"/>
                  </a:cubicBezTo>
                  <a:cubicBezTo>
                    <a:pt x="18599" y="846"/>
                    <a:pt x="15640" y="12153"/>
                    <a:pt x="22297" y="26102"/>
                  </a:cubicBezTo>
                  <a:lnTo>
                    <a:pt x="22297" y="26102"/>
                  </a:lnTo>
                  <a:cubicBezTo>
                    <a:pt x="16697" y="12364"/>
                    <a:pt x="6869" y="7821"/>
                    <a:pt x="6869" y="7821"/>
                  </a:cubicBezTo>
                  <a:cubicBezTo>
                    <a:pt x="8349" y="13950"/>
                    <a:pt x="12047" y="19445"/>
                    <a:pt x="17119" y="23249"/>
                  </a:cubicBezTo>
                  <a:cubicBezTo>
                    <a:pt x="11836" y="20607"/>
                    <a:pt x="5918" y="19445"/>
                    <a:pt x="0" y="19867"/>
                  </a:cubicBezTo>
                  <a:cubicBezTo>
                    <a:pt x="5707" y="23883"/>
                    <a:pt x="12470" y="26102"/>
                    <a:pt x="19444" y="26208"/>
                  </a:cubicBezTo>
                  <a:cubicBezTo>
                    <a:pt x="12470" y="26525"/>
                    <a:pt x="5812" y="29061"/>
                    <a:pt x="317" y="33393"/>
                  </a:cubicBezTo>
                  <a:cubicBezTo>
                    <a:pt x="11202" y="33922"/>
                    <a:pt x="20818" y="27159"/>
                    <a:pt x="22086" y="26208"/>
                  </a:cubicBezTo>
                  <a:cubicBezTo>
                    <a:pt x="19973" y="28638"/>
                    <a:pt x="17965" y="31280"/>
                    <a:pt x="16274" y="34027"/>
                  </a:cubicBezTo>
                  <a:cubicBezTo>
                    <a:pt x="11519" y="41213"/>
                    <a:pt x="8243" y="49244"/>
                    <a:pt x="6446" y="57804"/>
                  </a:cubicBezTo>
                  <a:cubicBezTo>
                    <a:pt x="5495" y="62031"/>
                    <a:pt x="5073" y="66363"/>
                    <a:pt x="5073" y="70802"/>
                  </a:cubicBezTo>
                  <a:lnTo>
                    <a:pt x="7714" y="70590"/>
                  </a:lnTo>
                  <a:cubicBezTo>
                    <a:pt x="7503" y="66363"/>
                    <a:pt x="7714" y="62242"/>
                    <a:pt x="8349" y="58121"/>
                  </a:cubicBezTo>
                  <a:cubicBezTo>
                    <a:pt x="9088" y="53894"/>
                    <a:pt x="10145" y="49773"/>
                    <a:pt x="11519" y="45863"/>
                  </a:cubicBezTo>
                  <a:cubicBezTo>
                    <a:pt x="12892" y="41847"/>
                    <a:pt x="14689" y="37937"/>
                    <a:pt x="16802" y="34239"/>
                  </a:cubicBezTo>
                  <a:cubicBezTo>
                    <a:pt x="18387" y="31491"/>
                    <a:pt x="20184" y="28955"/>
                    <a:pt x="22086" y="26419"/>
                  </a:cubicBezTo>
                  <a:cubicBezTo>
                    <a:pt x="19022" y="34662"/>
                    <a:pt x="19761" y="43961"/>
                    <a:pt x="24199" y="51569"/>
                  </a:cubicBezTo>
                  <a:cubicBezTo>
                    <a:pt x="24199" y="51569"/>
                    <a:pt x="28004" y="40579"/>
                    <a:pt x="22297" y="26208"/>
                  </a:cubicBezTo>
                  <a:lnTo>
                    <a:pt x="22297" y="26208"/>
                  </a:lnTo>
                  <a:cubicBezTo>
                    <a:pt x="27053" y="40157"/>
                    <a:pt x="36352" y="45335"/>
                    <a:pt x="36352" y="45335"/>
                  </a:cubicBezTo>
                  <a:cubicBezTo>
                    <a:pt x="35295" y="39100"/>
                    <a:pt x="32125" y="33393"/>
                    <a:pt x="27264" y="29378"/>
                  </a:cubicBezTo>
                  <a:cubicBezTo>
                    <a:pt x="32336" y="32231"/>
                    <a:pt x="38148" y="33816"/>
                    <a:pt x="44066" y="33816"/>
                  </a:cubicBezTo>
                  <a:cubicBezTo>
                    <a:pt x="38677" y="29378"/>
                    <a:pt x="32019" y="26736"/>
                    <a:pt x="25151" y="26208"/>
                  </a:cubicBezTo>
                  <a:cubicBezTo>
                    <a:pt x="32125" y="26313"/>
                    <a:pt x="38888" y="24200"/>
                    <a:pt x="44700" y="20290"/>
                  </a:cubicBezTo>
                  <a:cubicBezTo>
                    <a:pt x="40684" y="19867"/>
                    <a:pt x="36669" y="20290"/>
                    <a:pt x="32759" y="21452"/>
                  </a:cubicBezTo>
                  <a:cubicBezTo>
                    <a:pt x="43538" y="15852"/>
                    <a:pt x="46919" y="11096"/>
                    <a:pt x="46919" y="11096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66" name="Google Shape;366;p36"/>
          <p:cNvGrpSpPr/>
          <p:nvPr/>
        </p:nvGrpSpPr>
        <p:grpSpPr>
          <a:xfrm>
            <a:off x="256297" y="-261998"/>
            <a:ext cx="1213644" cy="1303111"/>
            <a:chOff x="1000697" y="1526227"/>
            <a:chExt cx="1213644" cy="1303111"/>
          </a:xfrm>
        </p:grpSpPr>
        <p:sp>
          <p:nvSpPr>
            <p:cNvPr id="367" name="Google Shape;367;p36"/>
            <p:cNvSpPr/>
            <p:nvPr/>
          </p:nvSpPr>
          <p:spPr>
            <a:xfrm>
              <a:off x="1000697" y="1526227"/>
              <a:ext cx="1213644" cy="1303111"/>
            </a:xfrm>
            <a:custGeom>
              <a:rect b="b" l="l" r="r" t="t"/>
              <a:pathLst>
                <a:path extrusionOk="0" h="70802" w="65941">
                  <a:moveTo>
                    <a:pt x="64884" y="46497"/>
                  </a:moveTo>
                  <a:cubicBezTo>
                    <a:pt x="65940" y="39628"/>
                    <a:pt x="64778" y="32654"/>
                    <a:pt x="61608" y="26419"/>
                  </a:cubicBezTo>
                  <a:cubicBezTo>
                    <a:pt x="58332" y="20395"/>
                    <a:pt x="54316" y="14689"/>
                    <a:pt x="49561" y="9722"/>
                  </a:cubicBezTo>
                  <a:cubicBezTo>
                    <a:pt x="46179" y="6024"/>
                    <a:pt x="42375" y="2220"/>
                    <a:pt x="37514" y="952"/>
                  </a:cubicBezTo>
                  <a:cubicBezTo>
                    <a:pt x="33604" y="1"/>
                    <a:pt x="29589" y="635"/>
                    <a:pt x="26313" y="2854"/>
                  </a:cubicBezTo>
                  <a:cubicBezTo>
                    <a:pt x="22192" y="5707"/>
                    <a:pt x="20818" y="10039"/>
                    <a:pt x="19761" y="14689"/>
                  </a:cubicBezTo>
                  <a:cubicBezTo>
                    <a:pt x="15640" y="14372"/>
                    <a:pt x="11413" y="14161"/>
                    <a:pt x="7609" y="15429"/>
                  </a:cubicBezTo>
                  <a:cubicBezTo>
                    <a:pt x="3699" y="16803"/>
                    <a:pt x="212" y="20184"/>
                    <a:pt x="106" y="24305"/>
                  </a:cubicBezTo>
                  <a:cubicBezTo>
                    <a:pt x="0" y="28638"/>
                    <a:pt x="3488" y="32020"/>
                    <a:pt x="5390" y="35929"/>
                  </a:cubicBezTo>
                  <a:cubicBezTo>
                    <a:pt x="7397" y="39734"/>
                    <a:pt x="7926" y="44172"/>
                    <a:pt x="11413" y="46497"/>
                  </a:cubicBezTo>
                  <a:cubicBezTo>
                    <a:pt x="14055" y="48293"/>
                    <a:pt x="17542" y="47976"/>
                    <a:pt x="20607" y="49139"/>
                  </a:cubicBezTo>
                  <a:cubicBezTo>
                    <a:pt x="23671" y="50195"/>
                    <a:pt x="26313" y="52837"/>
                    <a:pt x="29166" y="54634"/>
                  </a:cubicBezTo>
                  <a:cubicBezTo>
                    <a:pt x="33921" y="57698"/>
                    <a:pt x="39733" y="58649"/>
                    <a:pt x="45334" y="59072"/>
                  </a:cubicBezTo>
                  <a:cubicBezTo>
                    <a:pt x="48610" y="59283"/>
                    <a:pt x="52203" y="59389"/>
                    <a:pt x="55056" y="61185"/>
                  </a:cubicBezTo>
                  <a:cubicBezTo>
                    <a:pt x="58438" y="63299"/>
                    <a:pt x="60128" y="67103"/>
                    <a:pt x="61608" y="70802"/>
                  </a:cubicBezTo>
                  <a:cubicBezTo>
                    <a:pt x="59811" y="66997"/>
                    <a:pt x="60234" y="62559"/>
                    <a:pt x="61396" y="58543"/>
                  </a:cubicBezTo>
                  <a:cubicBezTo>
                    <a:pt x="62453" y="54422"/>
                    <a:pt x="64144" y="50618"/>
                    <a:pt x="64884" y="46497"/>
                  </a:cubicBezTo>
                  <a:close/>
                  <a:moveTo>
                    <a:pt x="9511" y="26207"/>
                  </a:moveTo>
                  <a:cubicBezTo>
                    <a:pt x="8771" y="26419"/>
                    <a:pt x="8031" y="26525"/>
                    <a:pt x="7397" y="26525"/>
                  </a:cubicBezTo>
                  <a:cubicBezTo>
                    <a:pt x="6552" y="26525"/>
                    <a:pt x="5918" y="25996"/>
                    <a:pt x="5707" y="25256"/>
                  </a:cubicBezTo>
                  <a:cubicBezTo>
                    <a:pt x="5495" y="24200"/>
                    <a:pt x="6446" y="23354"/>
                    <a:pt x="7292" y="22932"/>
                  </a:cubicBezTo>
                  <a:cubicBezTo>
                    <a:pt x="8983" y="21875"/>
                    <a:pt x="13315" y="19550"/>
                    <a:pt x="14689" y="22086"/>
                  </a:cubicBezTo>
                  <a:cubicBezTo>
                    <a:pt x="16063" y="24728"/>
                    <a:pt x="11096" y="25679"/>
                    <a:pt x="9511" y="26207"/>
                  </a:cubicBezTo>
                  <a:close/>
                  <a:moveTo>
                    <a:pt x="24305" y="32337"/>
                  </a:moveTo>
                  <a:cubicBezTo>
                    <a:pt x="23460" y="35612"/>
                    <a:pt x="21663" y="38677"/>
                    <a:pt x="19233" y="41213"/>
                  </a:cubicBezTo>
                  <a:cubicBezTo>
                    <a:pt x="18810" y="41741"/>
                    <a:pt x="18176" y="42058"/>
                    <a:pt x="17436" y="42164"/>
                  </a:cubicBezTo>
                  <a:cubicBezTo>
                    <a:pt x="16168" y="42270"/>
                    <a:pt x="15323" y="41002"/>
                    <a:pt x="14900" y="39839"/>
                  </a:cubicBezTo>
                  <a:cubicBezTo>
                    <a:pt x="13738" y="36352"/>
                    <a:pt x="14055" y="32548"/>
                    <a:pt x="15746" y="29378"/>
                  </a:cubicBezTo>
                  <a:cubicBezTo>
                    <a:pt x="16697" y="27370"/>
                    <a:pt x="19973" y="22826"/>
                    <a:pt x="22720" y="24094"/>
                  </a:cubicBezTo>
                  <a:cubicBezTo>
                    <a:pt x="25468" y="25256"/>
                    <a:pt x="24834" y="30012"/>
                    <a:pt x="24305" y="32337"/>
                  </a:cubicBezTo>
                  <a:close/>
                  <a:moveTo>
                    <a:pt x="33499" y="48822"/>
                  </a:moveTo>
                  <a:cubicBezTo>
                    <a:pt x="32865" y="50090"/>
                    <a:pt x="31808" y="51358"/>
                    <a:pt x="30434" y="51252"/>
                  </a:cubicBezTo>
                  <a:cubicBezTo>
                    <a:pt x="29272" y="51041"/>
                    <a:pt x="28426" y="49984"/>
                    <a:pt x="28426" y="48822"/>
                  </a:cubicBezTo>
                  <a:cubicBezTo>
                    <a:pt x="28532" y="47659"/>
                    <a:pt x="28955" y="46497"/>
                    <a:pt x="29589" y="45546"/>
                  </a:cubicBezTo>
                  <a:cubicBezTo>
                    <a:pt x="30329" y="44595"/>
                    <a:pt x="30963" y="43644"/>
                    <a:pt x="31491" y="42587"/>
                  </a:cubicBezTo>
                  <a:cubicBezTo>
                    <a:pt x="32019" y="41107"/>
                    <a:pt x="32231" y="39417"/>
                    <a:pt x="32019" y="37832"/>
                  </a:cubicBezTo>
                  <a:cubicBezTo>
                    <a:pt x="31914" y="36035"/>
                    <a:pt x="31385" y="31702"/>
                    <a:pt x="33499" y="30646"/>
                  </a:cubicBezTo>
                  <a:cubicBezTo>
                    <a:pt x="35612" y="29589"/>
                    <a:pt x="36352" y="32548"/>
                    <a:pt x="36563" y="34027"/>
                  </a:cubicBezTo>
                  <a:cubicBezTo>
                    <a:pt x="36986" y="39205"/>
                    <a:pt x="35929" y="44278"/>
                    <a:pt x="33499" y="48822"/>
                  </a:cubicBezTo>
                  <a:close/>
                  <a:moveTo>
                    <a:pt x="39522" y="11730"/>
                  </a:moveTo>
                  <a:cubicBezTo>
                    <a:pt x="41424" y="11096"/>
                    <a:pt x="43432" y="10885"/>
                    <a:pt x="45334" y="11413"/>
                  </a:cubicBezTo>
                  <a:cubicBezTo>
                    <a:pt x="46919" y="11836"/>
                    <a:pt x="47870" y="12787"/>
                    <a:pt x="46813" y="14372"/>
                  </a:cubicBezTo>
                  <a:cubicBezTo>
                    <a:pt x="45228" y="16591"/>
                    <a:pt x="40684" y="15957"/>
                    <a:pt x="38465" y="15852"/>
                  </a:cubicBezTo>
                  <a:cubicBezTo>
                    <a:pt x="34661" y="15640"/>
                    <a:pt x="37620" y="12364"/>
                    <a:pt x="39522" y="11730"/>
                  </a:cubicBezTo>
                  <a:close/>
                  <a:moveTo>
                    <a:pt x="47448" y="46919"/>
                  </a:moveTo>
                  <a:cubicBezTo>
                    <a:pt x="47025" y="48610"/>
                    <a:pt x="46285" y="50090"/>
                    <a:pt x="45334" y="51463"/>
                  </a:cubicBezTo>
                  <a:cubicBezTo>
                    <a:pt x="44911" y="52097"/>
                    <a:pt x="44383" y="52626"/>
                    <a:pt x="43855" y="53048"/>
                  </a:cubicBezTo>
                  <a:cubicBezTo>
                    <a:pt x="43221" y="53471"/>
                    <a:pt x="42375" y="53471"/>
                    <a:pt x="41741" y="53154"/>
                  </a:cubicBezTo>
                  <a:cubicBezTo>
                    <a:pt x="40896" y="52520"/>
                    <a:pt x="40684" y="51463"/>
                    <a:pt x="41107" y="50512"/>
                  </a:cubicBezTo>
                  <a:cubicBezTo>
                    <a:pt x="41424" y="49561"/>
                    <a:pt x="41953" y="48822"/>
                    <a:pt x="42692" y="48082"/>
                  </a:cubicBezTo>
                  <a:cubicBezTo>
                    <a:pt x="43643" y="46708"/>
                    <a:pt x="44383" y="45123"/>
                    <a:pt x="44911" y="43538"/>
                  </a:cubicBezTo>
                  <a:cubicBezTo>
                    <a:pt x="45123" y="42693"/>
                    <a:pt x="45757" y="39628"/>
                    <a:pt x="46919" y="41953"/>
                  </a:cubicBezTo>
                  <a:cubicBezTo>
                    <a:pt x="47659" y="43432"/>
                    <a:pt x="47870" y="45229"/>
                    <a:pt x="47448" y="46919"/>
                  </a:cubicBezTo>
                  <a:close/>
                  <a:moveTo>
                    <a:pt x="45862" y="26842"/>
                  </a:moveTo>
                  <a:cubicBezTo>
                    <a:pt x="45228" y="26842"/>
                    <a:pt x="44700" y="26630"/>
                    <a:pt x="44172" y="26419"/>
                  </a:cubicBezTo>
                  <a:cubicBezTo>
                    <a:pt x="43643" y="26102"/>
                    <a:pt x="43221" y="25573"/>
                    <a:pt x="43221" y="24939"/>
                  </a:cubicBezTo>
                  <a:cubicBezTo>
                    <a:pt x="43221" y="24200"/>
                    <a:pt x="43960" y="23566"/>
                    <a:pt x="44700" y="23143"/>
                  </a:cubicBezTo>
                  <a:cubicBezTo>
                    <a:pt x="47765" y="21558"/>
                    <a:pt x="51357" y="21029"/>
                    <a:pt x="54739" y="21875"/>
                  </a:cubicBezTo>
                  <a:cubicBezTo>
                    <a:pt x="57275" y="22720"/>
                    <a:pt x="58438" y="26207"/>
                    <a:pt x="54950" y="26525"/>
                  </a:cubicBezTo>
                  <a:cubicBezTo>
                    <a:pt x="51991" y="26947"/>
                    <a:pt x="48927" y="27053"/>
                    <a:pt x="45862" y="26842"/>
                  </a:cubicBezTo>
                  <a:close/>
                  <a:moveTo>
                    <a:pt x="60128" y="46285"/>
                  </a:moveTo>
                  <a:cubicBezTo>
                    <a:pt x="59811" y="46814"/>
                    <a:pt x="59389" y="47448"/>
                    <a:pt x="58755" y="47553"/>
                  </a:cubicBezTo>
                  <a:cubicBezTo>
                    <a:pt x="58332" y="47448"/>
                    <a:pt x="57803" y="47236"/>
                    <a:pt x="57592" y="46814"/>
                  </a:cubicBezTo>
                  <a:lnTo>
                    <a:pt x="55901" y="45334"/>
                  </a:lnTo>
                  <a:cubicBezTo>
                    <a:pt x="54950" y="44595"/>
                    <a:pt x="54211" y="43644"/>
                    <a:pt x="53577" y="42693"/>
                  </a:cubicBezTo>
                  <a:cubicBezTo>
                    <a:pt x="52943" y="41741"/>
                    <a:pt x="52837" y="40473"/>
                    <a:pt x="53154" y="39417"/>
                  </a:cubicBezTo>
                  <a:cubicBezTo>
                    <a:pt x="54105" y="36880"/>
                    <a:pt x="58438" y="36141"/>
                    <a:pt x="60551" y="37515"/>
                  </a:cubicBezTo>
                  <a:cubicBezTo>
                    <a:pt x="63298" y="39522"/>
                    <a:pt x="61291" y="43961"/>
                    <a:pt x="60128" y="46285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2400000" dist="1905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36"/>
            <p:cNvSpPr/>
            <p:nvPr/>
          </p:nvSpPr>
          <p:spPr>
            <a:xfrm>
              <a:off x="1000697" y="1526227"/>
              <a:ext cx="1213644" cy="1303111"/>
            </a:xfrm>
            <a:custGeom>
              <a:rect b="b" l="l" r="r" t="t"/>
              <a:pathLst>
                <a:path extrusionOk="0" h="70802" w="65941">
                  <a:moveTo>
                    <a:pt x="64884" y="46497"/>
                  </a:moveTo>
                  <a:cubicBezTo>
                    <a:pt x="65940" y="39628"/>
                    <a:pt x="64778" y="32654"/>
                    <a:pt x="61608" y="26419"/>
                  </a:cubicBezTo>
                  <a:cubicBezTo>
                    <a:pt x="58332" y="20395"/>
                    <a:pt x="54316" y="14689"/>
                    <a:pt x="49561" y="9722"/>
                  </a:cubicBezTo>
                  <a:cubicBezTo>
                    <a:pt x="46179" y="6024"/>
                    <a:pt x="42375" y="2220"/>
                    <a:pt x="37514" y="952"/>
                  </a:cubicBezTo>
                  <a:cubicBezTo>
                    <a:pt x="33604" y="1"/>
                    <a:pt x="29589" y="635"/>
                    <a:pt x="26313" y="2854"/>
                  </a:cubicBezTo>
                  <a:cubicBezTo>
                    <a:pt x="22192" y="5707"/>
                    <a:pt x="20818" y="10039"/>
                    <a:pt x="19761" y="14689"/>
                  </a:cubicBezTo>
                  <a:cubicBezTo>
                    <a:pt x="15640" y="14372"/>
                    <a:pt x="11413" y="14161"/>
                    <a:pt x="7609" y="15429"/>
                  </a:cubicBezTo>
                  <a:cubicBezTo>
                    <a:pt x="3699" y="16803"/>
                    <a:pt x="212" y="20184"/>
                    <a:pt x="106" y="24305"/>
                  </a:cubicBezTo>
                  <a:cubicBezTo>
                    <a:pt x="0" y="28638"/>
                    <a:pt x="3488" y="32020"/>
                    <a:pt x="5390" y="35929"/>
                  </a:cubicBezTo>
                  <a:cubicBezTo>
                    <a:pt x="7397" y="39734"/>
                    <a:pt x="7926" y="44172"/>
                    <a:pt x="11413" y="46497"/>
                  </a:cubicBezTo>
                  <a:cubicBezTo>
                    <a:pt x="14055" y="48293"/>
                    <a:pt x="17542" y="47976"/>
                    <a:pt x="20607" y="49139"/>
                  </a:cubicBezTo>
                  <a:cubicBezTo>
                    <a:pt x="23671" y="50195"/>
                    <a:pt x="26313" y="52837"/>
                    <a:pt x="29166" y="54634"/>
                  </a:cubicBezTo>
                  <a:cubicBezTo>
                    <a:pt x="33921" y="57698"/>
                    <a:pt x="39733" y="58649"/>
                    <a:pt x="45334" y="59072"/>
                  </a:cubicBezTo>
                  <a:cubicBezTo>
                    <a:pt x="48610" y="59283"/>
                    <a:pt x="52203" y="59389"/>
                    <a:pt x="55056" y="61185"/>
                  </a:cubicBezTo>
                  <a:cubicBezTo>
                    <a:pt x="58438" y="63299"/>
                    <a:pt x="60128" y="67103"/>
                    <a:pt x="61608" y="70802"/>
                  </a:cubicBezTo>
                  <a:cubicBezTo>
                    <a:pt x="59811" y="66997"/>
                    <a:pt x="60234" y="62559"/>
                    <a:pt x="61396" y="58543"/>
                  </a:cubicBezTo>
                  <a:cubicBezTo>
                    <a:pt x="62453" y="54422"/>
                    <a:pt x="64144" y="50618"/>
                    <a:pt x="64884" y="46497"/>
                  </a:cubicBezTo>
                  <a:close/>
                  <a:moveTo>
                    <a:pt x="9511" y="26207"/>
                  </a:moveTo>
                  <a:cubicBezTo>
                    <a:pt x="8771" y="26419"/>
                    <a:pt x="8031" y="26525"/>
                    <a:pt x="7397" y="26525"/>
                  </a:cubicBezTo>
                  <a:cubicBezTo>
                    <a:pt x="6552" y="26525"/>
                    <a:pt x="5918" y="25996"/>
                    <a:pt x="5707" y="25256"/>
                  </a:cubicBezTo>
                  <a:cubicBezTo>
                    <a:pt x="5495" y="24200"/>
                    <a:pt x="6446" y="23354"/>
                    <a:pt x="7292" y="22932"/>
                  </a:cubicBezTo>
                  <a:cubicBezTo>
                    <a:pt x="8983" y="21875"/>
                    <a:pt x="13315" y="19550"/>
                    <a:pt x="14689" y="22086"/>
                  </a:cubicBezTo>
                  <a:cubicBezTo>
                    <a:pt x="16063" y="24728"/>
                    <a:pt x="11096" y="25679"/>
                    <a:pt x="9511" y="26207"/>
                  </a:cubicBezTo>
                  <a:close/>
                  <a:moveTo>
                    <a:pt x="24305" y="32337"/>
                  </a:moveTo>
                  <a:cubicBezTo>
                    <a:pt x="23460" y="35612"/>
                    <a:pt x="21663" y="38677"/>
                    <a:pt x="19233" y="41213"/>
                  </a:cubicBezTo>
                  <a:cubicBezTo>
                    <a:pt x="18810" y="41741"/>
                    <a:pt x="18176" y="42058"/>
                    <a:pt x="17436" y="42164"/>
                  </a:cubicBezTo>
                  <a:cubicBezTo>
                    <a:pt x="16168" y="42270"/>
                    <a:pt x="15323" y="41002"/>
                    <a:pt x="14900" y="39839"/>
                  </a:cubicBezTo>
                  <a:cubicBezTo>
                    <a:pt x="13738" y="36352"/>
                    <a:pt x="14055" y="32548"/>
                    <a:pt x="15746" y="29378"/>
                  </a:cubicBezTo>
                  <a:cubicBezTo>
                    <a:pt x="16697" y="27370"/>
                    <a:pt x="19973" y="22826"/>
                    <a:pt x="22720" y="24094"/>
                  </a:cubicBezTo>
                  <a:cubicBezTo>
                    <a:pt x="25468" y="25256"/>
                    <a:pt x="24834" y="30012"/>
                    <a:pt x="24305" y="32337"/>
                  </a:cubicBezTo>
                  <a:close/>
                  <a:moveTo>
                    <a:pt x="33499" y="48822"/>
                  </a:moveTo>
                  <a:cubicBezTo>
                    <a:pt x="32865" y="50090"/>
                    <a:pt x="31808" y="51358"/>
                    <a:pt x="30434" y="51252"/>
                  </a:cubicBezTo>
                  <a:cubicBezTo>
                    <a:pt x="29272" y="51041"/>
                    <a:pt x="28426" y="49984"/>
                    <a:pt x="28426" y="48822"/>
                  </a:cubicBezTo>
                  <a:cubicBezTo>
                    <a:pt x="28532" y="47659"/>
                    <a:pt x="28955" y="46497"/>
                    <a:pt x="29589" y="45546"/>
                  </a:cubicBezTo>
                  <a:cubicBezTo>
                    <a:pt x="30329" y="44595"/>
                    <a:pt x="30963" y="43644"/>
                    <a:pt x="31491" y="42587"/>
                  </a:cubicBezTo>
                  <a:cubicBezTo>
                    <a:pt x="32019" y="41107"/>
                    <a:pt x="32231" y="39417"/>
                    <a:pt x="32019" y="37832"/>
                  </a:cubicBezTo>
                  <a:cubicBezTo>
                    <a:pt x="31914" y="36035"/>
                    <a:pt x="31385" y="31702"/>
                    <a:pt x="33499" y="30646"/>
                  </a:cubicBezTo>
                  <a:cubicBezTo>
                    <a:pt x="35612" y="29589"/>
                    <a:pt x="36352" y="32548"/>
                    <a:pt x="36563" y="34027"/>
                  </a:cubicBezTo>
                  <a:cubicBezTo>
                    <a:pt x="36986" y="39205"/>
                    <a:pt x="35929" y="44278"/>
                    <a:pt x="33499" y="48822"/>
                  </a:cubicBezTo>
                  <a:close/>
                  <a:moveTo>
                    <a:pt x="39522" y="11730"/>
                  </a:moveTo>
                  <a:cubicBezTo>
                    <a:pt x="41424" y="11096"/>
                    <a:pt x="43432" y="10885"/>
                    <a:pt x="45334" y="11413"/>
                  </a:cubicBezTo>
                  <a:cubicBezTo>
                    <a:pt x="46919" y="11836"/>
                    <a:pt x="47870" y="12787"/>
                    <a:pt x="46813" y="14372"/>
                  </a:cubicBezTo>
                  <a:cubicBezTo>
                    <a:pt x="45228" y="16591"/>
                    <a:pt x="40684" y="15957"/>
                    <a:pt x="38465" y="15852"/>
                  </a:cubicBezTo>
                  <a:cubicBezTo>
                    <a:pt x="34661" y="15640"/>
                    <a:pt x="37620" y="12364"/>
                    <a:pt x="39522" y="11730"/>
                  </a:cubicBezTo>
                  <a:close/>
                  <a:moveTo>
                    <a:pt x="47448" y="46919"/>
                  </a:moveTo>
                  <a:cubicBezTo>
                    <a:pt x="47025" y="48610"/>
                    <a:pt x="46285" y="50090"/>
                    <a:pt x="45334" y="51463"/>
                  </a:cubicBezTo>
                  <a:cubicBezTo>
                    <a:pt x="44911" y="52097"/>
                    <a:pt x="44383" y="52626"/>
                    <a:pt x="43855" y="53048"/>
                  </a:cubicBezTo>
                  <a:cubicBezTo>
                    <a:pt x="43221" y="53471"/>
                    <a:pt x="42375" y="53471"/>
                    <a:pt x="41741" y="53154"/>
                  </a:cubicBezTo>
                  <a:cubicBezTo>
                    <a:pt x="40896" y="52520"/>
                    <a:pt x="40684" y="51463"/>
                    <a:pt x="41107" y="50512"/>
                  </a:cubicBezTo>
                  <a:cubicBezTo>
                    <a:pt x="41424" y="49561"/>
                    <a:pt x="41953" y="48822"/>
                    <a:pt x="42692" y="48082"/>
                  </a:cubicBezTo>
                  <a:cubicBezTo>
                    <a:pt x="43643" y="46708"/>
                    <a:pt x="44383" y="45123"/>
                    <a:pt x="44911" y="43538"/>
                  </a:cubicBezTo>
                  <a:cubicBezTo>
                    <a:pt x="45123" y="42693"/>
                    <a:pt x="45757" y="39628"/>
                    <a:pt x="46919" y="41953"/>
                  </a:cubicBezTo>
                  <a:cubicBezTo>
                    <a:pt x="47659" y="43432"/>
                    <a:pt x="47870" y="45229"/>
                    <a:pt x="47448" y="46919"/>
                  </a:cubicBezTo>
                  <a:close/>
                  <a:moveTo>
                    <a:pt x="45862" y="26842"/>
                  </a:moveTo>
                  <a:cubicBezTo>
                    <a:pt x="45228" y="26842"/>
                    <a:pt x="44700" y="26630"/>
                    <a:pt x="44172" y="26419"/>
                  </a:cubicBezTo>
                  <a:cubicBezTo>
                    <a:pt x="43643" y="26102"/>
                    <a:pt x="43221" y="25573"/>
                    <a:pt x="43221" y="24939"/>
                  </a:cubicBezTo>
                  <a:cubicBezTo>
                    <a:pt x="43221" y="24200"/>
                    <a:pt x="43960" y="23566"/>
                    <a:pt x="44700" y="23143"/>
                  </a:cubicBezTo>
                  <a:cubicBezTo>
                    <a:pt x="47765" y="21558"/>
                    <a:pt x="51357" y="21029"/>
                    <a:pt x="54739" y="21875"/>
                  </a:cubicBezTo>
                  <a:cubicBezTo>
                    <a:pt x="57275" y="22720"/>
                    <a:pt x="58438" y="26207"/>
                    <a:pt x="54950" y="26525"/>
                  </a:cubicBezTo>
                  <a:cubicBezTo>
                    <a:pt x="51991" y="26947"/>
                    <a:pt x="48927" y="27053"/>
                    <a:pt x="45862" y="26842"/>
                  </a:cubicBezTo>
                  <a:close/>
                  <a:moveTo>
                    <a:pt x="60128" y="46285"/>
                  </a:moveTo>
                  <a:cubicBezTo>
                    <a:pt x="59811" y="46814"/>
                    <a:pt x="59389" y="47448"/>
                    <a:pt x="58755" y="47553"/>
                  </a:cubicBezTo>
                  <a:cubicBezTo>
                    <a:pt x="58332" y="47448"/>
                    <a:pt x="57803" y="47236"/>
                    <a:pt x="57592" y="46814"/>
                  </a:cubicBezTo>
                  <a:lnTo>
                    <a:pt x="55901" y="45334"/>
                  </a:lnTo>
                  <a:cubicBezTo>
                    <a:pt x="54950" y="44595"/>
                    <a:pt x="54211" y="43644"/>
                    <a:pt x="53577" y="42693"/>
                  </a:cubicBezTo>
                  <a:cubicBezTo>
                    <a:pt x="52943" y="41741"/>
                    <a:pt x="52837" y="40473"/>
                    <a:pt x="53154" y="39417"/>
                  </a:cubicBezTo>
                  <a:cubicBezTo>
                    <a:pt x="54105" y="36880"/>
                    <a:pt x="58438" y="36141"/>
                    <a:pt x="60551" y="37515"/>
                  </a:cubicBezTo>
                  <a:cubicBezTo>
                    <a:pt x="63298" y="39522"/>
                    <a:pt x="61291" y="43961"/>
                    <a:pt x="60128" y="46285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69" name="Google Shape;369;p36" title="1000065965-removebg-previe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375" y="1175439"/>
            <a:ext cx="2843400" cy="284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45"/>
          <p:cNvSpPr txBox="1"/>
          <p:nvPr>
            <p:ph type="title"/>
          </p:nvPr>
        </p:nvSpPr>
        <p:spPr>
          <a:xfrm>
            <a:off x="262550" y="172875"/>
            <a:ext cx="79017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Users - Outreach</a:t>
            </a:r>
            <a:endParaRPr/>
          </a:p>
        </p:txBody>
      </p:sp>
      <p:grpSp>
        <p:nvGrpSpPr>
          <p:cNvPr id="665" name="Google Shape;665;p45"/>
          <p:cNvGrpSpPr/>
          <p:nvPr/>
        </p:nvGrpSpPr>
        <p:grpSpPr>
          <a:xfrm>
            <a:off x="5597100" y="4066325"/>
            <a:ext cx="427720" cy="262293"/>
            <a:chOff x="4486300" y="569775"/>
            <a:chExt cx="427720" cy="262293"/>
          </a:xfrm>
        </p:grpSpPr>
        <p:sp>
          <p:nvSpPr>
            <p:cNvPr id="666" name="Google Shape;666;p45"/>
            <p:cNvSpPr/>
            <p:nvPr/>
          </p:nvSpPr>
          <p:spPr>
            <a:xfrm>
              <a:off x="4486300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" name="Google Shape;667;p45"/>
            <p:cNvSpPr/>
            <p:nvPr/>
          </p:nvSpPr>
          <p:spPr>
            <a:xfrm>
              <a:off x="4609573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p45"/>
            <p:cNvSpPr/>
            <p:nvPr/>
          </p:nvSpPr>
          <p:spPr>
            <a:xfrm>
              <a:off x="4732847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p45"/>
            <p:cNvSpPr/>
            <p:nvPr/>
          </p:nvSpPr>
          <p:spPr>
            <a:xfrm>
              <a:off x="4856120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" name="Google Shape;670;p45"/>
            <p:cNvSpPr/>
            <p:nvPr/>
          </p:nvSpPr>
          <p:spPr>
            <a:xfrm>
              <a:off x="4486300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45"/>
            <p:cNvSpPr/>
            <p:nvPr/>
          </p:nvSpPr>
          <p:spPr>
            <a:xfrm>
              <a:off x="4609573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45"/>
            <p:cNvSpPr/>
            <p:nvPr/>
          </p:nvSpPr>
          <p:spPr>
            <a:xfrm>
              <a:off x="4732847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45"/>
            <p:cNvSpPr/>
            <p:nvPr/>
          </p:nvSpPr>
          <p:spPr>
            <a:xfrm>
              <a:off x="4856120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45"/>
            <p:cNvSpPr/>
            <p:nvPr/>
          </p:nvSpPr>
          <p:spPr>
            <a:xfrm>
              <a:off x="4486300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45"/>
            <p:cNvSpPr/>
            <p:nvPr/>
          </p:nvSpPr>
          <p:spPr>
            <a:xfrm>
              <a:off x="4609573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45"/>
            <p:cNvSpPr/>
            <p:nvPr/>
          </p:nvSpPr>
          <p:spPr>
            <a:xfrm>
              <a:off x="4732847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45"/>
            <p:cNvSpPr/>
            <p:nvPr/>
          </p:nvSpPr>
          <p:spPr>
            <a:xfrm>
              <a:off x="4856120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78" name="Google Shape;678;p45"/>
          <p:cNvGrpSpPr/>
          <p:nvPr/>
        </p:nvGrpSpPr>
        <p:grpSpPr>
          <a:xfrm>
            <a:off x="7065922" y="290175"/>
            <a:ext cx="181173" cy="187847"/>
            <a:chOff x="5528247" y="4608575"/>
            <a:chExt cx="181173" cy="187847"/>
          </a:xfrm>
        </p:grpSpPr>
        <p:sp>
          <p:nvSpPr>
            <p:cNvPr id="679" name="Google Shape;679;p45"/>
            <p:cNvSpPr/>
            <p:nvPr/>
          </p:nvSpPr>
          <p:spPr>
            <a:xfrm>
              <a:off x="5528247" y="46085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45"/>
            <p:cNvSpPr/>
            <p:nvPr/>
          </p:nvSpPr>
          <p:spPr>
            <a:xfrm>
              <a:off x="5651520" y="46085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45"/>
            <p:cNvSpPr/>
            <p:nvPr/>
          </p:nvSpPr>
          <p:spPr>
            <a:xfrm>
              <a:off x="5528247" y="473852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45"/>
            <p:cNvSpPr/>
            <p:nvPr/>
          </p:nvSpPr>
          <p:spPr>
            <a:xfrm>
              <a:off x="5651520" y="473852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83" name="Google Shape;683;p45"/>
          <p:cNvGrpSpPr/>
          <p:nvPr/>
        </p:nvGrpSpPr>
        <p:grpSpPr>
          <a:xfrm>
            <a:off x="570547" y="1603400"/>
            <a:ext cx="181173" cy="187847"/>
            <a:chOff x="5528247" y="4608575"/>
            <a:chExt cx="181173" cy="187847"/>
          </a:xfrm>
        </p:grpSpPr>
        <p:sp>
          <p:nvSpPr>
            <p:cNvPr id="684" name="Google Shape;684;p45"/>
            <p:cNvSpPr/>
            <p:nvPr/>
          </p:nvSpPr>
          <p:spPr>
            <a:xfrm>
              <a:off x="5528247" y="46085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p45"/>
            <p:cNvSpPr/>
            <p:nvPr/>
          </p:nvSpPr>
          <p:spPr>
            <a:xfrm>
              <a:off x="5651520" y="46085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45"/>
            <p:cNvSpPr/>
            <p:nvPr/>
          </p:nvSpPr>
          <p:spPr>
            <a:xfrm>
              <a:off x="5528247" y="473852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45"/>
            <p:cNvSpPr/>
            <p:nvPr/>
          </p:nvSpPr>
          <p:spPr>
            <a:xfrm>
              <a:off x="5651520" y="473852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88" name="Google Shape;688;p45"/>
          <p:cNvGrpSpPr/>
          <p:nvPr/>
        </p:nvGrpSpPr>
        <p:grpSpPr>
          <a:xfrm rot="-10436293">
            <a:off x="1281571" y="4007828"/>
            <a:ext cx="1161172" cy="1401022"/>
            <a:chOff x="3138524" y="1281339"/>
            <a:chExt cx="1161182" cy="1401035"/>
          </a:xfrm>
        </p:grpSpPr>
        <p:sp>
          <p:nvSpPr>
            <p:cNvPr id="689" name="Google Shape;689;p45"/>
            <p:cNvSpPr/>
            <p:nvPr/>
          </p:nvSpPr>
          <p:spPr>
            <a:xfrm>
              <a:off x="3138524" y="1281339"/>
              <a:ext cx="1161182" cy="1401035"/>
            </a:xfrm>
            <a:custGeom>
              <a:rect b="b" l="l" r="r" t="t"/>
              <a:pathLst>
                <a:path extrusionOk="0" h="83271" w="69005">
                  <a:moveTo>
                    <a:pt x="67420" y="0"/>
                  </a:moveTo>
                  <a:cubicBezTo>
                    <a:pt x="67103" y="106"/>
                    <a:pt x="66786" y="211"/>
                    <a:pt x="66574" y="423"/>
                  </a:cubicBezTo>
                  <a:lnTo>
                    <a:pt x="65835" y="740"/>
                  </a:lnTo>
                  <a:cubicBezTo>
                    <a:pt x="65412" y="1057"/>
                    <a:pt x="64989" y="1374"/>
                    <a:pt x="64567" y="1691"/>
                  </a:cubicBezTo>
                  <a:cubicBezTo>
                    <a:pt x="63721" y="2219"/>
                    <a:pt x="63087" y="2959"/>
                    <a:pt x="62347" y="3699"/>
                  </a:cubicBezTo>
                  <a:cubicBezTo>
                    <a:pt x="61079" y="5072"/>
                    <a:pt x="60023" y="6657"/>
                    <a:pt x="59177" y="8348"/>
                  </a:cubicBezTo>
                  <a:cubicBezTo>
                    <a:pt x="57486" y="11518"/>
                    <a:pt x="56218" y="15006"/>
                    <a:pt x="55690" y="18704"/>
                  </a:cubicBezTo>
                  <a:cubicBezTo>
                    <a:pt x="54950" y="22297"/>
                    <a:pt x="54633" y="25679"/>
                    <a:pt x="53999" y="29060"/>
                  </a:cubicBezTo>
                  <a:cubicBezTo>
                    <a:pt x="53577" y="30751"/>
                    <a:pt x="53260" y="32442"/>
                    <a:pt x="52837" y="34238"/>
                  </a:cubicBezTo>
                  <a:cubicBezTo>
                    <a:pt x="50512" y="31279"/>
                    <a:pt x="48187" y="27264"/>
                    <a:pt x="41635" y="27581"/>
                  </a:cubicBezTo>
                  <a:cubicBezTo>
                    <a:pt x="34027" y="27898"/>
                    <a:pt x="27370" y="36563"/>
                    <a:pt x="27370" y="36563"/>
                  </a:cubicBezTo>
                  <a:cubicBezTo>
                    <a:pt x="29483" y="36140"/>
                    <a:pt x="33710" y="38888"/>
                    <a:pt x="41953" y="39310"/>
                  </a:cubicBezTo>
                  <a:cubicBezTo>
                    <a:pt x="47025" y="39522"/>
                    <a:pt x="50195" y="38359"/>
                    <a:pt x="51991" y="37303"/>
                  </a:cubicBezTo>
                  <a:cubicBezTo>
                    <a:pt x="51780" y="37937"/>
                    <a:pt x="51569" y="38571"/>
                    <a:pt x="51463" y="39205"/>
                  </a:cubicBezTo>
                  <a:cubicBezTo>
                    <a:pt x="50406" y="42375"/>
                    <a:pt x="49033" y="45439"/>
                    <a:pt x="47448" y="48398"/>
                  </a:cubicBezTo>
                  <a:cubicBezTo>
                    <a:pt x="45968" y="45651"/>
                    <a:pt x="43432" y="43537"/>
                    <a:pt x="40367" y="42798"/>
                  </a:cubicBezTo>
                  <a:cubicBezTo>
                    <a:pt x="36880" y="41847"/>
                    <a:pt x="33287" y="42164"/>
                    <a:pt x="30011" y="43643"/>
                  </a:cubicBezTo>
                  <a:cubicBezTo>
                    <a:pt x="31597" y="43960"/>
                    <a:pt x="33287" y="46285"/>
                    <a:pt x="38571" y="48293"/>
                  </a:cubicBezTo>
                  <a:cubicBezTo>
                    <a:pt x="41107" y="49455"/>
                    <a:pt x="43960" y="49878"/>
                    <a:pt x="46708" y="49561"/>
                  </a:cubicBezTo>
                  <a:cubicBezTo>
                    <a:pt x="45123" y="52203"/>
                    <a:pt x="43326" y="54633"/>
                    <a:pt x="41213" y="56852"/>
                  </a:cubicBezTo>
                  <a:cubicBezTo>
                    <a:pt x="40896" y="57275"/>
                    <a:pt x="40473" y="57592"/>
                    <a:pt x="40156" y="58015"/>
                  </a:cubicBezTo>
                  <a:cubicBezTo>
                    <a:pt x="38465" y="53365"/>
                    <a:pt x="34767" y="49772"/>
                    <a:pt x="30117" y="48293"/>
                  </a:cubicBezTo>
                  <a:cubicBezTo>
                    <a:pt x="23248" y="45862"/>
                    <a:pt x="16485" y="49455"/>
                    <a:pt x="16485" y="49455"/>
                  </a:cubicBezTo>
                  <a:cubicBezTo>
                    <a:pt x="18493" y="49983"/>
                    <a:pt x="20818" y="53365"/>
                    <a:pt x="27792" y="56535"/>
                  </a:cubicBezTo>
                  <a:cubicBezTo>
                    <a:pt x="33816" y="59177"/>
                    <a:pt x="37831" y="58966"/>
                    <a:pt x="39522" y="58543"/>
                  </a:cubicBezTo>
                  <a:cubicBezTo>
                    <a:pt x="36775" y="60973"/>
                    <a:pt x="33604" y="63087"/>
                    <a:pt x="30223" y="64566"/>
                  </a:cubicBezTo>
                  <a:cubicBezTo>
                    <a:pt x="20712" y="53048"/>
                    <a:pt x="11730" y="56112"/>
                    <a:pt x="11730" y="56112"/>
                  </a:cubicBezTo>
                  <a:cubicBezTo>
                    <a:pt x="15112" y="56747"/>
                    <a:pt x="18176" y="58332"/>
                    <a:pt x="20607" y="60762"/>
                  </a:cubicBezTo>
                  <a:cubicBezTo>
                    <a:pt x="23143" y="63087"/>
                    <a:pt x="26313" y="64566"/>
                    <a:pt x="29800" y="64883"/>
                  </a:cubicBezTo>
                  <a:cubicBezTo>
                    <a:pt x="27792" y="65729"/>
                    <a:pt x="25890" y="66363"/>
                    <a:pt x="23882" y="66891"/>
                  </a:cubicBezTo>
                  <a:cubicBezTo>
                    <a:pt x="22826" y="66785"/>
                    <a:pt x="21875" y="66468"/>
                    <a:pt x="21135" y="65940"/>
                  </a:cubicBezTo>
                  <a:cubicBezTo>
                    <a:pt x="19973" y="65306"/>
                    <a:pt x="19021" y="64461"/>
                    <a:pt x="17859" y="63827"/>
                  </a:cubicBezTo>
                  <a:cubicBezTo>
                    <a:pt x="14583" y="62242"/>
                    <a:pt x="10779" y="62559"/>
                    <a:pt x="7820" y="64672"/>
                  </a:cubicBezTo>
                  <a:cubicBezTo>
                    <a:pt x="6446" y="65729"/>
                    <a:pt x="5178" y="66997"/>
                    <a:pt x="4122" y="68371"/>
                  </a:cubicBezTo>
                  <a:cubicBezTo>
                    <a:pt x="3065" y="69744"/>
                    <a:pt x="1585" y="70801"/>
                    <a:pt x="0" y="71435"/>
                  </a:cubicBezTo>
                  <a:lnTo>
                    <a:pt x="8665" y="73654"/>
                  </a:lnTo>
                  <a:cubicBezTo>
                    <a:pt x="10779" y="74288"/>
                    <a:pt x="13104" y="74605"/>
                    <a:pt x="15429" y="74500"/>
                  </a:cubicBezTo>
                  <a:cubicBezTo>
                    <a:pt x="17753" y="74288"/>
                    <a:pt x="19444" y="72598"/>
                    <a:pt x="20712" y="70907"/>
                  </a:cubicBezTo>
                  <a:cubicBezTo>
                    <a:pt x="21875" y="69216"/>
                    <a:pt x="23354" y="67842"/>
                    <a:pt x="25150" y="66785"/>
                  </a:cubicBezTo>
                  <a:cubicBezTo>
                    <a:pt x="24833" y="66785"/>
                    <a:pt x="24728" y="66785"/>
                    <a:pt x="24516" y="66891"/>
                  </a:cubicBezTo>
                  <a:cubicBezTo>
                    <a:pt x="24305" y="66891"/>
                    <a:pt x="24094" y="66891"/>
                    <a:pt x="23882" y="66891"/>
                  </a:cubicBezTo>
                  <a:cubicBezTo>
                    <a:pt x="26524" y="66257"/>
                    <a:pt x="28955" y="65517"/>
                    <a:pt x="31385" y="64461"/>
                  </a:cubicBezTo>
                  <a:cubicBezTo>
                    <a:pt x="19021" y="72703"/>
                    <a:pt x="18704" y="81474"/>
                    <a:pt x="18704" y="81474"/>
                  </a:cubicBezTo>
                  <a:cubicBezTo>
                    <a:pt x="22403" y="80417"/>
                    <a:pt x="25996" y="78832"/>
                    <a:pt x="29272" y="76824"/>
                  </a:cubicBezTo>
                  <a:cubicBezTo>
                    <a:pt x="33604" y="73971"/>
                    <a:pt x="32548" y="65306"/>
                    <a:pt x="32442" y="64038"/>
                  </a:cubicBezTo>
                  <a:cubicBezTo>
                    <a:pt x="32653" y="63932"/>
                    <a:pt x="32970" y="63827"/>
                    <a:pt x="33182" y="63721"/>
                  </a:cubicBezTo>
                  <a:cubicBezTo>
                    <a:pt x="34767" y="62876"/>
                    <a:pt x="36246" y="62030"/>
                    <a:pt x="37726" y="61079"/>
                  </a:cubicBezTo>
                  <a:lnTo>
                    <a:pt x="38148" y="60762"/>
                  </a:lnTo>
                  <a:cubicBezTo>
                    <a:pt x="36458" y="63510"/>
                    <a:pt x="35506" y="66680"/>
                    <a:pt x="35084" y="69850"/>
                  </a:cubicBezTo>
                  <a:cubicBezTo>
                    <a:pt x="34133" y="77458"/>
                    <a:pt x="35823" y="81263"/>
                    <a:pt x="35084" y="83271"/>
                  </a:cubicBezTo>
                  <a:cubicBezTo>
                    <a:pt x="35084" y="83271"/>
                    <a:pt x="41847" y="79361"/>
                    <a:pt x="43326" y="72280"/>
                  </a:cubicBezTo>
                  <a:cubicBezTo>
                    <a:pt x="44489" y="67631"/>
                    <a:pt x="43432" y="62664"/>
                    <a:pt x="40579" y="58860"/>
                  </a:cubicBezTo>
                  <a:lnTo>
                    <a:pt x="40896" y="58543"/>
                  </a:lnTo>
                  <a:cubicBezTo>
                    <a:pt x="41213" y="58332"/>
                    <a:pt x="41530" y="58015"/>
                    <a:pt x="41847" y="57698"/>
                  </a:cubicBezTo>
                  <a:cubicBezTo>
                    <a:pt x="43432" y="56112"/>
                    <a:pt x="44911" y="54527"/>
                    <a:pt x="46285" y="52731"/>
                  </a:cubicBezTo>
                  <a:cubicBezTo>
                    <a:pt x="45968" y="54844"/>
                    <a:pt x="46179" y="57064"/>
                    <a:pt x="46813" y="59071"/>
                  </a:cubicBezTo>
                  <a:cubicBezTo>
                    <a:pt x="48610" y="64989"/>
                    <a:pt x="51463" y="67842"/>
                    <a:pt x="51569" y="69427"/>
                  </a:cubicBezTo>
                  <a:cubicBezTo>
                    <a:pt x="51569" y="69427"/>
                    <a:pt x="56641" y="65940"/>
                    <a:pt x="55584" y="60339"/>
                  </a:cubicBezTo>
                  <a:cubicBezTo>
                    <a:pt x="54528" y="55056"/>
                    <a:pt x="50723" y="51991"/>
                    <a:pt x="48082" y="50195"/>
                  </a:cubicBezTo>
                  <a:cubicBezTo>
                    <a:pt x="50089" y="47025"/>
                    <a:pt x="51780" y="43643"/>
                    <a:pt x="53048" y="40156"/>
                  </a:cubicBezTo>
                  <a:cubicBezTo>
                    <a:pt x="53365" y="42903"/>
                    <a:pt x="54105" y="45651"/>
                    <a:pt x="55373" y="48081"/>
                  </a:cubicBezTo>
                  <a:cubicBezTo>
                    <a:pt x="59072" y="55478"/>
                    <a:pt x="63298" y="58226"/>
                    <a:pt x="63827" y="60234"/>
                  </a:cubicBezTo>
                  <a:cubicBezTo>
                    <a:pt x="63827" y="60234"/>
                    <a:pt x="69005" y="50723"/>
                    <a:pt x="66257" y="43643"/>
                  </a:cubicBezTo>
                  <a:cubicBezTo>
                    <a:pt x="63615" y="36986"/>
                    <a:pt x="58438" y="37091"/>
                    <a:pt x="54633" y="35718"/>
                  </a:cubicBezTo>
                  <a:cubicBezTo>
                    <a:pt x="55267" y="33710"/>
                    <a:pt x="55796" y="31596"/>
                    <a:pt x="56324" y="29589"/>
                  </a:cubicBezTo>
                  <a:cubicBezTo>
                    <a:pt x="57169" y="26101"/>
                    <a:pt x="57698" y="22508"/>
                    <a:pt x="58438" y="19338"/>
                  </a:cubicBezTo>
                  <a:cubicBezTo>
                    <a:pt x="59177" y="16062"/>
                    <a:pt x="60445" y="12892"/>
                    <a:pt x="62136" y="10039"/>
                  </a:cubicBezTo>
                  <a:cubicBezTo>
                    <a:pt x="62981" y="8665"/>
                    <a:pt x="63933" y="7397"/>
                    <a:pt x="65095" y="6235"/>
                  </a:cubicBezTo>
                  <a:cubicBezTo>
                    <a:pt x="65623" y="5706"/>
                    <a:pt x="66257" y="5178"/>
                    <a:pt x="66891" y="4755"/>
                  </a:cubicBezTo>
                  <a:cubicBezTo>
                    <a:pt x="67208" y="4544"/>
                    <a:pt x="67525" y="4333"/>
                    <a:pt x="67842" y="4121"/>
                  </a:cubicBezTo>
                  <a:lnTo>
                    <a:pt x="68265" y="3910"/>
                  </a:lnTo>
                  <a:lnTo>
                    <a:pt x="68688" y="3804"/>
                  </a:lnTo>
                  <a:close/>
                </a:path>
              </a:pathLst>
            </a:custGeom>
            <a:solidFill>
              <a:schemeClr val="accent3"/>
            </a:solidFill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2400000" dist="1905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" name="Google Shape;690;p45"/>
            <p:cNvSpPr/>
            <p:nvPr/>
          </p:nvSpPr>
          <p:spPr>
            <a:xfrm>
              <a:off x="3138524" y="1281339"/>
              <a:ext cx="1161182" cy="1401035"/>
            </a:xfrm>
            <a:custGeom>
              <a:rect b="b" l="l" r="r" t="t"/>
              <a:pathLst>
                <a:path extrusionOk="0" h="83271" w="69005">
                  <a:moveTo>
                    <a:pt x="67420" y="0"/>
                  </a:moveTo>
                  <a:cubicBezTo>
                    <a:pt x="67103" y="106"/>
                    <a:pt x="66786" y="211"/>
                    <a:pt x="66574" y="423"/>
                  </a:cubicBezTo>
                  <a:lnTo>
                    <a:pt x="65835" y="740"/>
                  </a:lnTo>
                  <a:cubicBezTo>
                    <a:pt x="65412" y="1057"/>
                    <a:pt x="64989" y="1374"/>
                    <a:pt x="64567" y="1691"/>
                  </a:cubicBezTo>
                  <a:cubicBezTo>
                    <a:pt x="63721" y="2219"/>
                    <a:pt x="63087" y="2959"/>
                    <a:pt x="62347" y="3699"/>
                  </a:cubicBezTo>
                  <a:cubicBezTo>
                    <a:pt x="61079" y="5072"/>
                    <a:pt x="60023" y="6657"/>
                    <a:pt x="59177" y="8348"/>
                  </a:cubicBezTo>
                  <a:cubicBezTo>
                    <a:pt x="57486" y="11518"/>
                    <a:pt x="56218" y="15006"/>
                    <a:pt x="55690" y="18704"/>
                  </a:cubicBezTo>
                  <a:cubicBezTo>
                    <a:pt x="54950" y="22297"/>
                    <a:pt x="54633" y="25679"/>
                    <a:pt x="53999" y="29060"/>
                  </a:cubicBezTo>
                  <a:cubicBezTo>
                    <a:pt x="53577" y="30751"/>
                    <a:pt x="53260" y="32442"/>
                    <a:pt x="52837" y="34238"/>
                  </a:cubicBezTo>
                  <a:cubicBezTo>
                    <a:pt x="50512" y="31279"/>
                    <a:pt x="48187" y="27264"/>
                    <a:pt x="41635" y="27581"/>
                  </a:cubicBezTo>
                  <a:cubicBezTo>
                    <a:pt x="34027" y="27898"/>
                    <a:pt x="27370" y="36563"/>
                    <a:pt x="27370" y="36563"/>
                  </a:cubicBezTo>
                  <a:cubicBezTo>
                    <a:pt x="29483" y="36140"/>
                    <a:pt x="33710" y="38888"/>
                    <a:pt x="41953" y="39310"/>
                  </a:cubicBezTo>
                  <a:cubicBezTo>
                    <a:pt x="47025" y="39522"/>
                    <a:pt x="50195" y="38359"/>
                    <a:pt x="51991" y="37303"/>
                  </a:cubicBezTo>
                  <a:cubicBezTo>
                    <a:pt x="51780" y="37937"/>
                    <a:pt x="51569" y="38571"/>
                    <a:pt x="51463" y="39205"/>
                  </a:cubicBezTo>
                  <a:cubicBezTo>
                    <a:pt x="50406" y="42375"/>
                    <a:pt x="49033" y="45439"/>
                    <a:pt x="47448" y="48398"/>
                  </a:cubicBezTo>
                  <a:cubicBezTo>
                    <a:pt x="45968" y="45651"/>
                    <a:pt x="43432" y="43537"/>
                    <a:pt x="40367" y="42798"/>
                  </a:cubicBezTo>
                  <a:cubicBezTo>
                    <a:pt x="36880" y="41847"/>
                    <a:pt x="33287" y="42164"/>
                    <a:pt x="30011" y="43643"/>
                  </a:cubicBezTo>
                  <a:cubicBezTo>
                    <a:pt x="31597" y="43960"/>
                    <a:pt x="33287" y="46285"/>
                    <a:pt x="38571" y="48293"/>
                  </a:cubicBezTo>
                  <a:cubicBezTo>
                    <a:pt x="41107" y="49455"/>
                    <a:pt x="43960" y="49878"/>
                    <a:pt x="46708" y="49561"/>
                  </a:cubicBezTo>
                  <a:cubicBezTo>
                    <a:pt x="45123" y="52203"/>
                    <a:pt x="43326" y="54633"/>
                    <a:pt x="41213" y="56852"/>
                  </a:cubicBezTo>
                  <a:cubicBezTo>
                    <a:pt x="40896" y="57275"/>
                    <a:pt x="40473" y="57592"/>
                    <a:pt x="40156" y="58015"/>
                  </a:cubicBezTo>
                  <a:cubicBezTo>
                    <a:pt x="38465" y="53365"/>
                    <a:pt x="34767" y="49772"/>
                    <a:pt x="30117" y="48293"/>
                  </a:cubicBezTo>
                  <a:cubicBezTo>
                    <a:pt x="23248" y="45862"/>
                    <a:pt x="16485" y="49455"/>
                    <a:pt x="16485" y="49455"/>
                  </a:cubicBezTo>
                  <a:cubicBezTo>
                    <a:pt x="18493" y="49983"/>
                    <a:pt x="20818" y="53365"/>
                    <a:pt x="27792" y="56535"/>
                  </a:cubicBezTo>
                  <a:cubicBezTo>
                    <a:pt x="33816" y="59177"/>
                    <a:pt x="37831" y="58966"/>
                    <a:pt x="39522" y="58543"/>
                  </a:cubicBezTo>
                  <a:cubicBezTo>
                    <a:pt x="36775" y="60973"/>
                    <a:pt x="33604" y="63087"/>
                    <a:pt x="30223" y="64566"/>
                  </a:cubicBezTo>
                  <a:cubicBezTo>
                    <a:pt x="20712" y="53048"/>
                    <a:pt x="11730" y="56112"/>
                    <a:pt x="11730" y="56112"/>
                  </a:cubicBezTo>
                  <a:cubicBezTo>
                    <a:pt x="15112" y="56747"/>
                    <a:pt x="18176" y="58332"/>
                    <a:pt x="20607" y="60762"/>
                  </a:cubicBezTo>
                  <a:cubicBezTo>
                    <a:pt x="23143" y="63087"/>
                    <a:pt x="26313" y="64566"/>
                    <a:pt x="29800" y="64883"/>
                  </a:cubicBezTo>
                  <a:cubicBezTo>
                    <a:pt x="27792" y="65729"/>
                    <a:pt x="25890" y="66363"/>
                    <a:pt x="23882" y="66891"/>
                  </a:cubicBezTo>
                  <a:cubicBezTo>
                    <a:pt x="22826" y="66785"/>
                    <a:pt x="21875" y="66468"/>
                    <a:pt x="21135" y="65940"/>
                  </a:cubicBezTo>
                  <a:cubicBezTo>
                    <a:pt x="19973" y="65306"/>
                    <a:pt x="19021" y="64461"/>
                    <a:pt x="17859" y="63827"/>
                  </a:cubicBezTo>
                  <a:cubicBezTo>
                    <a:pt x="14583" y="62242"/>
                    <a:pt x="10779" y="62559"/>
                    <a:pt x="7820" y="64672"/>
                  </a:cubicBezTo>
                  <a:cubicBezTo>
                    <a:pt x="6446" y="65729"/>
                    <a:pt x="5178" y="66997"/>
                    <a:pt x="4122" y="68371"/>
                  </a:cubicBezTo>
                  <a:cubicBezTo>
                    <a:pt x="3065" y="69744"/>
                    <a:pt x="1585" y="70801"/>
                    <a:pt x="0" y="71435"/>
                  </a:cubicBezTo>
                  <a:lnTo>
                    <a:pt x="8665" y="73654"/>
                  </a:lnTo>
                  <a:cubicBezTo>
                    <a:pt x="10779" y="74288"/>
                    <a:pt x="13104" y="74605"/>
                    <a:pt x="15429" y="74500"/>
                  </a:cubicBezTo>
                  <a:cubicBezTo>
                    <a:pt x="17753" y="74288"/>
                    <a:pt x="19444" y="72598"/>
                    <a:pt x="20712" y="70907"/>
                  </a:cubicBezTo>
                  <a:cubicBezTo>
                    <a:pt x="21875" y="69216"/>
                    <a:pt x="23354" y="67842"/>
                    <a:pt x="25150" y="66785"/>
                  </a:cubicBezTo>
                  <a:cubicBezTo>
                    <a:pt x="24833" y="66785"/>
                    <a:pt x="24728" y="66785"/>
                    <a:pt x="24516" y="66891"/>
                  </a:cubicBezTo>
                  <a:cubicBezTo>
                    <a:pt x="24305" y="66891"/>
                    <a:pt x="24094" y="66891"/>
                    <a:pt x="23882" y="66891"/>
                  </a:cubicBezTo>
                  <a:cubicBezTo>
                    <a:pt x="26524" y="66257"/>
                    <a:pt x="28955" y="65517"/>
                    <a:pt x="31385" y="64461"/>
                  </a:cubicBezTo>
                  <a:cubicBezTo>
                    <a:pt x="19021" y="72703"/>
                    <a:pt x="18704" y="81474"/>
                    <a:pt x="18704" y="81474"/>
                  </a:cubicBezTo>
                  <a:cubicBezTo>
                    <a:pt x="22403" y="80417"/>
                    <a:pt x="25996" y="78832"/>
                    <a:pt x="29272" y="76824"/>
                  </a:cubicBezTo>
                  <a:cubicBezTo>
                    <a:pt x="33604" y="73971"/>
                    <a:pt x="32548" y="65306"/>
                    <a:pt x="32442" y="64038"/>
                  </a:cubicBezTo>
                  <a:cubicBezTo>
                    <a:pt x="32653" y="63932"/>
                    <a:pt x="32970" y="63827"/>
                    <a:pt x="33182" y="63721"/>
                  </a:cubicBezTo>
                  <a:cubicBezTo>
                    <a:pt x="34767" y="62876"/>
                    <a:pt x="36246" y="62030"/>
                    <a:pt x="37726" y="61079"/>
                  </a:cubicBezTo>
                  <a:lnTo>
                    <a:pt x="38148" y="60762"/>
                  </a:lnTo>
                  <a:cubicBezTo>
                    <a:pt x="36458" y="63510"/>
                    <a:pt x="35506" y="66680"/>
                    <a:pt x="35084" y="69850"/>
                  </a:cubicBezTo>
                  <a:cubicBezTo>
                    <a:pt x="34133" y="77458"/>
                    <a:pt x="35823" y="81263"/>
                    <a:pt x="35084" y="83271"/>
                  </a:cubicBezTo>
                  <a:cubicBezTo>
                    <a:pt x="35084" y="83271"/>
                    <a:pt x="41847" y="79361"/>
                    <a:pt x="43326" y="72280"/>
                  </a:cubicBezTo>
                  <a:cubicBezTo>
                    <a:pt x="44489" y="67631"/>
                    <a:pt x="43432" y="62664"/>
                    <a:pt x="40579" y="58860"/>
                  </a:cubicBezTo>
                  <a:lnTo>
                    <a:pt x="40896" y="58543"/>
                  </a:lnTo>
                  <a:cubicBezTo>
                    <a:pt x="41213" y="58332"/>
                    <a:pt x="41530" y="58015"/>
                    <a:pt x="41847" y="57698"/>
                  </a:cubicBezTo>
                  <a:cubicBezTo>
                    <a:pt x="43432" y="56112"/>
                    <a:pt x="44911" y="54527"/>
                    <a:pt x="46285" y="52731"/>
                  </a:cubicBezTo>
                  <a:cubicBezTo>
                    <a:pt x="45968" y="54844"/>
                    <a:pt x="46179" y="57064"/>
                    <a:pt x="46813" y="59071"/>
                  </a:cubicBezTo>
                  <a:cubicBezTo>
                    <a:pt x="48610" y="64989"/>
                    <a:pt x="51463" y="67842"/>
                    <a:pt x="51569" y="69427"/>
                  </a:cubicBezTo>
                  <a:cubicBezTo>
                    <a:pt x="51569" y="69427"/>
                    <a:pt x="56641" y="65940"/>
                    <a:pt x="55584" y="60339"/>
                  </a:cubicBezTo>
                  <a:cubicBezTo>
                    <a:pt x="54528" y="55056"/>
                    <a:pt x="50723" y="51991"/>
                    <a:pt x="48082" y="50195"/>
                  </a:cubicBezTo>
                  <a:cubicBezTo>
                    <a:pt x="50089" y="47025"/>
                    <a:pt x="51780" y="43643"/>
                    <a:pt x="53048" y="40156"/>
                  </a:cubicBezTo>
                  <a:cubicBezTo>
                    <a:pt x="53365" y="42903"/>
                    <a:pt x="54105" y="45651"/>
                    <a:pt x="55373" y="48081"/>
                  </a:cubicBezTo>
                  <a:cubicBezTo>
                    <a:pt x="59072" y="55478"/>
                    <a:pt x="63298" y="58226"/>
                    <a:pt x="63827" y="60234"/>
                  </a:cubicBezTo>
                  <a:cubicBezTo>
                    <a:pt x="63827" y="60234"/>
                    <a:pt x="69005" y="50723"/>
                    <a:pt x="66257" y="43643"/>
                  </a:cubicBezTo>
                  <a:cubicBezTo>
                    <a:pt x="63615" y="36986"/>
                    <a:pt x="58438" y="37091"/>
                    <a:pt x="54633" y="35718"/>
                  </a:cubicBezTo>
                  <a:cubicBezTo>
                    <a:pt x="55267" y="33710"/>
                    <a:pt x="55796" y="31596"/>
                    <a:pt x="56324" y="29589"/>
                  </a:cubicBezTo>
                  <a:cubicBezTo>
                    <a:pt x="57169" y="26101"/>
                    <a:pt x="57698" y="22508"/>
                    <a:pt x="58438" y="19338"/>
                  </a:cubicBezTo>
                  <a:cubicBezTo>
                    <a:pt x="59177" y="16062"/>
                    <a:pt x="60445" y="12892"/>
                    <a:pt x="62136" y="10039"/>
                  </a:cubicBezTo>
                  <a:cubicBezTo>
                    <a:pt x="62981" y="8665"/>
                    <a:pt x="63933" y="7397"/>
                    <a:pt x="65095" y="6235"/>
                  </a:cubicBezTo>
                  <a:cubicBezTo>
                    <a:pt x="65623" y="5706"/>
                    <a:pt x="66257" y="5178"/>
                    <a:pt x="66891" y="4755"/>
                  </a:cubicBezTo>
                  <a:cubicBezTo>
                    <a:pt x="67208" y="4544"/>
                    <a:pt x="67525" y="4333"/>
                    <a:pt x="67842" y="4121"/>
                  </a:cubicBezTo>
                  <a:lnTo>
                    <a:pt x="68265" y="3910"/>
                  </a:lnTo>
                  <a:lnTo>
                    <a:pt x="68688" y="3804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91" name="Google Shape;691;p45"/>
          <p:cNvGrpSpPr/>
          <p:nvPr/>
        </p:nvGrpSpPr>
        <p:grpSpPr>
          <a:xfrm flipH="1" rot="-6324895">
            <a:off x="8269174" y="509214"/>
            <a:ext cx="933683" cy="1408922"/>
            <a:chOff x="2404645" y="2945975"/>
            <a:chExt cx="933708" cy="1408960"/>
          </a:xfrm>
        </p:grpSpPr>
        <p:sp>
          <p:nvSpPr>
            <p:cNvPr id="692" name="Google Shape;692;p45"/>
            <p:cNvSpPr/>
            <p:nvPr/>
          </p:nvSpPr>
          <p:spPr>
            <a:xfrm>
              <a:off x="2404645" y="2945975"/>
              <a:ext cx="933708" cy="1408960"/>
            </a:xfrm>
            <a:custGeom>
              <a:rect b="b" l="l" r="r" t="t"/>
              <a:pathLst>
                <a:path extrusionOk="0" h="70802" w="46920">
                  <a:moveTo>
                    <a:pt x="46919" y="11096"/>
                  </a:moveTo>
                  <a:cubicBezTo>
                    <a:pt x="40050" y="11308"/>
                    <a:pt x="33393" y="13844"/>
                    <a:pt x="28109" y="18494"/>
                  </a:cubicBezTo>
                  <a:cubicBezTo>
                    <a:pt x="34450" y="8349"/>
                    <a:pt x="34450" y="1"/>
                    <a:pt x="34450" y="1"/>
                  </a:cubicBezTo>
                  <a:cubicBezTo>
                    <a:pt x="29377" y="4016"/>
                    <a:pt x="25573" y="9406"/>
                    <a:pt x="23565" y="15640"/>
                  </a:cubicBezTo>
                  <a:cubicBezTo>
                    <a:pt x="23248" y="10357"/>
                    <a:pt x="21558" y="5179"/>
                    <a:pt x="18599" y="846"/>
                  </a:cubicBezTo>
                  <a:cubicBezTo>
                    <a:pt x="18599" y="846"/>
                    <a:pt x="15640" y="12153"/>
                    <a:pt x="22297" y="26102"/>
                  </a:cubicBezTo>
                  <a:lnTo>
                    <a:pt x="22297" y="26102"/>
                  </a:lnTo>
                  <a:cubicBezTo>
                    <a:pt x="16697" y="12364"/>
                    <a:pt x="6869" y="7821"/>
                    <a:pt x="6869" y="7821"/>
                  </a:cubicBezTo>
                  <a:cubicBezTo>
                    <a:pt x="8349" y="13950"/>
                    <a:pt x="12047" y="19445"/>
                    <a:pt x="17119" y="23249"/>
                  </a:cubicBezTo>
                  <a:cubicBezTo>
                    <a:pt x="11836" y="20607"/>
                    <a:pt x="5918" y="19445"/>
                    <a:pt x="0" y="19867"/>
                  </a:cubicBezTo>
                  <a:cubicBezTo>
                    <a:pt x="5707" y="23883"/>
                    <a:pt x="12470" y="26102"/>
                    <a:pt x="19444" y="26208"/>
                  </a:cubicBezTo>
                  <a:cubicBezTo>
                    <a:pt x="12470" y="26525"/>
                    <a:pt x="5812" y="29061"/>
                    <a:pt x="317" y="33393"/>
                  </a:cubicBezTo>
                  <a:cubicBezTo>
                    <a:pt x="11202" y="33922"/>
                    <a:pt x="20818" y="27159"/>
                    <a:pt x="22086" y="26208"/>
                  </a:cubicBezTo>
                  <a:cubicBezTo>
                    <a:pt x="19973" y="28638"/>
                    <a:pt x="17965" y="31280"/>
                    <a:pt x="16274" y="34027"/>
                  </a:cubicBezTo>
                  <a:cubicBezTo>
                    <a:pt x="11519" y="41213"/>
                    <a:pt x="8243" y="49244"/>
                    <a:pt x="6446" y="57804"/>
                  </a:cubicBezTo>
                  <a:cubicBezTo>
                    <a:pt x="5495" y="62031"/>
                    <a:pt x="5073" y="66363"/>
                    <a:pt x="5073" y="70802"/>
                  </a:cubicBezTo>
                  <a:lnTo>
                    <a:pt x="7714" y="70590"/>
                  </a:lnTo>
                  <a:cubicBezTo>
                    <a:pt x="7503" y="66363"/>
                    <a:pt x="7714" y="62242"/>
                    <a:pt x="8349" y="58121"/>
                  </a:cubicBezTo>
                  <a:cubicBezTo>
                    <a:pt x="9088" y="53894"/>
                    <a:pt x="10145" y="49773"/>
                    <a:pt x="11519" y="45863"/>
                  </a:cubicBezTo>
                  <a:cubicBezTo>
                    <a:pt x="12892" y="41847"/>
                    <a:pt x="14689" y="37937"/>
                    <a:pt x="16802" y="34239"/>
                  </a:cubicBezTo>
                  <a:cubicBezTo>
                    <a:pt x="18387" y="31491"/>
                    <a:pt x="20184" y="28955"/>
                    <a:pt x="22086" y="26419"/>
                  </a:cubicBezTo>
                  <a:cubicBezTo>
                    <a:pt x="19022" y="34662"/>
                    <a:pt x="19761" y="43961"/>
                    <a:pt x="24199" y="51569"/>
                  </a:cubicBezTo>
                  <a:cubicBezTo>
                    <a:pt x="24199" y="51569"/>
                    <a:pt x="28004" y="40579"/>
                    <a:pt x="22297" y="26208"/>
                  </a:cubicBezTo>
                  <a:lnTo>
                    <a:pt x="22297" y="26208"/>
                  </a:lnTo>
                  <a:cubicBezTo>
                    <a:pt x="27053" y="40157"/>
                    <a:pt x="36352" y="45335"/>
                    <a:pt x="36352" y="45335"/>
                  </a:cubicBezTo>
                  <a:cubicBezTo>
                    <a:pt x="35295" y="39100"/>
                    <a:pt x="32125" y="33393"/>
                    <a:pt x="27264" y="29378"/>
                  </a:cubicBezTo>
                  <a:cubicBezTo>
                    <a:pt x="32336" y="32231"/>
                    <a:pt x="38148" y="33816"/>
                    <a:pt x="44066" y="33816"/>
                  </a:cubicBezTo>
                  <a:cubicBezTo>
                    <a:pt x="38677" y="29378"/>
                    <a:pt x="32019" y="26736"/>
                    <a:pt x="25151" y="26208"/>
                  </a:cubicBezTo>
                  <a:cubicBezTo>
                    <a:pt x="32125" y="26313"/>
                    <a:pt x="38888" y="24200"/>
                    <a:pt x="44700" y="20290"/>
                  </a:cubicBezTo>
                  <a:cubicBezTo>
                    <a:pt x="40684" y="19867"/>
                    <a:pt x="36669" y="20290"/>
                    <a:pt x="32759" y="21452"/>
                  </a:cubicBezTo>
                  <a:cubicBezTo>
                    <a:pt x="43538" y="15852"/>
                    <a:pt x="46919" y="11096"/>
                    <a:pt x="46919" y="11096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2400000" dist="1905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p45"/>
            <p:cNvSpPr/>
            <p:nvPr/>
          </p:nvSpPr>
          <p:spPr>
            <a:xfrm>
              <a:off x="2404645" y="2945975"/>
              <a:ext cx="933708" cy="1408960"/>
            </a:xfrm>
            <a:custGeom>
              <a:rect b="b" l="l" r="r" t="t"/>
              <a:pathLst>
                <a:path extrusionOk="0" h="70802" w="46920">
                  <a:moveTo>
                    <a:pt x="46919" y="11096"/>
                  </a:moveTo>
                  <a:cubicBezTo>
                    <a:pt x="40050" y="11308"/>
                    <a:pt x="33393" y="13844"/>
                    <a:pt x="28109" y="18494"/>
                  </a:cubicBezTo>
                  <a:cubicBezTo>
                    <a:pt x="34450" y="8349"/>
                    <a:pt x="34450" y="1"/>
                    <a:pt x="34450" y="1"/>
                  </a:cubicBezTo>
                  <a:cubicBezTo>
                    <a:pt x="29377" y="4016"/>
                    <a:pt x="25573" y="9406"/>
                    <a:pt x="23565" y="15640"/>
                  </a:cubicBezTo>
                  <a:cubicBezTo>
                    <a:pt x="23248" y="10357"/>
                    <a:pt x="21558" y="5179"/>
                    <a:pt x="18599" y="846"/>
                  </a:cubicBezTo>
                  <a:cubicBezTo>
                    <a:pt x="18599" y="846"/>
                    <a:pt x="15640" y="12153"/>
                    <a:pt x="22297" y="26102"/>
                  </a:cubicBezTo>
                  <a:lnTo>
                    <a:pt x="22297" y="26102"/>
                  </a:lnTo>
                  <a:cubicBezTo>
                    <a:pt x="16697" y="12364"/>
                    <a:pt x="6869" y="7821"/>
                    <a:pt x="6869" y="7821"/>
                  </a:cubicBezTo>
                  <a:cubicBezTo>
                    <a:pt x="8349" y="13950"/>
                    <a:pt x="12047" y="19445"/>
                    <a:pt x="17119" y="23249"/>
                  </a:cubicBezTo>
                  <a:cubicBezTo>
                    <a:pt x="11836" y="20607"/>
                    <a:pt x="5918" y="19445"/>
                    <a:pt x="0" y="19867"/>
                  </a:cubicBezTo>
                  <a:cubicBezTo>
                    <a:pt x="5707" y="23883"/>
                    <a:pt x="12470" y="26102"/>
                    <a:pt x="19444" y="26208"/>
                  </a:cubicBezTo>
                  <a:cubicBezTo>
                    <a:pt x="12470" y="26525"/>
                    <a:pt x="5812" y="29061"/>
                    <a:pt x="317" y="33393"/>
                  </a:cubicBezTo>
                  <a:cubicBezTo>
                    <a:pt x="11202" y="33922"/>
                    <a:pt x="20818" y="27159"/>
                    <a:pt x="22086" y="26208"/>
                  </a:cubicBezTo>
                  <a:cubicBezTo>
                    <a:pt x="19973" y="28638"/>
                    <a:pt x="17965" y="31280"/>
                    <a:pt x="16274" y="34027"/>
                  </a:cubicBezTo>
                  <a:cubicBezTo>
                    <a:pt x="11519" y="41213"/>
                    <a:pt x="8243" y="49244"/>
                    <a:pt x="6446" y="57804"/>
                  </a:cubicBezTo>
                  <a:cubicBezTo>
                    <a:pt x="5495" y="62031"/>
                    <a:pt x="5073" y="66363"/>
                    <a:pt x="5073" y="70802"/>
                  </a:cubicBezTo>
                  <a:lnTo>
                    <a:pt x="7714" y="70590"/>
                  </a:lnTo>
                  <a:cubicBezTo>
                    <a:pt x="7503" y="66363"/>
                    <a:pt x="7714" y="62242"/>
                    <a:pt x="8349" y="58121"/>
                  </a:cubicBezTo>
                  <a:cubicBezTo>
                    <a:pt x="9088" y="53894"/>
                    <a:pt x="10145" y="49773"/>
                    <a:pt x="11519" y="45863"/>
                  </a:cubicBezTo>
                  <a:cubicBezTo>
                    <a:pt x="12892" y="41847"/>
                    <a:pt x="14689" y="37937"/>
                    <a:pt x="16802" y="34239"/>
                  </a:cubicBezTo>
                  <a:cubicBezTo>
                    <a:pt x="18387" y="31491"/>
                    <a:pt x="20184" y="28955"/>
                    <a:pt x="22086" y="26419"/>
                  </a:cubicBezTo>
                  <a:cubicBezTo>
                    <a:pt x="19022" y="34662"/>
                    <a:pt x="19761" y="43961"/>
                    <a:pt x="24199" y="51569"/>
                  </a:cubicBezTo>
                  <a:cubicBezTo>
                    <a:pt x="24199" y="51569"/>
                    <a:pt x="28004" y="40579"/>
                    <a:pt x="22297" y="26208"/>
                  </a:cubicBezTo>
                  <a:lnTo>
                    <a:pt x="22297" y="26208"/>
                  </a:lnTo>
                  <a:cubicBezTo>
                    <a:pt x="27053" y="40157"/>
                    <a:pt x="36352" y="45335"/>
                    <a:pt x="36352" y="45335"/>
                  </a:cubicBezTo>
                  <a:cubicBezTo>
                    <a:pt x="35295" y="39100"/>
                    <a:pt x="32125" y="33393"/>
                    <a:pt x="27264" y="29378"/>
                  </a:cubicBezTo>
                  <a:cubicBezTo>
                    <a:pt x="32336" y="32231"/>
                    <a:pt x="38148" y="33816"/>
                    <a:pt x="44066" y="33816"/>
                  </a:cubicBezTo>
                  <a:cubicBezTo>
                    <a:pt x="38677" y="29378"/>
                    <a:pt x="32019" y="26736"/>
                    <a:pt x="25151" y="26208"/>
                  </a:cubicBezTo>
                  <a:cubicBezTo>
                    <a:pt x="32125" y="26313"/>
                    <a:pt x="38888" y="24200"/>
                    <a:pt x="44700" y="20290"/>
                  </a:cubicBezTo>
                  <a:cubicBezTo>
                    <a:pt x="40684" y="19867"/>
                    <a:pt x="36669" y="20290"/>
                    <a:pt x="32759" y="21452"/>
                  </a:cubicBezTo>
                  <a:cubicBezTo>
                    <a:pt x="43538" y="15852"/>
                    <a:pt x="46919" y="11096"/>
                    <a:pt x="46919" y="11096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694" name="Google Shape;694;p45" title="pexels-shutter-speed-15406294.jpg"/>
          <p:cNvPicPr preferRelativeResize="0"/>
          <p:nvPr/>
        </p:nvPicPr>
        <p:blipFill rotWithShape="1">
          <a:blip r:embed="rId3">
            <a:alphaModFix/>
          </a:blip>
          <a:srcRect b="0" l="18697" r="27775" t="0"/>
          <a:stretch/>
        </p:blipFill>
        <p:spPr>
          <a:xfrm>
            <a:off x="262551" y="991450"/>
            <a:ext cx="1981500" cy="2082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695" name="Google Shape;695;p45" title="pexels-shkrabaanthony-6266990.jpg"/>
          <p:cNvPicPr preferRelativeResize="0"/>
          <p:nvPr/>
        </p:nvPicPr>
        <p:blipFill rotWithShape="1">
          <a:blip r:embed="rId4">
            <a:alphaModFix/>
          </a:blip>
          <a:srcRect b="0" l="18258" r="18258" t="0"/>
          <a:stretch/>
        </p:blipFill>
        <p:spPr>
          <a:xfrm>
            <a:off x="4648225" y="923450"/>
            <a:ext cx="1981500" cy="2081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696" name="Google Shape;696;p45" title="pexels-artstel-8141591.jpg"/>
          <p:cNvPicPr preferRelativeResize="0"/>
          <p:nvPr/>
        </p:nvPicPr>
        <p:blipFill rotWithShape="1">
          <a:blip r:embed="rId5">
            <a:alphaModFix/>
          </a:blip>
          <a:srcRect b="0" l="18282" r="18282" t="0"/>
          <a:stretch/>
        </p:blipFill>
        <p:spPr>
          <a:xfrm>
            <a:off x="2513476" y="2827831"/>
            <a:ext cx="1981500" cy="2082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697" name="Google Shape;697;p45" title="pexels-ekaterina-bolovtsova-6077554.jpg"/>
          <p:cNvPicPr preferRelativeResize="0"/>
          <p:nvPr/>
        </p:nvPicPr>
        <p:blipFill rotWithShape="1">
          <a:blip r:embed="rId6">
            <a:alphaModFix/>
          </a:blip>
          <a:srcRect b="9051" l="0" r="0" t="26069"/>
          <a:stretch/>
        </p:blipFill>
        <p:spPr>
          <a:xfrm>
            <a:off x="6782975" y="2904150"/>
            <a:ext cx="2139000" cy="2082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grpSp>
        <p:nvGrpSpPr>
          <p:cNvPr id="698" name="Google Shape;698;p45"/>
          <p:cNvGrpSpPr/>
          <p:nvPr/>
        </p:nvGrpSpPr>
        <p:grpSpPr>
          <a:xfrm>
            <a:off x="3232275" y="1833150"/>
            <a:ext cx="427720" cy="262293"/>
            <a:chOff x="4486300" y="569775"/>
            <a:chExt cx="427720" cy="262293"/>
          </a:xfrm>
        </p:grpSpPr>
        <p:sp>
          <p:nvSpPr>
            <p:cNvPr id="699" name="Google Shape;699;p45"/>
            <p:cNvSpPr/>
            <p:nvPr/>
          </p:nvSpPr>
          <p:spPr>
            <a:xfrm>
              <a:off x="4486300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p45"/>
            <p:cNvSpPr/>
            <p:nvPr/>
          </p:nvSpPr>
          <p:spPr>
            <a:xfrm>
              <a:off x="4609573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p45"/>
            <p:cNvSpPr/>
            <p:nvPr/>
          </p:nvSpPr>
          <p:spPr>
            <a:xfrm>
              <a:off x="4732847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45"/>
            <p:cNvSpPr/>
            <p:nvPr/>
          </p:nvSpPr>
          <p:spPr>
            <a:xfrm>
              <a:off x="4856120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45"/>
            <p:cNvSpPr/>
            <p:nvPr/>
          </p:nvSpPr>
          <p:spPr>
            <a:xfrm>
              <a:off x="4486300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p45"/>
            <p:cNvSpPr/>
            <p:nvPr/>
          </p:nvSpPr>
          <p:spPr>
            <a:xfrm>
              <a:off x="4609573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45"/>
            <p:cNvSpPr/>
            <p:nvPr/>
          </p:nvSpPr>
          <p:spPr>
            <a:xfrm>
              <a:off x="4732847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45"/>
            <p:cNvSpPr/>
            <p:nvPr/>
          </p:nvSpPr>
          <p:spPr>
            <a:xfrm>
              <a:off x="4856120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45"/>
            <p:cNvSpPr/>
            <p:nvPr/>
          </p:nvSpPr>
          <p:spPr>
            <a:xfrm>
              <a:off x="4486300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45"/>
            <p:cNvSpPr/>
            <p:nvPr/>
          </p:nvSpPr>
          <p:spPr>
            <a:xfrm>
              <a:off x="4609573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45"/>
            <p:cNvSpPr/>
            <p:nvPr/>
          </p:nvSpPr>
          <p:spPr>
            <a:xfrm>
              <a:off x="4732847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p45"/>
            <p:cNvSpPr/>
            <p:nvPr/>
          </p:nvSpPr>
          <p:spPr>
            <a:xfrm>
              <a:off x="4856120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46"/>
          <p:cNvSpPr txBox="1"/>
          <p:nvPr>
            <p:ph type="title"/>
          </p:nvPr>
        </p:nvSpPr>
        <p:spPr>
          <a:xfrm>
            <a:off x="2513475" y="80025"/>
            <a:ext cx="3777000" cy="55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Users - Feedback</a:t>
            </a:r>
            <a:endParaRPr/>
          </a:p>
        </p:txBody>
      </p:sp>
      <p:grpSp>
        <p:nvGrpSpPr>
          <p:cNvPr id="716" name="Google Shape;716;p46"/>
          <p:cNvGrpSpPr/>
          <p:nvPr/>
        </p:nvGrpSpPr>
        <p:grpSpPr>
          <a:xfrm>
            <a:off x="5597100" y="4066325"/>
            <a:ext cx="427720" cy="262293"/>
            <a:chOff x="4486300" y="569775"/>
            <a:chExt cx="427720" cy="262293"/>
          </a:xfrm>
        </p:grpSpPr>
        <p:sp>
          <p:nvSpPr>
            <p:cNvPr id="717" name="Google Shape;717;p46"/>
            <p:cNvSpPr/>
            <p:nvPr/>
          </p:nvSpPr>
          <p:spPr>
            <a:xfrm>
              <a:off x="4486300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46"/>
            <p:cNvSpPr/>
            <p:nvPr/>
          </p:nvSpPr>
          <p:spPr>
            <a:xfrm>
              <a:off x="4609573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p46"/>
            <p:cNvSpPr/>
            <p:nvPr/>
          </p:nvSpPr>
          <p:spPr>
            <a:xfrm>
              <a:off x="4732847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p46"/>
            <p:cNvSpPr/>
            <p:nvPr/>
          </p:nvSpPr>
          <p:spPr>
            <a:xfrm>
              <a:off x="4856120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p46"/>
            <p:cNvSpPr/>
            <p:nvPr/>
          </p:nvSpPr>
          <p:spPr>
            <a:xfrm>
              <a:off x="4486300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" name="Google Shape;722;p46"/>
            <p:cNvSpPr/>
            <p:nvPr/>
          </p:nvSpPr>
          <p:spPr>
            <a:xfrm>
              <a:off x="4609573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" name="Google Shape;723;p46"/>
            <p:cNvSpPr/>
            <p:nvPr/>
          </p:nvSpPr>
          <p:spPr>
            <a:xfrm>
              <a:off x="4732847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p46"/>
            <p:cNvSpPr/>
            <p:nvPr/>
          </p:nvSpPr>
          <p:spPr>
            <a:xfrm>
              <a:off x="4856120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5" name="Google Shape;725;p46"/>
            <p:cNvSpPr/>
            <p:nvPr/>
          </p:nvSpPr>
          <p:spPr>
            <a:xfrm>
              <a:off x="4486300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" name="Google Shape;726;p46"/>
            <p:cNvSpPr/>
            <p:nvPr/>
          </p:nvSpPr>
          <p:spPr>
            <a:xfrm>
              <a:off x="4609573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" name="Google Shape;727;p46"/>
            <p:cNvSpPr/>
            <p:nvPr/>
          </p:nvSpPr>
          <p:spPr>
            <a:xfrm>
              <a:off x="4732847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8" name="Google Shape;728;p46"/>
            <p:cNvSpPr/>
            <p:nvPr/>
          </p:nvSpPr>
          <p:spPr>
            <a:xfrm>
              <a:off x="4856120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29" name="Google Shape;729;p46"/>
          <p:cNvGrpSpPr/>
          <p:nvPr/>
        </p:nvGrpSpPr>
        <p:grpSpPr>
          <a:xfrm>
            <a:off x="7065922" y="290175"/>
            <a:ext cx="181173" cy="187847"/>
            <a:chOff x="5528247" y="4608575"/>
            <a:chExt cx="181173" cy="187847"/>
          </a:xfrm>
        </p:grpSpPr>
        <p:sp>
          <p:nvSpPr>
            <p:cNvPr id="730" name="Google Shape;730;p46"/>
            <p:cNvSpPr/>
            <p:nvPr/>
          </p:nvSpPr>
          <p:spPr>
            <a:xfrm>
              <a:off x="5528247" y="46085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1" name="Google Shape;731;p46"/>
            <p:cNvSpPr/>
            <p:nvPr/>
          </p:nvSpPr>
          <p:spPr>
            <a:xfrm>
              <a:off x="5651520" y="46085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46"/>
            <p:cNvSpPr/>
            <p:nvPr/>
          </p:nvSpPr>
          <p:spPr>
            <a:xfrm>
              <a:off x="5528247" y="473852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" name="Google Shape;733;p46"/>
            <p:cNvSpPr/>
            <p:nvPr/>
          </p:nvSpPr>
          <p:spPr>
            <a:xfrm>
              <a:off x="5651520" y="473852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34" name="Google Shape;734;p46"/>
          <p:cNvGrpSpPr/>
          <p:nvPr/>
        </p:nvGrpSpPr>
        <p:grpSpPr>
          <a:xfrm>
            <a:off x="570547" y="1603400"/>
            <a:ext cx="181173" cy="187847"/>
            <a:chOff x="5528247" y="4608575"/>
            <a:chExt cx="181173" cy="187847"/>
          </a:xfrm>
        </p:grpSpPr>
        <p:sp>
          <p:nvSpPr>
            <p:cNvPr id="735" name="Google Shape;735;p46"/>
            <p:cNvSpPr/>
            <p:nvPr/>
          </p:nvSpPr>
          <p:spPr>
            <a:xfrm>
              <a:off x="5528247" y="46085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" name="Google Shape;736;p46"/>
            <p:cNvSpPr/>
            <p:nvPr/>
          </p:nvSpPr>
          <p:spPr>
            <a:xfrm>
              <a:off x="5651520" y="46085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" name="Google Shape;737;p46"/>
            <p:cNvSpPr/>
            <p:nvPr/>
          </p:nvSpPr>
          <p:spPr>
            <a:xfrm>
              <a:off x="5528247" y="473852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" name="Google Shape;738;p46"/>
            <p:cNvSpPr/>
            <p:nvPr/>
          </p:nvSpPr>
          <p:spPr>
            <a:xfrm>
              <a:off x="5651520" y="473852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39" name="Google Shape;739;p46"/>
          <p:cNvGrpSpPr/>
          <p:nvPr/>
        </p:nvGrpSpPr>
        <p:grpSpPr>
          <a:xfrm rot="-10436293">
            <a:off x="1281571" y="4007828"/>
            <a:ext cx="1161172" cy="1401022"/>
            <a:chOff x="3138524" y="1281339"/>
            <a:chExt cx="1161182" cy="1401035"/>
          </a:xfrm>
        </p:grpSpPr>
        <p:sp>
          <p:nvSpPr>
            <p:cNvPr id="740" name="Google Shape;740;p46"/>
            <p:cNvSpPr/>
            <p:nvPr/>
          </p:nvSpPr>
          <p:spPr>
            <a:xfrm>
              <a:off x="3138524" y="1281339"/>
              <a:ext cx="1161182" cy="1401035"/>
            </a:xfrm>
            <a:custGeom>
              <a:rect b="b" l="l" r="r" t="t"/>
              <a:pathLst>
                <a:path extrusionOk="0" h="83271" w="69005">
                  <a:moveTo>
                    <a:pt x="67420" y="0"/>
                  </a:moveTo>
                  <a:cubicBezTo>
                    <a:pt x="67103" y="106"/>
                    <a:pt x="66786" y="211"/>
                    <a:pt x="66574" y="423"/>
                  </a:cubicBezTo>
                  <a:lnTo>
                    <a:pt x="65835" y="740"/>
                  </a:lnTo>
                  <a:cubicBezTo>
                    <a:pt x="65412" y="1057"/>
                    <a:pt x="64989" y="1374"/>
                    <a:pt x="64567" y="1691"/>
                  </a:cubicBezTo>
                  <a:cubicBezTo>
                    <a:pt x="63721" y="2219"/>
                    <a:pt x="63087" y="2959"/>
                    <a:pt x="62347" y="3699"/>
                  </a:cubicBezTo>
                  <a:cubicBezTo>
                    <a:pt x="61079" y="5072"/>
                    <a:pt x="60023" y="6657"/>
                    <a:pt x="59177" y="8348"/>
                  </a:cubicBezTo>
                  <a:cubicBezTo>
                    <a:pt x="57486" y="11518"/>
                    <a:pt x="56218" y="15006"/>
                    <a:pt x="55690" y="18704"/>
                  </a:cubicBezTo>
                  <a:cubicBezTo>
                    <a:pt x="54950" y="22297"/>
                    <a:pt x="54633" y="25679"/>
                    <a:pt x="53999" y="29060"/>
                  </a:cubicBezTo>
                  <a:cubicBezTo>
                    <a:pt x="53577" y="30751"/>
                    <a:pt x="53260" y="32442"/>
                    <a:pt x="52837" y="34238"/>
                  </a:cubicBezTo>
                  <a:cubicBezTo>
                    <a:pt x="50512" y="31279"/>
                    <a:pt x="48187" y="27264"/>
                    <a:pt x="41635" y="27581"/>
                  </a:cubicBezTo>
                  <a:cubicBezTo>
                    <a:pt x="34027" y="27898"/>
                    <a:pt x="27370" y="36563"/>
                    <a:pt x="27370" y="36563"/>
                  </a:cubicBezTo>
                  <a:cubicBezTo>
                    <a:pt x="29483" y="36140"/>
                    <a:pt x="33710" y="38888"/>
                    <a:pt x="41953" y="39310"/>
                  </a:cubicBezTo>
                  <a:cubicBezTo>
                    <a:pt x="47025" y="39522"/>
                    <a:pt x="50195" y="38359"/>
                    <a:pt x="51991" y="37303"/>
                  </a:cubicBezTo>
                  <a:cubicBezTo>
                    <a:pt x="51780" y="37937"/>
                    <a:pt x="51569" y="38571"/>
                    <a:pt x="51463" y="39205"/>
                  </a:cubicBezTo>
                  <a:cubicBezTo>
                    <a:pt x="50406" y="42375"/>
                    <a:pt x="49033" y="45439"/>
                    <a:pt x="47448" y="48398"/>
                  </a:cubicBezTo>
                  <a:cubicBezTo>
                    <a:pt x="45968" y="45651"/>
                    <a:pt x="43432" y="43537"/>
                    <a:pt x="40367" y="42798"/>
                  </a:cubicBezTo>
                  <a:cubicBezTo>
                    <a:pt x="36880" y="41847"/>
                    <a:pt x="33287" y="42164"/>
                    <a:pt x="30011" y="43643"/>
                  </a:cubicBezTo>
                  <a:cubicBezTo>
                    <a:pt x="31597" y="43960"/>
                    <a:pt x="33287" y="46285"/>
                    <a:pt x="38571" y="48293"/>
                  </a:cubicBezTo>
                  <a:cubicBezTo>
                    <a:pt x="41107" y="49455"/>
                    <a:pt x="43960" y="49878"/>
                    <a:pt x="46708" y="49561"/>
                  </a:cubicBezTo>
                  <a:cubicBezTo>
                    <a:pt x="45123" y="52203"/>
                    <a:pt x="43326" y="54633"/>
                    <a:pt x="41213" y="56852"/>
                  </a:cubicBezTo>
                  <a:cubicBezTo>
                    <a:pt x="40896" y="57275"/>
                    <a:pt x="40473" y="57592"/>
                    <a:pt x="40156" y="58015"/>
                  </a:cubicBezTo>
                  <a:cubicBezTo>
                    <a:pt x="38465" y="53365"/>
                    <a:pt x="34767" y="49772"/>
                    <a:pt x="30117" y="48293"/>
                  </a:cubicBezTo>
                  <a:cubicBezTo>
                    <a:pt x="23248" y="45862"/>
                    <a:pt x="16485" y="49455"/>
                    <a:pt x="16485" y="49455"/>
                  </a:cubicBezTo>
                  <a:cubicBezTo>
                    <a:pt x="18493" y="49983"/>
                    <a:pt x="20818" y="53365"/>
                    <a:pt x="27792" y="56535"/>
                  </a:cubicBezTo>
                  <a:cubicBezTo>
                    <a:pt x="33816" y="59177"/>
                    <a:pt x="37831" y="58966"/>
                    <a:pt x="39522" y="58543"/>
                  </a:cubicBezTo>
                  <a:cubicBezTo>
                    <a:pt x="36775" y="60973"/>
                    <a:pt x="33604" y="63087"/>
                    <a:pt x="30223" y="64566"/>
                  </a:cubicBezTo>
                  <a:cubicBezTo>
                    <a:pt x="20712" y="53048"/>
                    <a:pt x="11730" y="56112"/>
                    <a:pt x="11730" y="56112"/>
                  </a:cubicBezTo>
                  <a:cubicBezTo>
                    <a:pt x="15112" y="56747"/>
                    <a:pt x="18176" y="58332"/>
                    <a:pt x="20607" y="60762"/>
                  </a:cubicBezTo>
                  <a:cubicBezTo>
                    <a:pt x="23143" y="63087"/>
                    <a:pt x="26313" y="64566"/>
                    <a:pt x="29800" y="64883"/>
                  </a:cubicBezTo>
                  <a:cubicBezTo>
                    <a:pt x="27792" y="65729"/>
                    <a:pt x="25890" y="66363"/>
                    <a:pt x="23882" y="66891"/>
                  </a:cubicBezTo>
                  <a:cubicBezTo>
                    <a:pt x="22826" y="66785"/>
                    <a:pt x="21875" y="66468"/>
                    <a:pt x="21135" y="65940"/>
                  </a:cubicBezTo>
                  <a:cubicBezTo>
                    <a:pt x="19973" y="65306"/>
                    <a:pt x="19021" y="64461"/>
                    <a:pt x="17859" y="63827"/>
                  </a:cubicBezTo>
                  <a:cubicBezTo>
                    <a:pt x="14583" y="62242"/>
                    <a:pt x="10779" y="62559"/>
                    <a:pt x="7820" y="64672"/>
                  </a:cubicBezTo>
                  <a:cubicBezTo>
                    <a:pt x="6446" y="65729"/>
                    <a:pt x="5178" y="66997"/>
                    <a:pt x="4122" y="68371"/>
                  </a:cubicBezTo>
                  <a:cubicBezTo>
                    <a:pt x="3065" y="69744"/>
                    <a:pt x="1585" y="70801"/>
                    <a:pt x="0" y="71435"/>
                  </a:cubicBezTo>
                  <a:lnTo>
                    <a:pt x="8665" y="73654"/>
                  </a:lnTo>
                  <a:cubicBezTo>
                    <a:pt x="10779" y="74288"/>
                    <a:pt x="13104" y="74605"/>
                    <a:pt x="15429" y="74500"/>
                  </a:cubicBezTo>
                  <a:cubicBezTo>
                    <a:pt x="17753" y="74288"/>
                    <a:pt x="19444" y="72598"/>
                    <a:pt x="20712" y="70907"/>
                  </a:cubicBezTo>
                  <a:cubicBezTo>
                    <a:pt x="21875" y="69216"/>
                    <a:pt x="23354" y="67842"/>
                    <a:pt x="25150" y="66785"/>
                  </a:cubicBezTo>
                  <a:cubicBezTo>
                    <a:pt x="24833" y="66785"/>
                    <a:pt x="24728" y="66785"/>
                    <a:pt x="24516" y="66891"/>
                  </a:cubicBezTo>
                  <a:cubicBezTo>
                    <a:pt x="24305" y="66891"/>
                    <a:pt x="24094" y="66891"/>
                    <a:pt x="23882" y="66891"/>
                  </a:cubicBezTo>
                  <a:cubicBezTo>
                    <a:pt x="26524" y="66257"/>
                    <a:pt x="28955" y="65517"/>
                    <a:pt x="31385" y="64461"/>
                  </a:cubicBezTo>
                  <a:cubicBezTo>
                    <a:pt x="19021" y="72703"/>
                    <a:pt x="18704" y="81474"/>
                    <a:pt x="18704" y="81474"/>
                  </a:cubicBezTo>
                  <a:cubicBezTo>
                    <a:pt x="22403" y="80417"/>
                    <a:pt x="25996" y="78832"/>
                    <a:pt x="29272" y="76824"/>
                  </a:cubicBezTo>
                  <a:cubicBezTo>
                    <a:pt x="33604" y="73971"/>
                    <a:pt x="32548" y="65306"/>
                    <a:pt x="32442" y="64038"/>
                  </a:cubicBezTo>
                  <a:cubicBezTo>
                    <a:pt x="32653" y="63932"/>
                    <a:pt x="32970" y="63827"/>
                    <a:pt x="33182" y="63721"/>
                  </a:cubicBezTo>
                  <a:cubicBezTo>
                    <a:pt x="34767" y="62876"/>
                    <a:pt x="36246" y="62030"/>
                    <a:pt x="37726" y="61079"/>
                  </a:cubicBezTo>
                  <a:lnTo>
                    <a:pt x="38148" y="60762"/>
                  </a:lnTo>
                  <a:cubicBezTo>
                    <a:pt x="36458" y="63510"/>
                    <a:pt x="35506" y="66680"/>
                    <a:pt x="35084" y="69850"/>
                  </a:cubicBezTo>
                  <a:cubicBezTo>
                    <a:pt x="34133" y="77458"/>
                    <a:pt x="35823" y="81263"/>
                    <a:pt x="35084" y="83271"/>
                  </a:cubicBezTo>
                  <a:cubicBezTo>
                    <a:pt x="35084" y="83271"/>
                    <a:pt x="41847" y="79361"/>
                    <a:pt x="43326" y="72280"/>
                  </a:cubicBezTo>
                  <a:cubicBezTo>
                    <a:pt x="44489" y="67631"/>
                    <a:pt x="43432" y="62664"/>
                    <a:pt x="40579" y="58860"/>
                  </a:cubicBezTo>
                  <a:lnTo>
                    <a:pt x="40896" y="58543"/>
                  </a:lnTo>
                  <a:cubicBezTo>
                    <a:pt x="41213" y="58332"/>
                    <a:pt x="41530" y="58015"/>
                    <a:pt x="41847" y="57698"/>
                  </a:cubicBezTo>
                  <a:cubicBezTo>
                    <a:pt x="43432" y="56112"/>
                    <a:pt x="44911" y="54527"/>
                    <a:pt x="46285" y="52731"/>
                  </a:cubicBezTo>
                  <a:cubicBezTo>
                    <a:pt x="45968" y="54844"/>
                    <a:pt x="46179" y="57064"/>
                    <a:pt x="46813" y="59071"/>
                  </a:cubicBezTo>
                  <a:cubicBezTo>
                    <a:pt x="48610" y="64989"/>
                    <a:pt x="51463" y="67842"/>
                    <a:pt x="51569" y="69427"/>
                  </a:cubicBezTo>
                  <a:cubicBezTo>
                    <a:pt x="51569" y="69427"/>
                    <a:pt x="56641" y="65940"/>
                    <a:pt x="55584" y="60339"/>
                  </a:cubicBezTo>
                  <a:cubicBezTo>
                    <a:pt x="54528" y="55056"/>
                    <a:pt x="50723" y="51991"/>
                    <a:pt x="48082" y="50195"/>
                  </a:cubicBezTo>
                  <a:cubicBezTo>
                    <a:pt x="50089" y="47025"/>
                    <a:pt x="51780" y="43643"/>
                    <a:pt x="53048" y="40156"/>
                  </a:cubicBezTo>
                  <a:cubicBezTo>
                    <a:pt x="53365" y="42903"/>
                    <a:pt x="54105" y="45651"/>
                    <a:pt x="55373" y="48081"/>
                  </a:cubicBezTo>
                  <a:cubicBezTo>
                    <a:pt x="59072" y="55478"/>
                    <a:pt x="63298" y="58226"/>
                    <a:pt x="63827" y="60234"/>
                  </a:cubicBezTo>
                  <a:cubicBezTo>
                    <a:pt x="63827" y="60234"/>
                    <a:pt x="69005" y="50723"/>
                    <a:pt x="66257" y="43643"/>
                  </a:cubicBezTo>
                  <a:cubicBezTo>
                    <a:pt x="63615" y="36986"/>
                    <a:pt x="58438" y="37091"/>
                    <a:pt x="54633" y="35718"/>
                  </a:cubicBezTo>
                  <a:cubicBezTo>
                    <a:pt x="55267" y="33710"/>
                    <a:pt x="55796" y="31596"/>
                    <a:pt x="56324" y="29589"/>
                  </a:cubicBezTo>
                  <a:cubicBezTo>
                    <a:pt x="57169" y="26101"/>
                    <a:pt x="57698" y="22508"/>
                    <a:pt x="58438" y="19338"/>
                  </a:cubicBezTo>
                  <a:cubicBezTo>
                    <a:pt x="59177" y="16062"/>
                    <a:pt x="60445" y="12892"/>
                    <a:pt x="62136" y="10039"/>
                  </a:cubicBezTo>
                  <a:cubicBezTo>
                    <a:pt x="62981" y="8665"/>
                    <a:pt x="63933" y="7397"/>
                    <a:pt x="65095" y="6235"/>
                  </a:cubicBezTo>
                  <a:cubicBezTo>
                    <a:pt x="65623" y="5706"/>
                    <a:pt x="66257" y="5178"/>
                    <a:pt x="66891" y="4755"/>
                  </a:cubicBezTo>
                  <a:cubicBezTo>
                    <a:pt x="67208" y="4544"/>
                    <a:pt x="67525" y="4333"/>
                    <a:pt x="67842" y="4121"/>
                  </a:cubicBezTo>
                  <a:lnTo>
                    <a:pt x="68265" y="3910"/>
                  </a:lnTo>
                  <a:lnTo>
                    <a:pt x="68688" y="3804"/>
                  </a:lnTo>
                  <a:close/>
                </a:path>
              </a:pathLst>
            </a:custGeom>
            <a:solidFill>
              <a:schemeClr val="accent3"/>
            </a:solidFill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2400000" dist="1905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" name="Google Shape;741;p46"/>
            <p:cNvSpPr/>
            <p:nvPr/>
          </p:nvSpPr>
          <p:spPr>
            <a:xfrm>
              <a:off x="3138524" y="1281339"/>
              <a:ext cx="1161182" cy="1401035"/>
            </a:xfrm>
            <a:custGeom>
              <a:rect b="b" l="l" r="r" t="t"/>
              <a:pathLst>
                <a:path extrusionOk="0" h="83271" w="69005">
                  <a:moveTo>
                    <a:pt x="67420" y="0"/>
                  </a:moveTo>
                  <a:cubicBezTo>
                    <a:pt x="67103" y="106"/>
                    <a:pt x="66786" y="211"/>
                    <a:pt x="66574" y="423"/>
                  </a:cubicBezTo>
                  <a:lnTo>
                    <a:pt x="65835" y="740"/>
                  </a:lnTo>
                  <a:cubicBezTo>
                    <a:pt x="65412" y="1057"/>
                    <a:pt x="64989" y="1374"/>
                    <a:pt x="64567" y="1691"/>
                  </a:cubicBezTo>
                  <a:cubicBezTo>
                    <a:pt x="63721" y="2219"/>
                    <a:pt x="63087" y="2959"/>
                    <a:pt x="62347" y="3699"/>
                  </a:cubicBezTo>
                  <a:cubicBezTo>
                    <a:pt x="61079" y="5072"/>
                    <a:pt x="60023" y="6657"/>
                    <a:pt x="59177" y="8348"/>
                  </a:cubicBezTo>
                  <a:cubicBezTo>
                    <a:pt x="57486" y="11518"/>
                    <a:pt x="56218" y="15006"/>
                    <a:pt x="55690" y="18704"/>
                  </a:cubicBezTo>
                  <a:cubicBezTo>
                    <a:pt x="54950" y="22297"/>
                    <a:pt x="54633" y="25679"/>
                    <a:pt x="53999" y="29060"/>
                  </a:cubicBezTo>
                  <a:cubicBezTo>
                    <a:pt x="53577" y="30751"/>
                    <a:pt x="53260" y="32442"/>
                    <a:pt x="52837" y="34238"/>
                  </a:cubicBezTo>
                  <a:cubicBezTo>
                    <a:pt x="50512" y="31279"/>
                    <a:pt x="48187" y="27264"/>
                    <a:pt x="41635" y="27581"/>
                  </a:cubicBezTo>
                  <a:cubicBezTo>
                    <a:pt x="34027" y="27898"/>
                    <a:pt x="27370" y="36563"/>
                    <a:pt x="27370" y="36563"/>
                  </a:cubicBezTo>
                  <a:cubicBezTo>
                    <a:pt x="29483" y="36140"/>
                    <a:pt x="33710" y="38888"/>
                    <a:pt x="41953" y="39310"/>
                  </a:cubicBezTo>
                  <a:cubicBezTo>
                    <a:pt x="47025" y="39522"/>
                    <a:pt x="50195" y="38359"/>
                    <a:pt x="51991" y="37303"/>
                  </a:cubicBezTo>
                  <a:cubicBezTo>
                    <a:pt x="51780" y="37937"/>
                    <a:pt x="51569" y="38571"/>
                    <a:pt x="51463" y="39205"/>
                  </a:cubicBezTo>
                  <a:cubicBezTo>
                    <a:pt x="50406" y="42375"/>
                    <a:pt x="49033" y="45439"/>
                    <a:pt x="47448" y="48398"/>
                  </a:cubicBezTo>
                  <a:cubicBezTo>
                    <a:pt x="45968" y="45651"/>
                    <a:pt x="43432" y="43537"/>
                    <a:pt x="40367" y="42798"/>
                  </a:cubicBezTo>
                  <a:cubicBezTo>
                    <a:pt x="36880" y="41847"/>
                    <a:pt x="33287" y="42164"/>
                    <a:pt x="30011" y="43643"/>
                  </a:cubicBezTo>
                  <a:cubicBezTo>
                    <a:pt x="31597" y="43960"/>
                    <a:pt x="33287" y="46285"/>
                    <a:pt x="38571" y="48293"/>
                  </a:cubicBezTo>
                  <a:cubicBezTo>
                    <a:pt x="41107" y="49455"/>
                    <a:pt x="43960" y="49878"/>
                    <a:pt x="46708" y="49561"/>
                  </a:cubicBezTo>
                  <a:cubicBezTo>
                    <a:pt x="45123" y="52203"/>
                    <a:pt x="43326" y="54633"/>
                    <a:pt x="41213" y="56852"/>
                  </a:cubicBezTo>
                  <a:cubicBezTo>
                    <a:pt x="40896" y="57275"/>
                    <a:pt x="40473" y="57592"/>
                    <a:pt x="40156" y="58015"/>
                  </a:cubicBezTo>
                  <a:cubicBezTo>
                    <a:pt x="38465" y="53365"/>
                    <a:pt x="34767" y="49772"/>
                    <a:pt x="30117" y="48293"/>
                  </a:cubicBezTo>
                  <a:cubicBezTo>
                    <a:pt x="23248" y="45862"/>
                    <a:pt x="16485" y="49455"/>
                    <a:pt x="16485" y="49455"/>
                  </a:cubicBezTo>
                  <a:cubicBezTo>
                    <a:pt x="18493" y="49983"/>
                    <a:pt x="20818" y="53365"/>
                    <a:pt x="27792" y="56535"/>
                  </a:cubicBezTo>
                  <a:cubicBezTo>
                    <a:pt x="33816" y="59177"/>
                    <a:pt x="37831" y="58966"/>
                    <a:pt x="39522" y="58543"/>
                  </a:cubicBezTo>
                  <a:cubicBezTo>
                    <a:pt x="36775" y="60973"/>
                    <a:pt x="33604" y="63087"/>
                    <a:pt x="30223" y="64566"/>
                  </a:cubicBezTo>
                  <a:cubicBezTo>
                    <a:pt x="20712" y="53048"/>
                    <a:pt x="11730" y="56112"/>
                    <a:pt x="11730" y="56112"/>
                  </a:cubicBezTo>
                  <a:cubicBezTo>
                    <a:pt x="15112" y="56747"/>
                    <a:pt x="18176" y="58332"/>
                    <a:pt x="20607" y="60762"/>
                  </a:cubicBezTo>
                  <a:cubicBezTo>
                    <a:pt x="23143" y="63087"/>
                    <a:pt x="26313" y="64566"/>
                    <a:pt x="29800" y="64883"/>
                  </a:cubicBezTo>
                  <a:cubicBezTo>
                    <a:pt x="27792" y="65729"/>
                    <a:pt x="25890" y="66363"/>
                    <a:pt x="23882" y="66891"/>
                  </a:cubicBezTo>
                  <a:cubicBezTo>
                    <a:pt x="22826" y="66785"/>
                    <a:pt x="21875" y="66468"/>
                    <a:pt x="21135" y="65940"/>
                  </a:cubicBezTo>
                  <a:cubicBezTo>
                    <a:pt x="19973" y="65306"/>
                    <a:pt x="19021" y="64461"/>
                    <a:pt x="17859" y="63827"/>
                  </a:cubicBezTo>
                  <a:cubicBezTo>
                    <a:pt x="14583" y="62242"/>
                    <a:pt x="10779" y="62559"/>
                    <a:pt x="7820" y="64672"/>
                  </a:cubicBezTo>
                  <a:cubicBezTo>
                    <a:pt x="6446" y="65729"/>
                    <a:pt x="5178" y="66997"/>
                    <a:pt x="4122" y="68371"/>
                  </a:cubicBezTo>
                  <a:cubicBezTo>
                    <a:pt x="3065" y="69744"/>
                    <a:pt x="1585" y="70801"/>
                    <a:pt x="0" y="71435"/>
                  </a:cubicBezTo>
                  <a:lnTo>
                    <a:pt x="8665" y="73654"/>
                  </a:lnTo>
                  <a:cubicBezTo>
                    <a:pt x="10779" y="74288"/>
                    <a:pt x="13104" y="74605"/>
                    <a:pt x="15429" y="74500"/>
                  </a:cubicBezTo>
                  <a:cubicBezTo>
                    <a:pt x="17753" y="74288"/>
                    <a:pt x="19444" y="72598"/>
                    <a:pt x="20712" y="70907"/>
                  </a:cubicBezTo>
                  <a:cubicBezTo>
                    <a:pt x="21875" y="69216"/>
                    <a:pt x="23354" y="67842"/>
                    <a:pt x="25150" y="66785"/>
                  </a:cubicBezTo>
                  <a:cubicBezTo>
                    <a:pt x="24833" y="66785"/>
                    <a:pt x="24728" y="66785"/>
                    <a:pt x="24516" y="66891"/>
                  </a:cubicBezTo>
                  <a:cubicBezTo>
                    <a:pt x="24305" y="66891"/>
                    <a:pt x="24094" y="66891"/>
                    <a:pt x="23882" y="66891"/>
                  </a:cubicBezTo>
                  <a:cubicBezTo>
                    <a:pt x="26524" y="66257"/>
                    <a:pt x="28955" y="65517"/>
                    <a:pt x="31385" y="64461"/>
                  </a:cubicBezTo>
                  <a:cubicBezTo>
                    <a:pt x="19021" y="72703"/>
                    <a:pt x="18704" y="81474"/>
                    <a:pt x="18704" y="81474"/>
                  </a:cubicBezTo>
                  <a:cubicBezTo>
                    <a:pt x="22403" y="80417"/>
                    <a:pt x="25996" y="78832"/>
                    <a:pt x="29272" y="76824"/>
                  </a:cubicBezTo>
                  <a:cubicBezTo>
                    <a:pt x="33604" y="73971"/>
                    <a:pt x="32548" y="65306"/>
                    <a:pt x="32442" y="64038"/>
                  </a:cubicBezTo>
                  <a:cubicBezTo>
                    <a:pt x="32653" y="63932"/>
                    <a:pt x="32970" y="63827"/>
                    <a:pt x="33182" y="63721"/>
                  </a:cubicBezTo>
                  <a:cubicBezTo>
                    <a:pt x="34767" y="62876"/>
                    <a:pt x="36246" y="62030"/>
                    <a:pt x="37726" y="61079"/>
                  </a:cubicBezTo>
                  <a:lnTo>
                    <a:pt x="38148" y="60762"/>
                  </a:lnTo>
                  <a:cubicBezTo>
                    <a:pt x="36458" y="63510"/>
                    <a:pt x="35506" y="66680"/>
                    <a:pt x="35084" y="69850"/>
                  </a:cubicBezTo>
                  <a:cubicBezTo>
                    <a:pt x="34133" y="77458"/>
                    <a:pt x="35823" y="81263"/>
                    <a:pt x="35084" y="83271"/>
                  </a:cubicBezTo>
                  <a:cubicBezTo>
                    <a:pt x="35084" y="83271"/>
                    <a:pt x="41847" y="79361"/>
                    <a:pt x="43326" y="72280"/>
                  </a:cubicBezTo>
                  <a:cubicBezTo>
                    <a:pt x="44489" y="67631"/>
                    <a:pt x="43432" y="62664"/>
                    <a:pt x="40579" y="58860"/>
                  </a:cubicBezTo>
                  <a:lnTo>
                    <a:pt x="40896" y="58543"/>
                  </a:lnTo>
                  <a:cubicBezTo>
                    <a:pt x="41213" y="58332"/>
                    <a:pt x="41530" y="58015"/>
                    <a:pt x="41847" y="57698"/>
                  </a:cubicBezTo>
                  <a:cubicBezTo>
                    <a:pt x="43432" y="56112"/>
                    <a:pt x="44911" y="54527"/>
                    <a:pt x="46285" y="52731"/>
                  </a:cubicBezTo>
                  <a:cubicBezTo>
                    <a:pt x="45968" y="54844"/>
                    <a:pt x="46179" y="57064"/>
                    <a:pt x="46813" y="59071"/>
                  </a:cubicBezTo>
                  <a:cubicBezTo>
                    <a:pt x="48610" y="64989"/>
                    <a:pt x="51463" y="67842"/>
                    <a:pt x="51569" y="69427"/>
                  </a:cubicBezTo>
                  <a:cubicBezTo>
                    <a:pt x="51569" y="69427"/>
                    <a:pt x="56641" y="65940"/>
                    <a:pt x="55584" y="60339"/>
                  </a:cubicBezTo>
                  <a:cubicBezTo>
                    <a:pt x="54528" y="55056"/>
                    <a:pt x="50723" y="51991"/>
                    <a:pt x="48082" y="50195"/>
                  </a:cubicBezTo>
                  <a:cubicBezTo>
                    <a:pt x="50089" y="47025"/>
                    <a:pt x="51780" y="43643"/>
                    <a:pt x="53048" y="40156"/>
                  </a:cubicBezTo>
                  <a:cubicBezTo>
                    <a:pt x="53365" y="42903"/>
                    <a:pt x="54105" y="45651"/>
                    <a:pt x="55373" y="48081"/>
                  </a:cubicBezTo>
                  <a:cubicBezTo>
                    <a:pt x="59072" y="55478"/>
                    <a:pt x="63298" y="58226"/>
                    <a:pt x="63827" y="60234"/>
                  </a:cubicBezTo>
                  <a:cubicBezTo>
                    <a:pt x="63827" y="60234"/>
                    <a:pt x="69005" y="50723"/>
                    <a:pt x="66257" y="43643"/>
                  </a:cubicBezTo>
                  <a:cubicBezTo>
                    <a:pt x="63615" y="36986"/>
                    <a:pt x="58438" y="37091"/>
                    <a:pt x="54633" y="35718"/>
                  </a:cubicBezTo>
                  <a:cubicBezTo>
                    <a:pt x="55267" y="33710"/>
                    <a:pt x="55796" y="31596"/>
                    <a:pt x="56324" y="29589"/>
                  </a:cubicBezTo>
                  <a:cubicBezTo>
                    <a:pt x="57169" y="26101"/>
                    <a:pt x="57698" y="22508"/>
                    <a:pt x="58438" y="19338"/>
                  </a:cubicBezTo>
                  <a:cubicBezTo>
                    <a:pt x="59177" y="16062"/>
                    <a:pt x="60445" y="12892"/>
                    <a:pt x="62136" y="10039"/>
                  </a:cubicBezTo>
                  <a:cubicBezTo>
                    <a:pt x="62981" y="8665"/>
                    <a:pt x="63933" y="7397"/>
                    <a:pt x="65095" y="6235"/>
                  </a:cubicBezTo>
                  <a:cubicBezTo>
                    <a:pt x="65623" y="5706"/>
                    <a:pt x="66257" y="5178"/>
                    <a:pt x="66891" y="4755"/>
                  </a:cubicBezTo>
                  <a:cubicBezTo>
                    <a:pt x="67208" y="4544"/>
                    <a:pt x="67525" y="4333"/>
                    <a:pt x="67842" y="4121"/>
                  </a:cubicBezTo>
                  <a:lnTo>
                    <a:pt x="68265" y="3910"/>
                  </a:lnTo>
                  <a:lnTo>
                    <a:pt x="68688" y="3804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42" name="Google Shape;742;p46"/>
          <p:cNvGrpSpPr/>
          <p:nvPr/>
        </p:nvGrpSpPr>
        <p:grpSpPr>
          <a:xfrm>
            <a:off x="4698412" y="2174437"/>
            <a:ext cx="142022" cy="147253"/>
            <a:chOff x="5528247" y="4608575"/>
            <a:chExt cx="181173" cy="187847"/>
          </a:xfrm>
        </p:grpSpPr>
        <p:sp>
          <p:nvSpPr>
            <p:cNvPr id="743" name="Google Shape;743;p46"/>
            <p:cNvSpPr/>
            <p:nvPr/>
          </p:nvSpPr>
          <p:spPr>
            <a:xfrm>
              <a:off x="5528247" y="46085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71675" lIns="71675" spcFirstLastPara="1" rIns="71675" wrap="square" tIns="716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" name="Google Shape;744;p46"/>
            <p:cNvSpPr/>
            <p:nvPr/>
          </p:nvSpPr>
          <p:spPr>
            <a:xfrm>
              <a:off x="5651520" y="46085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71675" lIns="71675" spcFirstLastPara="1" rIns="71675" wrap="square" tIns="716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" name="Google Shape;745;p46"/>
            <p:cNvSpPr/>
            <p:nvPr/>
          </p:nvSpPr>
          <p:spPr>
            <a:xfrm>
              <a:off x="5528247" y="473852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71675" lIns="71675" spcFirstLastPara="1" rIns="71675" wrap="square" tIns="716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6" name="Google Shape;746;p46"/>
            <p:cNvSpPr/>
            <p:nvPr/>
          </p:nvSpPr>
          <p:spPr>
            <a:xfrm>
              <a:off x="5651520" y="473852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71675" lIns="71675" spcFirstLastPara="1" rIns="71675" wrap="square" tIns="716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747" name="Google Shape;747;p46" title="Screenshot 2026-05-03 at 7.34.12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2648" y="1397597"/>
            <a:ext cx="2844600" cy="1515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748" name="Google Shape;748;p46"/>
          <p:cNvSpPr/>
          <p:nvPr/>
        </p:nvSpPr>
        <p:spPr>
          <a:xfrm>
            <a:off x="4366377" y="1789997"/>
            <a:ext cx="331800" cy="98100"/>
          </a:xfrm>
          <a:prstGeom prst="rect">
            <a:avLst/>
          </a:prstGeom>
          <a:solidFill>
            <a:schemeClr val="accent6"/>
          </a:solidFill>
          <a:ln cap="flat" cmpd="sng" w="74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1675" lIns="71675" spcFirstLastPara="1" rIns="71675" wrap="square" tIns="71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97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49" name="Google Shape;749;p46"/>
          <p:cNvSpPr/>
          <p:nvPr/>
        </p:nvSpPr>
        <p:spPr>
          <a:xfrm>
            <a:off x="6717559" y="2195134"/>
            <a:ext cx="48300" cy="63600"/>
          </a:xfrm>
          <a:prstGeom prst="rect">
            <a:avLst/>
          </a:prstGeom>
          <a:solidFill>
            <a:srgbClr val="673AB7"/>
          </a:solidFill>
          <a:ln cap="flat" cmpd="sng" w="7475">
            <a:solidFill>
              <a:srgbClr val="673A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1675" lIns="71675" spcFirstLastPara="1" rIns="71675" wrap="square" tIns="71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97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50" name="Google Shape;750;p46"/>
          <p:cNvSpPr/>
          <p:nvPr/>
        </p:nvSpPr>
        <p:spPr>
          <a:xfrm>
            <a:off x="6225630" y="1984942"/>
            <a:ext cx="48300" cy="63600"/>
          </a:xfrm>
          <a:prstGeom prst="rect">
            <a:avLst/>
          </a:prstGeom>
          <a:solidFill>
            <a:srgbClr val="673AB7"/>
          </a:solidFill>
          <a:ln cap="flat" cmpd="sng" w="7475">
            <a:solidFill>
              <a:srgbClr val="673A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1675" lIns="71675" spcFirstLastPara="1" rIns="71675" wrap="square" tIns="71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97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51" name="Google Shape;751;p46"/>
          <p:cNvSpPr/>
          <p:nvPr/>
        </p:nvSpPr>
        <p:spPr>
          <a:xfrm>
            <a:off x="5739344" y="1984942"/>
            <a:ext cx="48300" cy="63600"/>
          </a:xfrm>
          <a:prstGeom prst="rect">
            <a:avLst/>
          </a:prstGeom>
          <a:solidFill>
            <a:srgbClr val="673AB7"/>
          </a:solidFill>
          <a:ln cap="flat" cmpd="sng" w="7475">
            <a:solidFill>
              <a:srgbClr val="673A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1675" lIns="71675" spcFirstLastPara="1" rIns="71675" wrap="square" tIns="71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97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52" name="Google Shape;752;p46"/>
          <p:cNvSpPr/>
          <p:nvPr/>
        </p:nvSpPr>
        <p:spPr>
          <a:xfrm>
            <a:off x="5309378" y="2522218"/>
            <a:ext cx="48300" cy="63600"/>
          </a:xfrm>
          <a:prstGeom prst="rect">
            <a:avLst/>
          </a:prstGeom>
          <a:solidFill>
            <a:schemeClr val="accent6"/>
          </a:solidFill>
          <a:ln cap="flat" cmpd="sng" w="74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1675" lIns="71675" spcFirstLastPara="1" rIns="71675" wrap="square" tIns="71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97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753" name="Google Shape;753;p46"/>
          <p:cNvSpPr/>
          <p:nvPr/>
        </p:nvSpPr>
        <p:spPr>
          <a:xfrm>
            <a:off x="4840199" y="2522218"/>
            <a:ext cx="34800" cy="63600"/>
          </a:xfrm>
          <a:prstGeom prst="rect">
            <a:avLst/>
          </a:prstGeom>
          <a:solidFill>
            <a:schemeClr val="accent6"/>
          </a:solidFill>
          <a:ln cap="flat" cmpd="sng" w="74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1675" lIns="71675" spcFirstLastPara="1" rIns="71675" wrap="square" tIns="71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97">
              <a:latin typeface="Barlow"/>
              <a:ea typeface="Barlow"/>
              <a:cs typeface="Barlow"/>
              <a:sym typeface="Barlow"/>
            </a:endParaRPr>
          </a:p>
        </p:txBody>
      </p:sp>
      <p:cxnSp>
        <p:nvCxnSpPr>
          <p:cNvPr id="754" name="Google Shape;754;p46"/>
          <p:cNvCxnSpPr/>
          <p:nvPr/>
        </p:nvCxnSpPr>
        <p:spPr>
          <a:xfrm>
            <a:off x="3883925" y="941200"/>
            <a:ext cx="33900" cy="3674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55" name="Google Shape;755;p46"/>
          <p:cNvSpPr txBox="1"/>
          <p:nvPr>
            <p:ph type="title"/>
          </p:nvPr>
        </p:nvSpPr>
        <p:spPr>
          <a:xfrm>
            <a:off x="148550" y="841700"/>
            <a:ext cx="3423300" cy="55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Before Feedback</a:t>
            </a:r>
            <a:endParaRPr sz="1800"/>
          </a:p>
        </p:txBody>
      </p:sp>
      <p:sp>
        <p:nvSpPr>
          <p:cNvPr id="756" name="Google Shape;756;p46"/>
          <p:cNvSpPr txBox="1"/>
          <p:nvPr>
            <p:ph type="title"/>
          </p:nvPr>
        </p:nvSpPr>
        <p:spPr>
          <a:xfrm>
            <a:off x="4229900" y="864000"/>
            <a:ext cx="3777000" cy="55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After</a:t>
            </a:r>
            <a:r>
              <a:rPr lang="en" sz="1800"/>
              <a:t> Feedback</a:t>
            </a:r>
            <a:endParaRPr sz="1800"/>
          </a:p>
        </p:txBody>
      </p:sp>
      <p:pic>
        <p:nvPicPr>
          <p:cNvPr id="757" name="Google Shape;757;p46" title="Screenshot 2026-05-03 at 10.11.26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875" y="1784350"/>
            <a:ext cx="2979600" cy="1987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758" name="Google Shape;758;p46" title="1000065972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31575" y="1210325"/>
            <a:ext cx="1614701" cy="3586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46" title="pexels-longkg2000-1653898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69640" y="3176375"/>
            <a:ext cx="2282700" cy="1515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4" name="Google Shape;764;p47"/>
          <p:cNvGrpSpPr/>
          <p:nvPr/>
        </p:nvGrpSpPr>
        <p:grpSpPr>
          <a:xfrm>
            <a:off x="-157849" y="3138870"/>
            <a:ext cx="1287191" cy="1382210"/>
            <a:chOff x="1000697" y="1526227"/>
            <a:chExt cx="1213644" cy="1303111"/>
          </a:xfrm>
        </p:grpSpPr>
        <p:sp>
          <p:nvSpPr>
            <p:cNvPr id="765" name="Google Shape;765;p47"/>
            <p:cNvSpPr/>
            <p:nvPr/>
          </p:nvSpPr>
          <p:spPr>
            <a:xfrm>
              <a:off x="1000697" y="1526227"/>
              <a:ext cx="1213644" cy="1303111"/>
            </a:xfrm>
            <a:custGeom>
              <a:rect b="b" l="l" r="r" t="t"/>
              <a:pathLst>
                <a:path extrusionOk="0" h="70802" w="65941">
                  <a:moveTo>
                    <a:pt x="64884" y="46497"/>
                  </a:moveTo>
                  <a:cubicBezTo>
                    <a:pt x="65940" y="39628"/>
                    <a:pt x="64778" y="32654"/>
                    <a:pt x="61608" y="26419"/>
                  </a:cubicBezTo>
                  <a:cubicBezTo>
                    <a:pt x="58332" y="20395"/>
                    <a:pt x="54316" y="14689"/>
                    <a:pt x="49561" y="9722"/>
                  </a:cubicBezTo>
                  <a:cubicBezTo>
                    <a:pt x="46179" y="6024"/>
                    <a:pt x="42375" y="2220"/>
                    <a:pt x="37514" y="952"/>
                  </a:cubicBezTo>
                  <a:cubicBezTo>
                    <a:pt x="33604" y="1"/>
                    <a:pt x="29589" y="635"/>
                    <a:pt x="26313" y="2854"/>
                  </a:cubicBezTo>
                  <a:cubicBezTo>
                    <a:pt x="22192" y="5707"/>
                    <a:pt x="20818" y="10039"/>
                    <a:pt x="19761" y="14689"/>
                  </a:cubicBezTo>
                  <a:cubicBezTo>
                    <a:pt x="15640" y="14372"/>
                    <a:pt x="11413" y="14161"/>
                    <a:pt x="7609" y="15429"/>
                  </a:cubicBezTo>
                  <a:cubicBezTo>
                    <a:pt x="3699" y="16803"/>
                    <a:pt x="212" y="20184"/>
                    <a:pt x="106" y="24305"/>
                  </a:cubicBezTo>
                  <a:cubicBezTo>
                    <a:pt x="0" y="28638"/>
                    <a:pt x="3488" y="32020"/>
                    <a:pt x="5390" y="35929"/>
                  </a:cubicBezTo>
                  <a:cubicBezTo>
                    <a:pt x="7397" y="39734"/>
                    <a:pt x="7926" y="44172"/>
                    <a:pt x="11413" y="46497"/>
                  </a:cubicBezTo>
                  <a:cubicBezTo>
                    <a:pt x="14055" y="48293"/>
                    <a:pt x="17542" y="47976"/>
                    <a:pt x="20607" y="49139"/>
                  </a:cubicBezTo>
                  <a:cubicBezTo>
                    <a:pt x="23671" y="50195"/>
                    <a:pt x="26313" y="52837"/>
                    <a:pt x="29166" y="54634"/>
                  </a:cubicBezTo>
                  <a:cubicBezTo>
                    <a:pt x="33921" y="57698"/>
                    <a:pt x="39733" y="58649"/>
                    <a:pt x="45334" y="59072"/>
                  </a:cubicBezTo>
                  <a:cubicBezTo>
                    <a:pt x="48610" y="59283"/>
                    <a:pt x="52203" y="59389"/>
                    <a:pt x="55056" y="61185"/>
                  </a:cubicBezTo>
                  <a:cubicBezTo>
                    <a:pt x="58438" y="63299"/>
                    <a:pt x="60128" y="67103"/>
                    <a:pt x="61608" y="70802"/>
                  </a:cubicBezTo>
                  <a:cubicBezTo>
                    <a:pt x="59811" y="66997"/>
                    <a:pt x="60234" y="62559"/>
                    <a:pt x="61396" y="58543"/>
                  </a:cubicBezTo>
                  <a:cubicBezTo>
                    <a:pt x="62453" y="54422"/>
                    <a:pt x="64144" y="50618"/>
                    <a:pt x="64884" y="46497"/>
                  </a:cubicBezTo>
                  <a:close/>
                  <a:moveTo>
                    <a:pt x="9511" y="26207"/>
                  </a:moveTo>
                  <a:cubicBezTo>
                    <a:pt x="8771" y="26419"/>
                    <a:pt x="8031" y="26525"/>
                    <a:pt x="7397" y="26525"/>
                  </a:cubicBezTo>
                  <a:cubicBezTo>
                    <a:pt x="6552" y="26525"/>
                    <a:pt x="5918" y="25996"/>
                    <a:pt x="5707" y="25256"/>
                  </a:cubicBezTo>
                  <a:cubicBezTo>
                    <a:pt x="5495" y="24200"/>
                    <a:pt x="6446" y="23354"/>
                    <a:pt x="7292" y="22932"/>
                  </a:cubicBezTo>
                  <a:cubicBezTo>
                    <a:pt x="8983" y="21875"/>
                    <a:pt x="13315" y="19550"/>
                    <a:pt x="14689" y="22086"/>
                  </a:cubicBezTo>
                  <a:cubicBezTo>
                    <a:pt x="16063" y="24728"/>
                    <a:pt x="11096" y="25679"/>
                    <a:pt x="9511" y="26207"/>
                  </a:cubicBezTo>
                  <a:close/>
                  <a:moveTo>
                    <a:pt x="24305" y="32337"/>
                  </a:moveTo>
                  <a:cubicBezTo>
                    <a:pt x="23460" y="35612"/>
                    <a:pt x="21663" y="38677"/>
                    <a:pt x="19233" y="41213"/>
                  </a:cubicBezTo>
                  <a:cubicBezTo>
                    <a:pt x="18810" y="41741"/>
                    <a:pt x="18176" y="42058"/>
                    <a:pt x="17436" y="42164"/>
                  </a:cubicBezTo>
                  <a:cubicBezTo>
                    <a:pt x="16168" y="42270"/>
                    <a:pt x="15323" y="41002"/>
                    <a:pt x="14900" y="39839"/>
                  </a:cubicBezTo>
                  <a:cubicBezTo>
                    <a:pt x="13738" y="36352"/>
                    <a:pt x="14055" y="32548"/>
                    <a:pt x="15746" y="29378"/>
                  </a:cubicBezTo>
                  <a:cubicBezTo>
                    <a:pt x="16697" y="27370"/>
                    <a:pt x="19973" y="22826"/>
                    <a:pt x="22720" y="24094"/>
                  </a:cubicBezTo>
                  <a:cubicBezTo>
                    <a:pt x="25468" y="25256"/>
                    <a:pt x="24834" y="30012"/>
                    <a:pt x="24305" y="32337"/>
                  </a:cubicBezTo>
                  <a:close/>
                  <a:moveTo>
                    <a:pt x="33499" y="48822"/>
                  </a:moveTo>
                  <a:cubicBezTo>
                    <a:pt x="32865" y="50090"/>
                    <a:pt x="31808" y="51358"/>
                    <a:pt x="30434" y="51252"/>
                  </a:cubicBezTo>
                  <a:cubicBezTo>
                    <a:pt x="29272" y="51041"/>
                    <a:pt x="28426" y="49984"/>
                    <a:pt x="28426" y="48822"/>
                  </a:cubicBezTo>
                  <a:cubicBezTo>
                    <a:pt x="28532" y="47659"/>
                    <a:pt x="28955" y="46497"/>
                    <a:pt x="29589" y="45546"/>
                  </a:cubicBezTo>
                  <a:cubicBezTo>
                    <a:pt x="30329" y="44595"/>
                    <a:pt x="30963" y="43644"/>
                    <a:pt x="31491" y="42587"/>
                  </a:cubicBezTo>
                  <a:cubicBezTo>
                    <a:pt x="32019" y="41107"/>
                    <a:pt x="32231" y="39417"/>
                    <a:pt x="32019" y="37832"/>
                  </a:cubicBezTo>
                  <a:cubicBezTo>
                    <a:pt x="31914" y="36035"/>
                    <a:pt x="31385" y="31702"/>
                    <a:pt x="33499" y="30646"/>
                  </a:cubicBezTo>
                  <a:cubicBezTo>
                    <a:pt x="35612" y="29589"/>
                    <a:pt x="36352" y="32548"/>
                    <a:pt x="36563" y="34027"/>
                  </a:cubicBezTo>
                  <a:cubicBezTo>
                    <a:pt x="36986" y="39205"/>
                    <a:pt x="35929" y="44278"/>
                    <a:pt x="33499" y="48822"/>
                  </a:cubicBezTo>
                  <a:close/>
                  <a:moveTo>
                    <a:pt x="39522" y="11730"/>
                  </a:moveTo>
                  <a:cubicBezTo>
                    <a:pt x="41424" y="11096"/>
                    <a:pt x="43432" y="10885"/>
                    <a:pt x="45334" y="11413"/>
                  </a:cubicBezTo>
                  <a:cubicBezTo>
                    <a:pt x="46919" y="11836"/>
                    <a:pt x="47870" y="12787"/>
                    <a:pt x="46813" y="14372"/>
                  </a:cubicBezTo>
                  <a:cubicBezTo>
                    <a:pt x="45228" y="16591"/>
                    <a:pt x="40684" y="15957"/>
                    <a:pt x="38465" y="15852"/>
                  </a:cubicBezTo>
                  <a:cubicBezTo>
                    <a:pt x="34661" y="15640"/>
                    <a:pt x="37620" y="12364"/>
                    <a:pt x="39522" y="11730"/>
                  </a:cubicBezTo>
                  <a:close/>
                  <a:moveTo>
                    <a:pt x="47448" y="46919"/>
                  </a:moveTo>
                  <a:cubicBezTo>
                    <a:pt x="47025" y="48610"/>
                    <a:pt x="46285" y="50090"/>
                    <a:pt x="45334" y="51463"/>
                  </a:cubicBezTo>
                  <a:cubicBezTo>
                    <a:pt x="44911" y="52097"/>
                    <a:pt x="44383" y="52626"/>
                    <a:pt x="43855" y="53048"/>
                  </a:cubicBezTo>
                  <a:cubicBezTo>
                    <a:pt x="43221" y="53471"/>
                    <a:pt x="42375" y="53471"/>
                    <a:pt x="41741" y="53154"/>
                  </a:cubicBezTo>
                  <a:cubicBezTo>
                    <a:pt x="40896" y="52520"/>
                    <a:pt x="40684" y="51463"/>
                    <a:pt x="41107" y="50512"/>
                  </a:cubicBezTo>
                  <a:cubicBezTo>
                    <a:pt x="41424" y="49561"/>
                    <a:pt x="41953" y="48822"/>
                    <a:pt x="42692" y="48082"/>
                  </a:cubicBezTo>
                  <a:cubicBezTo>
                    <a:pt x="43643" y="46708"/>
                    <a:pt x="44383" y="45123"/>
                    <a:pt x="44911" y="43538"/>
                  </a:cubicBezTo>
                  <a:cubicBezTo>
                    <a:pt x="45123" y="42693"/>
                    <a:pt x="45757" y="39628"/>
                    <a:pt x="46919" y="41953"/>
                  </a:cubicBezTo>
                  <a:cubicBezTo>
                    <a:pt x="47659" y="43432"/>
                    <a:pt x="47870" y="45229"/>
                    <a:pt x="47448" y="46919"/>
                  </a:cubicBezTo>
                  <a:close/>
                  <a:moveTo>
                    <a:pt x="45862" y="26842"/>
                  </a:moveTo>
                  <a:cubicBezTo>
                    <a:pt x="45228" y="26842"/>
                    <a:pt x="44700" y="26630"/>
                    <a:pt x="44172" y="26419"/>
                  </a:cubicBezTo>
                  <a:cubicBezTo>
                    <a:pt x="43643" y="26102"/>
                    <a:pt x="43221" y="25573"/>
                    <a:pt x="43221" y="24939"/>
                  </a:cubicBezTo>
                  <a:cubicBezTo>
                    <a:pt x="43221" y="24200"/>
                    <a:pt x="43960" y="23566"/>
                    <a:pt x="44700" y="23143"/>
                  </a:cubicBezTo>
                  <a:cubicBezTo>
                    <a:pt x="47765" y="21558"/>
                    <a:pt x="51357" y="21029"/>
                    <a:pt x="54739" y="21875"/>
                  </a:cubicBezTo>
                  <a:cubicBezTo>
                    <a:pt x="57275" y="22720"/>
                    <a:pt x="58438" y="26207"/>
                    <a:pt x="54950" y="26525"/>
                  </a:cubicBezTo>
                  <a:cubicBezTo>
                    <a:pt x="51991" y="26947"/>
                    <a:pt x="48927" y="27053"/>
                    <a:pt x="45862" y="26842"/>
                  </a:cubicBezTo>
                  <a:close/>
                  <a:moveTo>
                    <a:pt x="60128" y="46285"/>
                  </a:moveTo>
                  <a:cubicBezTo>
                    <a:pt x="59811" y="46814"/>
                    <a:pt x="59389" y="47448"/>
                    <a:pt x="58755" y="47553"/>
                  </a:cubicBezTo>
                  <a:cubicBezTo>
                    <a:pt x="58332" y="47448"/>
                    <a:pt x="57803" y="47236"/>
                    <a:pt x="57592" y="46814"/>
                  </a:cubicBezTo>
                  <a:lnTo>
                    <a:pt x="55901" y="45334"/>
                  </a:lnTo>
                  <a:cubicBezTo>
                    <a:pt x="54950" y="44595"/>
                    <a:pt x="54211" y="43644"/>
                    <a:pt x="53577" y="42693"/>
                  </a:cubicBezTo>
                  <a:cubicBezTo>
                    <a:pt x="52943" y="41741"/>
                    <a:pt x="52837" y="40473"/>
                    <a:pt x="53154" y="39417"/>
                  </a:cubicBezTo>
                  <a:cubicBezTo>
                    <a:pt x="54105" y="36880"/>
                    <a:pt x="58438" y="36141"/>
                    <a:pt x="60551" y="37515"/>
                  </a:cubicBezTo>
                  <a:cubicBezTo>
                    <a:pt x="63298" y="39522"/>
                    <a:pt x="61291" y="43961"/>
                    <a:pt x="60128" y="46285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2400000" dist="1905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6" name="Google Shape;766;p47"/>
            <p:cNvSpPr/>
            <p:nvPr/>
          </p:nvSpPr>
          <p:spPr>
            <a:xfrm>
              <a:off x="1000697" y="1526227"/>
              <a:ext cx="1213644" cy="1303111"/>
            </a:xfrm>
            <a:custGeom>
              <a:rect b="b" l="l" r="r" t="t"/>
              <a:pathLst>
                <a:path extrusionOk="0" h="70802" w="65941">
                  <a:moveTo>
                    <a:pt x="64884" y="46497"/>
                  </a:moveTo>
                  <a:cubicBezTo>
                    <a:pt x="65940" y="39628"/>
                    <a:pt x="64778" y="32654"/>
                    <a:pt x="61608" y="26419"/>
                  </a:cubicBezTo>
                  <a:cubicBezTo>
                    <a:pt x="58332" y="20395"/>
                    <a:pt x="54316" y="14689"/>
                    <a:pt x="49561" y="9722"/>
                  </a:cubicBezTo>
                  <a:cubicBezTo>
                    <a:pt x="46179" y="6024"/>
                    <a:pt x="42375" y="2220"/>
                    <a:pt x="37514" y="952"/>
                  </a:cubicBezTo>
                  <a:cubicBezTo>
                    <a:pt x="33604" y="1"/>
                    <a:pt x="29589" y="635"/>
                    <a:pt x="26313" y="2854"/>
                  </a:cubicBezTo>
                  <a:cubicBezTo>
                    <a:pt x="22192" y="5707"/>
                    <a:pt x="20818" y="10039"/>
                    <a:pt x="19761" y="14689"/>
                  </a:cubicBezTo>
                  <a:cubicBezTo>
                    <a:pt x="15640" y="14372"/>
                    <a:pt x="11413" y="14161"/>
                    <a:pt x="7609" y="15429"/>
                  </a:cubicBezTo>
                  <a:cubicBezTo>
                    <a:pt x="3699" y="16803"/>
                    <a:pt x="212" y="20184"/>
                    <a:pt x="106" y="24305"/>
                  </a:cubicBezTo>
                  <a:cubicBezTo>
                    <a:pt x="0" y="28638"/>
                    <a:pt x="3488" y="32020"/>
                    <a:pt x="5390" y="35929"/>
                  </a:cubicBezTo>
                  <a:cubicBezTo>
                    <a:pt x="7397" y="39734"/>
                    <a:pt x="7926" y="44172"/>
                    <a:pt x="11413" y="46497"/>
                  </a:cubicBezTo>
                  <a:cubicBezTo>
                    <a:pt x="14055" y="48293"/>
                    <a:pt x="17542" y="47976"/>
                    <a:pt x="20607" y="49139"/>
                  </a:cubicBezTo>
                  <a:cubicBezTo>
                    <a:pt x="23671" y="50195"/>
                    <a:pt x="26313" y="52837"/>
                    <a:pt x="29166" y="54634"/>
                  </a:cubicBezTo>
                  <a:cubicBezTo>
                    <a:pt x="33921" y="57698"/>
                    <a:pt x="39733" y="58649"/>
                    <a:pt x="45334" y="59072"/>
                  </a:cubicBezTo>
                  <a:cubicBezTo>
                    <a:pt x="48610" y="59283"/>
                    <a:pt x="52203" y="59389"/>
                    <a:pt x="55056" y="61185"/>
                  </a:cubicBezTo>
                  <a:cubicBezTo>
                    <a:pt x="58438" y="63299"/>
                    <a:pt x="60128" y="67103"/>
                    <a:pt x="61608" y="70802"/>
                  </a:cubicBezTo>
                  <a:cubicBezTo>
                    <a:pt x="59811" y="66997"/>
                    <a:pt x="60234" y="62559"/>
                    <a:pt x="61396" y="58543"/>
                  </a:cubicBezTo>
                  <a:cubicBezTo>
                    <a:pt x="62453" y="54422"/>
                    <a:pt x="64144" y="50618"/>
                    <a:pt x="64884" y="46497"/>
                  </a:cubicBezTo>
                  <a:close/>
                  <a:moveTo>
                    <a:pt x="9511" y="26207"/>
                  </a:moveTo>
                  <a:cubicBezTo>
                    <a:pt x="8771" y="26419"/>
                    <a:pt x="8031" y="26525"/>
                    <a:pt x="7397" y="26525"/>
                  </a:cubicBezTo>
                  <a:cubicBezTo>
                    <a:pt x="6552" y="26525"/>
                    <a:pt x="5918" y="25996"/>
                    <a:pt x="5707" y="25256"/>
                  </a:cubicBezTo>
                  <a:cubicBezTo>
                    <a:pt x="5495" y="24200"/>
                    <a:pt x="6446" y="23354"/>
                    <a:pt x="7292" y="22932"/>
                  </a:cubicBezTo>
                  <a:cubicBezTo>
                    <a:pt x="8983" y="21875"/>
                    <a:pt x="13315" y="19550"/>
                    <a:pt x="14689" y="22086"/>
                  </a:cubicBezTo>
                  <a:cubicBezTo>
                    <a:pt x="16063" y="24728"/>
                    <a:pt x="11096" y="25679"/>
                    <a:pt x="9511" y="26207"/>
                  </a:cubicBezTo>
                  <a:close/>
                  <a:moveTo>
                    <a:pt x="24305" y="32337"/>
                  </a:moveTo>
                  <a:cubicBezTo>
                    <a:pt x="23460" y="35612"/>
                    <a:pt x="21663" y="38677"/>
                    <a:pt x="19233" y="41213"/>
                  </a:cubicBezTo>
                  <a:cubicBezTo>
                    <a:pt x="18810" y="41741"/>
                    <a:pt x="18176" y="42058"/>
                    <a:pt x="17436" y="42164"/>
                  </a:cubicBezTo>
                  <a:cubicBezTo>
                    <a:pt x="16168" y="42270"/>
                    <a:pt x="15323" y="41002"/>
                    <a:pt x="14900" y="39839"/>
                  </a:cubicBezTo>
                  <a:cubicBezTo>
                    <a:pt x="13738" y="36352"/>
                    <a:pt x="14055" y="32548"/>
                    <a:pt x="15746" y="29378"/>
                  </a:cubicBezTo>
                  <a:cubicBezTo>
                    <a:pt x="16697" y="27370"/>
                    <a:pt x="19973" y="22826"/>
                    <a:pt x="22720" y="24094"/>
                  </a:cubicBezTo>
                  <a:cubicBezTo>
                    <a:pt x="25468" y="25256"/>
                    <a:pt x="24834" y="30012"/>
                    <a:pt x="24305" y="32337"/>
                  </a:cubicBezTo>
                  <a:close/>
                  <a:moveTo>
                    <a:pt x="33499" y="48822"/>
                  </a:moveTo>
                  <a:cubicBezTo>
                    <a:pt x="32865" y="50090"/>
                    <a:pt x="31808" y="51358"/>
                    <a:pt x="30434" y="51252"/>
                  </a:cubicBezTo>
                  <a:cubicBezTo>
                    <a:pt x="29272" y="51041"/>
                    <a:pt x="28426" y="49984"/>
                    <a:pt x="28426" y="48822"/>
                  </a:cubicBezTo>
                  <a:cubicBezTo>
                    <a:pt x="28532" y="47659"/>
                    <a:pt x="28955" y="46497"/>
                    <a:pt x="29589" y="45546"/>
                  </a:cubicBezTo>
                  <a:cubicBezTo>
                    <a:pt x="30329" y="44595"/>
                    <a:pt x="30963" y="43644"/>
                    <a:pt x="31491" y="42587"/>
                  </a:cubicBezTo>
                  <a:cubicBezTo>
                    <a:pt x="32019" y="41107"/>
                    <a:pt x="32231" y="39417"/>
                    <a:pt x="32019" y="37832"/>
                  </a:cubicBezTo>
                  <a:cubicBezTo>
                    <a:pt x="31914" y="36035"/>
                    <a:pt x="31385" y="31702"/>
                    <a:pt x="33499" y="30646"/>
                  </a:cubicBezTo>
                  <a:cubicBezTo>
                    <a:pt x="35612" y="29589"/>
                    <a:pt x="36352" y="32548"/>
                    <a:pt x="36563" y="34027"/>
                  </a:cubicBezTo>
                  <a:cubicBezTo>
                    <a:pt x="36986" y="39205"/>
                    <a:pt x="35929" y="44278"/>
                    <a:pt x="33499" y="48822"/>
                  </a:cubicBezTo>
                  <a:close/>
                  <a:moveTo>
                    <a:pt x="39522" y="11730"/>
                  </a:moveTo>
                  <a:cubicBezTo>
                    <a:pt x="41424" y="11096"/>
                    <a:pt x="43432" y="10885"/>
                    <a:pt x="45334" y="11413"/>
                  </a:cubicBezTo>
                  <a:cubicBezTo>
                    <a:pt x="46919" y="11836"/>
                    <a:pt x="47870" y="12787"/>
                    <a:pt x="46813" y="14372"/>
                  </a:cubicBezTo>
                  <a:cubicBezTo>
                    <a:pt x="45228" y="16591"/>
                    <a:pt x="40684" y="15957"/>
                    <a:pt x="38465" y="15852"/>
                  </a:cubicBezTo>
                  <a:cubicBezTo>
                    <a:pt x="34661" y="15640"/>
                    <a:pt x="37620" y="12364"/>
                    <a:pt x="39522" y="11730"/>
                  </a:cubicBezTo>
                  <a:close/>
                  <a:moveTo>
                    <a:pt x="47448" y="46919"/>
                  </a:moveTo>
                  <a:cubicBezTo>
                    <a:pt x="47025" y="48610"/>
                    <a:pt x="46285" y="50090"/>
                    <a:pt x="45334" y="51463"/>
                  </a:cubicBezTo>
                  <a:cubicBezTo>
                    <a:pt x="44911" y="52097"/>
                    <a:pt x="44383" y="52626"/>
                    <a:pt x="43855" y="53048"/>
                  </a:cubicBezTo>
                  <a:cubicBezTo>
                    <a:pt x="43221" y="53471"/>
                    <a:pt x="42375" y="53471"/>
                    <a:pt x="41741" y="53154"/>
                  </a:cubicBezTo>
                  <a:cubicBezTo>
                    <a:pt x="40896" y="52520"/>
                    <a:pt x="40684" y="51463"/>
                    <a:pt x="41107" y="50512"/>
                  </a:cubicBezTo>
                  <a:cubicBezTo>
                    <a:pt x="41424" y="49561"/>
                    <a:pt x="41953" y="48822"/>
                    <a:pt x="42692" y="48082"/>
                  </a:cubicBezTo>
                  <a:cubicBezTo>
                    <a:pt x="43643" y="46708"/>
                    <a:pt x="44383" y="45123"/>
                    <a:pt x="44911" y="43538"/>
                  </a:cubicBezTo>
                  <a:cubicBezTo>
                    <a:pt x="45123" y="42693"/>
                    <a:pt x="45757" y="39628"/>
                    <a:pt x="46919" y="41953"/>
                  </a:cubicBezTo>
                  <a:cubicBezTo>
                    <a:pt x="47659" y="43432"/>
                    <a:pt x="47870" y="45229"/>
                    <a:pt x="47448" y="46919"/>
                  </a:cubicBezTo>
                  <a:close/>
                  <a:moveTo>
                    <a:pt x="45862" y="26842"/>
                  </a:moveTo>
                  <a:cubicBezTo>
                    <a:pt x="45228" y="26842"/>
                    <a:pt x="44700" y="26630"/>
                    <a:pt x="44172" y="26419"/>
                  </a:cubicBezTo>
                  <a:cubicBezTo>
                    <a:pt x="43643" y="26102"/>
                    <a:pt x="43221" y="25573"/>
                    <a:pt x="43221" y="24939"/>
                  </a:cubicBezTo>
                  <a:cubicBezTo>
                    <a:pt x="43221" y="24200"/>
                    <a:pt x="43960" y="23566"/>
                    <a:pt x="44700" y="23143"/>
                  </a:cubicBezTo>
                  <a:cubicBezTo>
                    <a:pt x="47765" y="21558"/>
                    <a:pt x="51357" y="21029"/>
                    <a:pt x="54739" y="21875"/>
                  </a:cubicBezTo>
                  <a:cubicBezTo>
                    <a:pt x="57275" y="22720"/>
                    <a:pt x="58438" y="26207"/>
                    <a:pt x="54950" y="26525"/>
                  </a:cubicBezTo>
                  <a:cubicBezTo>
                    <a:pt x="51991" y="26947"/>
                    <a:pt x="48927" y="27053"/>
                    <a:pt x="45862" y="26842"/>
                  </a:cubicBezTo>
                  <a:close/>
                  <a:moveTo>
                    <a:pt x="60128" y="46285"/>
                  </a:moveTo>
                  <a:cubicBezTo>
                    <a:pt x="59811" y="46814"/>
                    <a:pt x="59389" y="47448"/>
                    <a:pt x="58755" y="47553"/>
                  </a:cubicBezTo>
                  <a:cubicBezTo>
                    <a:pt x="58332" y="47448"/>
                    <a:pt x="57803" y="47236"/>
                    <a:pt x="57592" y="46814"/>
                  </a:cubicBezTo>
                  <a:lnTo>
                    <a:pt x="55901" y="45334"/>
                  </a:lnTo>
                  <a:cubicBezTo>
                    <a:pt x="54950" y="44595"/>
                    <a:pt x="54211" y="43644"/>
                    <a:pt x="53577" y="42693"/>
                  </a:cubicBezTo>
                  <a:cubicBezTo>
                    <a:pt x="52943" y="41741"/>
                    <a:pt x="52837" y="40473"/>
                    <a:pt x="53154" y="39417"/>
                  </a:cubicBezTo>
                  <a:cubicBezTo>
                    <a:pt x="54105" y="36880"/>
                    <a:pt x="58438" y="36141"/>
                    <a:pt x="60551" y="37515"/>
                  </a:cubicBezTo>
                  <a:cubicBezTo>
                    <a:pt x="63298" y="39522"/>
                    <a:pt x="61291" y="43961"/>
                    <a:pt x="60128" y="46285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67" name="Google Shape;767;p47"/>
          <p:cNvSpPr txBox="1"/>
          <p:nvPr>
            <p:ph idx="4294967295" type="title"/>
          </p:nvPr>
        </p:nvSpPr>
        <p:spPr>
          <a:xfrm>
            <a:off x="621150" y="134675"/>
            <a:ext cx="79017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Impact: What We Have Done So Far</a:t>
            </a:r>
            <a:endParaRPr sz="2500"/>
          </a:p>
        </p:txBody>
      </p:sp>
      <p:pic>
        <p:nvPicPr>
          <p:cNvPr id="768" name="Google Shape;768;p47" title="pexels-tibe-de-kort-115101682-995107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6675" y="3066425"/>
            <a:ext cx="3314100" cy="1864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769" name="Google Shape;769;p47" title="pexels-rdne-6129870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7825" y="3007100"/>
            <a:ext cx="3015000" cy="2009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770" name="Google Shape;770;p47" title="pexels-pavel-danilyuk-8442619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1864" y="990575"/>
            <a:ext cx="2644800" cy="1765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771" name="Google Shape;771;p47" title="pexels-kampus-7551612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48600" y="990575"/>
            <a:ext cx="2796900" cy="1864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grpSp>
        <p:nvGrpSpPr>
          <p:cNvPr id="772" name="Google Shape;772;p47"/>
          <p:cNvGrpSpPr/>
          <p:nvPr/>
        </p:nvGrpSpPr>
        <p:grpSpPr>
          <a:xfrm flipH="1">
            <a:off x="7540731" y="395032"/>
            <a:ext cx="1403944" cy="1382210"/>
            <a:chOff x="1000697" y="1526227"/>
            <a:chExt cx="1213644" cy="1303111"/>
          </a:xfrm>
        </p:grpSpPr>
        <p:sp>
          <p:nvSpPr>
            <p:cNvPr id="773" name="Google Shape;773;p47"/>
            <p:cNvSpPr/>
            <p:nvPr/>
          </p:nvSpPr>
          <p:spPr>
            <a:xfrm>
              <a:off x="1000697" y="1526227"/>
              <a:ext cx="1213644" cy="1303111"/>
            </a:xfrm>
            <a:custGeom>
              <a:rect b="b" l="l" r="r" t="t"/>
              <a:pathLst>
                <a:path extrusionOk="0" h="70802" w="65941">
                  <a:moveTo>
                    <a:pt x="64884" y="46497"/>
                  </a:moveTo>
                  <a:cubicBezTo>
                    <a:pt x="65940" y="39628"/>
                    <a:pt x="64778" y="32654"/>
                    <a:pt x="61608" y="26419"/>
                  </a:cubicBezTo>
                  <a:cubicBezTo>
                    <a:pt x="58332" y="20395"/>
                    <a:pt x="54316" y="14689"/>
                    <a:pt x="49561" y="9722"/>
                  </a:cubicBezTo>
                  <a:cubicBezTo>
                    <a:pt x="46179" y="6024"/>
                    <a:pt x="42375" y="2220"/>
                    <a:pt x="37514" y="952"/>
                  </a:cubicBezTo>
                  <a:cubicBezTo>
                    <a:pt x="33604" y="1"/>
                    <a:pt x="29589" y="635"/>
                    <a:pt x="26313" y="2854"/>
                  </a:cubicBezTo>
                  <a:cubicBezTo>
                    <a:pt x="22192" y="5707"/>
                    <a:pt x="20818" y="10039"/>
                    <a:pt x="19761" y="14689"/>
                  </a:cubicBezTo>
                  <a:cubicBezTo>
                    <a:pt x="15640" y="14372"/>
                    <a:pt x="11413" y="14161"/>
                    <a:pt x="7609" y="15429"/>
                  </a:cubicBezTo>
                  <a:cubicBezTo>
                    <a:pt x="3699" y="16803"/>
                    <a:pt x="212" y="20184"/>
                    <a:pt x="106" y="24305"/>
                  </a:cubicBezTo>
                  <a:cubicBezTo>
                    <a:pt x="0" y="28638"/>
                    <a:pt x="3488" y="32020"/>
                    <a:pt x="5390" y="35929"/>
                  </a:cubicBezTo>
                  <a:cubicBezTo>
                    <a:pt x="7397" y="39734"/>
                    <a:pt x="7926" y="44172"/>
                    <a:pt x="11413" y="46497"/>
                  </a:cubicBezTo>
                  <a:cubicBezTo>
                    <a:pt x="14055" y="48293"/>
                    <a:pt x="17542" y="47976"/>
                    <a:pt x="20607" y="49139"/>
                  </a:cubicBezTo>
                  <a:cubicBezTo>
                    <a:pt x="23671" y="50195"/>
                    <a:pt x="26313" y="52837"/>
                    <a:pt x="29166" y="54634"/>
                  </a:cubicBezTo>
                  <a:cubicBezTo>
                    <a:pt x="33921" y="57698"/>
                    <a:pt x="39733" y="58649"/>
                    <a:pt x="45334" y="59072"/>
                  </a:cubicBezTo>
                  <a:cubicBezTo>
                    <a:pt x="48610" y="59283"/>
                    <a:pt x="52203" y="59389"/>
                    <a:pt x="55056" y="61185"/>
                  </a:cubicBezTo>
                  <a:cubicBezTo>
                    <a:pt x="58438" y="63299"/>
                    <a:pt x="60128" y="67103"/>
                    <a:pt x="61608" y="70802"/>
                  </a:cubicBezTo>
                  <a:cubicBezTo>
                    <a:pt x="59811" y="66997"/>
                    <a:pt x="60234" y="62559"/>
                    <a:pt x="61396" y="58543"/>
                  </a:cubicBezTo>
                  <a:cubicBezTo>
                    <a:pt x="62453" y="54422"/>
                    <a:pt x="64144" y="50618"/>
                    <a:pt x="64884" y="46497"/>
                  </a:cubicBezTo>
                  <a:close/>
                  <a:moveTo>
                    <a:pt x="9511" y="26207"/>
                  </a:moveTo>
                  <a:cubicBezTo>
                    <a:pt x="8771" y="26419"/>
                    <a:pt x="8031" y="26525"/>
                    <a:pt x="7397" y="26525"/>
                  </a:cubicBezTo>
                  <a:cubicBezTo>
                    <a:pt x="6552" y="26525"/>
                    <a:pt x="5918" y="25996"/>
                    <a:pt x="5707" y="25256"/>
                  </a:cubicBezTo>
                  <a:cubicBezTo>
                    <a:pt x="5495" y="24200"/>
                    <a:pt x="6446" y="23354"/>
                    <a:pt x="7292" y="22932"/>
                  </a:cubicBezTo>
                  <a:cubicBezTo>
                    <a:pt x="8983" y="21875"/>
                    <a:pt x="13315" y="19550"/>
                    <a:pt x="14689" y="22086"/>
                  </a:cubicBezTo>
                  <a:cubicBezTo>
                    <a:pt x="16063" y="24728"/>
                    <a:pt x="11096" y="25679"/>
                    <a:pt x="9511" y="26207"/>
                  </a:cubicBezTo>
                  <a:close/>
                  <a:moveTo>
                    <a:pt x="24305" y="32337"/>
                  </a:moveTo>
                  <a:cubicBezTo>
                    <a:pt x="23460" y="35612"/>
                    <a:pt x="21663" y="38677"/>
                    <a:pt x="19233" y="41213"/>
                  </a:cubicBezTo>
                  <a:cubicBezTo>
                    <a:pt x="18810" y="41741"/>
                    <a:pt x="18176" y="42058"/>
                    <a:pt x="17436" y="42164"/>
                  </a:cubicBezTo>
                  <a:cubicBezTo>
                    <a:pt x="16168" y="42270"/>
                    <a:pt x="15323" y="41002"/>
                    <a:pt x="14900" y="39839"/>
                  </a:cubicBezTo>
                  <a:cubicBezTo>
                    <a:pt x="13738" y="36352"/>
                    <a:pt x="14055" y="32548"/>
                    <a:pt x="15746" y="29378"/>
                  </a:cubicBezTo>
                  <a:cubicBezTo>
                    <a:pt x="16697" y="27370"/>
                    <a:pt x="19973" y="22826"/>
                    <a:pt x="22720" y="24094"/>
                  </a:cubicBezTo>
                  <a:cubicBezTo>
                    <a:pt x="25468" y="25256"/>
                    <a:pt x="24834" y="30012"/>
                    <a:pt x="24305" y="32337"/>
                  </a:cubicBezTo>
                  <a:close/>
                  <a:moveTo>
                    <a:pt x="33499" y="48822"/>
                  </a:moveTo>
                  <a:cubicBezTo>
                    <a:pt x="32865" y="50090"/>
                    <a:pt x="31808" y="51358"/>
                    <a:pt x="30434" y="51252"/>
                  </a:cubicBezTo>
                  <a:cubicBezTo>
                    <a:pt x="29272" y="51041"/>
                    <a:pt x="28426" y="49984"/>
                    <a:pt x="28426" y="48822"/>
                  </a:cubicBezTo>
                  <a:cubicBezTo>
                    <a:pt x="28532" y="47659"/>
                    <a:pt x="28955" y="46497"/>
                    <a:pt x="29589" y="45546"/>
                  </a:cubicBezTo>
                  <a:cubicBezTo>
                    <a:pt x="30329" y="44595"/>
                    <a:pt x="30963" y="43644"/>
                    <a:pt x="31491" y="42587"/>
                  </a:cubicBezTo>
                  <a:cubicBezTo>
                    <a:pt x="32019" y="41107"/>
                    <a:pt x="32231" y="39417"/>
                    <a:pt x="32019" y="37832"/>
                  </a:cubicBezTo>
                  <a:cubicBezTo>
                    <a:pt x="31914" y="36035"/>
                    <a:pt x="31385" y="31702"/>
                    <a:pt x="33499" y="30646"/>
                  </a:cubicBezTo>
                  <a:cubicBezTo>
                    <a:pt x="35612" y="29589"/>
                    <a:pt x="36352" y="32548"/>
                    <a:pt x="36563" y="34027"/>
                  </a:cubicBezTo>
                  <a:cubicBezTo>
                    <a:pt x="36986" y="39205"/>
                    <a:pt x="35929" y="44278"/>
                    <a:pt x="33499" y="48822"/>
                  </a:cubicBezTo>
                  <a:close/>
                  <a:moveTo>
                    <a:pt x="39522" y="11730"/>
                  </a:moveTo>
                  <a:cubicBezTo>
                    <a:pt x="41424" y="11096"/>
                    <a:pt x="43432" y="10885"/>
                    <a:pt x="45334" y="11413"/>
                  </a:cubicBezTo>
                  <a:cubicBezTo>
                    <a:pt x="46919" y="11836"/>
                    <a:pt x="47870" y="12787"/>
                    <a:pt x="46813" y="14372"/>
                  </a:cubicBezTo>
                  <a:cubicBezTo>
                    <a:pt x="45228" y="16591"/>
                    <a:pt x="40684" y="15957"/>
                    <a:pt x="38465" y="15852"/>
                  </a:cubicBezTo>
                  <a:cubicBezTo>
                    <a:pt x="34661" y="15640"/>
                    <a:pt x="37620" y="12364"/>
                    <a:pt x="39522" y="11730"/>
                  </a:cubicBezTo>
                  <a:close/>
                  <a:moveTo>
                    <a:pt x="47448" y="46919"/>
                  </a:moveTo>
                  <a:cubicBezTo>
                    <a:pt x="47025" y="48610"/>
                    <a:pt x="46285" y="50090"/>
                    <a:pt x="45334" y="51463"/>
                  </a:cubicBezTo>
                  <a:cubicBezTo>
                    <a:pt x="44911" y="52097"/>
                    <a:pt x="44383" y="52626"/>
                    <a:pt x="43855" y="53048"/>
                  </a:cubicBezTo>
                  <a:cubicBezTo>
                    <a:pt x="43221" y="53471"/>
                    <a:pt x="42375" y="53471"/>
                    <a:pt x="41741" y="53154"/>
                  </a:cubicBezTo>
                  <a:cubicBezTo>
                    <a:pt x="40896" y="52520"/>
                    <a:pt x="40684" y="51463"/>
                    <a:pt x="41107" y="50512"/>
                  </a:cubicBezTo>
                  <a:cubicBezTo>
                    <a:pt x="41424" y="49561"/>
                    <a:pt x="41953" y="48822"/>
                    <a:pt x="42692" y="48082"/>
                  </a:cubicBezTo>
                  <a:cubicBezTo>
                    <a:pt x="43643" y="46708"/>
                    <a:pt x="44383" y="45123"/>
                    <a:pt x="44911" y="43538"/>
                  </a:cubicBezTo>
                  <a:cubicBezTo>
                    <a:pt x="45123" y="42693"/>
                    <a:pt x="45757" y="39628"/>
                    <a:pt x="46919" y="41953"/>
                  </a:cubicBezTo>
                  <a:cubicBezTo>
                    <a:pt x="47659" y="43432"/>
                    <a:pt x="47870" y="45229"/>
                    <a:pt x="47448" y="46919"/>
                  </a:cubicBezTo>
                  <a:close/>
                  <a:moveTo>
                    <a:pt x="45862" y="26842"/>
                  </a:moveTo>
                  <a:cubicBezTo>
                    <a:pt x="45228" y="26842"/>
                    <a:pt x="44700" y="26630"/>
                    <a:pt x="44172" y="26419"/>
                  </a:cubicBezTo>
                  <a:cubicBezTo>
                    <a:pt x="43643" y="26102"/>
                    <a:pt x="43221" y="25573"/>
                    <a:pt x="43221" y="24939"/>
                  </a:cubicBezTo>
                  <a:cubicBezTo>
                    <a:pt x="43221" y="24200"/>
                    <a:pt x="43960" y="23566"/>
                    <a:pt x="44700" y="23143"/>
                  </a:cubicBezTo>
                  <a:cubicBezTo>
                    <a:pt x="47765" y="21558"/>
                    <a:pt x="51357" y="21029"/>
                    <a:pt x="54739" y="21875"/>
                  </a:cubicBezTo>
                  <a:cubicBezTo>
                    <a:pt x="57275" y="22720"/>
                    <a:pt x="58438" y="26207"/>
                    <a:pt x="54950" y="26525"/>
                  </a:cubicBezTo>
                  <a:cubicBezTo>
                    <a:pt x="51991" y="26947"/>
                    <a:pt x="48927" y="27053"/>
                    <a:pt x="45862" y="26842"/>
                  </a:cubicBezTo>
                  <a:close/>
                  <a:moveTo>
                    <a:pt x="60128" y="46285"/>
                  </a:moveTo>
                  <a:cubicBezTo>
                    <a:pt x="59811" y="46814"/>
                    <a:pt x="59389" y="47448"/>
                    <a:pt x="58755" y="47553"/>
                  </a:cubicBezTo>
                  <a:cubicBezTo>
                    <a:pt x="58332" y="47448"/>
                    <a:pt x="57803" y="47236"/>
                    <a:pt x="57592" y="46814"/>
                  </a:cubicBezTo>
                  <a:lnTo>
                    <a:pt x="55901" y="45334"/>
                  </a:lnTo>
                  <a:cubicBezTo>
                    <a:pt x="54950" y="44595"/>
                    <a:pt x="54211" y="43644"/>
                    <a:pt x="53577" y="42693"/>
                  </a:cubicBezTo>
                  <a:cubicBezTo>
                    <a:pt x="52943" y="41741"/>
                    <a:pt x="52837" y="40473"/>
                    <a:pt x="53154" y="39417"/>
                  </a:cubicBezTo>
                  <a:cubicBezTo>
                    <a:pt x="54105" y="36880"/>
                    <a:pt x="58438" y="36141"/>
                    <a:pt x="60551" y="37515"/>
                  </a:cubicBezTo>
                  <a:cubicBezTo>
                    <a:pt x="63298" y="39522"/>
                    <a:pt x="61291" y="43961"/>
                    <a:pt x="60128" y="46285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2400000" dist="1905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" name="Google Shape;774;p47"/>
            <p:cNvSpPr/>
            <p:nvPr/>
          </p:nvSpPr>
          <p:spPr>
            <a:xfrm>
              <a:off x="1000697" y="1526227"/>
              <a:ext cx="1213644" cy="1303111"/>
            </a:xfrm>
            <a:custGeom>
              <a:rect b="b" l="l" r="r" t="t"/>
              <a:pathLst>
                <a:path extrusionOk="0" h="70802" w="65941">
                  <a:moveTo>
                    <a:pt x="64884" y="46497"/>
                  </a:moveTo>
                  <a:cubicBezTo>
                    <a:pt x="65940" y="39628"/>
                    <a:pt x="64778" y="32654"/>
                    <a:pt x="61608" y="26419"/>
                  </a:cubicBezTo>
                  <a:cubicBezTo>
                    <a:pt x="58332" y="20395"/>
                    <a:pt x="54316" y="14689"/>
                    <a:pt x="49561" y="9722"/>
                  </a:cubicBezTo>
                  <a:cubicBezTo>
                    <a:pt x="46179" y="6024"/>
                    <a:pt x="42375" y="2220"/>
                    <a:pt x="37514" y="952"/>
                  </a:cubicBezTo>
                  <a:cubicBezTo>
                    <a:pt x="33604" y="1"/>
                    <a:pt x="29589" y="635"/>
                    <a:pt x="26313" y="2854"/>
                  </a:cubicBezTo>
                  <a:cubicBezTo>
                    <a:pt x="22192" y="5707"/>
                    <a:pt x="20818" y="10039"/>
                    <a:pt x="19761" y="14689"/>
                  </a:cubicBezTo>
                  <a:cubicBezTo>
                    <a:pt x="15640" y="14372"/>
                    <a:pt x="11413" y="14161"/>
                    <a:pt x="7609" y="15429"/>
                  </a:cubicBezTo>
                  <a:cubicBezTo>
                    <a:pt x="3699" y="16803"/>
                    <a:pt x="212" y="20184"/>
                    <a:pt x="106" y="24305"/>
                  </a:cubicBezTo>
                  <a:cubicBezTo>
                    <a:pt x="0" y="28638"/>
                    <a:pt x="3488" y="32020"/>
                    <a:pt x="5390" y="35929"/>
                  </a:cubicBezTo>
                  <a:cubicBezTo>
                    <a:pt x="7397" y="39734"/>
                    <a:pt x="7926" y="44172"/>
                    <a:pt x="11413" y="46497"/>
                  </a:cubicBezTo>
                  <a:cubicBezTo>
                    <a:pt x="14055" y="48293"/>
                    <a:pt x="17542" y="47976"/>
                    <a:pt x="20607" y="49139"/>
                  </a:cubicBezTo>
                  <a:cubicBezTo>
                    <a:pt x="23671" y="50195"/>
                    <a:pt x="26313" y="52837"/>
                    <a:pt x="29166" y="54634"/>
                  </a:cubicBezTo>
                  <a:cubicBezTo>
                    <a:pt x="33921" y="57698"/>
                    <a:pt x="39733" y="58649"/>
                    <a:pt x="45334" y="59072"/>
                  </a:cubicBezTo>
                  <a:cubicBezTo>
                    <a:pt x="48610" y="59283"/>
                    <a:pt x="52203" y="59389"/>
                    <a:pt x="55056" y="61185"/>
                  </a:cubicBezTo>
                  <a:cubicBezTo>
                    <a:pt x="58438" y="63299"/>
                    <a:pt x="60128" y="67103"/>
                    <a:pt x="61608" y="70802"/>
                  </a:cubicBezTo>
                  <a:cubicBezTo>
                    <a:pt x="59811" y="66997"/>
                    <a:pt x="60234" y="62559"/>
                    <a:pt x="61396" y="58543"/>
                  </a:cubicBezTo>
                  <a:cubicBezTo>
                    <a:pt x="62453" y="54422"/>
                    <a:pt x="64144" y="50618"/>
                    <a:pt x="64884" y="46497"/>
                  </a:cubicBezTo>
                  <a:close/>
                  <a:moveTo>
                    <a:pt x="9511" y="26207"/>
                  </a:moveTo>
                  <a:cubicBezTo>
                    <a:pt x="8771" y="26419"/>
                    <a:pt x="8031" y="26525"/>
                    <a:pt x="7397" y="26525"/>
                  </a:cubicBezTo>
                  <a:cubicBezTo>
                    <a:pt x="6552" y="26525"/>
                    <a:pt x="5918" y="25996"/>
                    <a:pt x="5707" y="25256"/>
                  </a:cubicBezTo>
                  <a:cubicBezTo>
                    <a:pt x="5495" y="24200"/>
                    <a:pt x="6446" y="23354"/>
                    <a:pt x="7292" y="22932"/>
                  </a:cubicBezTo>
                  <a:cubicBezTo>
                    <a:pt x="8983" y="21875"/>
                    <a:pt x="13315" y="19550"/>
                    <a:pt x="14689" y="22086"/>
                  </a:cubicBezTo>
                  <a:cubicBezTo>
                    <a:pt x="16063" y="24728"/>
                    <a:pt x="11096" y="25679"/>
                    <a:pt x="9511" y="26207"/>
                  </a:cubicBezTo>
                  <a:close/>
                  <a:moveTo>
                    <a:pt x="24305" y="32337"/>
                  </a:moveTo>
                  <a:cubicBezTo>
                    <a:pt x="23460" y="35612"/>
                    <a:pt x="21663" y="38677"/>
                    <a:pt x="19233" y="41213"/>
                  </a:cubicBezTo>
                  <a:cubicBezTo>
                    <a:pt x="18810" y="41741"/>
                    <a:pt x="18176" y="42058"/>
                    <a:pt x="17436" y="42164"/>
                  </a:cubicBezTo>
                  <a:cubicBezTo>
                    <a:pt x="16168" y="42270"/>
                    <a:pt x="15323" y="41002"/>
                    <a:pt x="14900" y="39839"/>
                  </a:cubicBezTo>
                  <a:cubicBezTo>
                    <a:pt x="13738" y="36352"/>
                    <a:pt x="14055" y="32548"/>
                    <a:pt x="15746" y="29378"/>
                  </a:cubicBezTo>
                  <a:cubicBezTo>
                    <a:pt x="16697" y="27370"/>
                    <a:pt x="19973" y="22826"/>
                    <a:pt x="22720" y="24094"/>
                  </a:cubicBezTo>
                  <a:cubicBezTo>
                    <a:pt x="25468" y="25256"/>
                    <a:pt x="24834" y="30012"/>
                    <a:pt x="24305" y="32337"/>
                  </a:cubicBezTo>
                  <a:close/>
                  <a:moveTo>
                    <a:pt x="33499" y="48822"/>
                  </a:moveTo>
                  <a:cubicBezTo>
                    <a:pt x="32865" y="50090"/>
                    <a:pt x="31808" y="51358"/>
                    <a:pt x="30434" y="51252"/>
                  </a:cubicBezTo>
                  <a:cubicBezTo>
                    <a:pt x="29272" y="51041"/>
                    <a:pt x="28426" y="49984"/>
                    <a:pt x="28426" y="48822"/>
                  </a:cubicBezTo>
                  <a:cubicBezTo>
                    <a:pt x="28532" y="47659"/>
                    <a:pt x="28955" y="46497"/>
                    <a:pt x="29589" y="45546"/>
                  </a:cubicBezTo>
                  <a:cubicBezTo>
                    <a:pt x="30329" y="44595"/>
                    <a:pt x="30963" y="43644"/>
                    <a:pt x="31491" y="42587"/>
                  </a:cubicBezTo>
                  <a:cubicBezTo>
                    <a:pt x="32019" y="41107"/>
                    <a:pt x="32231" y="39417"/>
                    <a:pt x="32019" y="37832"/>
                  </a:cubicBezTo>
                  <a:cubicBezTo>
                    <a:pt x="31914" y="36035"/>
                    <a:pt x="31385" y="31702"/>
                    <a:pt x="33499" y="30646"/>
                  </a:cubicBezTo>
                  <a:cubicBezTo>
                    <a:pt x="35612" y="29589"/>
                    <a:pt x="36352" y="32548"/>
                    <a:pt x="36563" y="34027"/>
                  </a:cubicBezTo>
                  <a:cubicBezTo>
                    <a:pt x="36986" y="39205"/>
                    <a:pt x="35929" y="44278"/>
                    <a:pt x="33499" y="48822"/>
                  </a:cubicBezTo>
                  <a:close/>
                  <a:moveTo>
                    <a:pt x="39522" y="11730"/>
                  </a:moveTo>
                  <a:cubicBezTo>
                    <a:pt x="41424" y="11096"/>
                    <a:pt x="43432" y="10885"/>
                    <a:pt x="45334" y="11413"/>
                  </a:cubicBezTo>
                  <a:cubicBezTo>
                    <a:pt x="46919" y="11836"/>
                    <a:pt x="47870" y="12787"/>
                    <a:pt x="46813" y="14372"/>
                  </a:cubicBezTo>
                  <a:cubicBezTo>
                    <a:pt x="45228" y="16591"/>
                    <a:pt x="40684" y="15957"/>
                    <a:pt x="38465" y="15852"/>
                  </a:cubicBezTo>
                  <a:cubicBezTo>
                    <a:pt x="34661" y="15640"/>
                    <a:pt x="37620" y="12364"/>
                    <a:pt x="39522" y="11730"/>
                  </a:cubicBezTo>
                  <a:close/>
                  <a:moveTo>
                    <a:pt x="47448" y="46919"/>
                  </a:moveTo>
                  <a:cubicBezTo>
                    <a:pt x="47025" y="48610"/>
                    <a:pt x="46285" y="50090"/>
                    <a:pt x="45334" y="51463"/>
                  </a:cubicBezTo>
                  <a:cubicBezTo>
                    <a:pt x="44911" y="52097"/>
                    <a:pt x="44383" y="52626"/>
                    <a:pt x="43855" y="53048"/>
                  </a:cubicBezTo>
                  <a:cubicBezTo>
                    <a:pt x="43221" y="53471"/>
                    <a:pt x="42375" y="53471"/>
                    <a:pt x="41741" y="53154"/>
                  </a:cubicBezTo>
                  <a:cubicBezTo>
                    <a:pt x="40896" y="52520"/>
                    <a:pt x="40684" y="51463"/>
                    <a:pt x="41107" y="50512"/>
                  </a:cubicBezTo>
                  <a:cubicBezTo>
                    <a:pt x="41424" y="49561"/>
                    <a:pt x="41953" y="48822"/>
                    <a:pt x="42692" y="48082"/>
                  </a:cubicBezTo>
                  <a:cubicBezTo>
                    <a:pt x="43643" y="46708"/>
                    <a:pt x="44383" y="45123"/>
                    <a:pt x="44911" y="43538"/>
                  </a:cubicBezTo>
                  <a:cubicBezTo>
                    <a:pt x="45123" y="42693"/>
                    <a:pt x="45757" y="39628"/>
                    <a:pt x="46919" y="41953"/>
                  </a:cubicBezTo>
                  <a:cubicBezTo>
                    <a:pt x="47659" y="43432"/>
                    <a:pt x="47870" y="45229"/>
                    <a:pt x="47448" y="46919"/>
                  </a:cubicBezTo>
                  <a:close/>
                  <a:moveTo>
                    <a:pt x="45862" y="26842"/>
                  </a:moveTo>
                  <a:cubicBezTo>
                    <a:pt x="45228" y="26842"/>
                    <a:pt x="44700" y="26630"/>
                    <a:pt x="44172" y="26419"/>
                  </a:cubicBezTo>
                  <a:cubicBezTo>
                    <a:pt x="43643" y="26102"/>
                    <a:pt x="43221" y="25573"/>
                    <a:pt x="43221" y="24939"/>
                  </a:cubicBezTo>
                  <a:cubicBezTo>
                    <a:pt x="43221" y="24200"/>
                    <a:pt x="43960" y="23566"/>
                    <a:pt x="44700" y="23143"/>
                  </a:cubicBezTo>
                  <a:cubicBezTo>
                    <a:pt x="47765" y="21558"/>
                    <a:pt x="51357" y="21029"/>
                    <a:pt x="54739" y="21875"/>
                  </a:cubicBezTo>
                  <a:cubicBezTo>
                    <a:pt x="57275" y="22720"/>
                    <a:pt x="58438" y="26207"/>
                    <a:pt x="54950" y="26525"/>
                  </a:cubicBezTo>
                  <a:cubicBezTo>
                    <a:pt x="51991" y="26947"/>
                    <a:pt x="48927" y="27053"/>
                    <a:pt x="45862" y="26842"/>
                  </a:cubicBezTo>
                  <a:close/>
                  <a:moveTo>
                    <a:pt x="60128" y="46285"/>
                  </a:moveTo>
                  <a:cubicBezTo>
                    <a:pt x="59811" y="46814"/>
                    <a:pt x="59389" y="47448"/>
                    <a:pt x="58755" y="47553"/>
                  </a:cubicBezTo>
                  <a:cubicBezTo>
                    <a:pt x="58332" y="47448"/>
                    <a:pt x="57803" y="47236"/>
                    <a:pt x="57592" y="46814"/>
                  </a:cubicBezTo>
                  <a:lnTo>
                    <a:pt x="55901" y="45334"/>
                  </a:lnTo>
                  <a:cubicBezTo>
                    <a:pt x="54950" y="44595"/>
                    <a:pt x="54211" y="43644"/>
                    <a:pt x="53577" y="42693"/>
                  </a:cubicBezTo>
                  <a:cubicBezTo>
                    <a:pt x="52943" y="41741"/>
                    <a:pt x="52837" y="40473"/>
                    <a:pt x="53154" y="39417"/>
                  </a:cubicBezTo>
                  <a:cubicBezTo>
                    <a:pt x="54105" y="36880"/>
                    <a:pt x="58438" y="36141"/>
                    <a:pt x="60551" y="37515"/>
                  </a:cubicBezTo>
                  <a:cubicBezTo>
                    <a:pt x="63298" y="39522"/>
                    <a:pt x="61291" y="43961"/>
                    <a:pt x="60128" y="46285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48"/>
          <p:cNvSpPr txBox="1"/>
          <p:nvPr/>
        </p:nvSpPr>
        <p:spPr>
          <a:xfrm>
            <a:off x="1034250" y="3233675"/>
            <a:ext cx="2238300" cy="5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143326"/>
                </a:solidFill>
                <a:latin typeface="Rowdies"/>
                <a:ea typeface="Rowdies"/>
                <a:cs typeface="Rowdies"/>
                <a:sym typeface="Rowdies"/>
              </a:rPr>
              <a:t>Freemium model</a:t>
            </a:r>
            <a:endParaRPr b="1" sz="2500">
              <a:solidFill>
                <a:srgbClr val="143326"/>
              </a:solidFill>
              <a:latin typeface="Rowdies"/>
              <a:ea typeface="Rowdies"/>
              <a:cs typeface="Rowdies"/>
              <a:sym typeface="Rowdies"/>
            </a:endParaRPr>
          </a:p>
        </p:txBody>
      </p:sp>
      <p:sp>
        <p:nvSpPr>
          <p:cNvPr id="780" name="Google Shape;780;p48"/>
          <p:cNvSpPr txBox="1"/>
          <p:nvPr/>
        </p:nvSpPr>
        <p:spPr>
          <a:xfrm>
            <a:off x="3390825" y="3189688"/>
            <a:ext cx="23625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143326"/>
                </a:solidFill>
                <a:latin typeface="Rowdies"/>
                <a:ea typeface="Rowdies"/>
                <a:cs typeface="Rowdies"/>
                <a:sym typeface="Rowdies"/>
              </a:rPr>
              <a:t>Memberships</a:t>
            </a:r>
            <a:endParaRPr b="1" sz="2500">
              <a:solidFill>
                <a:srgbClr val="143326"/>
              </a:solidFill>
              <a:latin typeface="Rowdies"/>
              <a:ea typeface="Rowdies"/>
              <a:cs typeface="Rowdies"/>
              <a:sym typeface="Rowdies"/>
            </a:endParaRPr>
          </a:p>
        </p:txBody>
      </p:sp>
      <p:sp>
        <p:nvSpPr>
          <p:cNvPr id="781" name="Google Shape;781;p48"/>
          <p:cNvSpPr txBox="1"/>
          <p:nvPr/>
        </p:nvSpPr>
        <p:spPr>
          <a:xfrm>
            <a:off x="5809526" y="3233675"/>
            <a:ext cx="23625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143326"/>
                </a:solidFill>
                <a:latin typeface="Rowdies"/>
                <a:ea typeface="Rowdies"/>
                <a:cs typeface="Rowdies"/>
                <a:sym typeface="Rowdies"/>
              </a:rPr>
              <a:t>Partnerships</a:t>
            </a:r>
            <a:endParaRPr b="1" sz="2500">
              <a:solidFill>
                <a:srgbClr val="143326"/>
              </a:solidFill>
              <a:latin typeface="Rowdies"/>
              <a:ea typeface="Rowdies"/>
              <a:cs typeface="Rowdies"/>
              <a:sym typeface="Rowdies"/>
            </a:endParaRPr>
          </a:p>
        </p:txBody>
      </p:sp>
      <p:cxnSp>
        <p:nvCxnSpPr>
          <p:cNvPr id="782" name="Google Shape;782;p48"/>
          <p:cNvCxnSpPr>
            <a:stCxn id="783" idx="6"/>
            <a:endCxn id="784" idx="2"/>
          </p:cNvCxnSpPr>
          <p:nvPr/>
        </p:nvCxnSpPr>
        <p:spPr>
          <a:xfrm>
            <a:off x="2724138" y="2337725"/>
            <a:ext cx="12771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85" name="Google Shape;785;p48"/>
          <p:cNvCxnSpPr>
            <a:endCxn id="786" idx="2"/>
          </p:cNvCxnSpPr>
          <p:nvPr/>
        </p:nvCxnSpPr>
        <p:spPr>
          <a:xfrm>
            <a:off x="5142925" y="2337725"/>
            <a:ext cx="12771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83" name="Google Shape;783;p48"/>
          <p:cNvSpPr/>
          <p:nvPr/>
        </p:nvSpPr>
        <p:spPr>
          <a:xfrm>
            <a:off x="1582638" y="1766975"/>
            <a:ext cx="1141500" cy="1141500"/>
          </a:xfrm>
          <a:prstGeom prst="ellipse">
            <a:avLst/>
          </a:pr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5400700" scaled="0"/>
          </a:gradFill>
          <a:ln cap="flat" cmpd="sng" w="762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7" name="Google Shape;787;p48"/>
          <p:cNvSpPr txBox="1"/>
          <p:nvPr/>
        </p:nvSpPr>
        <p:spPr>
          <a:xfrm>
            <a:off x="1633788" y="2046275"/>
            <a:ext cx="1039200" cy="5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300">
                <a:solidFill>
                  <a:schemeClr val="lt1"/>
                </a:solidFill>
                <a:latin typeface="Rowdies"/>
                <a:ea typeface="Rowdies"/>
                <a:cs typeface="Rowdies"/>
                <a:sym typeface="Rowdies"/>
              </a:rPr>
              <a:t>01</a:t>
            </a:r>
            <a:endParaRPr b="1" sz="4300">
              <a:solidFill>
                <a:schemeClr val="lt1"/>
              </a:solidFill>
              <a:latin typeface="Rowdies"/>
              <a:ea typeface="Rowdies"/>
              <a:cs typeface="Rowdies"/>
              <a:sym typeface="Rowdies"/>
            </a:endParaRPr>
          </a:p>
        </p:txBody>
      </p:sp>
      <p:sp>
        <p:nvSpPr>
          <p:cNvPr id="784" name="Google Shape;784;p48"/>
          <p:cNvSpPr/>
          <p:nvPr/>
        </p:nvSpPr>
        <p:spPr>
          <a:xfrm>
            <a:off x="4001300" y="1766975"/>
            <a:ext cx="1141500" cy="1141500"/>
          </a:xfrm>
          <a:prstGeom prst="ellipse">
            <a:avLst/>
          </a:pr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5400700" scaled="0"/>
          </a:gradFill>
          <a:ln cap="flat" cmpd="sng" w="762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8" name="Google Shape;788;p48"/>
          <p:cNvSpPr txBox="1"/>
          <p:nvPr/>
        </p:nvSpPr>
        <p:spPr>
          <a:xfrm>
            <a:off x="4052450" y="2046275"/>
            <a:ext cx="1039200" cy="5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300">
                <a:solidFill>
                  <a:schemeClr val="lt1"/>
                </a:solidFill>
                <a:latin typeface="Rowdies"/>
                <a:ea typeface="Rowdies"/>
                <a:cs typeface="Rowdies"/>
                <a:sym typeface="Rowdies"/>
              </a:rPr>
              <a:t>02</a:t>
            </a:r>
            <a:endParaRPr b="1" sz="4300">
              <a:solidFill>
                <a:schemeClr val="lt1"/>
              </a:solidFill>
              <a:latin typeface="Rowdies"/>
              <a:ea typeface="Rowdies"/>
              <a:cs typeface="Rowdies"/>
              <a:sym typeface="Rowdies"/>
            </a:endParaRPr>
          </a:p>
        </p:txBody>
      </p:sp>
      <p:sp>
        <p:nvSpPr>
          <p:cNvPr id="786" name="Google Shape;786;p48"/>
          <p:cNvSpPr/>
          <p:nvPr/>
        </p:nvSpPr>
        <p:spPr>
          <a:xfrm>
            <a:off x="6420025" y="1766975"/>
            <a:ext cx="1141500" cy="1141500"/>
          </a:xfrm>
          <a:prstGeom prst="ellipse">
            <a:avLst/>
          </a:prstGeom>
          <a:gradFill>
            <a:gsLst>
              <a:gs pos="0">
                <a:schemeClr val="dk1"/>
              </a:gs>
              <a:gs pos="100000">
                <a:schemeClr val="accent1"/>
              </a:gs>
            </a:gsLst>
            <a:lin ang="5400700" scaled="0"/>
          </a:gradFill>
          <a:ln cap="flat" cmpd="sng" w="762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9" name="Google Shape;789;p48"/>
          <p:cNvSpPr txBox="1"/>
          <p:nvPr/>
        </p:nvSpPr>
        <p:spPr>
          <a:xfrm>
            <a:off x="6471176" y="2046275"/>
            <a:ext cx="1039200" cy="58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300">
                <a:solidFill>
                  <a:schemeClr val="lt1"/>
                </a:solidFill>
                <a:latin typeface="Rowdies"/>
                <a:ea typeface="Rowdies"/>
                <a:cs typeface="Rowdies"/>
                <a:sym typeface="Rowdies"/>
              </a:rPr>
              <a:t>03</a:t>
            </a:r>
            <a:endParaRPr b="1" sz="4300">
              <a:solidFill>
                <a:schemeClr val="lt1"/>
              </a:solidFill>
              <a:latin typeface="Rowdies"/>
              <a:ea typeface="Rowdies"/>
              <a:cs typeface="Rowdies"/>
              <a:sym typeface="Rowdies"/>
            </a:endParaRPr>
          </a:p>
        </p:txBody>
      </p:sp>
      <p:grpSp>
        <p:nvGrpSpPr>
          <p:cNvPr id="790" name="Google Shape;790;p48"/>
          <p:cNvGrpSpPr/>
          <p:nvPr/>
        </p:nvGrpSpPr>
        <p:grpSpPr>
          <a:xfrm>
            <a:off x="4406175" y="4523400"/>
            <a:ext cx="427720" cy="262293"/>
            <a:chOff x="4486300" y="569775"/>
            <a:chExt cx="427720" cy="262293"/>
          </a:xfrm>
        </p:grpSpPr>
        <p:sp>
          <p:nvSpPr>
            <p:cNvPr id="791" name="Google Shape;791;p48"/>
            <p:cNvSpPr/>
            <p:nvPr/>
          </p:nvSpPr>
          <p:spPr>
            <a:xfrm>
              <a:off x="4486300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" name="Google Shape;792;p48"/>
            <p:cNvSpPr/>
            <p:nvPr/>
          </p:nvSpPr>
          <p:spPr>
            <a:xfrm>
              <a:off x="4609573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" name="Google Shape;793;p48"/>
            <p:cNvSpPr/>
            <p:nvPr/>
          </p:nvSpPr>
          <p:spPr>
            <a:xfrm>
              <a:off x="4732847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" name="Google Shape;794;p48"/>
            <p:cNvSpPr/>
            <p:nvPr/>
          </p:nvSpPr>
          <p:spPr>
            <a:xfrm>
              <a:off x="4856120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" name="Google Shape;795;p48"/>
            <p:cNvSpPr/>
            <p:nvPr/>
          </p:nvSpPr>
          <p:spPr>
            <a:xfrm>
              <a:off x="4486300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p48"/>
            <p:cNvSpPr/>
            <p:nvPr/>
          </p:nvSpPr>
          <p:spPr>
            <a:xfrm>
              <a:off x="4609573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" name="Google Shape;797;p48"/>
            <p:cNvSpPr/>
            <p:nvPr/>
          </p:nvSpPr>
          <p:spPr>
            <a:xfrm>
              <a:off x="4732847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" name="Google Shape;798;p48"/>
            <p:cNvSpPr/>
            <p:nvPr/>
          </p:nvSpPr>
          <p:spPr>
            <a:xfrm>
              <a:off x="4856120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9" name="Google Shape;799;p48"/>
            <p:cNvSpPr/>
            <p:nvPr/>
          </p:nvSpPr>
          <p:spPr>
            <a:xfrm>
              <a:off x="4486300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" name="Google Shape;800;p48"/>
            <p:cNvSpPr/>
            <p:nvPr/>
          </p:nvSpPr>
          <p:spPr>
            <a:xfrm>
              <a:off x="4609573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" name="Google Shape;801;p48"/>
            <p:cNvSpPr/>
            <p:nvPr/>
          </p:nvSpPr>
          <p:spPr>
            <a:xfrm>
              <a:off x="4732847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" name="Google Shape;802;p48"/>
            <p:cNvSpPr/>
            <p:nvPr/>
          </p:nvSpPr>
          <p:spPr>
            <a:xfrm>
              <a:off x="4856120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03" name="Google Shape;803;p48"/>
          <p:cNvGrpSpPr/>
          <p:nvPr/>
        </p:nvGrpSpPr>
        <p:grpSpPr>
          <a:xfrm>
            <a:off x="576972" y="2517525"/>
            <a:ext cx="181173" cy="187847"/>
            <a:chOff x="5528247" y="4608575"/>
            <a:chExt cx="181173" cy="187847"/>
          </a:xfrm>
        </p:grpSpPr>
        <p:sp>
          <p:nvSpPr>
            <p:cNvPr id="804" name="Google Shape;804;p48"/>
            <p:cNvSpPr/>
            <p:nvPr/>
          </p:nvSpPr>
          <p:spPr>
            <a:xfrm>
              <a:off x="5528247" y="46085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" name="Google Shape;805;p48"/>
            <p:cNvSpPr/>
            <p:nvPr/>
          </p:nvSpPr>
          <p:spPr>
            <a:xfrm>
              <a:off x="5651520" y="46085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" name="Google Shape;806;p48"/>
            <p:cNvSpPr/>
            <p:nvPr/>
          </p:nvSpPr>
          <p:spPr>
            <a:xfrm>
              <a:off x="5528247" y="473852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" name="Google Shape;807;p48"/>
            <p:cNvSpPr/>
            <p:nvPr/>
          </p:nvSpPr>
          <p:spPr>
            <a:xfrm>
              <a:off x="5651520" y="473852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08" name="Google Shape;808;p48"/>
          <p:cNvGrpSpPr/>
          <p:nvPr/>
        </p:nvGrpSpPr>
        <p:grpSpPr>
          <a:xfrm>
            <a:off x="5871622" y="1017725"/>
            <a:ext cx="181173" cy="187847"/>
            <a:chOff x="5528247" y="4608575"/>
            <a:chExt cx="181173" cy="187847"/>
          </a:xfrm>
        </p:grpSpPr>
        <p:sp>
          <p:nvSpPr>
            <p:cNvPr id="809" name="Google Shape;809;p48"/>
            <p:cNvSpPr/>
            <p:nvPr/>
          </p:nvSpPr>
          <p:spPr>
            <a:xfrm>
              <a:off x="5528247" y="46085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0" name="Google Shape;810;p48"/>
            <p:cNvSpPr/>
            <p:nvPr/>
          </p:nvSpPr>
          <p:spPr>
            <a:xfrm>
              <a:off x="5651520" y="46085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" name="Google Shape;811;p48"/>
            <p:cNvSpPr/>
            <p:nvPr/>
          </p:nvSpPr>
          <p:spPr>
            <a:xfrm>
              <a:off x="5528247" y="473852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48"/>
            <p:cNvSpPr/>
            <p:nvPr/>
          </p:nvSpPr>
          <p:spPr>
            <a:xfrm>
              <a:off x="5651520" y="473852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13" name="Google Shape;813;p48"/>
          <p:cNvSpPr txBox="1"/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BUSINESS MODEL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49"/>
          <p:cNvSpPr txBox="1"/>
          <p:nvPr>
            <p:ph type="title"/>
          </p:nvPr>
        </p:nvSpPr>
        <p:spPr>
          <a:xfrm>
            <a:off x="1788813" y="0"/>
            <a:ext cx="62388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OUR COMPETITORS</a:t>
            </a:r>
            <a:endParaRPr sz="3000"/>
          </a:p>
        </p:txBody>
      </p:sp>
      <p:graphicFrame>
        <p:nvGraphicFramePr>
          <p:cNvPr id="819" name="Google Shape;819;p49"/>
          <p:cNvGraphicFramePr/>
          <p:nvPr/>
        </p:nvGraphicFramePr>
        <p:xfrm>
          <a:off x="621150" y="1457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{9ACB6DFA-9149-4913-9041-243E6715A840}</a:tableStyleId>
              </a:tblPr>
              <a:tblGrid>
                <a:gridCol w="1662900"/>
                <a:gridCol w="1924375"/>
                <a:gridCol w="1431250"/>
                <a:gridCol w="1673125"/>
                <a:gridCol w="1210050"/>
              </a:tblGrid>
              <a:tr h="669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Rowdies"/>
                          <a:ea typeface="Rowdies"/>
                          <a:cs typeface="Rowdies"/>
                          <a:sym typeface="Rowdies"/>
                        </a:rPr>
                        <a:t>APP NAMES/</a:t>
                      </a:r>
                      <a:endParaRPr sz="1500">
                        <a:latin typeface="Rowdies"/>
                        <a:ea typeface="Rowdies"/>
                        <a:cs typeface="Rowdies"/>
                        <a:sym typeface="Rowdie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Rowdies"/>
                          <a:ea typeface="Rowdies"/>
                          <a:cs typeface="Rowdies"/>
                          <a:sym typeface="Rowdies"/>
                        </a:rPr>
                        <a:t>CRITERIAS</a:t>
                      </a:r>
                      <a:endParaRPr sz="1500">
                        <a:latin typeface="Rowdies"/>
                        <a:ea typeface="Rowdies"/>
                        <a:cs typeface="Rowdies"/>
                        <a:sym typeface="Rowdie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Rowdies"/>
                          <a:ea typeface="Rowdies"/>
                          <a:cs typeface="Rowdies"/>
                          <a:sym typeface="Rowdies"/>
                        </a:rPr>
                        <a:t>CLIMATESAFE</a:t>
                      </a:r>
                      <a:endParaRPr sz="1500">
                        <a:latin typeface="Rowdies"/>
                        <a:ea typeface="Rowdies"/>
                        <a:cs typeface="Rowdies"/>
                        <a:sym typeface="Rowdie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Rowdies"/>
                          <a:ea typeface="Rowdies"/>
                          <a:cs typeface="Rowdies"/>
                          <a:sym typeface="Rowdies"/>
                        </a:rPr>
                        <a:t>(Our app)</a:t>
                      </a:r>
                      <a:endParaRPr sz="1500">
                        <a:latin typeface="Rowdies"/>
                        <a:ea typeface="Rowdies"/>
                        <a:cs typeface="Rowdies"/>
                        <a:sym typeface="Rowdie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Rowdies"/>
                          <a:ea typeface="Rowdies"/>
                          <a:cs typeface="Rowdies"/>
                          <a:sym typeface="Rowdies"/>
                        </a:rPr>
                        <a:t>APPLE WEATHER</a:t>
                      </a:r>
                      <a:endParaRPr sz="1500">
                        <a:latin typeface="Rowdies"/>
                        <a:ea typeface="Rowdies"/>
                        <a:cs typeface="Rowdies"/>
                        <a:sym typeface="Rowdie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Rowdies"/>
                          <a:ea typeface="Rowdies"/>
                          <a:cs typeface="Rowdies"/>
                          <a:sym typeface="Rowdies"/>
                        </a:rPr>
                        <a:t>WEATHERCAN</a:t>
                      </a:r>
                      <a:endParaRPr sz="1500">
                        <a:latin typeface="Rowdies"/>
                        <a:ea typeface="Rowdies"/>
                        <a:cs typeface="Rowdies"/>
                        <a:sym typeface="Rowdie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Rowdies"/>
                          <a:ea typeface="Rowdies"/>
                          <a:cs typeface="Rowdies"/>
                          <a:sym typeface="Rowdies"/>
                        </a:rPr>
                        <a:t>LIFE360</a:t>
                      </a:r>
                      <a:endParaRPr sz="1500">
                        <a:latin typeface="Rowdies"/>
                        <a:ea typeface="Rowdies"/>
                        <a:cs typeface="Rowdies"/>
                        <a:sym typeface="Rowdie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5621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wdies"/>
                          <a:ea typeface="Rowdies"/>
                          <a:cs typeface="Rowdies"/>
                          <a:sym typeface="Rowdies"/>
                        </a:rPr>
                        <a:t>Real time weather data</a:t>
                      </a:r>
                      <a:endParaRPr sz="1200">
                        <a:latin typeface="Rowdies"/>
                        <a:ea typeface="Rowdies"/>
                        <a:cs typeface="Rowdies"/>
                        <a:sym typeface="Rowdie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Rowdies"/>
                          <a:ea typeface="Rowdies"/>
                          <a:cs typeface="Rowdies"/>
                          <a:sym typeface="Rowdies"/>
                        </a:rPr>
                        <a:t>✔</a:t>
                      </a:r>
                      <a:endParaRPr sz="1500">
                        <a:latin typeface="Rowdies"/>
                        <a:ea typeface="Rowdies"/>
                        <a:cs typeface="Rowdies"/>
                        <a:sym typeface="Rowdie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Rowdies"/>
                          <a:ea typeface="Rowdies"/>
                          <a:cs typeface="Rowdies"/>
                          <a:sym typeface="Rowdies"/>
                        </a:rPr>
                        <a:t>✔</a:t>
                      </a:r>
                      <a:endParaRPr sz="1500">
                        <a:latin typeface="Rowdies"/>
                        <a:ea typeface="Rowdies"/>
                        <a:cs typeface="Rowdies"/>
                        <a:sym typeface="Rowdie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Rowdies"/>
                          <a:ea typeface="Rowdies"/>
                          <a:cs typeface="Rowdies"/>
                          <a:sym typeface="Rowdies"/>
                        </a:rPr>
                        <a:t>✔</a:t>
                      </a:r>
                      <a:endParaRPr sz="1500">
                        <a:latin typeface="Rowdies"/>
                        <a:ea typeface="Rowdies"/>
                        <a:cs typeface="Rowdies"/>
                        <a:sym typeface="Rowdie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>
                        <a:latin typeface="Rowdies"/>
                        <a:ea typeface="Rowdies"/>
                        <a:cs typeface="Rowdies"/>
                        <a:sym typeface="Rowdie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621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wdies"/>
                          <a:ea typeface="Rowdies"/>
                          <a:cs typeface="Rowdies"/>
                          <a:sym typeface="Rowdies"/>
                        </a:rPr>
                        <a:t>Personalised risk score</a:t>
                      </a:r>
                      <a:endParaRPr sz="1200">
                        <a:latin typeface="Rowdies"/>
                        <a:ea typeface="Rowdies"/>
                        <a:cs typeface="Rowdies"/>
                        <a:sym typeface="Rowdie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Rowdies"/>
                          <a:ea typeface="Rowdies"/>
                          <a:cs typeface="Rowdies"/>
                          <a:sym typeface="Rowdies"/>
                        </a:rPr>
                        <a:t>✔</a:t>
                      </a:r>
                      <a:endParaRPr sz="1500">
                        <a:latin typeface="Rowdies"/>
                        <a:ea typeface="Rowdies"/>
                        <a:cs typeface="Rowdies"/>
                        <a:sym typeface="Rowdie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>
                        <a:latin typeface="Rowdies"/>
                        <a:ea typeface="Rowdies"/>
                        <a:cs typeface="Rowdies"/>
                        <a:sym typeface="Rowdie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>
                        <a:latin typeface="Rowdies"/>
                        <a:ea typeface="Rowdies"/>
                        <a:cs typeface="Rowdies"/>
                        <a:sym typeface="Rowdie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>
                        <a:latin typeface="Rowdies"/>
                        <a:ea typeface="Rowdies"/>
                        <a:cs typeface="Rowdies"/>
                        <a:sym typeface="Rowdie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621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wdies"/>
                          <a:ea typeface="Rowdies"/>
                          <a:cs typeface="Rowdies"/>
                          <a:sym typeface="Rowdies"/>
                        </a:rPr>
                        <a:t>Safety Recommendations</a:t>
                      </a:r>
                      <a:endParaRPr sz="1200">
                        <a:latin typeface="Rowdies"/>
                        <a:ea typeface="Rowdies"/>
                        <a:cs typeface="Rowdies"/>
                        <a:sym typeface="Rowdie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Rowdies"/>
                          <a:ea typeface="Rowdies"/>
                          <a:cs typeface="Rowdies"/>
                          <a:sym typeface="Rowdies"/>
                        </a:rPr>
                        <a:t>✔</a:t>
                      </a:r>
                      <a:endParaRPr sz="1500">
                        <a:latin typeface="Rowdies"/>
                        <a:ea typeface="Rowdies"/>
                        <a:cs typeface="Rowdies"/>
                        <a:sym typeface="Rowdie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>
                        <a:latin typeface="Rowdies"/>
                        <a:ea typeface="Rowdies"/>
                        <a:cs typeface="Rowdies"/>
                        <a:sym typeface="Rowdie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>
                        <a:latin typeface="Rowdies"/>
                        <a:ea typeface="Rowdies"/>
                        <a:cs typeface="Rowdies"/>
                        <a:sym typeface="Rowdie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>
                        <a:latin typeface="Rowdies"/>
                        <a:ea typeface="Rowdies"/>
                        <a:cs typeface="Rowdies"/>
                        <a:sym typeface="Rowdie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621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wdies"/>
                          <a:ea typeface="Rowdies"/>
                          <a:cs typeface="Rowdies"/>
                          <a:sym typeface="Rowdies"/>
                        </a:rPr>
                        <a:t>Personalized alerts and notifications</a:t>
                      </a:r>
                      <a:endParaRPr sz="1200">
                        <a:latin typeface="Rowdies"/>
                        <a:ea typeface="Rowdies"/>
                        <a:cs typeface="Rowdies"/>
                        <a:sym typeface="Rowdie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Rowdies"/>
                          <a:ea typeface="Rowdies"/>
                          <a:cs typeface="Rowdies"/>
                          <a:sym typeface="Rowdies"/>
                        </a:rPr>
                        <a:t>✔</a:t>
                      </a:r>
                      <a:endParaRPr sz="1500">
                        <a:latin typeface="Rowdies"/>
                        <a:ea typeface="Rowdies"/>
                        <a:cs typeface="Rowdies"/>
                        <a:sym typeface="Rowdie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>
                        <a:latin typeface="Rowdies"/>
                        <a:ea typeface="Rowdies"/>
                        <a:cs typeface="Rowdies"/>
                        <a:sym typeface="Rowdie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>
                        <a:latin typeface="Rowdies"/>
                        <a:ea typeface="Rowdies"/>
                        <a:cs typeface="Rowdies"/>
                        <a:sym typeface="Rowdie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>
                        <a:latin typeface="Rowdies"/>
                        <a:ea typeface="Rowdies"/>
                        <a:cs typeface="Rowdies"/>
                        <a:sym typeface="Rowdie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621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Rowdies"/>
                          <a:ea typeface="Rowdies"/>
                          <a:cs typeface="Rowdies"/>
                          <a:sym typeface="Rowdies"/>
                        </a:rPr>
                        <a:t>Family check-ins</a:t>
                      </a:r>
                      <a:endParaRPr sz="1200">
                        <a:latin typeface="Rowdies"/>
                        <a:ea typeface="Rowdies"/>
                        <a:cs typeface="Rowdies"/>
                        <a:sym typeface="Rowdie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Rowdies"/>
                          <a:ea typeface="Rowdies"/>
                          <a:cs typeface="Rowdies"/>
                          <a:sym typeface="Rowdies"/>
                        </a:rPr>
                        <a:t>✔</a:t>
                      </a:r>
                      <a:endParaRPr sz="1500">
                        <a:latin typeface="Rowdies"/>
                        <a:ea typeface="Rowdies"/>
                        <a:cs typeface="Rowdies"/>
                        <a:sym typeface="Rowdie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>
                        <a:latin typeface="Rowdies"/>
                        <a:ea typeface="Rowdies"/>
                        <a:cs typeface="Rowdies"/>
                        <a:sym typeface="Rowdie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>
                        <a:latin typeface="Rowdies"/>
                        <a:ea typeface="Rowdies"/>
                        <a:cs typeface="Rowdies"/>
                        <a:sym typeface="Rowdie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latin typeface="Rowdies"/>
                          <a:ea typeface="Rowdies"/>
                          <a:cs typeface="Rowdies"/>
                          <a:sym typeface="Rowdies"/>
                        </a:rPr>
                        <a:t>✔</a:t>
                      </a:r>
                      <a:endParaRPr sz="1500">
                        <a:latin typeface="Rowdies"/>
                        <a:ea typeface="Rowdies"/>
                        <a:cs typeface="Rowdies"/>
                        <a:sym typeface="Rowdie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820" name="Google Shape;820;p49" title="1000065965-removebg-previe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6125" y="572699"/>
            <a:ext cx="884900" cy="88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p49" title="3f7e066b-4123-46cb-bfb4-7cef90155e3e-cover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41225" y="281662"/>
            <a:ext cx="2933976" cy="1466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49" title="3f7e066b-4123-46cb-bfb4-7cef90155e3e-cover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02125" y="281650"/>
            <a:ext cx="1353550" cy="135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p49" title="Life360_Logo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86700" y="515975"/>
            <a:ext cx="823286" cy="88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50"/>
          <p:cNvSpPr txBox="1"/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NEXT STEPS…</a:t>
            </a:r>
            <a:endParaRPr/>
          </a:p>
        </p:txBody>
      </p:sp>
      <p:sp>
        <p:nvSpPr>
          <p:cNvPr id="829" name="Google Shape;829;p50"/>
          <p:cNvSpPr txBox="1"/>
          <p:nvPr>
            <p:ph idx="3" type="subTitle"/>
          </p:nvPr>
        </p:nvSpPr>
        <p:spPr>
          <a:xfrm>
            <a:off x="621100" y="3168800"/>
            <a:ext cx="26127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Build additional features</a:t>
            </a:r>
            <a:endParaRPr sz="2000"/>
          </a:p>
        </p:txBody>
      </p:sp>
      <p:sp>
        <p:nvSpPr>
          <p:cNvPr id="830" name="Google Shape;830;p50"/>
          <p:cNvSpPr txBox="1"/>
          <p:nvPr>
            <p:ph idx="1" type="subTitle"/>
          </p:nvPr>
        </p:nvSpPr>
        <p:spPr>
          <a:xfrm>
            <a:off x="3452100" y="3168775"/>
            <a:ext cx="22383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Expand partnerships</a:t>
            </a:r>
            <a:endParaRPr sz="2000"/>
          </a:p>
        </p:txBody>
      </p:sp>
      <p:sp>
        <p:nvSpPr>
          <p:cNvPr id="831" name="Google Shape;831;p50"/>
          <p:cNvSpPr txBox="1"/>
          <p:nvPr>
            <p:ph idx="5" type="subTitle"/>
          </p:nvPr>
        </p:nvSpPr>
        <p:spPr>
          <a:xfrm>
            <a:off x="5908700" y="3168788"/>
            <a:ext cx="22383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Launch the application</a:t>
            </a: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o</a:t>
            </a:r>
            <a:r>
              <a:rPr lang="en" sz="2000"/>
              <a:t>n Play Store</a:t>
            </a:r>
            <a:endParaRPr sz="2000"/>
          </a:p>
        </p:txBody>
      </p:sp>
      <p:grpSp>
        <p:nvGrpSpPr>
          <p:cNvPr id="832" name="Google Shape;832;p50"/>
          <p:cNvGrpSpPr/>
          <p:nvPr/>
        </p:nvGrpSpPr>
        <p:grpSpPr>
          <a:xfrm>
            <a:off x="5597100" y="4066325"/>
            <a:ext cx="427720" cy="262293"/>
            <a:chOff x="4486300" y="569775"/>
            <a:chExt cx="427720" cy="262293"/>
          </a:xfrm>
        </p:grpSpPr>
        <p:sp>
          <p:nvSpPr>
            <p:cNvPr id="833" name="Google Shape;833;p50"/>
            <p:cNvSpPr/>
            <p:nvPr/>
          </p:nvSpPr>
          <p:spPr>
            <a:xfrm>
              <a:off x="4486300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4" name="Google Shape;834;p50"/>
            <p:cNvSpPr/>
            <p:nvPr/>
          </p:nvSpPr>
          <p:spPr>
            <a:xfrm>
              <a:off x="4609573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5" name="Google Shape;835;p50"/>
            <p:cNvSpPr/>
            <p:nvPr/>
          </p:nvSpPr>
          <p:spPr>
            <a:xfrm>
              <a:off x="4732847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6" name="Google Shape;836;p50"/>
            <p:cNvSpPr/>
            <p:nvPr/>
          </p:nvSpPr>
          <p:spPr>
            <a:xfrm>
              <a:off x="4856120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7" name="Google Shape;837;p50"/>
            <p:cNvSpPr/>
            <p:nvPr/>
          </p:nvSpPr>
          <p:spPr>
            <a:xfrm>
              <a:off x="4486300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8" name="Google Shape;838;p50"/>
            <p:cNvSpPr/>
            <p:nvPr/>
          </p:nvSpPr>
          <p:spPr>
            <a:xfrm>
              <a:off x="4609573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9" name="Google Shape;839;p50"/>
            <p:cNvSpPr/>
            <p:nvPr/>
          </p:nvSpPr>
          <p:spPr>
            <a:xfrm>
              <a:off x="4732847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0" name="Google Shape;840;p50"/>
            <p:cNvSpPr/>
            <p:nvPr/>
          </p:nvSpPr>
          <p:spPr>
            <a:xfrm>
              <a:off x="4856120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1" name="Google Shape;841;p50"/>
            <p:cNvSpPr/>
            <p:nvPr/>
          </p:nvSpPr>
          <p:spPr>
            <a:xfrm>
              <a:off x="4486300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2" name="Google Shape;842;p50"/>
            <p:cNvSpPr/>
            <p:nvPr/>
          </p:nvSpPr>
          <p:spPr>
            <a:xfrm>
              <a:off x="4609573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3" name="Google Shape;843;p50"/>
            <p:cNvSpPr/>
            <p:nvPr/>
          </p:nvSpPr>
          <p:spPr>
            <a:xfrm>
              <a:off x="4732847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4" name="Google Shape;844;p50"/>
            <p:cNvSpPr/>
            <p:nvPr/>
          </p:nvSpPr>
          <p:spPr>
            <a:xfrm>
              <a:off x="4856120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45" name="Google Shape;845;p50"/>
          <p:cNvGrpSpPr/>
          <p:nvPr/>
        </p:nvGrpSpPr>
        <p:grpSpPr>
          <a:xfrm>
            <a:off x="7065922" y="290175"/>
            <a:ext cx="181173" cy="187847"/>
            <a:chOff x="5528247" y="4608575"/>
            <a:chExt cx="181173" cy="187847"/>
          </a:xfrm>
        </p:grpSpPr>
        <p:sp>
          <p:nvSpPr>
            <p:cNvPr id="846" name="Google Shape;846;p50"/>
            <p:cNvSpPr/>
            <p:nvPr/>
          </p:nvSpPr>
          <p:spPr>
            <a:xfrm>
              <a:off x="5528247" y="46085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7" name="Google Shape;847;p50"/>
            <p:cNvSpPr/>
            <p:nvPr/>
          </p:nvSpPr>
          <p:spPr>
            <a:xfrm>
              <a:off x="5651520" y="46085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8" name="Google Shape;848;p50"/>
            <p:cNvSpPr/>
            <p:nvPr/>
          </p:nvSpPr>
          <p:spPr>
            <a:xfrm>
              <a:off x="5528247" y="473852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9" name="Google Shape;849;p50"/>
            <p:cNvSpPr/>
            <p:nvPr/>
          </p:nvSpPr>
          <p:spPr>
            <a:xfrm>
              <a:off x="5651520" y="473852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50" name="Google Shape;850;p50"/>
          <p:cNvGrpSpPr/>
          <p:nvPr/>
        </p:nvGrpSpPr>
        <p:grpSpPr>
          <a:xfrm>
            <a:off x="570547" y="1603400"/>
            <a:ext cx="181173" cy="187847"/>
            <a:chOff x="5528247" y="4608575"/>
            <a:chExt cx="181173" cy="187847"/>
          </a:xfrm>
        </p:grpSpPr>
        <p:sp>
          <p:nvSpPr>
            <p:cNvPr id="851" name="Google Shape;851;p50"/>
            <p:cNvSpPr/>
            <p:nvPr/>
          </p:nvSpPr>
          <p:spPr>
            <a:xfrm>
              <a:off x="5528247" y="46085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2" name="Google Shape;852;p50"/>
            <p:cNvSpPr/>
            <p:nvPr/>
          </p:nvSpPr>
          <p:spPr>
            <a:xfrm>
              <a:off x="5651520" y="46085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3" name="Google Shape;853;p50"/>
            <p:cNvSpPr/>
            <p:nvPr/>
          </p:nvSpPr>
          <p:spPr>
            <a:xfrm>
              <a:off x="5528247" y="473852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4" name="Google Shape;854;p50"/>
            <p:cNvSpPr/>
            <p:nvPr/>
          </p:nvSpPr>
          <p:spPr>
            <a:xfrm>
              <a:off x="5651520" y="473852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55" name="Google Shape;855;p50"/>
          <p:cNvGrpSpPr/>
          <p:nvPr/>
        </p:nvGrpSpPr>
        <p:grpSpPr>
          <a:xfrm rot="-10436293">
            <a:off x="1281571" y="4007828"/>
            <a:ext cx="1161172" cy="1401022"/>
            <a:chOff x="3138524" y="1281339"/>
            <a:chExt cx="1161182" cy="1401035"/>
          </a:xfrm>
        </p:grpSpPr>
        <p:sp>
          <p:nvSpPr>
            <p:cNvPr id="856" name="Google Shape;856;p50"/>
            <p:cNvSpPr/>
            <p:nvPr/>
          </p:nvSpPr>
          <p:spPr>
            <a:xfrm>
              <a:off x="3138524" y="1281339"/>
              <a:ext cx="1161182" cy="1401035"/>
            </a:xfrm>
            <a:custGeom>
              <a:rect b="b" l="l" r="r" t="t"/>
              <a:pathLst>
                <a:path extrusionOk="0" h="83271" w="69005">
                  <a:moveTo>
                    <a:pt x="67420" y="0"/>
                  </a:moveTo>
                  <a:cubicBezTo>
                    <a:pt x="67103" y="106"/>
                    <a:pt x="66786" y="211"/>
                    <a:pt x="66574" y="423"/>
                  </a:cubicBezTo>
                  <a:lnTo>
                    <a:pt x="65835" y="740"/>
                  </a:lnTo>
                  <a:cubicBezTo>
                    <a:pt x="65412" y="1057"/>
                    <a:pt x="64989" y="1374"/>
                    <a:pt x="64567" y="1691"/>
                  </a:cubicBezTo>
                  <a:cubicBezTo>
                    <a:pt x="63721" y="2219"/>
                    <a:pt x="63087" y="2959"/>
                    <a:pt x="62347" y="3699"/>
                  </a:cubicBezTo>
                  <a:cubicBezTo>
                    <a:pt x="61079" y="5072"/>
                    <a:pt x="60023" y="6657"/>
                    <a:pt x="59177" y="8348"/>
                  </a:cubicBezTo>
                  <a:cubicBezTo>
                    <a:pt x="57486" y="11518"/>
                    <a:pt x="56218" y="15006"/>
                    <a:pt x="55690" y="18704"/>
                  </a:cubicBezTo>
                  <a:cubicBezTo>
                    <a:pt x="54950" y="22297"/>
                    <a:pt x="54633" y="25679"/>
                    <a:pt x="53999" y="29060"/>
                  </a:cubicBezTo>
                  <a:cubicBezTo>
                    <a:pt x="53577" y="30751"/>
                    <a:pt x="53260" y="32442"/>
                    <a:pt x="52837" y="34238"/>
                  </a:cubicBezTo>
                  <a:cubicBezTo>
                    <a:pt x="50512" y="31279"/>
                    <a:pt x="48187" y="27264"/>
                    <a:pt x="41635" y="27581"/>
                  </a:cubicBezTo>
                  <a:cubicBezTo>
                    <a:pt x="34027" y="27898"/>
                    <a:pt x="27370" y="36563"/>
                    <a:pt x="27370" y="36563"/>
                  </a:cubicBezTo>
                  <a:cubicBezTo>
                    <a:pt x="29483" y="36140"/>
                    <a:pt x="33710" y="38888"/>
                    <a:pt x="41953" y="39310"/>
                  </a:cubicBezTo>
                  <a:cubicBezTo>
                    <a:pt x="47025" y="39522"/>
                    <a:pt x="50195" y="38359"/>
                    <a:pt x="51991" y="37303"/>
                  </a:cubicBezTo>
                  <a:cubicBezTo>
                    <a:pt x="51780" y="37937"/>
                    <a:pt x="51569" y="38571"/>
                    <a:pt x="51463" y="39205"/>
                  </a:cubicBezTo>
                  <a:cubicBezTo>
                    <a:pt x="50406" y="42375"/>
                    <a:pt x="49033" y="45439"/>
                    <a:pt x="47448" y="48398"/>
                  </a:cubicBezTo>
                  <a:cubicBezTo>
                    <a:pt x="45968" y="45651"/>
                    <a:pt x="43432" y="43537"/>
                    <a:pt x="40367" y="42798"/>
                  </a:cubicBezTo>
                  <a:cubicBezTo>
                    <a:pt x="36880" y="41847"/>
                    <a:pt x="33287" y="42164"/>
                    <a:pt x="30011" y="43643"/>
                  </a:cubicBezTo>
                  <a:cubicBezTo>
                    <a:pt x="31597" y="43960"/>
                    <a:pt x="33287" y="46285"/>
                    <a:pt x="38571" y="48293"/>
                  </a:cubicBezTo>
                  <a:cubicBezTo>
                    <a:pt x="41107" y="49455"/>
                    <a:pt x="43960" y="49878"/>
                    <a:pt x="46708" y="49561"/>
                  </a:cubicBezTo>
                  <a:cubicBezTo>
                    <a:pt x="45123" y="52203"/>
                    <a:pt x="43326" y="54633"/>
                    <a:pt x="41213" y="56852"/>
                  </a:cubicBezTo>
                  <a:cubicBezTo>
                    <a:pt x="40896" y="57275"/>
                    <a:pt x="40473" y="57592"/>
                    <a:pt x="40156" y="58015"/>
                  </a:cubicBezTo>
                  <a:cubicBezTo>
                    <a:pt x="38465" y="53365"/>
                    <a:pt x="34767" y="49772"/>
                    <a:pt x="30117" y="48293"/>
                  </a:cubicBezTo>
                  <a:cubicBezTo>
                    <a:pt x="23248" y="45862"/>
                    <a:pt x="16485" y="49455"/>
                    <a:pt x="16485" y="49455"/>
                  </a:cubicBezTo>
                  <a:cubicBezTo>
                    <a:pt x="18493" y="49983"/>
                    <a:pt x="20818" y="53365"/>
                    <a:pt x="27792" y="56535"/>
                  </a:cubicBezTo>
                  <a:cubicBezTo>
                    <a:pt x="33816" y="59177"/>
                    <a:pt x="37831" y="58966"/>
                    <a:pt x="39522" y="58543"/>
                  </a:cubicBezTo>
                  <a:cubicBezTo>
                    <a:pt x="36775" y="60973"/>
                    <a:pt x="33604" y="63087"/>
                    <a:pt x="30223" y="64566"/>
                  </a:cubicBezTo>
                  <a:cubicBezTo>
                    <a:pt x="20712" y="53048"/>
                    <a:pt x="11730" y="56112"/>
                    <a:pt x="11730" y="56112"/>
                  </a:cubicBezTo>
                  <a:cubicBezTo>
                    <a:pt x="15112" y="56747"/>
                    <a:pt x="18176" y="58332"/>
                    <a:pt x="20607" y="60762"/>
                  </a:cubicBezTo>
                  <a:cubicBezTo>
                    <a:pt x="23143" y="63087"/>
                    <a:pt x="26313" y="64566"/>
                    <a:pt x="29800" y="64883"/>
                  </a:cubicBezTo>
                  <a:cubicBezTo>
                    <a:pt x="27792" y="65729"/>
                    <a:pt x="25890" y="66363"/>
                    <a:pt x="23882" y="66891"/>
                  </a:cubicBezTo>
                  <a:cubicBezTo>
                    <a:pt x="22826" y="66785"/>
                    <a:pt x="21875" y="66468"/>
                    <a:pt x="21135" y="65940"/>
                  </a:cubicBezTo>
                  <a:cubicBezTo>
                    <a:pt x="19973" y="65306"/>
                    <a:pt x="19021" y="64461"/>
                    <a:pt x="17859" y="63827"/>
                  </a:cubicBezTo>
                  <a:cubicBezTo>
                    <a:pt x="14583" y="62242"/>
                    <a:pt x="10779" y="62559"/>
                    <a:pt x="7820" y="64672"/>
                  </a:cubicBezTo>
                  <a:cubicBezTo>
                    <a:pt x="6446" y="65729"/>
                    <a:pt x="5178" y="66997"/>
                    <a:pt x="4122" y="68371"/>
                  </a:cubicBezTo>
                  <a:cubicBezTo>
                    <a:pt x="3065" y="69744"/>
                    <a:pt x="1585" y="70801"/>
                    <a:pt x="0" y="71435"/>
                  </a:cubicBezTo>
                  <a:lnTo>
                    <a:pt x="8665" y="73654"/>
                  </a:lnTo>
                  <a:cubicBezTo>
                    <a:pt x="10779" y="74288"/>
                    <a:pt x="13104" y="74605"/>
                    <a:pt x="15429" y="74500"/>
                  </a:cubicBezTo>
                  <a:cubicBezTo>
                    <a:pt x="17753" y="74288"/>
                    <a:pt x="19444" y="72598"/>
                    <a:pt x="20712" y="70907"/>
                  </a:cubicBezTo>
                  <a:cubicBezTo>
                    <a:pt x="21875" y="69216"/>
                    <a:pt x="23354" y="67842"/>
                    <a:pt x="25150" y="66785"/>
                  </a:cubicBezTo>
                  <a:cubicBezTo>
                    <a:pt x="24833" y="66785"/>
                    <a:pt x="24728" y="66785"/>
                    <a:pt x="24516" y="66891"/>
                  </a:cubicBezTo>
                  <a:cubicBezTo>
                    <a:pt x="24305" y="66891"/>
                    <a:pt x="24094" y="66891"/>
                    <a:pt x="23882" y="66891"/>
                  </a:cubicBezTo>
                  <a:cubicBezTo>
                    <a:pt x="26524" y="66257"/>
                    <a:pt x="28955" y="65517"/>
                    <a:pt x="31385" y="64461"/>
                  </a:cubicBezTo>
                  <a:cubicBezTo>
                    <a:pt x="19021" y="72703"/>
                    <a:pt x="18704" y="81474"/>
                    <a:pt x="18704" y="81474"/>
                  </a:cubicBezTo>
                  <a:cubicBezTo>
                    <a:pt x="22403" y="80417"/>
                    <a:pt x="25996" y="78832"/>
                    <a:pt x="29272" y="76824"/>
                  </a:cubicBezTo>
                  <a:cubicBezTo>
                    <a:pt x="33604" y="73971"/>
                    <a:pt x="32548" y="65306"/>
                    <a:pt x="32442" y="64038"/>
                  </a:cubicBezTo>
                  <a:cubicBezTo>
                    <a:pt x="32653" y="63932"/>
                    <a:pt x="32970" y="63827"/>
                    <a:pt x="33182" y="63721"/>
                  </a:cubicBezTo>
                  <a:cubicBezTo>
                    <a:pt x="34767" y="62876"/>
                    <a:pt x="36246" y="62030"/>
                    <a:pt x="37726" y="61079"/>
                  </a:cubicBezTo>
                  <a:lnTo>
                    <a:pt x="38148" y="60762"/>
                  </a:lnTo>
                  <a:cubicBezTo>
                    <a:pt x="36458" y="63510"/>
                    <a:pt x="35506" y="66680"/>
                    <a:pt x="35084" y="69850"/>
                  </a:cubicBezTo>
                  <a:cubicBezTo>
                    <a:pt x="34133" y="77458"/>
                    <a:pt x="35823" y="81263"/>
                    <a:pt x="35084" y="83271"/>
                  </a:cubicBezTo>
                  <a:cubicBezTo>
                    <a:pt x="35084" y="83271"/>
                    <a:pt x="41847" y="79361"/>
                    <a:pt x="43326" y="72280"/>
                  </a:cubicBezTo>
                  <a:cubicBezTo>
                    <a:pt x="44489" y="67631"/>
                    <a:pt x="43432" y="62664"/>
                    <a:pt x="40579" y="58860"/>
                  </a:cubicBezTo>
                  <a:lnTo>
                    <a:pt x="40896" y="58543"/>
                  </a:lnTo>
                  <a:cubicBezTo>
                    <a:pt x="41213" y="58332"/>
                    <a:pt x="41530" y="58015"/>
                    <a:pt x="41847" y="57698"/>
                  </a:cubicBezTo>
                  <a:cubicBezTo>
                    <a:pt x="43432" y="56112"/>
                    <a:pt x="44911" y="54527"/>
                    <a:pt x="46285" y="52731"/>
                  </a:cubicBezTo>
                  <a:cubicBezTo>
                    <a:pt x="45968" y="54844"/>
                    <a:pt x="46179" y="57064"/>
                    <a:pt x="46813" y="59071"/>
                  </a:cubicBezTo>
                  <a:cubicBezTo>
                    <a:pt x="48610" y="64989"/>
                    <a:pt x="51463" y="67842"/>
                    <a:pt x="51569" y="69427"/>
                  </a:cubicBezTo>
                  <a:cubicBezTo>
                    <a:pt x="51569" y="69427"/>
                    <a:pt x="56641" y="65940"/>
                    <a:pt x="55584" y="60339"/>
                  </a:cubicBezTo>
                  <a:cubicBezTo>
                    <a:pt x="54528" y="55056"/>
                    <a:pt x="50723" y="51991"/>
                    <a:pt x="48082" y="50195"/>
                  </a:cubicBezTo>
                  <a:cubicBezTo>
                    <a:pt x="50089" y="47025"/>
                    <a:pt x="51780" y="43643"/>
                    <a:pt x="53048" y="40156"/>
                  </a:cubicBezTo>
                  <a:cubicBezTo>
                    <a:pt x="53365" y="42903"/>
                    <a:pt x="54105" y="45651"/>
                    <a:pt x="55373" y="48081"/>
                  </a:cubicBezTo>
                  <a:cubicBezTo>
                    <a:pt x="59072" y="55478"/>
                    <a:pt x="63298" y="58226"/>
                    <a:pt x="63827" y="60234"/>
                  </a:cubicBezTo>
                  <a:cubicBezTo>
                    <a:pt x="63827" y="60234"/>
                    <a:pt x="69005" y="50723"/>
                    <a:pt x="66257" y="43643"/>
                  </a:cubicBezTo>
                  <a:cubicBezTo>
                    <a:pt x="63615" y="36986"/>
                    <a:pt x="58438" y="37091"/>
                    <a:pt x="54633" y="35718"/>
                  </a:cubicBezTo>
                  <a:cubicBezTo>
                    <a:pt x="55267" y="33710"/>
                    <a:pt x="55796" y="31596"/>
                    <a:pt x="56324" y="29589"/>
                  </a:cubicBezTo>
                  <a:cubicBezTo>
                    <a:pt x="57169" y="26101"/>
                    <a:pt x="57698" y="22508"/>
                    <a:pt x="58438" y="19338"/>
                  </a:cubicBezTo>
                  <a:cubicBezTo>
                    <a:pt x="59177" y="16062"/>
                    <a:pt x="60445" y="12892"/>
                    <a:pt x="62136" y="10039"/>
                  </a:cubicBezTo>
                  <a:cubicBezTo>
                    <a:pt x="62981" y="8665"/>
                    <a:pt x="63933" y="7397"/>
                    <a:pt x="65095" y="6235"/>
                  </a:cubicBezTo>
                  <a:cubicBezTo>
                    <a:pt x="65623" y="5706"/>
                    <a:pt x="66257" y="5178"/>
                    <a:pt x="66891" y="4755"/>
                  </a:cubicBezTo>
                  <a:cubicBezTo>
                    <a:pt x="67208" y="4544"/>
                    <a:pt x="67525" y="4333"/>
                    <a:pt x="67842" y="4121"/>
                  </a:cubicBezTo>
                  <a:lnTo>
                    <a:pt x="68265" y="3910"/>
                  </a:lnTo>
                  <a:lnTo>
                    <a:pt x="68688" y="3804"/>
                  </a:lnTo>
                  <a:close/>
                </a:path>
              </a:pathLst>
            </a:custGeom>
            <a:solidFill>
              <a:schemeClr val="accent3"/>
            </a:solidFill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2400000" dist="1905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7" name="Google Shape;857;p50"/>
            <p:cNvSpPr/>
            <p:nvPr/>
          </p:nvSpPr>
          <p:spPr>
            <a:xfrm>
              <a:off x="3138524" y="1281339"/>
              <a:ext cx="1161182" cy="1401035"/>
            </a:xfrm>
            <a:custGeom>
              <a:rect b="b" l="l" r="r" t="t"/>
              <a:pathLst>
                <a:path extrusionOk="0" h="83271" w="69005">
                  <a:moveTo>
                    <a:pt x="67420" y="0"/>
                  </a:moveTo>
                  <a:cubicBezTo>
                    <a:pt x="67103" y="106"/>
                    <a:pt x="66786" y="211"/>
                    <a:pt x="66574" y="423"/>
                  </a:cubicBezTo>
                  <a:lnTo>
                    <a:pt x="65835" y="740"/>
                  </a:lnTo>
                  <a:cubicBezTo>
                    <a:pt x="65412" y="1057"/>
                    <a:pt x="64989" y="1374"/>
                    <a:pt x="64567" y="1691"/>
                  </a:cubicBezTo>
                  <a:cubicBezTo>
                    <a:pt x="63721" y="2219"/>
                    <a:pt x="63087" y="2959"/>
                    <a:pt x="62347" y="3699"/>
                  </a:cubicBezTo>
                  <a:cubicBezTo>
                    <a:pt x="61079" y="5072"/>
                    <a:pt x="60023" y="6657"/>
                    <a:pt x="59177" y="8348"/>
                  </a:cubicBezTo>
                  <a:cubicBezTo>
                    <a:pt x="57486" y="11518"/>
                    <a:pt x="56218" y="15006"/>
                    <a:pt x="55690" y="18704"/>
                  </a:cubicBezTo>
                  <a:cubicBezTo>
                    <a:pt x="54950" y="22297"/>
                    <a:pt x="54633" y="25679"/>
                    <a:pt x="53999" y="29060"/>
                  </a:cubicBezTo>
                  <a:cubicBezTo>
                    <a:pt x="53577" y="30751"/>
                    <a:pt x="53260" y="32442"/>
                    <a:pt x="52837" y="34238"/>
                  </a:cubicBezTo>
                  <a:cubicBezTo>
                    <a:pt x="50512" y="31279"/>
                    <a:pt x="48187" y="27264"/>
                    <a:pt x="41635" y="27581"/>
                  </a:cubicBezTo>
                  <a:cubicBezTo>
                    <a:pt x="34027" y="27898"/>
                    <a:pt x="27370" y="36563"/>
                    <a:pt x="27370" y="36563"/>
                  </a:cubicBezTo>
                  <a:cubicBezTo>
                    <a:pt x="29483" y="36140"/>
                    <a:pt x="33710" y="38888"/>
                    <a:pt x="41953" y="39310"/>
                  </a:cubicBezTo>
                  <a:cubicBezTo>
                    <a:pt x="47025" y="39522"/>
                    <a:pt x="50195" y="38359"/>
                    <a:pt x="51991" y="37303"/>
                  </a:cubicBezTo>
                  <a:cubicBezTo>
                    <a:pt x="51780" y="37937"/>
                    <a:pt x="51569" y="38571"/>
                    <a:pt x="51463" y="39205"/>
                  </a:cubicBezTo>
                  <a:cubicBezTo>
                    <a:pt x="50406" y="42375"/>
                    <a:pt x="49033" y="45439"/>
                    <a:pt x="47448" y="48398"/>
                  </a:cubicBezTo>
                  <a:cubicBezTo>
                    <a:pt x="45968" y="45651"/>
                    <a:pt x="43432" y="43537"/>
                    <a:pt x="40367" y="42798"/>
                  </a:cubicBezTo>
                  <a:cubicBezTo>
                    <a:pt x="36880" y="41847"/>
                    <a:pt x="33287" y="42164"/>
                    <a:pt x="30011" y="43643"/>
                  </a:cubicBezTo>
                  <a:cubicBezTo>
                    <a:pt x="31597" y="43960"/>
                    <a:pt x="33287" y="46285"/>
                    <a:pt x="38571" y="48293"/>
                  </a:cubicBezTo>
                  <a:cubicBezTo>
                    <a:pt x="41107" y="49455"/>
                    <a:pt x="43960" y="49878"/>
                    <a:pt x="46708" y="49561"/>
                  </a:cubicBezTo>
                  <a:cubicBezTo>
                    <a:pt x="45123" y="52203"/>
                    <a:pt x="43326" y="54633"/>
                    <a:pt x="41213" y="56852"/>
                  </a:cubicBezTo>
                  <a:cubicBezTo>
                    <a:pt x="40896" y="57275"/>
                    <a:pt x="40473" y="57592"/>
                    <a:pt x="40156" y="58015"/>
                  </a:cubicBezTo>
                  <a:cubicBezTo>
                    <a:pt x="38465" y="53365"/>
                    <a:pt x="34767" y="49772"/>
                    <a:pt x="30117" y="48293"/>
                  </a:cubicBezTo>
                  <a:cubicBezTo>
                    <a:pt x="23248" y="45862"/>
                    <a:pt x="16485" y="49455"/>
                    <a:pt x="16485" y="49455"/>
                  </a:cubicBezTo>
                  <a:cubicBezTo>
                    <a:pt x="18493" y="49983"/>
                    <a:pt x="20818" y="53365"/>
                    <a:pt x="27792" y="56535"/>
                  </a:cubicBezTo>
                  <a:cubicBezTo>
                    <a:pt x="33816" y="59177"/>
                    <a:pt x="37831" y="58966"/>
                    <a:pt x="39522" y="58543"/>
                  </a:cubicBezTo>
                  <a:cubicBezTo>
                    <a:pt x="36775" y="60973"/>
                    <a:pt x="33604" y="63087"/>
                    <a:pt x="30223" y="64566"/>
                  </a:cubicBezTo>
                  <a:cubicBezTo>
                    <a:pt x="20712" y="53048"/>
                    <a:pt x="11730" y="56112"/>
                    <a:pt x="11730" y="56112"/>
                  </a:cubicBezTo>
                  <a:cubicBezTo>
                    <a:pt x="15112" y="56747"/>
                    <a:pt x="18176" y="58332"/>
                    <a:pt x="20607" y="60762"/>
                  </a:cubicBezTo>
                  <a:cubicBezTo>
                    <a:pt x="23143" y="63087"/>
                    <a:pt x="26313" y="64566"/>
                    <a:pt x="29800" y="64883"/>
                  </a:cubicBezTo>
                  <a:cubicBezTo>
                    <a:pt x="27792" y="65729"/>
                    <a:pt x="25890" y="66363"/>
                    <a:pt x="23882" y="66891"/>
                  </a:cubicBezTo>
                  <a:cubicBezTo>
                    <a:pt x="22826" y="66785"/>
                    <a:pt x="21875" y="66468"/>
                    <a:pt x="21135" y="65940"/>
                  </a:cubicBezTo>
                  <a:cubicBezTo>
                    <a:pt x="19973" y="65306"/>
                    <a:pt x="19021" y="64461"/>
                    <a:pt x="17859" y="63827"/>
                  </a:cubicBezTo>
                  <a:cubicBezTo>
                    <a:pt x="14583" y="62242"/>
                    <a:pt x="10779" y="62559"/>
                    <a:pt x="7820" y="64672"/>
                  </a:cubicBezTo>
                  <a:cubicBezTo>
                    <a:pt x="6446" y="65729"/>
                    <a:pt x="5178" y="66997"/>
                    <a:pt x="4122" y="68371"/>
                  </a:cubicBezTo>
                  <a:cubicBezTo>
                    <a:pt x="3065" y="69744"/>
                    <a:pt x="1585" y="70801"/>
                    <a:pt x="0" y="71435"/>
                  </a:cubicBezTo>
                  <a:lnTo>
                    <a:pt x="8665" y="73654"/>
                  </a:lnTo>
                  <a:cubicBezTo>
                    <a:pt x="10779" y="74288"/>
                    <a:pt x="13104" y="74605"/>
                    <a:pt x="15429" y="74500"/>
                  </a:cubicBezTo>
                  <a:cubicBezTo>
                    <a:pt x="17753" y="74288"/>
                    <a:pt x="19444" y="72598"/>
                    <a:pt x="20712" y="70907"/>
                  </a:cubicBezTo>
                  <a:cubicBezTo>
                    <a:pt x="21875" y="69216"/>
                    <a:pt x="23354" y="67842"/>
                    <a:pt x="25150" y="66785"/>
                  </a:cubicBezTo>
                  <a:cubicBezTo>
                    <a:pt x="24833" y="66785"/>
                    <a:pt x="24728" y="66785"/>
                    <a:pt x="24516" y="66891"/>
                  </a:cubicBezTo>
                  <a:cubicBezTo>
                    <a:pt x="24305" y="66891"/>
                    <a:pt x="24094" y="66891"/>
                    <a:pt x="23882" y="66891"/>
                  </a:cubicBezTo>
                  <a:cubicBezTo>
                    <a:pt x="26524" y="66257"/>
                    <a:pt x="28955" y="65517"/>
                    <a:pt x="31385" y="64461"/>
                  </a:cubicBezTo>
                  <a:cubicBezTo>
                    <a:pt x="19021" y="72703"/>
                    <a:pt x="18704" y="81474"/>
                    <a:pt x="18704" y="81474"/>
                  </a:cubicBezTo>
                  <a:cubicBezTo>
                    <a:pt x="22403" y="80417"/>
                    <a:pt x="25996" y="78832"/>
                    <a:pt x="29272" y="76824"/>
                  </a:cubicBezTo>
                  <a:cubicBezTo>
                    <a:pt x="33604" y="73971"/>
                    <a:pt x="32548" y="65306"/>
                    <a:pt x="32442" y="64038"/>
                  </a:cubicBezTo>
                  <a:cubicBezTo>
                    <a:pt x="32653" y="63932"/>
                    <a:pt x="32970" y="63827"/>
                    <a:pt x="33182" y="63721"/>
                  </a:cubicBezTo>
                  <a:cubicBezTo>
                    <a:pt x="34767" y="62876"/>
                    <a:pt x="36246" y="62030"/>
                    <a:pt x="37726" y="61079"/>
                  </a:cubicBezTo>
                  <a:lnTo>
                    <a:pt x="38148" y="60762"/>
                  </a:lnTo>
                  <a:cubicBezTo>
                    <a:pt x="36458" y="63510"/>
                    <a:pt x="35506" y="66680"/>
                    <a:pt x="35084" y="69850"/>
                  </a:cubicBezTo>
                  <a:cubicBezTo>
                    <a:pt x="34133" y="77458"/>
                    <a:pt x="35823" y="81263"/>
                    <a:pt x="35084" y="83271"/>
                  </a:cubicBezTo>
                  <a:cubicBezTo>
                    <a:pt x="35084" y="83271"/>
                    <a:pt x="41847" y="79361"/>
                    <a:pt x="43326" y="72280"/>
                  </a:cubicBezTo>
                  <a:cubicBezTo>
                    <a:pt x="44489" y="67631"/>
                    <a:pt x="43432" y="62664"/>
                    <a:pt x="40579" y="58860"/>
                  </a:cubicBezTo>
                  <a:lnTo>
                    <a:pt x="40896" y="58543"/>
                  </a:lnTo>
                  <a:cubicBezTo>
                    <a:pt x="41213" y="58332"/>
                    <a:pt x="41530" y="58015"/>
                    <a:pt x="41847" y="57698"/>
                  </a:cubicBezTo>
                  <a:cubicBezTo>
                    <a:pt x="43432" y="56112"/>
                    <a:pt x="44911" y="54527"/>
                    <a:pt x="46285" y="52731"/>
                  </a:cubicBezTo>
                  <a:cubicBezTo>
                    <a:pt x="45968" y="54844"/>
                    <a:pt x="46179" y="57064"/>
                    <a:pt x="46813" y="59071"/>
                  </a:cubicBezTo>
                  <a:cubicBezTo>
                    <a:pt x="48610" y="64989"/>
                    <a:pt x="51463" y="67842"/>
                    <a:pt x="51569" y="69427"/>
                  </a:cubicBezTo>
                  <a:cubicBezTo>
                    <a:pt x="51569" y="69427"/>
                    <a:pt x="56641" y="65940"/>
                    <a:pt x="55584" y="60339"/>
                  </a:cubicBezTo>
                  <a:cubicBezTo>
                    <a:pt x="54528" y="55056"/>
                    <a:pt x="50723" y="51991"/>
                    <a:pt x="48082" y="50195"/>
                  </a:cubicBezTo>
                  <a:cubicBezTo>
                    <a:pt x="50089" y="47025"/>
                    <a:pt x="51780" y="43643"/>
                    <a:pt x="53048" y="40156"/>
                  </a:cubicBezTo>
                  <a:cubicBezTo>
                    <a:pt x="53365" y="42903"/>
                    <a:pt x="54105" y="45651"/>
                    <a:pt x="55373" y="48081"/>
                  </a:cubicBezTo>
                  <a:cubicBezTo>
                    <a:pt x="59072" y="55478"/>
                    <a:pt x="63298" y="58226"/>
                    <a:pt x="63827" y="60234"/>
                  </a:cubicBezTo>
                  <a:cubicBezTo>
                    <a:pt x="63827" y="60234"/>
                    <a:pt x="69005" y="50723"/>
                    <a:pt x="66257" y="43643"/>
                  </a:cubicBezTo>
                  <a:cubicBezTo>
                    <a:pt x="63615" y="36986"/>
                    <a:pt x="58438" y="37091"/>
                    <a:pt x="54633" y="35718"/>
                  </a:cubicBezTo>
                  <a:cubicBezTo>
                    <a:pt x="55267" y="33710"/>
                    <a:pt x="55796" y="31596"/>
                    <a:pt x="56324" y="29589"/>
                  </a:cubicBezTo>
                  <a:cubicBezTo>
                    <a:pt x="57169" y="26101"/>
                    <a:pt x="57698" y="22508"/>
                    <a:pt x="58438" y="19338"/>
                  </a:cubicBezTo>
                  <a:cubicBezTo>
                    <a:pt x="59177" y="16062"/>
                    <a:pt x="60445" y="12892"/>
                    <a:pt x="62136" y="10039"/>
                  </a:cubicBezTo>
                  <a:cubicBezTo>
                    <a:pt x="62981" y="8665"/>
                    <a:pt x="63933" y="7397"/>
                    <a:pt x="65095" y="6235"/>
                  </a:cubicBezTo>
                  <a:cubicBezTo>
                    <a:pt x="65623" y="5706"/>
                    <a:pt x="66257" y="5178"/>
                    <a:pt x="66891" y="4755"/>
                  </a:cubicBezTo>
                  <a:cubicBezTo>
                    <a:pt x="67208" y="4544"/>
                    <a:pt x="67525" y="4333"/>
                    <a:pt x="67842" y="4121"/>
                  </a:cubicBezTo>
                  <a:lnTo>
                    <a:pt x="68265" y="3910"/>
                  </a:lnTo>
                  <a:lnTo>
                    <a:pt x="68688" y="3804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58" name="Google Shape;858;p50"/>
          <p:cNvGrpSpPr/>
          <p:nvPr/>
        </p:nvGrpSpPr>
        <p:grpSpPr>
          <a:xfrm flipH="1" rot="-6324895">
            <a:off x="8269174" y="509214"/>
            <a:ext cx="933683" cy="1408922"/>
            <a:chOff x="2404645" y="2945975"/>
            <a:chExt cx="933708" cy="1408960"/>
          </a:xfrm>
        </p:grpSpPr>
        <p:sp>
          <p:nvSpPr>
            <p:cNvPr id="859" name="Google Shape;859;p50"/>
            <p:cNvSpPr/>
            <p:nvPr/>
          </p:nvSpPr>
          <p:spPr>
            <a:xfrm>
              <a:off x="2404645" y="2945975"/>
              <a:ext cx="933708" cy="1408960"/>
            </a:xfrm>
            <a:custGeom>
              <a:rect b="b" l="l" r="r" t="t"/>
              <a:pathLst>
                <a:path extrusionOk="0" h="70802" w="46920">
                  <a:moveTo>
                    <a:pt x="46919" y="11096"/>
                  </a:moveTo>
                  <a:cubicBezTo>
                    <a:pt x="40050" y="11308"/>
                    <a:pt x="33393" y="13844"/>
                    <a:pt x="28109" y="18494"/>
                  </a:cubicBezTo>
                  <a:cubicBezTo>
                    <a:pt x="34450" y="8349"/>
                    <a:pt x="34450" y="1"/>
                    <a:pt x="34450" y="1"/>
                  </a:cubicBezTo>
                  <a:cubicBezTo>
                    <a:pt x="29377" y="4016"/>
                    <a:pt x="25573" y="9406"/>
                    <a:pt x="23565" y="15640"/>
                  </a:cubicBezTo>
                  <a:cubicBezTo>
                    <a:pt x="23248" y="10357"/>
                    <a:pt x="21558" y="5179"/>
                    <a:pt x="18599" y="846"/>
                  </a:cubicBezTo>
                  <a:cubicBezTo>
                    <a:pt x="18599" y="846"/>
                    <a:pt x="15640" y="12153"/>
                    <a:pt x="22297" y="26102"/>
                  </a:cubicBezTo>
                  <a:lnTo>
                    <a:pt x="22297" y="26102"/>
                  </a:lnTo>
                  <a:cubicBezTo>
                    <a:pt x="16697" y="12364"/>
                    <a:pt x="6869" y="7821"/>
                    <a:pt x="6869" y="7821"/>
                  </a:cubicBezTo>
                  <a:cubicBezTo>
                    <a:pt x="8349" y="13950"/>
                    <a:pt x="12047" y="19445"/>
                    <a:pt x="17119" y="23249"/>
                  </a:cubicBezTo>
                  <a:cubicBezTo>
                    <a:pt x="11836" y="20607"/>
                    <a:pt x="5918" y="19445"/>
                    <a:pt x="0" y="19867"/>
                  </a:cubicBezTo>
                  <a:cubicBezTo>
                    <a:pt x="5707" y="23883"/>
                    <a:pt x="12470" y="26102"/>
                    <a:pt x="19444" y="26208"/>
                  </a:cubicBezTo>
                  <a:cubicBezTo>
                    <a:pt x="12470" y="26525"/>
                    <a:pt x="5812" y="29061"/>
                    <a:pt x="317" y="33393"/>
                  </a:cubicBezTo>
                  <a:cubicBezTo>
                    <a:pt x="11202" y="33922"/>
                    <a:pt x="20818" y="27159"/>
                    <a:pt x="22086" y="26208"/>
                  </a:cubicBezTo>
                  <a:cubicBezTo>
                    <a:pt x="19973" y="28638"/>
                    <a:pt x="17965" y="31280"/>
                    <a:pt x="16274" y="34027"/>
                  </a:cubicBezTo>
                  <a:cubicBezTo>
                    <a:pt x="11519" y="41213"/>
                    <a:pt x="8243" y="49244"/>
                    <a:pt x="6446" y="57804"/>
                  </a:cubicBezTo>
                  <a:cubicBezTo>
                    <a:pt x="5495" y="62031"/>
                    <a:pt x="5073" y="66363"/>
                    <a:pt x="5073" y="70802"/>
                  </a:cubicBezTo>
                  <a:lnTo>
                    <a:pt x="7714" y="70590"/>
                  </a:lnTo>
                  <a:cubicBezTo>
                    <a:pt x="7503" y="66363"/>
                    <a:pt x="7714" y="62242"/>
                    <a:pt x="8349" y="58121"/>
                  </a:cubicBezTo>
                  <a:cubicBezTo>
                    <a:pt x="9088" y="53894"/>
                    <a:pt x="10145" y="49773"/>
                    <a:pt x="11519" y="45863"/>
                  </a:cubicBezTo>
                  <a:cubicBezTo>
                    <a:pt x="12892" y="41847"/>
                    <a:pt x="14689" y="37937"/>
                    <a:pt x="16802" y="34239"/>
                  </a:cubicBezTo>
                  <a:cubicBezTo>
                    <a:pt x="18387" y="31491"/>
                    <a:pt x="20184" y="28955"/>
                    <a:pt x="22086" y="26419"/>
                  </a:cubicBezTo>
                  <a:cubicBezTo>
                    <a:pt x="19022" y="34662"/>
                    <a:pt x="19761" y="43961"/>
                    <a:pt x="24199" y="51569"/>
                  </a:cubicBezTo>
                  <a:cubicBezTo>
                    <a:pt x="24199" y="51569"/>
                    <a:pt x="28004" y="40579"/>
                    <a:pt x="22297" y="26208"/>
                  </a:cubicBezTo>
                  <a:lnTo>
                    <a:pt x="22297" y="26208"/>
                  </a:lnTo>
                  <a:cubicBezTo>
                    <a:pt x="27053" y="40157"/>
                    <a:pt x="36352" y="45335"/>
                    <a:pt x="36352" y="45335"/>
                  </a:cubicBezTo>
                  <a:cubicBezTo>
                    <a:pt x="35295" y="39100"/>
                    <a:pt x="32125" y="33393"/>
                    <a:pt x="27264" y="29378"/>
                  </a:cubicBezTo>
                  <a:cubicBezTo>
                    <a:pt x="32336" y="32231"/>
                    <a:pt x="38148" y="33816"/>
                    <a:pt x="44066" y="33816"/>
                  </a:cubicBezTo>
                  <a:cubicBezTo>
                    <a:pt x="38677" y="29378"/>
                    <a:pt x="32019" y="26736"/>
                    <a:pt x="25151" y="26208"/>
                  </a:cubicBezTo>
                  <a:cubicBezTo>
                    <a:pt x="32125" y="26313"/>
                    <a:pt x="38888" y="24200"/>
                    <a:pt x="44700" y="20290"/>
                  </a:cubicBezTo>
                  <a:cubicBezTo>
                    <a:pt x="40684" y="19867"/>
                    <a:pt x="36669" y="20290"/>
                    <a:pt x="32759" y="21452"/>
                  </a:cubicBezTo>
                  <a:cubicBezTo>
                    <a:pt x="43538" y="15852"/>
                    <a:pt x="46919" y="11096"/>
                    <a:pt x="46919" y="11096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2400000" dist="1905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0" name="Google Shape;860;p50"/>
            <p:cNvSpPr/>
            <p:nvPr/>
          </p:nvSpPr>
          <p:spPr>
            <a:xfrm>
              <a:off x="2404645" y="2945975"/>
              <a:ext cx="933708" cy="1408960"/>
            </a:xfrm>
            <a:custGeom>
              <a:rect b="b" l="l" r="r" t="t"/>
              <a:pathLst>
                <a:path extrusionOk="0" h="70802" w="46920">
                  <a:moveTo>
                    <a:pt x="46919" y="11096"/>
                  </a:moveTo>
                  <a:cubicBezTo>
                    <a:pt x="40050" y="11308"/>
                    <a:pt x="33393" y="13844"/>
                    <a:pt x="28109" y="18494"/>
                  </a:cubicBezTo>
                  <a:cubicBezTo>
                    <a:pt x="34450" y="8349"/>
                    <a:pt x="34450" y="1"/>
                    <a:pt x="34450" y="1"/>
                  </a:cubicBezTo>
                  <a:cubicBezTo>
                    <a:pt x="29377" y="4016"/>
                    <a:pt x="25573" y="9406"/>
                    <a:pt x="23565" y="15640"/>
                  </a:cubicBezTo>
                  <a:cubicBezTo>
                    <a:pt x="23248" y="10357"/>
                    <a:pt x="21558" y="5179"/>
                    <a:pt x="18599" y="846"/>
                  </a:cubicBezTo>
                  <a:cubicBezTo>
                    <a:pt x="18599" y="846"/>
                    <a:pt x="15640" y="12153"/>
                    <a:pt x="22297" y="26102"/>
                  </a:cubicBezTo>
                  <a:lnTo>
                    <a:pt x="22297" y="26102"/>
                  </a:lnTo>
                  <a:cubicBezTo>
                    <a:pt x="16697" y="12364"/>
                    <a:pt x="6869" y="7821"/>
                    <a:pt x="6869" y="7821"/>
                  </a:cubicBezTo>
                  <a:cubicBezTo>
                    <a:pt x="8349" y="13950"/>
                    <a:pt x="12047" y="19445"/>
                    <a:pt x="17119" y="23249"/>
                  </a:cubicBezTo>
                  <a:cubicBezTo>
                    <a:pt x="11836" y="20607"/>
                    <a:pt x="5918" y="19445"/>
                    <a:pt x="0" y="19867"/>
                  </a:cubicBezTo>
                  <a:cubicBezTo>
                    <a:pt x="5707" y="23883"/>
                    <a:pt x="12470" y="26102"/>
                    <a:pt x="19444" y="26208"/>
                  </a:cubicBezTo>
                  <a:cubicBezTo>
                    <a:pt x="12470" y="26525"/>
                    <a:pt x="5812" y="29061"/>
                    <a:pt x="317" y="33393"/>
                  </a:cubicBezTo>
                  <a:cubicBezTo>
                    <a:pt x="11202" y="33922"/>
                    <a:pt x="20818" y="27159"/>
                    <a:pt x="22086" y="26208"/>
                  </a:cubicBezTo>
                  <a:cubicBezTo>
                    <a:pt x="19973" y="28638"/>
                    <a:pt x="17965" y="31280"/>
                    <a:pt x="16274" y="34027"/>
                  </a:cubicBezTo>
                  <a:cubicBezTo>
                    <a:pt x="11519" y="41213"/>
                    <a:pt x="8243" y="49244"/>
                    <a:pt x="6446" y="57804"/>
                  </a:cubicBezTo>
                  <a:cubicBezTo>
                    <a:pt x="5495" y="62031"/>
                    <a:pt x="5073" y="66363"/>
                    <a:pt x="5073" y="70802"/>
                  </a:cubicBezTo>
                  <a:lnTo>
                    <a:pt x="7714" y="70590"/>
                  </a:lnTo>
                  <a:cubicBezTo>
                    <a:pt x="7503" y="66363"/>
                    <a:pt x="7714" y="62242"/>
                    <a:pt x="8349" y="58121"/>
                  </a:cubicBezTo>
                  <a:cubicBezTo>
                    <a:pt x="9088" y="53894"/>
                    <a:pt x="10145" y="49773"/>
                    <a:pt x="11519" y="45863"/>
                  </a:cubicBezTo>
                  <a:cubicBezTo>
                    <a:pt x="12892" y="41847"/>
                    <a:pt x="14689" y="37937"/>
                    <a:pt x="16802" y="34239"/>
                  </a:cubicBezTo>
                  <a:cubicBezTo>
                    <a:pt x="18387" y="31491"/>
                    <a:pt x="20184" y="28955"/>
                    <a:pt x="22086" y="26419"/>
                  </a:cubicBezTo>
                  <a:cubicBezTo>
                    <a:pt x="19022" y="34662"/>
                    <a:pt x="19761" y="43961"/>
                    <a:pt x="24199" y="51569"/>
                  </a:cubicBezTo>
                  <a:cubicBezTo>
                    <a:pt x="24199" y="51569"/>
                    <a:pt x="28004" y="40579"/>
                    <a:pt x="22297" y="26208"/>
                  </a:cubicBezTo>
                  <a:lnTo>
                    <a:pt x="22297" y="26208"/>
                  </a:lnTo>
                  <a:cubicBezTo>
                    <a:pt x="27053" y="40157"/>
                    <a:pt x="36352" y="45335"/>
                    <a:pt x="36352" y="45335"/>
                  </a:cubicBezTo>
                  <a:cubicBezTo>
                    <a:pt x="35295" y="39100"/>
                    <a:pt x="32125" y="33393"/>
                    <a:pt x="27264" y="29378"/>
                  </a:cubicBezTo>
                  <a:cubicBezTo>
                    <a:pt x="32336" y="32231"/>
                    <a:pt x="38148" y="33816"/>
                    <a:pt x="44066" y="33816"/>
                  </a:cubicBezTo>
                  <a:cubicBezTo>
                    <a:pt x="38677" y="29378"/>
                    <a:pt x="32019" y="26736"/>
                    <a:pt x="25151" y="26208"/>
                  </a:cubicBezTo>
                  <a:cubicBezTo>
                    <a:pt x="32125" y="26313"/>
                    <a:pt x="38888" y="24200"/>
                    <a:pt x="44700" y="20290"/>
                  </a:cubicBezTo>
                  <a:cubicBezTo>
                    <a:pt x="40684" y="19867"/>
                    <a:pt x="36669" y="20290"/>
                    <a:pt x="32759" y="21452"/>
                  </a:cubicBezTo>
                  <a:cubicBezTo>
                    <a:pt x="43538" y="15852"/>
                    <a:pt x="46919" y="11096"/>
                    <a:pt x="46919" y="11096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861" name="Google Shape;861;p50" title="1745555945482.png"/>
          <p:cNvPicPr preferRelativeResize="0"/>
          <p:nvPr/>
        </p:nvPicPr>
        <p:blipFill rotWithShape="1">
          <a:blip r:embed="rId3">
            <a:alphaModFix/>
          </a:blip>
          <a:srcRect b="10738" l="49660" r="0" t="0"/>
          <a:stretch/>
        </p:blipFill>
        <p:spPr>
          <a:xfrm>
            <a:off x="1167538" y="1401975"/>
            <a:ext cx="1519800" cy="1515900"/>
          </a:xfrm>
          <a:prstGeom prst="ellipse">
            <a:avLst/>
          </a:prstGeom>
          <a:noFill/>
          <a:ln cap="flat" cmpd="sng" w="762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0000"/>
              </a:srgbClr>
            </a:outerShdw>
          </a:effectLst>
        </p:spPr>
      </p:pic>
      <p:pic>
        <p:nvPicPr>
          <p:cNvPr descr="Business topics - partnership, web template（由Getty Images提供）" id="862" name="Google Shape;862;p50"/>
          <p:cNvPicPr preferRelativeResize="0"/>
          <p:nvPr/>
        </p:nvPicPr>
        <p:blipFill rotWithShape="1">
          <a:blip r:embed="rId4">
            <a:alphaModFix/>
          </a:blip>
          <a:srcRect b="2860" l="23055" r="23055" t="18567"/>
          <a:stretch/>
        </p:blipFill>
        <p:spPr>
          <a:xfrm>
            <a:off x="3763638" y="1401975"/>
            <a:ext cx="1519800" cy="1515900"/>
          </a:xfrm>
          <a:prstGeom prst="ellipse">
            <a:avLst/>
          </a:prstGeom>
          <a:noFill/>
          <a:ln cap="flat" cmpd="sng" w="762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0000"/>
              </a:srgbClr>
            </a:outerShdw>
          </a:effectLst>
        </p:spPr>
      </p:pic>
      <p:pic>
        <p:nvPicPr>
          <p:cNvPr id="863" name="Google Shape;863;p50" title="0_bloghow-to-launch-an-app-the-right-way-1_c5b46096.png"/>
          <p:cNvPicPr preferRelativeResize="0"/>
          <p:nvPr/>
        </p:nvPicPr>
        <p:blipFill rotWithShape="1">
          <a:blip r:embed="rId5">
            <a:alphaModFix/>
          </a:blip>
          <a:srcRect b="0" l="46689" r="3183" t="0"/>
          <a:stretch/>
        </p:blipFill>
        <p:spPr>
          <a:xfrm>
            <a:off x="6267725" y="1401988"/>
            <a:ext cx="1519800" cy="1515900"/>
          </a:xfrm>
          <a:prstGeom prst="ellipse">
            <a:avLst/>
          </a:prstGeom>
          <a:noFill/>
          <a:ln cap="flat" cmpd="sng" w="762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51"/>
          <p:cNvSpPr txBox="1"/>
          <p:nvPr>
            <p:ph type="title"/>
          </p:nvPr>
        </p:nvSpPr>
        <p:spPr>
          <a:xfrm>
            <a:off x="1234650" y="824825"/>
            <a:ext cx="6674700" cy="60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CONCLUSION</a:t>
            </a:r>
            <a:endParaRPr sz="6000"/>
          </a:p>
        </p:txBody>
      </p:sp>
      <p:grpSp>
        <p:nvGrpSpPr>
          <p:cNvPr id="869" name="Google Shape;869;p51"/>
          <p:cNvGrpSpPr/>
          <p:nvPr/>
        </p:nvGrpSpPr>
        <p:grpSpPr>
          <a:xfrm>
            <a:off x="5861000" y="4392250"/>
            <a:ext cx="427720" cy="262293"/>
            <a:chOff x="4486300" y="569775"/>
            <a:chExt cx="427720" cy="262293"/>
          </a:xfrm>
        </p:grpSpPr>
        <p:sp>
          <p:nvSpPr>
            <p:cNvPr id="870" name="Google Shape;870;p51"/>
            <p:cNvSpPr/>
            <p:nvPr/>
          </p:nvSpPr>
          <p:spPr>
            <a:xfrm>
              <a:off x="4486300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1" name="Google Shape;871;p51"/>
            <p:cNvSpPr/>
            <p:nvPr/>
          </p:nvSpPr>
          <p:spPr>
            <a:xfrm>
              <a:off x="4609573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2" name="Google Shape;872;p51"/>
            <p:cNvSpPr/>
            <p:nvPr/>
          </p:nvSpPr>
          <p:spPr>
            <a:xfrm>
              <a:off x="4732847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3" name="Google Shape;873;p51"/>
            <p:cNvSpPr/>
            <p:nvPr/>
          </p:nvSpPr>
          <p:spPr>
            <a:xfrm>
              <a:off x="4856120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4" name="Google Shape;874;p51"/>
            <p:cNvSpPr/>
            <p:nvPr/>
          </p:nvSpPr>
          <p:spPr>
            <a:xfrm>
              <a:off x="4486300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5" name="Google Shape;875;p51"/>
            <p:cNvSpPr/>
            <p:nvPr/>
          </p:nvSpPr>
          <p:spPr>
            <a:xfrm>
              <a:off x="4609573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6" name="Google Shape;876;p51"/>
            <p:cNvSpPr/>
            <p:nvPr/>
          </p:nvSpPr>
          <p:spPr>
            <a:xfrm>
              <a:off x="4732847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7" name="Google Shape;877;p51"/>
            <p:cNvSpPr/>
            <p:nvPr/>
          </p:nvSpPr>
          <p:spPr>
            <a:xfrm>
              <a:off x="4856120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8" name="Google Shape;878;p51"/>
            <p:cNvSpPr/>
            <p:nvPr/>
          </p:nvSpPr>
          <p:spPr>
            <a:xfrm>
              <a:off x="4486300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9" name="Google Shape;879;p51"/>
            <p:cNvSpPr/>
            <p:nvPr/>
          </p:nvSpPr>
          <p:spPr>
            <a:xfrm>
              <a:off x="4609573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0" name="Google Shape;880;p51"/>
            <p:cNvSpPr/>
            <p:nvPr/>
          </p:nvSpPr>
          <p:spPr>
            <a:xfrm>
              <a:off x="4732847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1" name="Google Shape;881;p51"/>
            <p:cNvSpPr/>
            <p:nvPr/>
          </p:nvSpPr>
          <p:spPr>
            <a:xfrm>
              <a:off x="4856120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82" name="Google Shape;882;p51"/>
          <p:cNvGrpSpPr/>
          <p:nvPr/>
        </p:nvGrpSpPr>
        <p:grpSpPr>
          <a:xfrm>
            <a:off x="4078672" y="636988"/>
            <a:ext cx="181173" cy="187847"/>
            <a:chOff x="5528247" y="4608575"/>
            <a:chExt cx="181173" cy="187847"/>
          </a:xfrm>
        </p:grpSpPr>
        <p:sp>
          <p:nvSpPr>
            <p:cNvPr id="883" name="Google Shape;883;p51"/>
            <p:cNvSpPr/>
            <p:nvPr/>
          </p:nvSpPr>
          <p:spPr>
            <a:xfrm>
              <a:off x="5528247" y="46085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4" name="Google Shape;884;p51"/>
            <p:cNvSpPr/>
            <p:nvPr/>
          </p:nvSpPr>
          <p:spPr>
            <a:xfrm>
              <a:off x="5651520" y="46085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5" name="Google Shape;885;p51"/>
            <p:cNvSpPr/>
            <p:nvPr/>
          </p:nvSpPr>
          <p:spPr>
            <a:xfrm>
              <a:off x="5528247" y="473852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6" name="Google Shape;886;p51"/>
            <p:cNvSpPr/>
            <p:nvPr/>
          </p:nvSpPr>
          <p:spPr>
            <a:xfrm>
              <a:off x="5651520" y="473852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87" name="Google Shape;887;p51"/>
          <p:cNvGrpSpPr/>
          <p:nvPr/>
        </p:nvGrpSpPr>
        <p:grpSpPr>
          <a:xfrm>
            <a:off x="673547" y="3922150"/>
            <a:ext cx="181173" cy="187847"/>
            <a:chOff x="5528247" y="4608575"/>
            <a:chExt cx="181173" cy="187847"/>
          </a:xfrm>
        </p:grpSpPr>
        <p:sp>
          <p:nvSpPr>
            <p:cNvPr id="888" name="Google Shape;888;p51"/>
            <p:cNvSpPr/>
            <p:nvPr/>
          </p:nvSpPr>
          <p:spPr>
            <a:xfrm>
              <a:off x="5528247" y="46085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9" name="Google Shape;889;p51"/>
            <p:cNvSpPr/>
            <p:nvPr/>
          </p:nvSpPr>
          <p:spPr>
            <a:xfrm>
              <a:off x="5651520" y="46085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0" name="Google Shape;890;p51"/>
            <p:cNvSpPr/>
            <p:nvPr/>
          </p:nvSpPr>
          <p:spPr>
            <a:xfrm>
              <a:off x="5528247" y="473852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1" name="Google Shape;891;p51"/>
            <p:cNvSpPr/>
            <p:nvPr/>
          </p:nvSpPr>
          <p:spPr>
            <a:xfrm>
              <a:off x="5651520" y="473852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2" name="Google Shape;892;p51"/>
          <p:cNvGrpSpPr/>
          <p:nvPr/>
        </p:nvGrpSpPr>
        <p:grpSpPr>
          <a:xfrm flipH="1">
            <a:off x="8303799" y="-142414"/>
            <a:ext cx="1030384" cy="1106341"/>
            <a:chOff x="1000697" y="1526227"/>
            <a:chExt cx="1213644" cy="1303111"/>
          </a:xfrm>
        </p:grpSpPr>
        <p:sp>
          <p:nvSpPr>
            <p:cNvPr id="893" name="Google Shape;893;p51"/>
            <p:cNvSpPr/>
            <p:nvPr/>
          </p:nvSpPr>
          <p:spPr>
            <a:xfrm>
              <a:off x="1000697" y="1526227"/>
              <a:ext cx="1213644" cy="1303111"/>
            </a:xfrm>
            <a:custGeom>
              <a:rect b="b" l="l" r="r" t="t"/>
              <a:pathLst>
                <a:path extrusionOk="0" h="70802" w="65941">
                  <a:moveTo>
                    <a:pt x="64884" y="46497"/>
                  </a:moveTo>
                  <a:cubicBezTo>
                    <a:pt x="65940" y="39628"/>
                    <a:pt x="64778" y="32654"/>
                    <a:pt x="61608" y="26419"/>
                  </a:cubicBezTo>
                  <a:cubicBezTo>
                    <a:pt x="58332" y="20395"/>
                    <a:pt x="54316" y="14689"/>
                    <a:pt x="49561" y="9722"/>
                  </a:cubicBezTo>
                  <a:cubicBezTo>
                    <a:pt x="46179" y="6024"/>
                    <a:pt x="42375" y="2220"/>
                    <a:pt x="37514" y="952"/>
                  </a:cubicBezTo>
                  <a:cubicBezTo>
                    <a:pt x="33604" y="1"/>
                    <a:pt x="29589" y="635"/>
                    <a:pt x="26313" y="2854"/>
                  </a:cubicBezTo>
                  <a:cubicBezTo>
                    <a:pt x="22192" y="5707"/>
                    <a:pt x="20818" y="10039"/>
                    <a:pt x="19761" y="14689"/>
                  </a:cubicBezTo>
                  <a:cubicBezTo>
                    <a:pt x="15640" y="14372"/>
                    <a:pt x="11413" y="14161"/>
                    <a:pt x="7609" y="15429"/>
                  </a:cubicBezTo>
                  <a:cubicBezTo>
                    <a:pt x="3699" y="16803"/>
                    <a:pt x="212" y="20184"/>
                    <a:pt x="106" y="24305"/>
                  </a:cubicBezTo>
                  <a:cubicBezTo>
                    <a:pt x="0" y="28638"/>
                    <a:pt x="3488" y="32020"/>
                    <a:pt x="5390" y="35929"/>
                  </a:cubicBezTo>
                  <a:cubicBezTo>
                    <a:pt x="7397" y="39734"/>
                    <a:pt x="7926" y="44172"/>
                    <a:pt x="11413" y="46497"/>
                  </a:cubicBezTo>
                  <a:cubicBezTo>
                    <a:pt x="14055" y="48293"/>
                    <a:pt x="17542" y="47976"/>
                    <a:pt x="20607" y="49139"/>
                  </a:cubicBezTo>
                  <a:cubicBezTo>
                    <a:pt x="23671" y="50195"/>
                    <a:pt x="26313" y="52837"/>
                    <a:pt x="29166" y="54634"/>
                  </a:cubicBezTo>
                  <a:cubicBezTo>
                    <a:pt x="33921" y="57698"/>
                    <a:pt x="39733" y="58649"/>
                    <a:pt x="45334" y="59072"/>
                  </a:cubicBezTo>
                  <a:cubicBezTo>
                    <a:pt x="48610" y="59283"/>
                    <a:pt x="52203" y="59389"/>
                    <a:pt x="55056" y="61185"/>
                  </a:cubicBezTo>
                  <a:cubicBezTo>
                    <a:pt x="58438" y="63299"/>
                    <a:pt x="60128" y="67103"/>
                    <a:pt x="61608" y="70802"/>
                  </a:cubicBezTo>
                  <a:cubicBezTo>
                    <a:pt x="59811" y="66997"/>
                    <a:pt x="60234" y="62559"/>
                    <a:pt x="61396" y="58543"/>
                  </a:cubicBezTo>
                  <a:cubicBezTo>
                    <a:pt x="62453" y="54422"/>
                    <a:pt x="64144" y="50618"/>
                    <a:pt x="64884" y="46497"/>
                  </a:cubicBezTo>
                  <a:close/>
                  <a:moveTo>
                    <a:pt x="9511" y="26207"/>
                  </a:moveTo>
                  <a:cubicBezTo>
                    <a:pt x="8771" y="26419"/>
                    <a:pt x="8031" y="26525"/>
                    <a:pt x="7397" y="26525"/>
                  </a:cubicBezTo>
                  <a:cubicBezTo>
                    <a:pt x="6552" y="26525"/>
                    <a:pt x="5918" y="25996"/>
                    <a:pt x="5707" y="25256"/>
                  </a:cubicBezTo>
                  <a:cubicBezTo>
                    <a:pt x="5495" y="24200"/>
                    <a:pt x="6446" y="23354"/>
                    <a:pt x="7292" y="22932"/>
                  </a:cubicBezTo>
                  <a:cubicBezTo>
                    <a:pt x="8983" y="21875"/>
                    <a:pt x="13315" y="19550"/>
                    <a:pt x="14689" y="22086"/>
                  </a:cubicBezTo>
                  <a:cubicBezTo>
                    <a:pt x="16063" y="24728"/>
                    <a:pt x="11096" y="25679"/>
                    <a:pt x="9511" y="26207"/>
                  </a:cubicBezTo>
                  <a:close/>
                  <a:moveTo>
                    <a:pt x="24305" y="32337"/>
                  </a:moveTo>
                  <a:cubicBezTo>
                    <a:pt x="23460" y="35612"/>
                    <a:pt x="21663" y="38677"/>
                    <a:pt x="19233" y="41213"/>
                  </a:cubicBezTo>
                  <a:cubicBezTo>
                    <a:pt x="18810" y="41741"/>
                    <a:pt x="18176" y="42058"/>
                    <a:pt x="17436" y="42164"/>
                  </a:cubicBezTo>
                  <a:cubicBezTo>
                    <a:pt x="16168" y="42270"/>
                    <a:pt x="15323" y="41002"/>
                    <a:pt x="14900" y="39839"/>
                  </a:cubicBezTo>
                  <a:cubicBezTo>
                    <a:pt x="13738" y="36352"/>
                    <a:pt x="14055" y="32548"/>
                    <a:pt x="15746" y="29378"/>
                  </a:cubicBezTo>
                  <a:cubicBezTo>
                    <a:pt x="16697" y="27370"/>
                    <a:pt x="19973" y="22826"/>
                    <a:pt x="22720" y="24094"/>
                  </a:cubicBezTo>
                  <a:cubicBezTo>
                    <a:pt x="25468" y="25256"/>
                    <a:pt x="24834" y="30012"/>
                    <a:pt x="24305" y="32337"/>
                  </a:cubicBezTo>
                  <a:close/>
                  <a:moveTo>
                    <a:pt x="33499" y="48822"/>
                  </a:moveTo>
                  <a:cubicBezTo>
                    <a:pt x="32865" y="50090"/>
                    <a:pt x="31808" y="51358"/>
                    <a:pt x="30434" y="51252"/>
                  </a:cubicBezTo>
                  <a:cubicBezTo>
                    <a:pt x="29272" y="51041"/>
                    <a:pt x="28426" y="49984"/>
                    <a:pt x="28426" y="48822"/>
                  </a:cubicBezTo>
                  <a:cubicBezTo>
                    <a:pt x="28532" y="47659"/>
                    <a:pt x="28955" y="46497"/>
                    <a:pt x="29589" y="45546"/>
                  </a:cubicBezTo>
                  <a:cubicBezTo>
                    <a:pt x="30329" y="44595"/>
                    <a:pt x="30963" y="43644"/>
                    <a:pt x="31491" y="42587"/>
                  </a:cubicBezTo>
                  <a:cubicBezTo>
                    <a:pt x="32019" y="41107"/>
                    <a:pt x="32231" y="39417"/>
                    <a:pt x="32019" y="37832"/>
                  </a:cubicBezTo>
                  <a:cubicBezTo>
                    <a:pt x="31914" y="36035"/>
                    <a:pt x="31385" y="31702"/>
                    <a:pt x="33499" y="30646"/>
                  </a:cubicBezTo>
                  <a:cubicBezTo>
                    <a:pt x="35612" y="29589"/>
                    <a:pt x="36352" y="32548"/>
                    <a:pt x="36563" y="34027"/>
                  </a:cubicBezTo>
                  <a:cubicBezTo>
                    <a:pt x="36986" y="39205"/>
                    <a:pt x="35929" y="44278"/>
                    <a:pt x="33499" y="48822"/>
                  </a:cubicBezTo>
                  <a:close/>
                  <a:moveTo>
                    <a:pt x="39522" y="11730"/>
                  </a:moveTo>
                  <a:cubicBezTo>
                    <a:pt x="41424" y="11096"/>
                    <a:pt x="43432" y="10885"/>
                    <a:pt x="45334" y="11413"/>
                  </a:cubicBezTo>
                  <a:cubicBezTo>
                    <a:pt x="46919" y="11836"/>
                    <a:pt x="47870" y="12787"/>
                    <a:pt x="46813" y="14372"/>
                  </a:cubicBezTo>
                  <a:cubicBezTo>
                    <a:pt x="45228" y="16591"/>
                    <a:pt x="40684" y="15957"/>
                    <a:pt x="38465" y="15852"/>
                  </a:cubicBezTo>
                  <a:cubicBezTo>
                    <a:pt x="34661" y="15640"/>
                    <a:pt x="37620" y="12364"/>
                    <a:pt x="39522" y="11730"/>
                  </a:cubicBezTo>
                  <a:close/>
                  <a:moveTo>
                    <a:pt x="47448" y="46919"/>
                  </a:moveTo>
                  <a:cubicBezTo>
                    <a:pt x="47025" y="48610"/>
                    <a:pt x="46285" y="50090"/>
                    <a:pt x="45334" y="51463"/>
                  </a:cubicBezTo>
                  <a:cubicBezTo>
                    <a:pt x="44911" y="52097"/>
                    <a:pt x="44383" y="52626"/>
                    <a:pt x="43855" y="53048"/>
                  </a:cubicBezTo>
                  <a:cubicBezTo>
                    <a:pt x="43221" y="53471"/>
                    <a:pt x="42375" y="53471"/>
                    <a:pt x="41741" y="53154"/>
                  </a:cubicBezTo>
                  <a:cubicBezTo>
                    <a:pt x="40896" y="52520"/>
                    <a:pt x="40684" y="51463"/>
                    <a:pt x="41107" y="50512"/>
                  </a:cubicBezTo>
                  <a:cubicBezTo>
                    <a:pt x="41424" y="49561"/>
                    <a:pt x="41953" y="48822"/>
                    <a:pt x="42692" y="48082"/>
                  </a:cubicBezTo>
                  <a:cubicBezTo>
                    <a:pt x="43643" y="46708"/>
                    <a:pt x="44383" y="45123"/>
                    <a:pt x="44911" y="43538"/>
                  </a:cubicBezTo>
                  <a:cubicBezTo>
                    <a:pt x="45123" y="42693"/>
                    <a:pt x="45757" y="39628"/>
                    <a:pt x="46919" y="41953"/>
                  </a:cubicBezTo>
                  <a:cubicBezTo>
                    <a:pt x="47659" y="43432"/>
                    <a:pt x="47870" y="45229"/>
                    <a:pt x="47448" y="46919"/>
                  </a:cubicBezTo>
                  <a:close/>
                  <a:moveTo>
                    <a:pt x="45862" y="26842"/>
                  </a:moveTo>
                  <a:cubicBezTo>
                    <a:pt x="45228" y="26842"/>
                    <a:pt x="44700" y="26630"/>
                    <a:pt x="44172" y="26419"/>
                  </a:cubicBezTo>
                  <a:cubicBezTo>
                    <a:pt x="43643" y="26102"/>
                    <a:pt x="43221" y="25573"/>
                    <a:pt x="43221" y="24939"/>
                  </a:cubicBezTo>
                  <a:cubicBezTo>
                    <a:pt x="43221" y="24200"/>
                    <a:pt x="43960" y="23566"/>
                    <a:pt x="44700" y="23143"/>
                  </a:cubicBezTo>
                  <a:cubicBezTo>
                    <a:pt x="47765" y="21558"/>
                    <a:pt x="51357" y="21029"/>
                    <a:pt x="54739" y="21875"/>
                  </a:cubicBezTo>
                  <a:cubicBezTo>
                    <a:pt x="57275" y="22720"/>
                    <a:pt x="58438" y="26207"/>
                    <a:pt x="54950" y="26525"/>
                  </a:cubicBezTo>
                  <a:cubicBezTo>
                    <a:pt x="51991" y="26947"/>
                    <a:pt x="48927" y="27053"/>
                    <a:pt x="45862" y="26842"/>
                  </a:cubicBezTo>
                  <a:close/>
                  <a:moveTo>
                    <a:pt x="60128" y="46285"/>
                  </a:moveTo>
                  <a:cubicBezTo>
                    <a:pt x="59811" y="46814"/>
                    <a:pt x="59389" y="47448"/>
                    <a:pt x="58755" y="47553"/>
                  </a:cubicBezTo>
                  <a:cubicBezTo>
                    <a:pt x="58332" y="47448"/>
                    <a:pt x="57803" y="47236"/>
                    <a:pt x="57592" y="46814"/>
                  </a:cubicBezTo>
                  <a:lnTo>
                    <a:pt x="55901" y="45334"/>
                  </a:lnTo>
                  <a:cubicBezTo>
                    <a:pt x="54950" y="44595"/>
                    <a:pt x="54211" y="43644"/>
                    <a:pt x="53577" y="42693"/>
                  </a:cubicBezTo>
                  <a:cubicBezTo>
                    <a:pt x="52943" y="41741"/>
                    <a:pt x="52837" y="40473"/>
                    <a:pt x="53154" y="39417"/>
                  </a:cubicBezTo>
                  <a:cubicBezTo>
                    <a:pt x="54105" y="36880"/>
                    <a:pt x="58438" y="36141"/>
                    <a:pt x="60551" y="37515"/>
                  </a:cubicBezTo>
                  <a:cubicBezTo>
                    <a:pt x="63298" y="39522"/>
                    <a:pt x="61291" y="43961"/>
                    <a:pt x="60128" y="46285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2400000" dist="1905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4" name="Google Shape;894;p51"/>
            <p:cNvSpPr/>
            <p:nvPr/>
          </p:nvSpPr>
          <p:spPr>
            <a:xfrm>
              <a:off x="1000697" y="1526227"/>
              <a:ext cx="1213644" cy="1303111"/>
            </a:xfrm>
            <a:custGeom>
              <a:rect b="b" l="l" r="r" t="t"/>
              <a:pathLst>
                <a:path extrusionOk="0" h="70802" w="65941">
                  <a:moveTo>
                    <a:pt x="64884" y="46497"/>
                  </a:moveTo>
                  <a:cubicBezTo>
                    <a:pt x="65940" y="39628"/>
                    <a:pt x="64778" y="32654"/>
                    <a:pt x="61608" y="26419"/>
                  </a:cubicBezTo>
                  <a:cubicBezTo>
                    <a:pt x="58332" y="20395"/>
                    <a:pt x="54316" y="14689"/>
                    <a:pt x="49561" y="9722"/>
                  </a:cubicBezTo>
                  <a:cubicBezTo>
                    <a:pt x="46179" y="6024"/>
                    <a:pt x="42375" y="2220"/>
                    <a:pt x="37514" y="952"/>
                  </a:cubicBezTo>
                  <a:cubicBezTo>
                    <a:pt x="33604" y="1"/>
                    <a:pt x="29589" y="635"/>
                    <a:pt x="26313" y="2854"/>
                  </a:cubicBezTo>
                  <a:cubicBezTo>
                    <a:pt x="22192" y="5707"/>
                    <a:pt x="20818" y="10039"/>
                    <a:pt x="19761" y="14689"/>
                  </a:cubicBezTo>
                  <a:cubicBezTo>
                    <a:pt x="15640" y="14372"/>
                    <a:pt x="11413" y="14161"/>
                    <a:pt x="7609" y="15429"/>
                  </a:cubicBezTo>
                  <a:cubicBezTo>
                    <a:pt x="3699" y="16803"/>
                    <a:pt x="212" y="20184"/>
                    <a:pt x="106" y="24305"/>
                  </a:cubicBezTo>
                  <a:cubicBezTo>
                    <a:pt x="0" y="28638"/>
                    <a:pt x="3488" y="32020"/>
                    <a:pt x="5390" y="35929"/>
                  </a:cubicBezTo>
                  <a:cubicBezTo>
                    <a:pt x="7397" y="39734"/>
                    <a:pt x="7926" y="44172"/>
                    <a:pt x="11413" y="46497"/>
                  </a:cubicBezTo>
                  <a:cubicBezTo>
                    <a:pt x="14055" y="48293"/>
                    <a:pt x="17542" y="47976"/>
                    <a:pt x="20607" y="49139"/>
                  </a:cubicBezTo>
                  <a:cubicBezTo>
                    <a:pt x="23671" y="50195"/>
                    <a:pt x="26313" y="52837"/>
                    <a:pt x="29166" y="54634"/>
                  </a:cubicBezTo>
                  <a:cubicBezTo>
                    <a:pt x="33921" y="57698"/>
                    <a:pt x="39733" y="58649"/>
                    <a:pt x="45334" y="59072"/>
                  </a:cubicBezTo>
                  <a:cubicBezTo>
                    <a:pt x="48610" y="59283"/>
                    <a:pt x="52203" y="59389"/>
                    <a:pt x="55056" y="61185"/>
                  </a:cubicBezTo>
                  <a:cubicBezTo>
                    <a:pt x="58438" y="63299"/>
                    <a:pt x="60128" y="67103"/>
                    <a:pt x="61608" y="70802"/>
                  </a:cubicBezTo>
                  <a:cubicBezTo>
                    <a:pt x="59811" y="66997"/>
                    <a:pt x="60234" y="62559"/>
                    <a:pt x="61396" y="58543"/>
                  </a:cubicBezTo>
                  <a:cubicBezTo>
                    <a:pt x="62453" y="54422"/>
                    <a:pt x="64144" y="50618"/>
                    <a:pt x="64884" y="46497"/>
                  </a:cubicBezTo>
                  <a:close/>
                  <a:moveTo>
                    <a:pt x="9511" y="26207"/>
                  </a:moveTo>
                  <a:cubicBezTo>
                    <a:pt x="8771" y="26419"/>
                    <a:pt x="8031" y="26525"/>
                    <a:pt x="7397" y="26525"/>
                  </a:cubicBezTo>
                  <a:cubicBezTo>
                    <a:pt x="6552" y="26525"/>
                    <a:pt x="5918" y="25996"/>
                    <a:pt x="5707" y="25256"/>
                  </a:cubicBezTo>
                  <a:cubicBezTo>
                    <a:pt x="5495" y="24200"/>
                    <a:pt x="6446" y="23354"/>
                    <a:pt x="7292" y="22932"/>
                  </a:cubicBezTo>
                  <a:cubicBezTo>
                    <a:pt x="8983" y="21875"/>
                    <a:pt x="13315" y="19550"/>
                    <a:pt x="14689" y="22086"/>
                  </a:cubicBezTo>
                  <a:cubicBezTo>
                    <a:pt x="16063" y="24728"/>
                    <a:pt x="11096" y="25679"/>
                    <a:pt x="9511" y="26207"/>
                  </a:cubicBezTo>
                  <a:close/>
                  <a:moveTo>
                    <a:pt x="24305" y="32337"/>
                  </a:moveTo>
                  <a:cubicBezTo>
                    <a:pt x="23460" y="35612"/>
                    <a:pt x="21663" y="38677"/>
                    <a:pt x="19233" y="41213"/>
                  </a:cubicBezTo>
                  <a:cubicBezTo>
                    <a:pt x="18810" y="41741"/>
                    <a:pt x="18176" y="42058"/>
                    <a:pt x="17436" y="42164"/>
                  </a:cubicBezTo>
                  <a:cubicBezTo>
                    <a:pt x="16168" y="42270"/>
                    <a:pt x="15323" y="41002"/>
                    <a:pt x="14900" y="39839"/>
                  </a:cubicBezTo>
                  <a:cubicBezTo>
                    <a:pt x="13738" y="36352"/>
                    <a:pt x="14055" y="32548"/>
                    <a:pt x="15746" y="29378"/>
                  </a:cubicBezTo>
                  <a:cubicBezTo>
                    <a:pt x="16697" y="27370"/>
                    <a:pt x="19973" y="22826"/>
                    <a:pt x="22720" y="24094"/>
                  </a:cubicBezTo>
                  <a:cubicBezTo>
                    <a:pt x="25468" y="25256"/>
                    <a:pt x="24834" y="30012"/>
                    <a:pt x="24305" y="32337"/>
                  </a:cubicBezTo>
                  <a:close/>
                  <a:moveTo>
                    <a:pt x="33499" y="48822"/>
                  </a:moveTo>
                  <a:cubicBezTo>
                    <a:pt x="32865" y="50090"/>
                    <a:pt x="31808" y="51358"/>
                    <a:pt x="30434" y="51252"/>
                  </a:cubicBezTo>
                  <a:cubicBezTo>
                    <a:pt x="29272" y="51041"/>
                    <a:pt x="28426" y="49984"/>
                    <a:pt x="28426" y="48822"/>
                  </a:cubicBezTo>
                  <a:cubicBezTo>
                    <a:pt x="28532" y="47659"/>
                    <a:pt x="28955" y="46497"/>
                    <a:pt x="29589" y="45546"/>
                  </a:cubicBezTo>
                  <a:cubicBezTo>
                    <a:pt x="30329" y="44595"/>
                    <a:pt x="30963" y="43644"/>
                    <a:pt x="31491" y="42587"/>
                  </a:cubicBezTo>
                  <a:cubicBezTo>
                    <a:pt x="32019" y="41107"/>
                    <a:pt x="32231" y="39417"/>
                    <a:pt x="32019" y="37832"/>
                  </a:cubicBezTo>
                  <a:cubicBezTo>
                    <a:pt x="31914" y="36035"/>
                    <a:pt x="31385" y="31702"/>
                    <a:pt x="33499" y="30646"/>
                  </a:cubicBezTo>
                  <a:cubicBezTo>
                    <a:pt x="35612" y="29589"/>
                    <a:pt x="36352" y="32548"/>
                    <a:pt x="36563" y="34027"/>
                  </a:cubicBezTo>
                  <a:cubicBezTo>
                    <a:pt x="36986" y="39205"/>
                    <a:pt x="35929" y="44278"/>
                    <a:pt x="33499" y="48822"/>
                  </a:cubicBezTo>
                  <a:close/>
                  <a:moveTo>
                    <a:pt x="39522" y="11730"/>
                  </a:moveTo>
                  <a:cubicBezTo>
                    <a:pt x="41424" y="11096"/>
                    <a:pt x="43432" y="10885"/>
                    <a:pt x="45334" y="11413"/>
                  </a:cubicBezTo>
                  <a:cubicBezTo>
                    <a:pt x="46919" y="11836"/>
                    <a:pt x="47870" y="12787"/>
                    <a:pt x="46813" y="14372"/>
                  </a:cubicBezTo>
                  <a:cubicBezTo>
                    <a:pt x="45228" y="16591"/>
                    <a:pt x="40684" y="15957"/>
                    <a:pt x="38465" y="15852"/>
                  </a:cubicBezTo>
                  <a:cubicBezTo>
                    <a:pt x="34661" y="15640"/>
                    <a:pt x="37620" y="12364"/>
                    <a:pt x="39522" y="11730"/>
                  </a:cubicBezTo>
                  <a:close/>
                  <a:moveTo>
                    <a:pt x="47448" y="46919"/>
                  </a:moveTo>
                  <a:cubicBezTo>
                    <a:pt x="47025" y="48610"/>
                    <a:pt x="46285" y="50090"/>
                    <a:pt x="45334" y="51463"/>
                  </a:cubicBezTo>
                  <a:cubicBezTo>
                    <a:pt x="44911" y="52097"/>
                    <a:pt x="44383" y="52626"/>
                    <a:pt x="43855" y="53048"/>
                  </a:cubicBezTo>
                  <a:cubicBezTo>
                    <a:pt x="43221" y="53471"/>
                    <a:pt x="42375" y="53471"/>
                    <a:pt x="41741" y="53154"/>
                  </a:cubicBezTo>
                  <a:cubicBezTo>
                    <a:pt x="40896" y="52520"/>
                    <a:pt x="40684" y="51463"/>
                    <a:pt x="41107" y="50512"/>
                  </a:cubicBezTo>
                  <a:cubicBezTo>
                    <a:pt x="41424" y="49561"/>
                    <a:pt x="41953" y="48822"/>
                    <a:pt x="42692" y="48082"/>
                  </a:cubicBezTo>
                  <a:cubicBezTo>
                    <a:pt x="43643" y="46708"/>
                    <a:pt x="44383" y="45123"/>
                    <a:pt x="44911" y="43538"/>
                  </a:cubicBezTo>
                  <a:cubicBezTo>
                    <a:pt x="45123" y="42693"/>
                    <a:pt x="45757" y="39628"/>
                    <a:pt x="46919" y="41953"/>
                  </a:cubicBezTo>
                  <a:cubicBezTo>
                    <a:pt x="47659" y="43432"/>
                    <a:pt x="47870" y="45229"/>
                    <a:pt x="47448" y="46919"/>
                  </a:cubicBezTo>
                  <a:close/>
                  <a:moveTo>
                    <a:pt x="45862" y="26842"/>
                  </a:moveTo>
                  <a:cubicBezTo>
                    <a:pt x="45228" y="26842"/>
                    <a:pt x="44700" y="26630"/>
                    <a:pt x="44172" y="26419"/>
                  </a:cubicBezTo>
                  <a:cubicBezTo>
                    <a:pt x="43643" y="26102"/>
                    <a:pt x="43221" y="25573"/>
                    <a:pt x="43221" y="24939"/>
                  </a:cubicBezTo>
                  <a:cubicBezTo>
                    <a:pt x="43221" y="24200"/>
                    <a:pt x="43960" y="23566"/>
                    <a:pt x="44700" y="23143"/>
                  </a:cubicBezTo>
                  <a:cubicBezTo>
                    <a:pt x="47765" y="21558"/>
                    <a:pt x="51357" y="21029"/>
                    <a:pt x="54739" y="21875"/>
                  </a:cubicBezTo>
                  <a:cubicBezTo>
                    <a:pt x="57275" y="22720"/>
                    <a:pt x="58438" y="26207"/>
                    <a:pt x="54950" y="26525"/>
                  </a:cubicBezTo>
                  <a:cubicBezTo>
                    <a:pt x="51991" y="26947"/>
                    <a:pt x="48927" y="27053"/>
                    <a:pt x="45862" y="26842"/>
                  </a:cubicBezTo>
                  <a:close/>
                  <a:moveTo>
                    <a:pt x="60128" y="46285"/>
                  </a:moveTo>
                  <a:cubicBezTo>
                    <a:pt x="59811" y="46814"/>
                    <a:pt x="59389" y="47448"/>
                    <a:pt x="58755" y="47553"/>
                  </a:cubicBezTo>
                  <a:cubicBezTo>
                    <a:pt x="58332" y="47448"/>
                    <a:pt x="57803" y="47236"/>
                    <a:pt x="57592" y="46814"/>
                  </a:cubicBezTo>
                  <a:lnTo>
                    <a:pt x="55901" y="45334"/>
                  </a:lnTo>
                  <a:cubicBezTo>
                    <a:pt x="54950" y="44595"/>
                    <a:pt x="54211" y="43644"/>
                    <a:pt x="53577" y="42693"/>
                  </a:cubicBezTo>
                  <a:cubicBezTo>
                    <a:pt x="52943" y="41741"/>
                    <a:pt x="52837" y="40473"/>
                    <a:pt x="53154" y="39417"/>
                  </a:cubicBezTo>
                  <a:cubicBezTo>
                    <a:pt x="54105" y="36880"/>
                    <a:pt x="58438" y="36141"/>
                    <a:pt x="60551" y="37515"/>
                  </a:cubicBezTo>
                  <a:cubicBezTo>
                    <a:pt x="63298" y="39522"/>
                    <a:pt x="61291" y="43961"/>
                    <a:pt x="60128" y="46285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5" name="Google Shape;895;p51"/>
          <p:cNvSpPr txBox="1"/>
          <p:nvPr>
            <p:ph idx="4294967295" type="subTitle"/>
          </p:nvPr>
        </p:nvSpPr>
        <p:spPr>
          <a:xfrm>
            <a:off x="2187775" y="1620650"/>
            <a:ext cx="4927200" cy="170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Current alerts = too general, don’t tell people what to do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Risk level → clear/immediate actions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Makes vulnerable individuals to act at the right time</a:t>
            </a:r>
            <a:endParaRPr sz="20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52"/>
          <p:cNvSpPr txBox="1"/>
          <p:nvPr>
            <p:ph type="title"/>
          </p:nvPr>
        </p:nvSpPr>
        <p:spPr>
          <a:xfrm>
            <a:off x="798550" y="1700050"/>
            <a:ext cx="7398900" cy="108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  <p:grpSp>
        <p:nvGrpSpPr>
          <p:cNvPr id="901" name="Google Shape;901;p52"/>
          <p:cNvGrpSpPr/>
          <p:nvPr/>
        </p:nvGrpSpPr>
        <p:grpSpPr>
          <a:xfrm>
            <a:off x="4843950" y="622300"/>
            <a:ext cx="427720" cy="262293"/>
            <a:chOff x="4486300" y="569775"/>
            <a:chExt cx="427720" cy="262293"/>
          </a:xfrm>
        </p:grpSpPr>
        <p:sp>
          <p:nvSpPr>
            <p:cNvPr id="902" name="Google Shape;902;p52"/>
            <p:cNvSpPr/>
            <p:nvPr/>
          </p:nvSpPr>
          <p:spPr>
            <a:xfrm>
              <a:off x="4486300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3" name="Google Shape;903;p52"/>
            <p:cNvSpPr/>
            <p:nvPr/>
          </p:nvSpPr>
          <p:spPr>
            <a:xfrm>
              <a:off x="4609573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4" name="Google Shape;904;p52"/>
            <p:cNvSpPr/>
            <p:nvPr/>
          </p:nvSpPr>
          <p:spPr>
            <a:xfrm>
              <a:off x="4732847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5" name="Google Shape;905;p52"/>
            <p:cNvSpPr/>
            <p:nvPr/>
          </p:nvSpPr>
          <p:spPr>
            <a:xfrm>
              <a:off x="4856120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6" name="Google Shape;906;p52"/>
            <p:cNvSpPr/>
            <p:nvPr/>
          </p:nvSpPr>
          <p:spPr>
            <a:xfrm>
              <a:off x="4486300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7" name="Google Shape;907;p52"/>
            <p:cNvSpPr/>
            <p:nvPr/>
          </p:nvSpPr>
          <p:spPr>
            <a:xfrm>
              <a:off x="4609573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8" name="Google Shape;908;p52"/>
            <p:cNvSpPr/>
            <p:nvPr/>
          </p:nvSpPr>
          <p:spPr>
            <a:xfrm>
              <a:off x="4732847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9" name="Google Shape;909;p52"/>
            <p:cNvSpPr/>
            <p:nvPr/>
          </p:nvSpPr>
          <p:spPr>
            <a:xfrm>
              <a:off x="4856120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0" name="Google Shape;910;p52"/>
            <p:cNvSpPr/>
            <p:nvPr/>
          </p:nvSpPr>
          <p:spPr>
            <a:xfrm>
              <a:off x="4486300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1" name="Google Shape;911;p52"/>
            <p:cNvSpPr/>
            <p:nvPr/>
          </p:nvSpPr>
          <p:spPr>
            <a:xfrm>
              <a:off x="4609573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2" name="Google Shape;912;p52"/>
            <p:cNvSpPr/>
            <p:nvPr/>
          </p:nvSpPr>
          <p:spPr>
            <a:xfrm>
              <a:off x="4732847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3" name="Google Shape;913;p52"/>
            <p:cNvSpPr/>
            <p:nvPr/>
          </p:nvSpPr>
          <p:spPr>
            <a:xfrm>
              <a:off x="4856120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14" name="Google Shape;914;p52"/>
          <p:cNvGrpSpPr/>
          <p:nvPr/>
        </p:nvGrpSpPr>
        <p:grpSpPr>
          <a:xfrm>
            <a:off x="705647" y="1796500"/>
            <a:ext cx="181173" cy="187847"/>
            <a:chOff x="5528247" y="4608575"/>
            <a:chExt cx="181173" cy="187847"/>
          </a:xfrm>
        </p:grpSpPr>
        <p:sp>
          <p:nvSpPr>
            <p:cNvPr id="915" name="Google Shape;915;p52"/>
            <p:cNvSpPr/>
            <p:nvPr/>
          </p:nvSpPr>
          <p:spPr>
            <a:xfrm>
              <a:off x="5528247" y="46085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6" name="Google Shape;916;p52"/>
            <p:cNvSpPr/>
            <p:nvPr/>
          </p:nvSpPr>
          <p:spPr>
            <a:xfrm>
              <a:off x="5651520" y="46085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7" name="Google Shape;917;p52"/>
            <p:cNvSpPr/>
            <p:nvPr/>
          </p:nvSpPr>
          <p:spPr>
            <a:xfrm>
              <a:off x="5528247" y="473852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8" name="Google Shape;918;p52"/>
            <p:cNvSpPr/>
            <p:nvPr/>
          </p:nvSpPr>
          <p:spPr>
            <a:xfrm>
              <a:off x="5651520" y="473852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19" name="Google Shape;919;p52"/>
          <p:cNvGrpSpPr/>
          <p:nvPr/>
        </p:nvGrpSpPr>
        <p:grpSpPr>
          <a:xfrm>
            <a:off x="8000775" y="3615675"/>
            <a:ext cx="427720" cy="262293"/>
            <a:chOff x="4486300" y="569775"/>
            <a:chExt cx="427720" cy="262293"/>
          </a:xfrm>
        </p:grpSpPr>
        <p:sp>
          <p:nvSpPr>
            <p:cNvPr id="920" name="Google Shape;920;p52"/>
            <p:cNvSpPr/>
            <p:nvPr/>
          </p:nvSpPr>
          <p:spPr>
            <a:xfrm>
              <a:off x="4486300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1" name="Google Shape;921;p52"/>
            <p:cNvSpPr/>
            <p:nvPr/>
          </p:nvSpPr>
          <p:spPr>
            <a:xfrm>
              <a:off x="4609573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2" name="Google Shape;922;p52"/>
            <p:cNvSpPr/>
            <p:nvPr/>
          </p:nvSpPr>
          <p:spPr>
            <a:xfrm>
              <a:off x="4732847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3" name="Google Shape;923;p52"/>
            <p:cNvSpPr/>
            <p:nvPr/>
          </p:nvSpPr>
          <p:spPr>
            <a:xfrm>
              <a:off x="4856120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4" name="Google Shape;924;p52"/>
            <p:cNvSpPr/>
            <p:nvPr/>
          </p:nvSpPr>
          <p:spPr>
            <a:xfrm>
              <a:off x="4486300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5" name="Google Shape;925;p52"/>
            <p:cNvSpPr/>
            <p:nvPr/>
          </p:nvSpPr>
          <p:spPr>
            <a:xfrm>
              <a:off x="4609573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6" name="Google Shape;926;p52"/>
            <p:cNvSpPr/>
            <p:nvPr/>
          </p:nvSpPr>
          <p:spPr>
            <a:xfrm>
              <a:off x="4732847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7" name="Google Shape;927;p52"/>
            <p:cNvSpPr/>
            <p:nvPr/>
          </p:nvSpPr>
          <p:spPr>
            <a:xfrm>
              <a:off x="4856120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8" name="Google Shape;928;p52"/>
            <p:cNvSpPr/>
            <p:nvPr/>
          </p:nvSpPr>
          <p:spPr>
            <a:xfrm>
              <a:off x="4486300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9" name="Google Shape;929;p52"/>
            <p:cNvSpPr/>
            <p:nvPr/>
          </p:nvSpPr>
          <p:spPr>
            <a:xfrm>
              <a:off x="4609573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0" name="Google Shape;930;p52"/>
            <p:cNvSpPr/>
            <p:nvPr/>
          </p:nvSpPr>
          <p:spPr>
            <a:xfrm>
              <a:off x="4732847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1" name="Google Shape;931;p52"/>
            <p:cNvSpPr/>
            <p:nvPr/>
          </p:nvSpPr>
          <p:spPr>
            <a:xfrm>
              <a:off x="4856120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32" name="Google Shape;932;p52"/>
          <p:cNvGrpSpPr/>
          <p:nvPr/>
        </p:nvGrpSpPr>
        <p:grpSpPr>
          <a:xfrm>
            <a:off x="4556847" y="4336100"/>
            <a:ext cx="181173" cy="187847"/>
            <a:chOff x="5528247" y="4608575"/>
            <a:chExt cx="181173" cy="187847"/>
          </a:xfrm>
        </p:grpSpPr>
        <p:sp>
          <p:nvSpPr>
            <p:cNvPr id="933" name="Google Shape;933;p52"/>
            <p:cNvSpPr/>
            <p:nvPr/>
          </p:nvSpPr>
          <p:spPr>
            <a:xfrm>
              <a:off x="5528247" y="46085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4" name="Google Shape;934;p52"/>
            <p:cNvSpPr/>
            <p:nvPr/>
          </p:nvSpPr>
          <p:spPr>
            <a:xfrm>
              <a:off x="5651520" y="46085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5" name="Google Shape;935;p52"/>
            <p:cNvSpPr/>
            <p:nvPr/>
          </p:nvSpPr>
          <p:spPr>
            <a:xfrm>
              <a:off x="5528247" y="473852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6" name="Google Shape;936;p52"/>
            <p:cNvSpPr/>
            <p:nvPr/>
          </p:nvSpPr>
          <p:spPr>
            <a:xfrm>
              <a:off x="5651520" y="473852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37" name="Google Shape;937;p52"/>
          <p:cNvGrpSpPr/>
          <p:nvPr/>
        </p:nvGrpSpPr>
        <p:grpSpPr>
          <a:xfrm flipH="1">
            <a:off x="386622" y="-218323"/>
            <a:ext cx="1213644" cy="1303111"/>
            <a:chOff x="1000697" y="1526227"/>
            <a:chExt cx="1213644" cy="1303111"/>
          </a:xfrm>
        </p:grpSpPr>
        <p:sp>
          <p:nvSpPr>
            <p:cNvPr id="938" name="Google Shape;938;p52"/>
            <p:cNvSpPr/>
            <p:nvPr/>
          </p:nvSpPr>
          <p:spPr>
            <a:xfrm>
              <a:off x="1000697" y="1526227"/>
              <a:ext cx="1213644" cy="1303111"/>
            </a:xfrm>
            <a:custGeom>
              <a:rect b="b" l="l" r="r" t="t"/>
              <a:pathLst>
                <a:path extrusionOk="0" h="70802" w="65941">
                  <a:moveTo>
                    <a:pt x="64884" y="46497"/>
                  </a:moveTo>
                  <a:cubicBezTo>
                    <a:pt x="65940" y="39628"/>
                    <a:pt x="64778" y="32654"/>
                    <a:pt x="61608" y="26419"/>
                  </a:cubicBezTo>
                  <a:cubicBezTo>
                    <a:pt x="58332" y="20395"/>
                    <a:pt x="54316" y="14689"/>
                    <a:pt x="49561" y="9722"/>
                  </a:cubicBezTo>
                  <a:cubicBezTo>
                    <a:pt x="46179" y="6024"/>
                    <a:pt x="42375" y="2220"/>
                    <a:pt x="37514" y="952"/>
                  </a:cubicBezTo>
                  <a:cubicBezTo>
                    <a:pt x="33604" y="1"/>
                    <a:pt x="29589" y="635"/>
                    <a:pt x="26313" y="2854"/>
                  </a:cubicBezTo>
                  <a:cubicBezTo>
                    <a:pt x="22192" y="5707"/>
                    <a:pt x="20818" y="10039"/>
                    <a:pt x="19761" y="14689"/>
                  </a:cubicBezTo>
                  <a:cubicBezTo>
                    <a:pt x="15640" y="14372"/>
                    <a:pt x="11413" y="14161"/>
                    <a:pt x="7609" y="15429"/>
                  </a:cubicBezTo>
                  <a:cubicBezTo>
                    <a:pt x="3699" y="16803"/>
                    <a:pt x="212" y="20184"/>
                    <a:pt x="106" y="24305"/>
                  </a:cubicBezTo>
                  <a:cubicBezTo>
                    <a:pt x="0" y="28638"/>
                    <a:pt x="3488" y="32020"/>
                    <a:pt x="5390" y="35929"/>
                  </a:cubicBezTo>
                  <a:cubicBezTo>
                    <a:pt x="7397" y="39734"/>
                    <a:pt x="7926" y="44172"/>
                    <a:pt x="11413" y="46497"/>
                  </a:cubicBezTo>
                  <a:cubicBezTo>
                    <a:pt x="14055" y="48293"/>
                    <a:pt x="17542" y="47976"/>
                    <a:pt x="20607" y="49139"/>
                  </a:cubicBezTo>
                  <a:cubicBezTo>
                    <a:pt x="23671" y="50195"/>
                    <a:pt x="26313" y="52837"/>
                    <a:pt x="29166" y="54634"/>
                  </a:cubicBezTo>
                  <a:cubicBezTo>
                    <a:pt x="33921" y="57698"/>
                    <a:pt x="39733" y="58649"/>
                    <a:pt x="45334" y="59072"/>
                  </a:cubicBezTo>
                  <a:cubicBezTo>
                    <a:pt x="48610" y="59283"/>
                    <a:pt x="52203" y="59389"/>
                    <a:pt x="55056" y="61185"/>
                  </a:cubicBezTo>
                  <a:cubicBezTo>
                    <a:pt x="58438" y="63299"/>
                    <a:pt x="60128" y="67103"/>
                    <a:pt x="61608" y="70802"/>
                  </a:cubicBezTo>
                  <a:cubicBezTo>
                    <a:pt x="59811" y="66997"/>
                    <a:pt x="60234" y="62559"/>
                    <a:pt x="61396" y="58543"/>
                  </a:cubicBezTo>
                  <a:cubicBezTo>
                    <a:pt x="62453" y="54422"/>
                    <a:pt x="64144" y="50618"/>
                    <a:pt x="64884" y="46497"/>
                  </a:cubicBezTo>
                  <a:close/>
                  <a:moveTo>
                    <a:pt x="9511" y="26207"/>
                  </a:moveTo>
                  <a:cubicBezTo>
                    <a:pt x="8771" y="26419"/>
                    <a:pt x="8031" y="26525"/>
                    <a:pt x="7397" y="26525"/>
                  </a:cubicBezTo>
                  <a:cubicBezTo>
                    <a:pt x="6552" y="26525"/>
                    <a:pt x="5918" y="25996"/>
                    <a:pt x="5707" y="25256"/>
                  </a:cubicBezTo>
                  <a:cubicBezTo>
                    <a:pt x="5495" y="24200"/>
                    <a:pt x="6446" y="23354"/>
                    <a:pt x="7292" y="22932"/>
                  </a:cubicBezTo>
                  <a:cubicBezTo>
                    <a:pt x="8983" y="21875"/>
                    <a:pt x="13315" y="19550"/>
                    <a:pt x="14689" y="22086"/>
                  </a:cubicBezTo>
                  <a:cubicBezTo>
                    <a:pt x="16063" y="24728"/>
                    <a:pt x="11096" y="25679"/>
                    <a:pt x="9511" y="26207"/>
                  </a:cubicBezTo>
                  <a:close/>
                  <a:moveTo>
                    <a:pt x="24305" y="32337"/>
                  </a:moveTo>
                  <a:cubicBezTo>
                    <a:pt x="23460" y="35612"/>
                    <a:pt x="21663" y="38677"/>
                    <a:pt x="19233" y="41213"/>
                  </a:cubicBezTo>
                  <a:cubicBezTo>
                    <a:pt x="18810" y="41741"/>
                    <a:pt x="18176" y="42058"/>
                    <a:pt x="17436" y="42164"/>
                  </a:cubicBezTo>
                  <a:cubicBezTo>
                    <a:pt x="16168" y="42270"/>
                    <a:pt x="15323" y="41002"/>
                    <a:pt x="14900" y="39839"/>
                  </a:cubicBezTo>
                  <a:cubicBezTo>
                    <a:pt x="13738" y="36352"/>
                    <a:pt x="14055" y="32548"/>
                    <a:pt x="15746" y="29378"/>
                  </a:cubicBezTo>
                  <a:cubicBezTo>
                    <a:pt x="16697" y="27370"/>
                    <a:pt x="19973" y="22826"/>
                    <a:pt x="22720" y="24094"/>
                  </a:cubicBezTo>
                  <a:cubicBezTo>
                    <a:pt x="25468" y="25256"/>
                    <a:pt x="24834" y="30012"/>
                    <a:pt x="24305" y="32337"/>
                  </a:cubicBezTo>
                  <a:close/>
                  <a:moveTo>
                    <a:pt x="33499" y="48822"/>
                  </a:moveTo>
                  <a:cubicBezTo>
                    <a:pt x="32865" y="50090"/>
                    <a:pt x="31808" y="51358"/>
                    <a:pt x="30434" y="51252"/>
                  </a:cubicBezTo>
                  <a:cubicBezTo>
                    <a:pt x="29272" y="51041"/>
                    <a:pt x="28426" y="49984"/>
                    <a:pt x="28426" y="48822"/>
                  </a:cubicBezTo>
                  <a:cubicBezTo>
                    <a:pt x="28532" y="47659"/>
                    <a:pt x="28955" y="46497"/>
                    <a:pt x="29589" y="45546"/>
                  </a:cubicBezTo>
                  <a:cubicBezTo>
                    <a:pt x="30329" y="44595"/>
                    <a:pt x="30963" y="43644"/>
                    <a:pt x="31491" y="42587"/>
                  </a:cubicBezTo>
                  <a:cubicBezTo>
                    <a:pt x="32019" y="41107"/>
                    <a:pt x="32231" y="39417"/>
                    <a:pt x="32019" y="37832"/>
                  </a:cubicBezTo>
                  <a:cubicBezTo>
                    <a:pt x="31914" y="36035"/>
                    <a:pt x="31385" y="31702"/>
                    <a:pt x="33499" y="30646"/>
                  </a:cubicBezTo>
                  <a:cubicBezTo>
                    <a:pt x="35612" y="29589"/>
                    <a:pt x="36352" y="32548"/>
                    <a:pt x="36563" y="34027"/>
                  </a:cubicBezTo>
                  <a:cubicBezTo>
                    <a:pt x="36986" y="39205"/>
                    <a:pt x="35929" y="44278"/>
                    <a:pt x="33499" y="48822"/>
                  </a:cubicBezTo>
                  <a:close/>
                  <a:moveTo>
                    <a:pt x="39522" y="11730"/>
                  </a:moveTo>
                  <a:cubicBezTo>
                    <a:pt x="41424" y="11096"/>
                    <a:pt x="43432" y="10885"/>
                    <a:pt x="45334" y="11413"/>
                  </a:cubicBezTo>
                  <a:cubicBezTo>
                    <a:pt x="46919" y="11836"/>
                    <a:pt x="47870" y="12787"/>
                    <a:pt x="46813" y="14372"/>
                  </a:cubicBezTo>
                  <a:cubicBezTo>
                    <a:pt x="45228" y="16591"/>
                    <a:pt x="40684" y="15957"/>
                    <a:pt x="38465" y="15852"/>
                  </a:cubicBezTo>
                  <a:cubicBezTo>
                    <a:pt x="34661" y="15640"/>
                    <a:pt x="37620" y="12364"/>
                    <a:pt x="39522" y="11730"/>
                  </a:cubicBezTo>
                  <a:close/>
                  <a:moveTo>
                    <a:pt x="47448" y="46919"/>
                  </a:moveTo>
                  <a:cubicBezTo>
                    <a:pt x="47025" y="48610"/>
                    <a:pt x="46285" y="50090"/>
                    <a:pt x="45334" y="51463"/>
                  </a:cubicBezTo>
                  <a:cubicBezTo>
                    <a:pt x="44911" y="52097"/>
                    <a:pt x="44383" y="52626"/>
                    <a:pt x="43855" y="53048"/>
                  </a:cubicBezTo>
                  <a:cubicBezTo>
                    <a:pt x="43221" y="53471"/>
                    <a:pt x="42375" y="53471"/>
                    <a:pt x="41741" y="53154"/>
                  </a:cubicBezTo>
                  <a:cubicBezTo>
                    <a:pt x="40896" y="52520"/>
                    <a:pt x="40684" y="51463"/>
                    <a:pt x="41107" y="50512"/>
                  </a:cubicBezTo>
                  <a:cubicBezTo>
                    <a:pt x="41424" y="49561"/>
                    <a:pt x="41953" y="48822"/>
                    <a:pt x="42692" y="48082"/>
                  </a:cubicBezTo>
                  <a:cubicBezTo>
                    <a:pt x="43643" y="46708"/>
                    <a:pt x="44383" y="45123"/>
                    <a:pt x="44911" y="43538"/>
                  </a:cubicBezTo>
                  <a:cubicBezTo>
                    <a:pt x="45123" y="42693"/>
                    <a:pt x="45757" y="39628"/>
                    <a:pt x="46919" y="41953"/>
                  </a:cubicBezTo>
                  <a:cubicBezTo>
                    <a:pt x="47659" y="43432"/>
                    <a:pt x="47870" y="45229"/>
                    <a:pt x="47448" y="46919"/>
                  </a:cubicBezTo>
                  <a:close/>
                  <a:moveTo>
                    <a:pt x="45862" y="26842"/>
                  </a:moveTo>
                  <a:cubicBezTo>
                    <a:pt x="45228" y="26842"/>
                    <a:pt x="44700" y="26630"/>
                    <a:pt x="44172" y="26419"/>
                  </a:cubicBezTo>
                  <a:cubicBezTo>
                    <a:pt x="43643" y="26102"/>
                    <a:pt x="43221" y="25573"/>
                    <a:pt x="43221" y="24939"/>
                  </a:cubicBezTo>
                  <a:cubicBezTo>
                    <a:pt x="43221" y="24200"/>
                    <a:pt x="43960" y="23566"/>
                    <a:pt x="44700" y="23143"/>
                  </a:cubicBezTo>
                  <a:cubicBezTo>
                    <a:pt x="47765" y="21558"/>
                    <a:pt x="51357" y="21029"/>
                    <a:pt x="54739" y="21875"/>
                  </a:cubicBezTo>
                  <a:cubicBezTo>
                    <a:pt x="57275" y="22720"/>
                    <a:pt x="58438" y="26207"/>
                    <a:pt x="54950" y="26525"/>
                  </a:cubicBezTo>
                  <a:cubicBezTo>
                    <a:pt x="51991" y="26947"/>
                    <a:pt x="48927" y="27053"/>
                    <a:pt x="45862" y="26842"/>
                  </a:cubicBezTo>
                  <a:close/>
                  <a:moveTo>
                    <a:pt x="60128" y="46285"/>
                  </a:moveTo>
                  <a:cubicBezTo>
                    <a:pt x="59811" y="46814"/>
                    <a:pt x="59389" y="47448"/>
                    <a:pt x="58755" y="47553"/>
                  </a:cubicBezTo>
                  <a:cubicBezTo>
                    <a:pt x="58332" y="47448"/>
                    <a:pt x="57803" y="47236"/>
                    <a:pt x="57592" y="46814"/>
                  </a:cubicBezTo>
                  <a:lnTo>
                    <a:pt x="55901" y="45334"/>
                  </a:lnTo>
                  <a:cubicBezTo>
                    <a:pt x="54950" y="44595"/>
                    <a:pt x="54211" y="43644"/>
                    <a:pt x="53577" y="42693"/>
                  </a:cubicBezTo>
                  <a:cubicBezTo>
                    <a:pt x="52943" y="41741"/>
                    <a:pt x="52837" y="40473"/>
                    <a:pt x="53154" y="39417"/>
                  </a:cubicBezTo>
                  <a:cubicBezTo>
                    <a:pt x="54105" y="36880"/>
                    <a:pt x="58438" y="36141"/>
                    <a:pt x="60551" y="37515"/>
                  </a:cubicBezTo>
                  <a:cubicBezTo>
                    <a:pt x="63298" y="39522"/>
                    <a:pt x="61291" y="43961"/>
                    <a:pt x="60128" y="46285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2400000" dist="1905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9" name="Google Shape;939;p52"/>
            <p:cNvSpPr/>
            <p:nvPr/>
          </p:nvSpPr>
          <p:spPr>
            <a:xfrm>
              <a:off x="1000697" y="1526227"/>
              <a:ext cx="1213644" cy="1303111"/>
            </a:xfrm>
            <a:custGeom>
              <a:rect b="b" l="l" r="r" t="t"/>
              <a:pathLst>
                <a:path extrusionOk="0" h="70802" w="65941">
                  <a:moveTo>
                    <a:pt x="64884" y="46497"/>
                  </a:moveTo>
                  <a:cubicBezTo>
                    <a:pt x="65940" y="39628"/>
                    <a:pt x="64778" y="32654"/>
                    <a:pt x="61608" y="26419"/>
                  </a:cubicBezTo>
                  <a:cubicBezTo>
                    <a:pt x="58332" y="20395"/>
                    <a:pt x="54316" y="14689"/>
                    <a:pt x="49561" y="9722"/>
                  </a:cubicBezTo>
                  <a:cubicBezTo>
                    <a:pt x="46179" y="6024"/>
                    <a:pt x="42375" y="2220"/>
                    <a:pt x="37514" y="952"/>
                  </a:cubicBezTo>
                  <a:cubicBezTo>
                    <a:pt x="33604" y="1"/>
                    <a:pt x="29589" y="635"/>
                    <a:pt x="26313" y="2854"/>
                  </a:cubicBezTo>
                  <a:cubicBezTo>
                    <a:pt x="22192" y="5707"/>
                    <a:pt x="20818" y="10039"/>
                    <a:pt x="19761" y="14689"/>
                  </a:cubicBezTo>
                  <a:cubicBezTo>
                    <a:pt x="15640" y="14372"/>
                    <a:pt x="11413" y="14161"/>
                    <a:pt x="7609" y="15429"/>
                  </a:cubicBezTo>
                  <a:cubicBezTo>
                    <a:pt x="3699" y="16803"/>
                    <a:pt x="212" y="20184"/>
                    <a:pt x="106" y="24305"/>
                  </a:cubicBezTo>
                  <a:cubicBezTo>
                    <a:pt x="0" y="28638"/>
                    <a:pt x="3488" y="32020"/>
                    <a:pt x="5390" y="35929"/>
                  </a:cubicBezTo>
                  <a:cubicBezTo>
                    <a:pt x="7397" y="39734"/>
                    <a:pt x="7926" y="44172"/>
                    <a:pt x="11413" y="46497"/>
                  </a:cubicBezTo>
                  <a:cubicBezTo>
                    <a:pt x="14055" y="48293"/>
                    <a:pt x="17542" y="47976"/>
                    <a:pt x="20607" y="49139"/>
                  </a:cubicBezTo>
                  <a:cubicBezTo>
                    <a:pt x="23671" y="50195"/>
                    <a:pt x="26313" y="52837"/>
                    <a:pt x="29166" y="54634"/>
                  </a:cubicBezTo>
                  <a:cubicBezTo>
                    <a:pt x="33921" y="57698"/>
                    <a:pt x="39733" y="58649"/>
                    <a:pt x="45334" y="59072"/>
                  </a:cubicBezTo>
                  <a:cubicBezTo>
                    <a:pt x="48610" y="59283"/>
                    <a:pt x="52203" y="59389"/>
                    <a:pt x="55056" y="61185"/>
                  </a:cubicBezTo>
                  <a:cubicBezTo>
                    <a:pt x="58438" y="63299"/>
                    <a:pt x="60128" y="67103"/>
                    <a:pt x="61608" y="70802"/>
                  </a:cubicBezTo>
                  <a:cubicBezTo>
                    <a:pt x="59811" y="66997"/>
                    <a:pt x="60234" y="62559"/>
                    <a:pt x="61396" y="58543"/>
                  </a:cubicBezTo>
                  <a:cubicBezTo>
                    <a:pt x="62453" y="54422"/>
                    <a:pt x="64144" y="50618"/>
                    <a:pt x="64884" y="46497"/>
                  </a:cubicBezTo>
                  <a:close/>
                  <a:moveTo>
                    <a:pt x="9511" y="26207"/>
                  </a:moveTo>
                  <a:cubicBezTo>
                    <a:pt x="8771" y="26419"/>
                    <a:pt x="8031" y="26525"/>
                    <a:pt x="7397" y="26525"/>
                  </a:cubicBezTo>
                  <a:cubicBezTo>
                    <a:pt x="6552" y="26525"/>
                    <a:pt x="5918" y="25996"/>
                    <a:pt x="5707" y="25256"/>
                  </a:cubicBezTo>
                  <a:cubicBezTo>
                    <a:pt x="5495" y="24200"/>
                    <a:pt x="6446" y="23354"/>
                    <a:pt x="7292" y="22932"/>
                  </a:cubicBezTo>
                  <a:cubicBezTo>
                    <a:pt x="8983" y="21875"/>
                    <a:pt x="13315" y="19550"/>
                    <a:pt x="14689" y="22086"/>
                  </a:cubicBezTo>
                  <a:cubicBezTo>
                    <a:pt x="16063" y="24728"/>
                    <a:pt x="11096" y="25679"/>
                    <a:pt x="9511" y="26207"/>
                  </a:cubicBezTo>
                  <a:close/>
                  <a:moveTo>
                    <a:pt x="24305" y="32337"/>
                  </a:moveTo>
                  <a:cubicBezTo>
                    <a:pt x="23460" y="35612"/>
                    <a:pt x="21663" y="38677"/>
                    <a:pt x="19233" y="41213"/>
                  </a:cubicBezTo>
                  <a:cubicBezTo>
                    <a:pt x="18810" y="41741"/>
                    <a:pt x="18176" y="42058"/>
                    <a:pt x="17436" y="42164"/>
                  </a:cubicBezTo>
                  <a:cubicBezTo>
                    <a:pt x="16168" y="42270"/>
                    <a:pt x="15323" y="41002"/>
                    <a:pt x="14900" y="39839"/>
                  </a:cubicBezTo>
                  <a:cubicBezTo>
                    <a:pt x="13738" y="36352"/>
                    <a:pt x="14055" y="32548"/>
                    <a:pt x="15746" y="29378"/>
                  </a:cubicBezTo>
                  <a:cubicBezTo>
                    <a:pt x="16697" y="27370"/>
                    <a:pt x="19973" y="22826"/>
                    <a:pt x="22720" y="24094"/>
                  </a:cubicBezTo>
                  <a:cubicBezTo>
                    <a:pt x="25468" y="25256"/>
                    <a:pt x="24834" y="30012"/>
                    <a:pt x="24305" y="32337"/>
                  </a:cubicBezTo>
                  <a:close/>
                  <a:moveTo>
                    <a:pt x="33499" y="48822"/>
                  </a:moveTo>
                  <a:cubicBezTo>
                    <a:pt x="32865" y="50090"/>
                    <a:pt x="31808" y="51358"/>
                    <a:pt x="30434" y="51252"/>
                  </a:cubicBezTo>
                  <a:cubicBezTo>
                    <a:pt x="29272" y="51041"/>
                    <a:pt x="28426" y="49984"/>
                    <a:pt x="28426" y="48822"/>
                  </a:cubicBezTo>
                  <a:cubicBezTo>
                    <a:pt x="28532" y="47659"/>
                    <a:pt x="28955" y="46497"/>
                    <a:pt x="29589" y="45546"/>
                  </a:cubicBezTo>
                  <a:cubicBezTo>
                    <a:pt x="30329" y="44595"/>
                    <a:pt x="30963" y="43644"/>
                    <a:pt x="31491" y="42587"/>
                  </a:cubicBezTo>
                  <a:cubicBezTo>
                    <a:pt x="32019" y="41107"/>
                    <a:pt x="32231" y="39417"/>
                    <a:pt x="32019" y="37832"/>
                  </a:cubicBezTo>
                  <a:cubicBezTo>
                    <a:pt x="31914" y="36035"/>
                    <a:pt x="31385" y="31702"/>
                    <a:pt x="33499" y="30646"/>
                  </a:cubicBezTo>
                  <a:cubicBezTo>
                    <a:pt x="35612" y="29589"/>
                    <a:pt x="36352" y="32548"/>
                    <a:pt x="36563" y="34027"/>
                  </a:cubicBezTo>
                  <a:cubicBezTo>
                    <a:pt x="36986" y="39205"/>
                    <a:pt x="35929" y="44278"/>
                    <a:pt x="33499" y="48822"/>
                  </a:cubicBezTo>
                  <a:close/>
                  <a:moveTo>
                    <a:pt x="39522" y="11730"/>
                  </a:moveTo>
                  <a:cubicBezTo>
                    <a:pt x="41424" y="11096"/>
                    <a:pt x="43432" y="10885"/>
                    <a:pt x="45334" y="11413"/>
                  </a:cubicBezTo>
                  <a:cubicBezTo>
                    <a:pt x="46919" y="11836"/>
                    <a:pt x="47870" y="12787"/>
                    <a:pt x="46813" y="14372"/>
                  </a:cubicBezTo>
                  <a:cubicBezTo>
                    <a:pt x="45228" y="16591"/>
                    <a:pt x="40684" y="15957"/>
                    <a:pt x="38465" y="15852"/>
                  </a:cubicBezTo>
                  <a:cubicBezTo>
                    <a:pt x="34661" y="15640"/>
                    <a:pt x="37620" y="12364"/>
                    <a:pt x="39522" y="11730"/>
                  </a:cubicBezTo>
                  <a:close/>
                  <a:moveTo>
                    <a:pt x="47448" y="46919"/>
                  </a:moveTo>
                  <a:cubicBezTo>
                    <a:pt x="47025" y="48610"/>
                    <a:pt x="46285" y="50090"/>
                    <a:pt x="45334" y="51463"/>
                  </a:cubicBezTo>
                  <a:cubicBezTo>
                    <a:pt x="44911" y="52097"/>
                    <a:pt x="44383" y="52626"/>
                    <a:pt x="43855" y="53048"/>
                  </a:cubicBezTo>
                  <a:cubicBezTo>
                    <a:pt x="43221" y="53471"/>
                    <a:pt x="42375" y="53471"/>
                    <a:pt x="41741" y="53154"/>
                  </a:cubicBezTo>
                  <a:cubicBezTo>
                    <a:pt x="40896" y="52520"/>
                    <a:pt x="40684" y="51463"/>
                    <a:pt x="41107" y="50512"/>
                  </a:cubicBezTo>
                  <a:cubicBezTo>
                    <a:pt x="41424" y="49561"/>
                    <a:pt x="41953" y="48822"/>
                    <a:pt x="42692" y="48082"/>
                  </a:cubicBezTo>
                  <a:cubicBezTo>
                    <a:pt x="43643" y="46708"/>
                    <a:pt x="44383" y="45123"/>
                    <a:pt x="44911" y="43538"/>
                  </a:cubicBezTo>
                  <a:cubicBezTo>
                    <a:pt x="45123" y="42693"/>
                    <a:pt x="45757" y="39628"/>
                    <a:pt x="46919" y="41953"/>
                  </a:cubicBezTo>
                  <a:cubicBezTo>
                    <a:pt x="47659" y="43432"/>
                    <a:pt x="47870" y="45229"/>
                    <a:pt x="47448" y="46919"/>
                  </a:cubicBezTo>
                  <a:close/>
                  <a:moveTo>
                    <a:pt x="45862" y="26842"/>
                  </a:moveTo>
                  <a:cubicBezTo>
                    <a:pt x="45228" y="26842"/>
                    <a:pt x="44700" y="26630"/>
                    <a:pt x="44172" y="26419"/>
                  </a:cubicBezTo>
                  <a:cubicBezTo>
                    <a:pt x="43643" y="26102"/>
                    <a:pt x="43221" y="25573"/>
                    <a:pt x="43221" y="24939"/>
                  </a:cubicBezTo>
                  <a:cubicBezTo>
                    <a:pt x="43221" y="24200"/>
                    <a:pt x="43960" y="23566"/>
                    <a:pt x="44700" y="23143"/>
                  </a:cubicBezTo>
                  <a:cubicBezTo>
                    <a:pt x="47765" y="21558"/>
                    <a:pt x="51357" y="21029"/>
                    <a:pt x="54739" y="21875"/>
                  </a:cubicBezTo>
                  <a:cubicBezTo>
                    <a:pt x="57275" y="22720"/>
                    <a:pt x="58438" y="26207"/>
                    <a:pt x="54950" y="26525"/>
                  </a:cubicBezTo>
                  <a:cubicBezTo>
                    <a:pt x="51991" y="26947"/>
                    <a:pt x="48927" y="27053"/>
                    <a:pt x="45862" y="26842"/>
                  </a:cubicBezTo>
                  <a:close/>
                  <a:moveTo>
                    <a:pt x="60128" y="46285"/>
                  </a:moveTo>
                  <a:cubicBezTo>
                    <a:pt x="59811" y="46814"/>
                    <a:pt x="59389" y="47448"/>
                    <a:pt x="58755" y="47553"/>
                  </a:cubicBezTo>
                  <a:cubicBezTo>
                    <a:pt x="58332" y="47448"/>
                    <a:pt x="57803" y="47236"/>
                    <a:pt x="57592" y="46814"/>
                  </a:cubicBezTo>
                  <a:lnTo>
                    <a:pt x="55901" y="45334"/>
                  </a:lnTo>
                  <a:cubicBezTo>
                    <a:pt x="54950" y="44595"/>
                    <a:pt x="54211" y="43644"/>
                    <a:pt x="53577" y="42693"/>
                  </a:cubicBezTo>
                  <a:cubicBezTo>
                    <a:pt x="52943" y="41741"/>
                    <a:pt x="52837" y="40473"/>
                    <a:pt x="53154" y="39417"/>
                  </a:cubicBezTo>
                  <a:cubicBezTo>
                    <a:pt x="54105" y="36880"/>
                    <a:pt x="58438" y="36141"/>
                    <a:pt x="60551" y="37515"/>
                  </a:cubicBezTo>
                  <a:cubicBezTo>
                    <a:pt x="63298" y="39522"/>
                    <a:pt x="61291" y="43961"/>
                    <a:pt x="60128" y="46285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40" name="Google Shape;940;p52"/>
          <p:cNvGrpSpPr/>
          <p:nvPr/>
        </p:nvGrpSpPr>
        <p:grpSpPr>
          <a:xfrm>
            <a:off x="6801520" y="3817375"/>
            <a:ext cx="933708" cy="1408960"/>
            <a:chOff x="2404645" y="2945975"/>
            <a:chExt cx="933708" cy="1408960"/>
          </a:xfrm>
        </p:grpSpPr>
        <p:sp>
          <p:nvSpPr>
            <p:cNvPr id="941" name="Google Shape;941;p52"/>
            <p:cNvSpPr/>
            <p:nvPr/>
          </p:nvSpPr>
          <p:spPr>
            <a:xfrm>
              <a:off x="2404645" y="2945975"/>
              <a:ext cx="933708" cy="1408960"/>
            </a:xfrm>
            <a:custGeom>
              <a:rect b="b" l="l" r="r" t="t"/>
              <a:pathLst>
                <a:path extrusionOk="0" h="70802" w="46920">
                  <a:moveTo>
                    <a:pt x="46919" y="11096"/>
                  </a:moveTo>
                  <a:cubicBezTo>
                    <a:pt x="40050" y="11308"/>
                    <a:pt x="33393" y="13844"/>
                    <a:pt x="28109" y="18494"/>
                  </a:cubicBezTo>
                  <a:cubicBezTo>
                    <a:pt x="34450" y="8349"/>
                    <a:pt x="34450" y="1"/>
                    <a:pt x="34450" y="1"/>
                  </a:cubicBezTo>
                  <a:cubicBezTo>
                    <a:pt x="29377" y="4016"/>
                    <a:pt x="25573" y="9406"/>
                    <a:pt x="23565" y="15640"/>
                  </a:cubicBezTo>
                  <a:cubicBezTo>
                    <a:pt x="23248" y="10357"/>
                    <a:pt x="21558" y="5179"/>
                    <a:pt x="18599" y="846"/>
                  </a:cubicBezTo>
                  <a:cubicBezTo>
                    <a:pt x="18599" y="846"/>
                    <a:pt x="15640" y="12153"/>
                    <a:pt x="22297" y="26102"/>
                  </a:cubicBezTo>
                  <a:lnTo>
                    <a:pt x="22297" y="26102"/>
                  </a:lnTo>
                  <a:cubicBezTo>
                    <a:pt x="16697" y="12364"/>
                    <a:pt x="6869" y="7821"/>
                    <a:pt x="6869" y="7821"/>
                  </a:cubicBezTo>
                  <a:cubicBezTo>
                    <a:pt x="8349" y="13950"/>
                    <a:pt x="12047" y="19445"/>
                    <a:pt x="17119" y="23249"/>
                  </a:cubicBezTo>
                  <a:cubicBezTo>
                    <a:pt x="11836" y="20607"/>
                    <a:pt x="5918" y="19445"/>
                    <a:pt x="0" y="19867"/>
                  </a:cubicBezTo>
                  <a:cubicBezTo>
                    <a:pt x="5707" y="23883"/>
                    <a:pt x="12470" y="26102"/>
                    <a:pt x="19444" y="26208"/>
                  </a:cubicBezTo>
                  <a:cubicBezTo>
                    <a:pt x="12470" y="26525"/>
                    <a:pt x="5812" y="29061"/>
                    <a:pt x="317" y="33393"/>
                  </a:cubicBezTo>
                  <a:cubicBezTo>
                    <a:pt x="11202" y="33922"/>
                    <a:pt x="20818" y="27159"/>
                    <a:pt x="22086" y="26208"/>
                  </a:cubicBezTo>
                  <a:cubicBezTo>
                    <a:pt x="19973" y="28638"/>
                    <a:pt x="17965" y="31280"/>
                    <a:pt x="16274" y="34027"/>
                  </a:cubicBezTo>
                  <a:cubicBezTo>
                    <a:pt x="11519" y="41213"/>
                    <a:pt x="8243" y="49244"/>
                    <a:pt x="6446" y="57804"/>
                  </a:cubicBezTo>
                  <a:cubicBezTo>
                    <a:pt x="5495" y="62031"/>
                    <a:pt x="5073" y="66363"/>
                    <a:pt x="5073" y="70802"/>
                  </a:cubicBezTo>
                  <a:lnTo>
                    <a:pt x="7714" y="70590"/>
                  </a:lnTo>
                  <a:cubicBezTo>
                    <a:pt x="7503" y="66363"/>
                    <a:pt x="7714" y="62242"/>
                    <a:pt x="8349" y="58121"/>
                  </a:cubicBezTo>
                  <a:cubicBezTo>
                    <a:pt x="9088" y="53894"/>
                    <a:pt x="10145" y="49773"/>
                    <a:pt x="11519" y="45863"/>
                  </a:cubicBezTo>
                  <a:cubicBezTo>
                    <a:pt x="12892" y="41847"/>
                    <a:pt x="14689" y="37937"/>
                    <a:pt x="16802" y="34239"/>
                  </a:cubicBezTo>
                  <a:cubicBezTo>
                    <a:pt x="18387" y="31491"/>
                    <a:pt x="20184" y="28955"/>
                    <a:pt x="22086" y="26419"/>
                  </a:cubicBezTo>
                  <a:cubicBezTo>
                    <a:pt x="19022" y="34662"/>
                    <a:pt x="19761" y="43961"/>
                    <a:pt x="24199" y="51569"/>
                  </a:cubicBezTo>
                  <a:cubicBezTo>
                    <a:pt x="24199" y="51569"/>
                    <a:pt x="28004" y="40579"/>
                    <a:pt x="22297" y="26208"/>
                  </a:cubicBezTo>
                  <a:lnTo>
                    <a:pt x="22297" y="26208"/>
                  </a:lnTo>
                  <a:cubicBezTo>
                    <a:pt x="27053" y="40157"/>
                    <a:pt x="36352" y="45335"/>
                    <a:pt x="36352" y="45335"/>
                  </a:cubicBezTo>
                  <a:cubicBezTo>
                    <a:pt x="35295" y="39100"/>
                    <a:pt x="32125" y="33393"/>
                    <a:pt x="27264" y="29378"/>
                  </a:cubicBezTo>
                  <a:cubicBezTo>
                    <a:pt x="32336" y="32231"/>
                    <a:pt x="38148" y="33816"/>
                    <a:pt x="44066" y="33816"/>
                  </a:cubicBezTo>
                  <a:cubicBezTo>
                    <a:pt x="38677" y="29378"/>
                    <a:pt x="32019" y="26736"/>
                    <a:pt x="25151" y="26208"/>
                  </a:cubicBezTo>
                  <a:cubicBezTo>
                    <a:pt x="32125" y="26313"/>
                    <a:pt x="38888" y="24200"/>
                    <a:pt x="44700" y="20290"/>
                  </a:cubicBezTo>
                  <a:cubicBezTo>
                    <a:pt x="40684" y="19867"/>
                    <a:pt x="36669" y="20290"/>
                    <a:pt x="32759" y="21452"/>
                  </a:cubicBezTo>
                  <a:cubicBezTo>
                    <a:pt x="43538" y="15852"/>
                    <a:pt x="46919" y="11096"/>
                    <a:pt x="46919" y="11096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2400000" dist="1905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2" name="Google Shape;942;p52"/>
            <p:cNvSpPr/>
            <p:nvPr/>
          </p:nvSpPr>
          <p:spPr>
            <a:xfrm>
              <a:off x="2404645" y="2945975"/>
              <a:ext cx="933708" cy="1408960"/>
            </a:xfrm>
            <a:custGeom>
              <a:rect b="b" l="l" r="r" t="t"/>
              <a:pathLst>
                <a:path extrusionOk="0" h="70802" w="46920">
                  <a:moveTo>
                    <a:pt x="46919" y="11096"/>
                  </a:moveTo>
                  <a:cubicBezTo>
                    <a:pt x="40050" y="11308"/>
                    <a:pt x="33393" y="13844"/>
                    <a:pt x="28109" y="18494"/>
                  </a:cubicBezTo>
                  <a:cubicBezTo>
                    <a:pt x="34450" y="8349"/>
                    <a:pt x="34450" y="1"/>
                    <a:pt x="34450" y="1"/>
                  </a:cubicBezTo>
                  <a:cubicBezTo>
                    <a:pt x="29377" y="4016"/>
                    <a:pt x="25573" y="9406"/>
                    <a:pt x="23565" y="15640"/>
                  </a:cubicBezTo>
                  <a:cubicBezTo>
                    <a:pt x="23248" y="10357"/>
                    <a:pt x="21558" y="5179"/>
                    <a:pt x="18599" y="846"/>
                  </a:cubicBezTo>
                  <a:cubicBezTo>
                    <a:pt x="18599" y="846"/>
                    <a:pt x="15640" y="12153"/>
                    <a:pt x="22297" y="26102"/>
                  </a:cubicBezTo>
                  <a:lnTo>
                    <a:pt x="22297" y="26102"/>
                  </a:lnTo>
                  <a:cubicBezTo>
                    <a:pt x="16697" y="12364"/>
                    <a:pt x="6869" y="7821"/>
                    <a:pt x="6869" y="7821"/>
                  </a:cubicBezTo>
                  <a:cubicBezTo>
                    <a:pt x="8349" y="13950"/>
                    <a:pt x="12047" y="19445"/>
                    <a:pt x="17119" y="23249"/>
                  </a:cubicBezTo>
                  <a:cubicBezTo>
                    <a:pt x="11836" y="20607"/>
                    <a:pt x="5918" y="19445"/>
                    <a:pt x="0" y="19867"/>
                  </a:cubicBezTo>
                  <a:cubicBezTo>
                    <a:pt x="5707" y="23883"/>
                    <a:pt x="12470" y="26102"/>
                    <a:pt x="19444" y="26208"/>
                  </a:cubicBezTo>
                  <a:cubicBezTo>
                    <a:pt x="12470" y="26525"/>
                    <a:pt x="5812" y="29061"/>
                    <a:pt x="317" y="33393"/>
                  </a:cubicBezTo>
                  <a:cubicBezTo>
                    <a:pt x="11202" y="33922"/>
                    <a:pt x="20818" y="27159"/>
                    <a:pt x="22086" y="26208"/>
                  </a:cubicBezTo>
                  <a:cubicBezTo>
                    <a:pt x="19973" y="28638"/>
                    <a:pt x="17965" y="31280"/>
                    <a:pt x="16274" y="34027"/>
                  </a:cubicBezTo>
                  <a:cubicBezTo>
                    <a:pt x="11519" y="41213"/>
                    <a:pt x="8243" y="49244"/>
                    <a:pt x="6446" y="57804"/>
                  </a:cubicBezTo>
                  <a:cubicBezTo>
                    <a:pt x="5495" y="62031"/>
                    <a:pt x="5073" y="66363"/>
                    <a:pt x="5073" y="70802"/>
                  </a:cubicBezTo>
                  <a:lnTo>
                    <a:pt x="7714" y="70590"/>
                  </a:lnTo>
                  <a:cubicBezTo>
                    <a:pt x="7503" y="66363"/>
                    <a:pt x="7714" y="62242"/>
                    <a:pt x="8349" y="58121"/>
                  </a:cubicBezTo>
                  <a:cubicBezTo>
                    <a:pt x="9088" y="53894"/>
                    <a:pt x="10145" y="49773"/>
                    <a:pt x="11519" y="45863"/>
                  </a:cubicBezTo>
                  <a:cubicBezTo>
                    <a:pt x="12892" y="41847"/>
                    <a:pt x="14689" y="37937"/>
                    <a:pt x="16802" y="34239"/>
                  </a:cubicBezTo>
                  <a:cubicBezTo>
                    <a:pt x="18387" y="31491"/>
                    <a:pt x="20184" y="28955"/>
                    <a:pt x="22086" y="26419"/>
                  </a:cubicBezTo>
                  <a:cubicBezTo>
                    <a:pt x="19022" y="34662"/>
                    <a:pt x="19761" y="43961"/>
                    <a:pt x="24199" y="51569"/>
                  </a:cubicBezTo>
                  <a:cubicBezTo>
                    <a:pt x="24199" y="51569"/>
                    <a:pt x="28004" y="40579"/>
                    <a:pt x="22297" y="26208"/>
                  </a:cubicBezTo>
                  <a:lnTo>
                    <a:pt x="22297" y="26208"/>
                  </a:lnTo>
                  <a:cubicBezTo>
                    <a:pt x="27053" y="40157"/>
                    <a:pt x="36352" y="45335"/>
                    <a:pt x="36352" y="45335"/>
                  </a:cubicBezTo>
                  <a:cubicBezTo>
                    <a:pt x="35295" y="39100"/>
                    <a:pt x="32125" y="33393"/>
                    <a:pt x="27264" y="29378"/>
                  </a:cubicBezTo>
                  <a:cubicBezTo>
                    <a:pt x="32336" y="32231"/>
                    <a:pt x="38148" y="33816"/>
                    <a:pt x="44066" y="33816"/>
                  </a:cubicBezTo>
                  <a:cubicBezTo>
                    <a:pt x="38677" y="29378"/>
                    <a:pt x="32019" y="26736"/>
                    <a:pt x="25151" y="26208"/>
                  </a:cubicBezTo>
                  <a:cubicBezTo>
                    <a:pt x="32125" y="26313"/>
                    <a:pt x="38888" y="24200"/>
                    <a:pt x="44700" y="20290"/>
                  </a:cubicBezTo>
                  <a:cubicBezTo>
                    <a:pt x="40684" y="19867"/>
                    <a:pt x="36669" y="20290"/>
                    <a:pt x="32759" y="21452"/>
                  </a:cubicBezTo>
                  <a:cubicBezTo>
                    <a:pt x="43538" y="15852"/>
                    <a:pt x="46919" y="11096"/>
                    <a:pt x="46919" y="11096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43" name="Google Shape;943;p52"/>
          <p:cNvSpPr txBox="1"/>
          <p:nvPr>
            <p:ph type="title"/>
          </p:nvPr>
        </p:nvSpPr>
        <p:spPr>
          <a:xfrm>
            <a:off x="696587" y="3042975"/>
            <a:ext cx="79017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Any questions?</a:t>
            </a:r>
            <a:endParaRPr sz="3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7"/>
          <p:cNvSpPr txBox="1"/>
          <p:nvPr>
            <p:ph idx="1" type="subTitle"/>
          </p:nvPr>
        </p:nvSpPr>
        <p:spPr>
          <a:xfrm>
            <a:off x="0" y="976050"/>
            <a:ext cx="5697300" cy="319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“</a:t>
            </a:r>
            <a:r>
              <a:rPr i="1" lang="en" sz="3600">
                <a:solidFill>
                  <a:srgbClr val="000000"/>
                </a:solidFill>
              </a:rPr>
              <a:t>What would you do if someone you love was in danger…and you couldn’t help?”</a:t>
            </a:r>
            <a:endParaRPr sz="3600"/>
          </a:p>
        </p:txBody>
      </p:sp>
      <p:grpSp>
        <p:nvGrpSpPr>
          <p:cNvPr id="375" name="Google Shape;375;p37"/>
          <p:cNvGrpSpPr/>
          <p:nvPr/>
        </p:nvGrpSpPr>
        <p:grpSpPr>
          <a:xfrm>
            <a:off x="3822900" y="931250"/>
            <a:ext cx="427720" cy="262293"/>
            <a:chOff x="4486300" y="569775"/>
            <a:chExt cx="427720" cy="262293"/>
          </a:xfrm>
        </p:grpSpPr>
        <p:sp>
          <p:nvSpPr>
            <p:cNvPr id="376" name="Google Shape;376;p37"/>
            <p:cNvSpPr/>
            <p:nvPr/>
          </p:nvSpPr>
          <p:spPr>
            <a:xfrm>
              <a:off x="4486300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4609573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4732847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37"/>
            <p:cNvSpPr/>
            <p:nvPr/>
          </p:nvSpPr>
          <p:spPr>
            <a:xfrm>
              <a:off x="4856120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37"/>
            <p:cNvSpPr/>
            <p:nvPr/>
          </p:nvSpPr>
          <p:spPr>
            <a:xfrm>
              <a:off x="4486300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37"/>
            <p:cNvSpPr/>
            <p:nvPr/>
          </p:nvSpPr>
          <p:spPr>
            <a:xfrm>
              <a:off x="4609573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37"/>
            <p:cNvSpPr/>
            <p:nvPr/>
          </p:nvSpPr>
          <p:spPr>
            <a:xfrm>
              <a:off x="4732847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37"/>
            <p:cNvSpPr/>
            <p:nvPr/>
          </p:nvSpPr>
          <p:spPr>
            <a:xfrm>
              <a:off x="4856120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37"/>
            <p:cNvSpPr/>
            <p:nvPr/>
          </p:nvSpPr>
          <p:spPr>
            <a:xfrm>
              <a:off x="4486300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37"/>
            <p:cNvSpPr/>
            <p:nvPr/>
          </p:nvSpPr>
          <p:spPr>
            <a:xfrm>
              <a:off x="4609573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37"/>
            <p:cNvSpPr/>
            <p:nvPr/>
          </p:nvSpPr>
          <p:spPr>
            <a:xfrm>
              <a:off x="4732847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37"/>
            <p:cNvSpPr/>
            <p:nvPr/>
          </p:nvSpPr>
          <p:spPr>
            <a:xfrm>
              <a:off x="4856120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88" name="Google Shape;388;p37"/>
          <p:cNvGrpSpPr/>
          <p:nvPr/>
        </p:nvGrpSpPr>
        <p:grpSpPr>
          <a:xfrm>
            <a:off x="5277822" y="4381175"/>
            <a:ext cx="181173" cy="187847"/>
            <a:chOff x="5528247" y="4608575"/>
            <a:chExt cx="181173" cy="187847"/>
          </a:xfrm>
        </p:grpSpPr>
        <p:sp>
          <p:nvSpPr>
            <p:cNvPr id="389" name="Google Shape;389;p37"/>
            <p:cNvSpPr/>
            <p:nvPr/>
          </p:nvSpPr>
          <p:spPr>
            <a:xfrm>
              <a:off x="5528247" y="46085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37"/>
            <p:cNvSpPr/>
            <p:nvPr/>
          </p:nvSpPr>
          <p:spPr>
            <a:xfrm>
              <a:off x="5651520" y="46085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37"/>
            <p:cNvSpPr/>
            <p:nvPr/>
          </p:nvSpPr>
          <p:spPr>
            <a:xfrm>
              <a:off x="5528247" y="473852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37"/>
            <p:cNvSpPr/>
            <p:nvPr/>
          </p:nvSpPr>
          <p:spPr>
            <a:xfrm>
              <a:off x="5651520" y="473852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93" name="Google Shape;393;p37"/>
          <p:cNvGrpSpPr/>
          <p:nvPr/>
        </p:nvGrpSpPr>
        <p:grpSpPr>
          <a:xfrm>
            <a:off x="7730205" y="-178143"/>
            <a:ext cx="1466340" cy="1769226"/>
            <a:chOff x="3138524" y="1281339"/>
            <a:chExt cx="1161182" cy="1401035"/>
          </a:xfrm>
        </p:grpSpPr>
        <p:sp>
          <p:nvSpPr>
            <p:cNvPr id="394" name="Google Shape;394;p37"/>
            <p:cNvSpPr/>
            <p:nvPr/>
          </p:nvSpPr>
          <p:spPr>
            <a:xfrm>
              <a:off x="3138524" y="1281339"/>
              <a:ext cx="1161182" cy="1401035"/>
            </a:xfrm>
            <a:custGeom>
              <a:rect b="b" l="l" r="r" t="t"/>
              <a:pathLst>
                <a:path extrusionOk="0" h="83271" w="69005">
                  <a:moveTo>
                    <a:pt x="67420" y="0"/>
                  </a:moveTo>
                  <a:cubicBezTo>
                    <a:pt x="67103" y="106"/>
                    <a:pt x="66786" y="211"/>
                    <a:pt x="66574" y="423"/>
                  </a:cubicBezTo>
                  <a:lnTo>
                    <a:pt x="65835" y="740"/>
                  </a:lnTo>
                  <a:cubicBezTo>
                    <a:pt x="65412" y="1057"/>
                    <a:pt x="64989" y="1374"/>
                    <a:pt x="64567" y="1691"/>
                  </a:cubicBezTo>
                  <a:cubicBezTo>
                    <a:pt x="63721" y="2219"/>
                    <a:pt x="63087" y="2959"/>
                    <a:pt x="62347" y="3699"/>
                  </a:cubicBezTo>
                  <a:cubicBezTo>
                    <a:pt x="61079" y="5072"/>
                    <a:pt x="60023" y="6657"/>
                    <a:pt x="59177" y="8348"/>
                  </a:cubicBezTo>
                  <a:cubicBezTo>
                    <a:pt x="57486" y="11518"/>
                    <a:pt x="56218" y="15006"/>
                    <a:pt x="55690" y="18704"/>
                  </a:cubicBezTo>
                  <a:cubicBezTo>
                    <a:pt x="54950" y="22297"/>
                    <a:pt x="54633" y="25679"/>
                    <a:pt x="53999" y="29060"/>
                  </a:cubicBezTo>
                  <a:cubicBezTo>
                    <a:pt x="53577" y="30751"/>
                    <a:pt x="53260" y="32442"/>
                    <a:pt x="52837" y="34238"/>
                  </a:cubicBezTo>
                  <a:cubicBezTo>
                    <a:pt x="50512" y="31279"/>
                    <a:pt x="48187" y="27264"/>
                    <a:pt x="41635" y="27581"/>
                  </a:cubicBezTo>
                  <a:cubicBezTo>
                    <a:pt x="34027" y="27898"/>
                    <a:pt x="27370" y="36563"/>
                    <a:pt x="27370" y="36563"/>
                  </a:cubicBezTo>
                  <a:cubicBezTo>
                    <a:pt x="29483" y="36140"/>
                    <a:pt x="33710" y="38888"/>
                    <a:pt x="41953" y="39310"/>
                  </a:cubicBezTo>
                  <a:cubicBezTo>
                    <a:pt x="47025" y="39522"/>
                    <a:pt x="50195" y="38359"/>
                    <a:pt x="51991" y="37303"/>
                  </a:cubicBezTo>
                  <a:cubicBezTo>
                    <a:pt x="51780" y="37937"/>
                    <a:pt x="51569" y="38571"/>
                    <a:pt x="51463" y="39205"/>
                  </a:cubicBezTo>
                  <a:cubicBezTo>
                    <a:pt x="50406" y="42375"/>
                    <a:pt x="49033" y="45439"/>
                    <a:pt x="47448" y="48398"/>
                  </a:cubicBezTo>
                  <a:cubicBezTo>
                    <a:pt x="45968" y="45651"/>
                    <a:pt x="43432" y="43537"/>
                    <a:pt x="40367" y="42798"/>
                  </a:cubicBezTo>
                  <a:cubicBezTo>
                    <a:pt x="36880" y="41847"/>
                    <a:pt x="33287" y="42164"/>
                    <a:pt x="30011" y="43643"/>
                  </a:cubicBezTo>
                  <a:cubicBezTo>
                    <a:pt x="31597" y="43960"/>
                    <a:pt x="33287" y="46285"/>
                    <a:pt x="38571" y="48293"/>
                  </a:cubicBezTo>
                  <a:cubicBezTo>
                    <a:pt x="41107" y="49455"/>
                    <a:pt x="43960" y="49878"/>
                    <a:pt x="46708" y="49561"/>
                  </a:cubicBezTo>
                  <a:cubicBezTo>
                    <a:pt x="45123" y="52203"/>
                    <a:pt x="43326" y="54633"/>
                    <a:pt x="41213" y="56852"/>
                  </a:cubicBezTo>
                  <a:cubicBezTo>
                    <a:pt x="40896" y="57275"/>
                    <a:pt x="40473" y="57592"/>
                    <a:pt x="40156" y="58015"/>
                  </a:cubicBezTo>
                  <a:cubicBezTo>
                    <a:pt x="38465" y="53365"/>
                    <a:pt x="34767" y="49772"/>
                    <a:pt x="30117" y="48293"/>
                  </a:cubicBezTo>
                  <a:cubicBezTo>
                    <a:pt x="23248" y="45862"/>
                    <a:pt x="16485" y="49455"/>
                    <a:pt x="16485" y="49455"/>
                  </a:cubicBezTo>
                  <a:cubicBezTo>
                    <a:pt x="18493" y="49983"/>
                    <a:pt x="20818" y="53365"/>
                    <a:pt x="27792" y="56535"/>
                  </a:cubicBezTo>
                  <a:cubicBezTo>
                    <a:pt x="33816" y="59177"/>
                    <a:pt x="37831" y="58966"/>
                    <a:pt x="39522" y="58543"/>
                  </a:cubicBezTo>
                  <a:cubicBezTo>
                    <a:pt x="36775" y="60973"/>
                    <a:pt x="33604" y="63087"/>
                    <a:pt x="30223" y="64566"/>
                  </a:cubicBezTo>
                  <a:cubicBezTo>
                    <a:pt x="20712" y="53048"/>
                    <a:pt x="11730" y="56112"/>
                    <a:pt x="11730" y="56112"/>
                  </a:cubicBezTo>
                  <a:cubicBezTo>
                    <a:pt x="15112" y="56747"/>
                    <a:pt x="18176" y="58332"/>
                    <a:pt x="20607" y="60762"/>
                  </a:cubicBezTo>
                  <a:cubicBezTo>
                    <a:pt x="23143" y="63087"/>
                    <a:pt x="26313" y="64566"/>
                    <a:pt x="29800" y="64883"/>
                  </a:cubicBezTo>
                  <a:cubicBezTo>
                    <a:pt x="27792" y="65729"/>
                    <a:pt x="25890" y="66363"/>
                    <a:pt x="23882" y="66891"/>
                  </a:cubicBezTo>
                  <a:cubicBezTo>
                    <a:pt x="22826" y="66785"/>
                    <a:pt x="21875" y="66468"/>
                    <a:pt x="21135" y="65940"/>
                  </a:cubicBezTo>
                  <a:cubicBezTo>
                    <a:pt x="19973" y="65306"/>
                    <a:pt x="19021" y="64461"/>
                    <a:pt x="17859" y="63827"/>
                  </a:cubicBezTo>
                  <a:cubicBezTo>
                    <a:pt x="14583" y="62242"/>
                    <a:pt x="10779" y="62559"/>
                    <a:pt x="7820" y="64672"/>
                  </a:cubicBezTo>
                  <a:cubicBezTo>
                    <a:pt x="6446" y="65729"/>
                    <a:pt x="5178" y="66997"/>
                    <a:pt x="4122" y="68371"/>
                  </a:cubicBezTo>
                  <a:cubicBezTo>
                    <a:pt x="3065" y="69744"/>
                    <a:pt x="1585" y="70801"/>
                    <a:pt x="0" y="71435"/>
                  </a:cubicBezTo>
                  <a:lnTo>
                    <a:pt x="8665" y="73654"/>
                  </a:lnTo>
                  <a:cubicBezTo>
                    <a:pt x="10779" y="74288"/>
                    <a:pt x="13104" y="74605"/>
                    <a:pt x="15429" y="74500"/>
                  </a:cubicBezTo>
                  <a:cubicBezTo>
                    <a:pt x="17753" y="74288"/>
                    <a:pt x="19444" y="72598"/>
                    <a:pt x="20712" y="70907"/>
                  </a:cubicBezTo>
                  <a:cubicBezTo>
                    <a:pt x="21875" y="69216"/>
                    <a:pt x="23354" y="67842"/>
                    <a:pt x="25150" y="66785"/>
                  </a:cubicBezTo>
                  <a:cubicBezTo>
                    <a:pt x="24833" y="66785"/>
                    <a:pt x="24728" y="66785"/>
                    <a:pt x="24516" y="66891"/>
                  </a:cubicBezTo>
                  <a:cubicBezTo>
                    <a:pt x="24305" y="66891"/>
                    <a:pt x="24094" y="66891"/>
                    <a:pt x="23882" y="66891"/>
                  </a:cubicBezTo>
                  <a:cubicBezTo>
                    <a:pt x="26524" y="66257"/>
                    <a:pt x="28955" y="65517"/>
                    <a:pt x="31385" y="64461"/>
                  </a:cubicBezTo>
                  <a:cubicBezTo>
                    <a:pt x="19021" y="72703"/>
                    <a:pt x="18704" y="81474"/>
                    <a:pt x="18704" y="81474"/>
                  </a:cubicBezTo>
                  <a:cubicBezTo>
                    <a:pt x="22403" y="80417"/>
                    <a:pt x="25996" y="78832"/>
                    <a:pt x="29272" y="76824"/>
                  </a:cubicBezTo>
                  <a:cubicBezTo>
                    <a:pt x="33604" y="73971"/>
                    <a:pt x="32548" y="65306"/>
                    <a:pt x="32442" y="64038"/>
                  </a:cubicBezTo>
                  <a:cubicBezTo>
                    <a:pt x="32653" y="63932"/>
                    <a:pt x="32970" y="63827"/>
                    <a:pt x="33182" y="63721"/>
                  </a:cubicBezTo>
                  <a:cubicBezTo>
                    <a:pt x="34767" y="62876"/>
                    <a:pt x="36246" y="62030"/>
                    <a:pt x="37726" y="61079"/>
                  </a:cubicBezTo>
                  <a:lnTo>
                    <a:pt x="38148" y="60762"/>
                  </a:lnTo>
                  <a:cubicBezTo>
                    <a:pt x="36458" y="63510"/>
                    <a:pt x="35506" y="66680"/>
                    <a:pt x="35084" y="69850"/>
                  </a:cubicBezTo>
                  <a:cubicBezTo>
                    <a:pt x="34133" y="77458"/>
                    <a:pt x="35823" y="81263"/>
                    <a:pt x="35084" y="83271"/>
                  </a:cubicBezTo>
                  <a:cubicBezTo>
                    <a:pt x="35084" y="83271"/>
                    <a:pt x="41847" y="79361"/>
                    <a:pt x="43326" y="72280"/>
                  </a:cubicBezTo>
                  <a:cubicBezTo>
                    <a:pt x="44489" y="67631"/>
                    <a:pt x="43432" y="62664"/>
                    <a:pt x="40579" y="58860"/>
                  </a:cubicBezTo>
                  <a:lnTo>
                    <a:pt x="40896" y="58543"/>
                  </a:lnTo>
                  <a:cubicBezTo>
                    <a:pt x="41213" y="58332"/>
                    <a:pt x="41530" y="58015"/>
                    <a:pt x="41847" y="57698"/>
                  </a:cubicBezTo>
                  <a:cubicBezTo>
                    <a:pt x="43432" y="56112"/>
                    <a:pt x="44911" y="54527"/>
                    <a:pt x="46285" y="52731"/>
                  </a:cubicBezTo>
                  <a:cubicBezTo>
                    <a:pt x="45968" y="54844"/>
                    <a:pt x="46179" y="57064"/>
                    <a:pt x="46813" y="59071"/>
                  </a:cubicBezTo>
                  <a:cubicBezTo>
                    <a:pt x="48610" y="64989"/>
                    <a:pt x="51463" y="67842"/>
                    <a:pt x="51569" y="69427"/>
                  </a:cubicBezTo>
                  <a:cubicBezTo>
                    <a:pt x="51569" y="69427"/>
                    <a:pt x="56641" y="65940"/>
                    <a:pt x="55584" y="60339"/>
                  </a:cubicBezTo>
                  <a:cubicBezTo>
                    <a:pt x="54528" y="55056"/>
                    <a:pt x="50723" y="51991"/>
                    <a:pt x="48082" y="50195"/>
                  </a:cubicBezTo>
                  <a:cubicBezTo>
                    <a:pt x="50089" y="47025"/>
                    <a:pt x="51780" y="43643"/>
                    <a:pt x="53048" y="40156"/>
                  </a:cubicBezTo>
                  <a:cubicBezTo>
                    <a:pt x="53365" y="42903"/>
                    <a:pt x="54105" y="45651"/>
                    <a:pt x="55373" y="48081"/>
                  </a:cubicBezTo>
                  <a:cubicBezTo>
                    <a:pt x="59072" y="55478"/>
                    <a:pt x="63298" y="58226"/>
                    <a:pt x="63827" y="60234"/>
                  </a:cubicBezTo>
                  <a:cubicBezTo>
                    <a:pt x="63827" y="60234"/>
                    <a:pt x="69005" y="50723"/>
                    <a:pt x="66257" y="43643"/>
                  </a:cubicBezTo>
                  <a:cubicBezTo>
                    <a:pt x="63615" y="36986"/>
                    <a:pt x="58438" y="37091"/>
                    <a:pt x="54633" y="35718"/>
                  </a:cubicBezTo>
                  <a:cubicBezTo>
                    <a:pt x="55267" y="33710"/>
                    <a:pt x="55796" y="31596"/>
                    <a:pt x="56324" y="29589"/>
                  </a:cubicBezTo>
                  <a:cubicBezTo>
                    <a:pt x="57169" y="26101"/>
                    <a:pt x="57698" y="22508"/>
                    <a:pt x="58438" y="19338"/>
                  </a:cubicBezTo>
                  <a:cubicBezTo>
                    <a:pt x="59177" y="16062"/>
                    <a:pt x="60445" y="12892"/>
                    <a:pt x="62136" y="10039"/>
                  </a:cubicBezTo>
                  <a:cubicBezTo>
                    <a:pt x="62981" y="8665"/>
                    <a:pt x="63933" y="7397"/>
                    <a:pt x="65095" y="6235"/>
                  </a:cubicBezTo>
                  <a:cubicBezTo>
                    <a:pt x="65623" y="5706"/>
                    <a:pt x="66257" y="5178"/>
                    <a:pt x="66891" y="4755"/>
                  </a:cubicBezTo>
                  <a:cubicBezTo>
                    <a:pt x="67208" y="4544"/>
                    <a:pt x="67525" y="4333"/>
                    <a:pt x="67842" y="4121"/>
                  </a:cubicBezTo>
                  <a:lnTo>
                    <a:pt x="68265" y="3910"/>
                  </a:lnTo>
                  <a:lnTo>
                    <a:pt x="68688" y="3804"/>
                  </a:lnTo>
                  <a:close/>
                </a:path>
              </a:pathLst>
            </a:custGeom>
            <a:solidFill>
              <a:schemeClr val="accent3"/>
            </a:solidFill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2400000" dist="1905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37"/>
            <p:cNvSpPr/>
            <p:nvPr/>
          </p:nvSpPr>
          <p:spPr>
            <a:xfrm>
              <a:off x="3138524" y="1281339"/>
              <a:ext cx="1161182" cy="1401035"/>
            </a:xfrm>
            <a:custGeom>
              <a:rect b="b" l="l" r="r" t="t"/>
              <a:pathLst>
                <a:path extrusionOk="0" h="83271" w="69005">
                  <a:moveTo>
                    <a:pt x="67420" y="0"/>
                  </a:moveTo>
                  <a:cubicBezTo>
                    <a:pt x="67103" y="106"/>
                    <a:pt x="66786" y="211"/>
                    <a:pt x="66574" y="423"/>
                  </a:cubicBezTo>
                  <a:lnTo>
                    <a:pt x="65835" y="740"/>
                  </a:lnTo>
                  <a:cubicBezTo>
                    <a:pt x="65412" y="1057"/>
                    <a:pt x="64989" y="1374"/>
                    <a:pt x="64567" y="1691"/>
                  </a:cubicBezTo>
                  <a:cubicBezTo>
                    <a:pt x="63721" y="2219"/>
                    <a:pt x="63087" y="2959"/>
                    <a:pt x="62347" y="3699"/>
                  </a:cubicBezTo>
                  <a:cubicBezTo>
                    <a:pt x="61079" y="5072"/>
                    <a:pt x="60023" y="6657"/>
                    <a:pt x="59177" y="8348"/>
                  </a:cubicBezTo>
                  <a:cubicBezTo>
                    <a:pt x="57486" y="11518"/>
                    <a:pt x="56218" y="15006"/>
                    <a:pt x="55690" y="18704"/>
                  </a:cubicBezTo>
                  <a:cubicBezTo>
                    <a:pt x="54950" y="22297"/>
                    <a:pt x="54633" y="25679"/>
                    <a:pt x="53999" y="29060"/>
                  </a:cubicBezTo>
                  <a:cubicBezTo>
                    <a:pt x="53577" y="30751"/>
                    <a:pt x="53260" y="32442"/>
                    <a:pt x="52837" y="34238"/>
                  </a:cubicBezTo>
                  <a:cubicBezTo>
                    <a:pt x="50512" y="31279"/>
                    <a:pt x="48187" y="27264"/>
                    <a:pt x="41635" y="27581"/>
                  </a:cubicBezTo>
                  <a:cubicBezTo>
                    <a:pt x="34027" y="27898"/>
                    <a:pt x="27370" y="36563"/>
                    <a:pt x="27370" y="36563"/>
                  </a:cubicBezTo>
                  <a:cubicBezTo>
                    <a:pt x="29483" y="36140"/>
                    <a:pt x="33710" y="38888"/>
                    <a:pt x="41953" y="39310"/>
                  </a:cubicBezTo>
                  <a:cubicBezTo>
                    <a:pt x="47025" y="39522"/>
                    <a:pt x="50195" y="38359"/>
                    <a:pt x="51991" y="37303"/>
                  </a:cubicBezTo>
                  <a:cubicBezTo>
                    <a:pt x="51780" y="37937"/>
                    <a:pt x="51569" y="38571"/>
                    <a:pt x="51463" y="39205"/>
                  </a:cubicBezTo>
                  <a:cubicBezTo>
                    <a:pt x="50406" y="42375"/>
                    <a:pt x="49033" y="45439"/>
                    <a:pt x="47448" y="48398"/>
                  </a:cubicBezTo>
                  <a:cubicBezTo>
                    <a:pt x="45968" y="45651"/>
                    <a:pt x="43432" y="43537"/>
                    <a:pt x="40367" y="42798"/>
                  </a:cubicBezTo>
                  <a:cubicBezTo>
                    <a:pt x="36880" y="41847"/>
                    <a:pt x="33287" y="42164"/>
                    <a:pt x="30011" y="43643"/>
                  </a:cubicBezTo>
                  <a:cubicBezTo>
                    <a:pt x="31597" y="43960"/>
                    <a:pt x="33287" y="46285"/>
                    <a:pt x="38571" y="48293"/>
                  </a:cubicBezTo>
                  <a:cubicBezTo>
                    <a:pt x="41107" y="49455"/>
                    <a:pt x="43960" y="49878"/>
                    <a:pt x="46708" y="49561"/>
                  </a:cubicBezTo>
                  <a:cubicBezTo>
                    <a:pt x="45123" y="52203"/>
                    <a:pt x="43326" y="54633"/>
                    <a:pt x="41213" y="56852"/>
                  </a:cubicBezTo>
                  <a:cubicBezTo>
                    <a:pt x="40896" y="57275"/>
                    <a:pt x="40473" y="57592"/>
                    <a:pt x="40156" y="58015"/>
                  </a:cubicBezTo>
                  <a:cubicBezTo>
                    <a:pt x="38465" y="53365"/>
                    <a:pt x="34767" y="49772"/>
                    <a:pt x="30117" y="48293"/>
                  </a:cubicBezTo>
                  <a:cubicBezTo>
                    <a:pt x="23248" y="45862"/>
                    <a:pt x="16485" y="49455"/>
                    <a:pt x="16485" y="49455"/>
                  </a:cubicBezTo>
                  <a:cubicBezTo>
                    <a:pt x="18493" y="49983"/>
                    <a:pt x="20818" y="53365"/>
                    <a:pt x="27792" y="56535"/>
                  </a:cubicBezTo>
                  <a:cubicBezTo>
                    <a:pt x="33816" y="59177"/>
                    <a:pt x="37831" y="58966"/>
                    <a:pt x="39522" y="58543"/>
                  </a:cubicBezTo>
                  <a:cubicBezTo>
                    <a:pt x="36775" y="60973"/>
                    <a:pt x="33604" y="63087"/>
                    <a:pt x="30223" y="64566"/>
                  </a:cubicBezTo>
                  <a:cubicBezTo>
                    <a:pt x="20712" y="53048"/>
                    <a:pt x="11730" y="56112"/>
                    <a:pt x="11730" y="56112"/>
                  </a:cubicBezTo>
                  <a:cubicBezTo>
                    <a:pt x="15112" y="56747"/>
                    <a:pt x="18176" y="58332"/>
                    <a:pt x="20607" y="60762"/>
                  </a:cubicBezTo>
                  <a:cubicBezTo>
                    <a:pt x="23143" y="63087"/>
                    <a:pt x="26313" y="64566"/>
                    <a:pt x="29800" y="64883"/>
                  </a:cubicBezTo>
                  <a:cubicBezTo>
                    <a:pt x="27792" y="65729"/>
                    <a:pt x="25890" y="66363"/>
                    <a:pt x="23882" y="66891"/>
                  </a:cubicBezTo>
                  <a:cubicBezTo>
                    <a:pt x="22826" y="66785"/>
                    <a:pt x="21875" y="66468"/>
                    <a:pt x="21135" y="65940"/>
                  </a:cubicBezTo>
                  <a:cubicBezTo>
                    <a:pt x="19973" y="65306"/>
                    <a:pt x="19021" y="64461"/>
                    <a:pt x="17859" y="63827"/>
                  </a:cubicBezTo>
                  <a:cubicBezTo>
                    <a:pt x="14583" y="62242"/>
                    <a:pt x="10779" y="62559"/>
                    <a:pt x="7820" y="64672"/>
                  </a:cubicBezTo>
                  <a:cubicBezTo>
                    <a:pt x="6446" y="65729"/>
                    <a:pt x="5178" y="66997"/>
                    <a:pt x="4122" y="68371"/>
                  </a:cubicBezTo>
                  <a:cubicBezTo>
                    <a:pt x="3065" y="69744"/>
                    <a:pt x="1585" y="70801"/>
                    <a:pt x="0" y="71435"/>
                  </a:cubicBezTo>
                  <a:lnTo>
                    <a:pt x="8665" y="73654"/>
                  </a:lnTo>
                  <a:cubicBezTo>
                    <a:pt x="10779" y="74288"/>
                    <a:pt x="13104" y="74605"/>
                    <a:pt x="15429" y="74500"/>
                  </a:cubicBezTo>
                  <a:cubicBezTo>
                    <a:pt x="17753" y="74288"/>
                    <a:pt x="19444" y="72598"/>
                    <a:pt x="20712" y="70907"/>
                  </a:cubicBezTo>
                  <a:cubicBezTo>
                    <a:pt x="21875" y="69216"/>
                    <a:pt x="23354" y="67842"/>
                    <a:pt x="25150" y="66785"/>
                  </a:cubicBezTo>
                  <a:cubicBezTo>
                    <a:pt x="24833" y="66785"/>
                    <a:pt x="24728" y="66785"/>
                    <a:pt x="24516" y="66891"/>
                  </a:cubicBezTo>
                  <a:cubicBezTo>
                    <a:pt x="24305" y="66891"/>
                    <a:pt x="24094" y="66891"/>
                    <a:pt x="23882" y="66891"/>
                  </a:cubicBezTo>
                  <a:cubicBezTo>
                    <a:pt x="26524" y="66257"/>
                    <a:pt x="28955" y="65517"/>
                    <a:pt x="31385" y="64461"/>
                  </a:cubicBezTo>
                  <a:cubicBezTo>
                    <a:pt x="19021" y="72703"/>
                    <a:pt x="18704" y="81474"/>
                    <a:pt x="18704" y="81474"/>
                  </a:cubicBezTo>
                  <a:cubicBezTo>
                    <a:pt x="22403" y="80417"/>
                    <a:pt x="25996" y="78832"/>
                    <a:pt x="29272" y="76824"/>
                  </a:cubicBezTo>
                  <a:cubicBezTo>
                    <a:pt x="33604" y="73971"/>
                    <a:pt x="32548" y="65306"/>
                    <a:pt x="32442" y="64038"/>
                  </a:cubicBezTo>
                  <a:cubicBezTo>
                    <a:pt x="32653" y="63932"/>
                    <a:pt x="32970" y="63827"/>
                    <a:pt x="33182" y="63721"/>
                  </a:cubicBezTo>
                  <a:cubicBezTo>
                    <a:pt x="34767" y="62876"/>
                    <a:pt x="36246" y="62030"/>
                    <a:pt x="37726" y="61079"/>
                  </a:cubicBezTo>
                  <a:lnTo>
                    <a:pt x="38148" y="60762"/>
                  </a:lnTo>
                  <a:cubicBezTo>
                    <a:pt x="36458" y="63510"/>
                    <a:pt x="35506" y="66680"/>
                    <a:pt x="35084" y="69850"/>
                  </a:cubicBezTo>
                  <a:cubicBezTo>
                    <a:pt x="34133" y="77458"/>
                    <a:pt x="35823" y="81263"/>
                    <a:pt x="35084" y="83271"/>
                  </a:cubicBezTo>
                  <a:cubicBezTo>
                    <a:pt x="35084" y="83271"/>
                    <a:pt x="41847" y="79361"/>
                    <a:pt x="43326" y="72280"/>
                  </a:cubicBezTo>
                  <a:cubicBezTo>
                    <a:pt x="44489" y="67631"/>
                    <a:pt x="43432" y="62664"/>
                    <a:pt x="40579" y="58860"/>
                  </a:cubicBezTo>
                  <a:lnTo>
                    <a:pt x="40896" y="58543"/>
                  </a:lnTo>
                  <a:cubicBezTo>
                    <a:pt x="41213" y="58332"/>
                    <a:pt x="41530" y="58015"/>
                    <a:pt x="41847" y="57698"/>
                  </a:cubicBezTo>
                  <a:cubicBezTo>
                    <a:pt x="43432" y="56112"/>
                    <a:pt x="44911" y="54527"/>
                    <a:pt x="46285" y="52731"/>
                  </a:cubicBezTo>
                  <a:cubicBezTo>
                    <a:pt x="45968" y="54844"/>
                    <a:pt x="46179" y="57064"/>
                    <a:pt x="46813" y="59071"/>
                  </a:cubicBezTo>
                  <a:cubicBezTo>
                    <a:pt x="48610" y="64989"/>
                    <a:pt x="51463" y="67842"/>
                    <a:pt x="51569" y="69427"/>
                  </a:cubicBezTo>
                  <a:cubicBezTo>
                    <a:pt x="51569" y="69427"/>
                    <a:pt x="56641" y="65940"/>
                    <a:pt x="55584" y="60339"/>
                  </a:cubicBezTo>
                  <a:cubicBezTo>
                    <a:pt x="54528" y="55056"/>
                    <a:pt x="50723" y="51991"/>
                    <a:pt x="48082" y="50195"/>
                  </a:cubicBezTo>
                  <a:cubicBezTo>
                    <a:pt x="50089" y="47025"/>
                    <a:pt x="51780" y="43643"/>
                    <a:pt x="53048" y="40156"/>
                  </a:cubicBezTo>
                  <a:cubicBezTo>
                    <a:pt x="53365" y="42903"/>
                    <a:pt x="54105" y="45651"/>
                    <a:pt x="55373" y="48081"/>
                  </a:cubicBezTo>
                  <a:cubicBezTo>
                    <a:pt x="59072" y="55478"/>
                    <a:pt x="63298" y="58226"/>
                    <a:pt x="63827" y="60234"/>
                  </a:cubicBezTo>
                  <a:cubicBezTo>
                    <a:pt x="63827" y="60234"/>
                    <a:pt x="69005" y="50723"/>
                    <a:pt x="66257" y="43643"/>
                  </a:cubicBezTo>
                  <a:cubicBezTo>
                    <a:pt x="63615" y="36986"/>
                    <a:pt x="58438" y="37091"/>
                    <a:pt x="54633" y="35718"/>
                  </a:cubicBezTo>
                  <a:cubicBezTo>
                    <a:pt x="55267" y="33710"/>
                    <a:pt x="55796" y="31596"/>
                    <a:pt x="56324" y="29589"/>
                  </a:cubicBezTo>
                  <a:cubicBezTo>
                    <a:pt x="57169" y="26101"/>
                    <a:pt x="57698" y="22508"/>
                    <a:pt x="58438" y="19338"/>
                  </a:cubicBezTo>
                  <a:cubicBezTo>
                    <a:pt x="59177" y="16062"/>
                    <a:pt x="60445" y="12892"/>
                    <a:pt x="62136" y="10039"/>
                  </a:cubicBezTo>
                  <a:cubicBezTo>
                    <a:pt x="62981" y="8665"/>
                    <a:pt x="63933" y="7397"/>
                    <a:pt x="65095" y="6235"/>
                  </a:cubicBezTo>
                  <a:cubicBezTo>
                    <a:pt x="65623" y="5706"/>
                    <a:pt x="66257" y="5178"/>
                    <a:pt x="66891" y="4755"/>
                  </a:cubicBezTo>
                  <a:cubicBezTo>
                    <a:pt x="67208" y="4544"/>
                    <a:pt x="67525" y="4333"/>
                    <a:pt x="67842" y="4121"/>
                  </a:cubicBezTo>
                  <a:lnTo>
                    <a:pt x="68265" y="3910"/>
                  </a:lnTo>
                  <a:lnTo>
                    <a:pt x="68688" y="3804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96" name="Google Shape;396;p37" title="pexels-thanh-van-dinh-712218856-19679376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6675" y="-182633"/>
            <a:ext cx="3549874" cy="5326131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37"/>
          <p:cNvSpPr/>
          <p:nvPr/>
        </p:nvSpPr>
        <p:spPr>
          <a:xfrm>
            <a:off x="5646675" y="-182675"/>
            <a:ext cx="1779600" cy="53262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rgbClr val="F2F2F2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2" name="Google Shape;402;p38"/>
          <p:cNvGrpSpPr/>
          <p:nvPr/>
        </p:nvGrpSpPr>
        <p:grpSpPr>
          <a:xfrm rot="-8554296">
            <a:off x="8096819" y="10714"/>
            <a:ext cx="737571" cy="1112878"/>
            <a:chOff x="2404645" y="2945975"/>
            <a:chExt cx="933708" cy="1408960"/>
          </a:xfrm>
        </p:grpSpPr>
        <p:sp>
          <p:nvSpPr>
            <p:cNvPr id="403" name="Google Shape;403;p38"/>
            <p:cNvSpPr/>
            <p:nvPr/>
          </p:nvSpPr>
          <p:spPr>
            <a:xfrm>
              <a:off x="2404645" y="2945975"/>
              <a:ext cx="933708" cy="1408960"/>
            </a:xfrm>
            <a:custGeom>
              <a:rect b="b" l="l" r="r" t="t"/>
              <a:pathLst>
                <a:path extrusionOk="0" h="70802" w="46920">
                  <a:moveTo>
                    <a:pt x="46919" y="11096"/>
                  </a:moveTo>
                  <a:cubicBezTo>
                    <a:pt x="40050" y="11308"/>
                    <a:pt x="33393" y="13844"/>
                    <a:pt x="28109" y="18494"/>
                  </a:cubicBezTo>
                  <a:cubicBezTo>
                    <a:pt x="34450" y="8349"/>
                    <a:pt x="34450" y="1"/>
                    <a:pt x="34450" y="1"/>
                  </a:cubicBezTo>
                  <a:cubicBezTo>
                    <a:pt x="29377" y="4016"/>
                    <a:pt x="25573" y="9406"/>
                    <a:pt x="23565" y="15640"/>
                  </a:cubicBezTo>
                  <a:cubicBezTo>
                    <a:pt x="23248" y="10357"/>
                    <a:pt x="21558" y="5179"/>
                    <a:pt x="18599" y="846"/>
                  </a:cubicBezTo>
                  <a:cubicBezTo>
                    <a:pt x="18599" y="846"/>
                    <a:pt x="15640" y="12153"/>
                    <a:pt x="22297" y="26102"/>
                  </a:cubicBezTo>
                  <a:lnTo>
                    <a:pt x="22297" y="26102"/>
                  </a:lnTo>
                  <a:cubicBezTo>
                    <a:pt x="16697" y="12364"/>
                    <a:pt x="6869" y="7821"/>
                    <a:pt x="6869" y="7821"/>
                  </a:cubicBezTo>
                  <a:cubicBezTo>
                    <a:pt x="8349" y="13950"/>
                    <a:pt x="12047" y="19445"/>
                    <a:pt x="17119" y="23249"/>
                  </a:cubicBezTo>
                  <a:cubicBezTo>
                    <a:pt x="11836" y="20607"/>
                    <a:pt x="5918" y="19445"/>
                    <a:pt x="0" y="19867"/>
                  </a:cubicBezTo>
                  <a:cubicBezTo>
                    <a:pt x="5707" y="23883"/>
                    <a:pt x="12470" y="26102"/>
                    <a:pt x="19444" y="26208"/>
                  </a:cubicBezTo>
                  <a:cubicBezTo>
                    <a:pt x="12470" y="26525"/>
                    <a:pt x="5812" y="29061"/>
                    <a:pt x="317" y="33393"/>
                  </a:cubicBezTo>
                  <a:cubicBezTo>
                    <a:pt x="11202" y="33922"/>
                    <a:pt x="20818" y="27159"/>
                    <a:pt x="22086" y="26208"/>
                  </a:cubicBezTo>
                  <a:cubicBezTo>
                    <a:pt x="19973" y="28638"/>
                    <a:pt x="17965" y="31280"/>
                    <a:pt x="16274" y="34027"/>
                  </a:cubicBezTo>
                  <a:cubicBezTo>
                    <a:pt x="11519" y="41213"/>
                    <a:pt x="8243" y="49244"/>
                    <a:pt x="6446" y="57804"/>
                  </a:cubicBezTo>
                  <a:cubicBezTo>
                    <a:pt x="5495" y="62031"/>
                    <a:pt x="5073" y="66363"/>
                    <a:pt x="5073" y="70802"/>
                  </a:cubicBezTo>
                  <a:lnTo>
                    <a:pt x="7714" y="70590"/>
                  </a:lnTo>
                  <a:cubicBezTo>
                    <a:pt x="7503" y="66363"/>
                    <a:pt x="7714" y="62242"/>
                    <a:pt x="8349" y="58121"/>
                  </a:cubicBezTo>
                  <a:cubicBezTo>
                    <a:pt x="9088" y="53894"/>
                    <a:pt x="10145" y="49773"/>
                    <a:pt x="11519" y="45863"/>
                  </a:cubicBezTo>
                  <a:cubicBezTo>
                    <a:pt x="12892" y="41847"/>
                    <a:pt x="14689" y="37937"/>
                    <a:pt x="16802" y="34239"/>
                  </a:cubicBezTo>
                  <a:cubicBezTo>
                    <a:pt x="18387" y="31491"/>
                    <a:pt x="20184" y="28955"/>
                    <a:pt x="22086" y="26419"/>
                  </a:cubicBezTo>
                  <a:cubicBezTo>
                    <a:pt x="19022" y="34662"/>
                    <a:pt x="19761" y="43961"/>
                    <a:pt x="24199" y="51569"/>
                  </a:cubicBezTo>
                  <a:cubicBezTo>
                    <a:pt x="24199" y="51569"/>
                    <a:pt x="28004" y="40579"/>
                    <a:pt x="22297" y="26208"/>
                  </a:cubicBezTo>
                  <a:lnTo>
                    <a:pt x="22297" y="26208"/>
                  </a:lnTo>
                  <a:cubicBezTo>
                    <a:pt x="27053" y="40157"/>
                    <a:pt x="36352" y="45335"/>
                    <a:pt x="36352" y="45335"/>
                  </a:cubicBezTo>
                  <a:cubicBezTo>
                    <a:pt x="35295" y="39100"/>
                    <a:pt x="32125" y="33393"/>
                    <a:pt x="27264" y="29378"/>
                  </a:cubicBezTo>
                  <a:cubicBezTo>
                    <a:pt x="32336" y="32231"/>
                    <a:pt x="38148" y="33816"/>
                    <a:pt x="44066" y="33816"/>
                  </a:cubicBezTo>
                  <a:cubicBezTo>
                    <a:pt x="38677" y="29378"/>
                    <a:pt x="32019" y="26736"/>
                    <a:pt x="25151" y="26208"/>
                  </a:cubicBezTo>
                  <a:cubicBezTo>
                    <a:pt x="32125" y="26313"/>
                    <a:pt x="38888" y="24200"/>
                    <a:pt x="44700" y="20290"/>
                  </a:cubicBezTo>
                  <a:cubicBezTo>
                    <a:pt x="40684" y="19867"/>
                    <a:pt x="36669" y="20290"/>
                    <a:pt x="32759" y="21452"/>
                  </a:cubicBezTo>
                  <a:cubicBezTo>
                    <a:pt x="43538" y="15852"/>
                    <a:pt x="46919" y="11096"/>
                    <a:pt x="46919" y="11096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2400000" dist="1905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38"/>
            <p:cNvSpPr/>
            <p:nvPr/>
          </p:nvSpPr>
          <p:spPr>
            <a:xfrm>
              <a:off x="2404645" y="2945975"/>
              <a:ext cx="933708" cy="1408960"/>
            </a:xfrm>
            <a:custGeom>
              <a:rect b="b" l="l" r="r" t="t"/>
              <a:pathLst>
                <a:path extrusionOk="0" h="70802" w="46920">
                  <a:moveTo>
                    <a:pt x="46919" y="11096"/>
                  </a:moveTo>
                  <a:cubicBezTo>
                    <a:pt x="40050" y="11308"/>
                    <a:pt x="33393" y="13844"/>
                    <a:pt x="28109" y="18494"/>
                  </a:cubicBezTo>
                  <a:cubicBezTo>
                    <a:pt x="34450" y="8349"/>
                    <a:pt x="34450" y="1"/>
                    <a:pt x="34450" y="1"/>
                  </a:cubicBezTo>
                  <a:cubicBezTo>
                    <a:pt x="29377" y="4016"/>
                    <a:pt x="25573" y="9406"/>
                    <a:pt x="23565" y="15640"/>
                  </a:cubicBezTo>
                  <a:cubicBezTo>
                    <a:pt x="23248" y="10357"/>
                    <a:pt x="21558" y="5179"/>
                    <a:pt x="18599" y="846"/>
                  </a:cubicBezTo>
                  <a:cubicBezTo>
                    <a:pt x="18599" y="846"/>
                    <a:pt x="15640" y="12153"/>
                    <a:pt x="22297" y="26102"/>
                  </a:cubicBezTo>
                  <a:lnTo>
                    <a:pt x="22297" y="26102"/>
                  </a:lnTo>
                  <a:cubicBezTo>
                    <a:pt x="16697" y="12364"/>
                    <a:pt x="6869" y="7821"/>
                    <a:pt x="6869" y="7821"/>
                  </a:cubicBezTo>
                  <a:cubicBezTo>
                    <a:pt x="8349" y="13950"/>
                    <a:pt x="12047" y="19445"/>
                    <a:pt x="17119" y="23249"/>
                  </a:cubicBezTo>
                  <a:cubicBezTo>
                    <a:pt x="11836" y="20607"/>
                    <a:pt x="5918" y="19445"/>
                    <a:pt x="0" y="19867"/>
                  </a:cubicBezTo>
                  <a:cubicBezTo>
                    <a:pt x="5707" y="23883"/>
                    <a:pt x="12470" y="26102"/>
                    <a:pt x="19444" y="26208"/>
                  </a:cubicBezTo>
                  <a:cubicBezTo>
                    <a:pt x="12470" y="26525"/>
                    <a:pt x="5812" y="29061"/>
                    <a:pt x="317" y="33393"/>
                  </a:cubicBezTo>
                  <a:cubicBezTo>
                    <a:pt x="11202" y="33922"/>
                    <a:pt x="20818" y="27159"/>
                    <a:pt x="22086" y="26208"/>
                  </a:cubicBezTo>
                  <a:cubicBezTo>
                    <a:pt x="19973" y="28638"/>
                    <a:pt x="17965" y="31280"/>
                    <a:pt x="16274" y="34027"/>
                  </a:cubicBezTo>
                  <a:cubicBezTo>
                    <a:pt x="11519" y="41213"/>
                    <a:pt x="8243" y="49244"/>
                    <a:pt x="6446" y="57804"/>
                  </a:cubicBezTo>
                  <a:cubicBezTo>
                    <a:pt x="5495" y="62031"/>
                    <a:pt x="5073" y="66363"/>
                    <a:pt x="5073" y="70802"/>
                  </a:cubicBezTo>
                  <a:lnTo>
                    <a:pt x="7714" y="70590"/>
                  </a:lnTo>
                  <a:cubicBezTo>
                    <a:pt x="7503" y="66363"/>
                    <a:pt x="7714" y="62242"/>
                    <a:pt x="8349" y="58121"/>
                  </a:cubicBezTo>
                  <a:cubicBezTo>
                    <a:pt x="9088" y="53894"/>
                    <a:pt x="10145" y="49773"/>
                    <a:pt x="11519" y="45863"/>
                  </a:cubicBezTo>
                  <a:cubicBezTo>
                    <a:pt x="12892" y="41847"/>
                    <a:pt x="14689" y="37937"/>
                    <a:pt x="16802" y="34239"/>
                  </a:cubicBezTo>
                  <a:cubicBezTo>
                    <a:pt x="18387" y="31491"/>
                    <a:pt x="20184" y="28955"/>
                    <a:pt x="22086" y="26419"/>
                  </a:cubicBezTo>
                  <a:cubicBezTo>
                    <a:pt x="19022" y="34662"/>
                    <a:pt x="19761" y="43961"/>
                    <a:pt x="24199" y="51569"/>
                  </a:cubicBezTo>
                  <a:cubicBezTo>
                    <a:pt x="24199" y="51569"/>
                    <a:pt x="28004" y="40579"/>
                    <a:pt x="22297" y="26208"/>
                  </a:cubicBezTo>
                  <a:lnTo>
                    <a:pt x="22297" y="26208"/>
                  </a:lnTo>
                  <a:cubicBezTo>
                    <a:pt x="27053" y="40157"/>
                    <a:pt x="36352" y="45335"/>
                    <a:pt x="36352" y="45335"/>
                  </a:cubicBezTo>
                  <a:cubicBezTo>
                    <a:pt x="35295" y="39100"/>
                    <a:pt x="32125" y="33393"/>
                    <a:pt x="27264" y="29378"/>
                  </a:cubicBezTo>
                  <a:cubicBezTo>
                    <a:pt x="32336" y="32231"/>
                    <a:pt x="38148" y="33816"/>
                    <a:pt x="44066" y="33816"/>
                  </a:cubicBezTo>
                  <a:cubicBezTo>
                    <a:pt x="38677" y="29378"/>
                    <a:pt x="32019" y="26736"/>
                    <a:pt x="25151" y="26208"/>
                  </a:cubicBezTo>
                  <a:cubicBezTo>
                    <a:pt x="32125" y="26313"/>
                    <a:pt x="38888" y="24200"/>
                    <a:pt x="44700" y="20290"/>
                  </a:cubicBezTo>
                  <a:cubicBezTo>
                    <a:pt x="40684" y="19867"/>
                    <a:pt x="36669" y="20290"/>
                    <a:pt x="32759" y="21452"/>
                  </a:cubicBezTo>
                  <a:cubicBezTo>
                    <a:pt x="43538" y="15852"/>
                    <a:pt x="46919" y="11096"/>
                    <a:pt x="46919" y="11096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05" name="Google Shape;405;p38"/>
          <p:cNvGrpSpPr/>
          <p:nvPr/>
        </p:nvGrpSpPr>
        <p:grpSpPr>
          <a:xfrm>
            <a:off x="8483000" y="4202675"/>
            <a:ext cx="427720" cy="262293"/>
            <a:chOff x="4486300" y="569775"/>
            <a:chExt cx="427720" cy="262293"/>
          </a:xfrm>
        </p:grpSpPr>
        <p:sp>
          <p:nvSpPr>
            <p:cNvPr id="406" name="Google Shape;406;p38"/>
            <p:cNvSpPr/>
            <p:nvPr/>
          </p:nvSpPr>
          <p:spPr>
            <a:xfrm>
              <a:off x="4486300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38"/>
            <p:cNvSpPr/>
            <p:nvPr/>
          </p:nvSpPr>
          <p:spPr>
            <a:xfrm>
              <a:off x="4609573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38"/>
            <p:cNvSpPr/>
            <p:nvPr/>
          </p:nvSpPr>
          <p:spPr>
            <a:xfrm>
              <a:off x="4732847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38"/>
            <p:cNvSpPr/>
            <p:nvPr/>
          </p:nvSpPr>
          <p:spPr>
            <a:xfrm>
              <a:off x="4856120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38"/>
            <p:cNvSpPr/>
            <p:nvPr/>
          </p:nvSpPr>
          <p:spPr>
            <a:xfrm>
              <a:off x="4486300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38"/>
            <p:cNvSpPr/>
            <p:nvPr/>
          </p:nvSpPr>
          <p:spPr>
            <a:xfrm>
              <a:off x="4609573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38"/>
            <p:cNvSpPr/>
            <p:nvPr/>
          </p:nvSpPr>
          <p:spPr>
            <a:xfrm>
              <a:off x="4732847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38"/>
            <p:cNvSpPr/>
            <p:nvPr/>
          </p:nvSpPr>
          <p:spPr>
            <a:xfrm>
              <a:off x="4856120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38"/>
            <p:cNvSpPr/>
            <p:nvPr/>
          </p:nvSpPr>
          <p:spPr>
            <a:xfrm>
              <a:off x="4486300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38"/>
            <p:cNvSpPr/>
            <p:nvPr/>
          </p:nvSpPr>
          <p:spPr>
            <a:xfrm>
              <a:off x="4609573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38"/>
            <p:cNvSpPr/>
            <p:nvPr/>
          </p:nvSpPr>
          <p:spPr>
            <a:xfrm>
              <a:off x="4732847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4856120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18" name="Google Shape;418;p38"/>
          <p:cNvGrpSpPr/>
          <p:nvPr/>
        </p:nvGrpSpPr>
        <p:grpSpPr>
          <a:xfrm>
            <a:off x="262397" y="3326450"/>
            <a:ext cx="181173" cy="187847"/>
            <a:chOff x="5528247" y="4608575"/>
            <a:chExt cx="181173" cy="187847"/>
          </a:xfrm>
        </p:grpSpPr>
        <p:sp>
          <p:nvSpPr>
            <p:cNvPr id="419" name="Google Shape;419;p38"/>
            <p:cNvSpPr/>
            <p:nvPr/>
          </p:nvSpPr>
          <p:spPr>
            <a:xfrm>
              <a:off x="5528247" y="46085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5651520" y="46085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5528247" y="473852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5651520" y="473852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23" name="Google Shape;423;p38" title="pexels-fatih-turan-63325184-12413177.jpg"/>
          <p:cNvPicPr preferRelativeResize="0"/>
          <p:nvPr/>
        </p:nvPicPr>
        <p:blipFill rotWithShape="1">
          <a:blip r:embed="rId3">
            <a:alphaModFix/>
          </a:blip>
          <a:srcRect b="0" l="36496" r="0" t="0"/>
          <a:stretch/>
        </p:blipFill>
        <p:spPr>
          <a:xfrm>
            <a:off x="-139024" y="0"/>
            <a:ext cx="4900874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38" title="pexels-zaynyuxel-10978975.jpg"/>
          <p:cNvPicPr preferRelativeResize="0"/>
          <p:nvPr/>
        </p:nvPicPr>
        <p:blipFill rotWithShape="1">
          <a:blip r:embed="rId4">
            <a:alphaModFix/>
          </a:blip>
          <a:srcRect b="0" l="0" r="43748" t="0"/>
          <a:stretch/>
        </p:blipFill>
        <p:spPr>
          <a:xfrm>
            <a:off x="4761850" y="-37075"/>
            <a:ext cx="4403773" cy="5217651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38"/>
          <p:cNvSpPr/>
          <p:nvPr/>
        </p:nvSpPr>
        <p:spPr>
          <a:xfrm>
            <a:off x="4761850" y="-182700"/>
            <a:ext cx="1779600" cy="53262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rgbClr val="F2F2F2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26" name="Google Shape;426;p38"/>
          <p:cNvSpPr/>
          <p:nvPr/>
        </p:nvSpPr>
        <p:spPr>
          <a:xfrm flipH="1">
            <a:off x="2982250" y="-182700"/>
            <a:ext cx="1779600" cy="53262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rgbClr val="F2F2F2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27" name="Google Shape;427;p38"/>
          <p:cNvSpPr/>
          <p:nvPr/>
        </p:nvSpPr>
        <p:spPr>
          <a:xfrm>
            <a:off x="2111400" y="1597850"/>
            <a:ext cx="5385900" cy="2049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28" name="Google Shape;428;p38"/>
          <p:cNvSpPr txBox="1"/>
          <p:nvPr>
            <p:ph type="title"/>
          </p:nvPr>
        </p:nvSpPr>
        <p:spPr>
          <a:xfrm>
            <a:off x="2686800" y="1597850"/>
            <a:ext cx="4235100" cy="64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547635"/>
                </a:solidFill>
              </a:rPr>
              <a:t>THE PROBLEM</a:t>
            </a:r>
            <a:endParaRPr sz="3600">
              <a:solidFill>
                <a:srgbClr val="547635"/>
              </a:solidFill>
            </a:endParaRPr>
          </a:p>
        </p:txBody>
      </p:sp>
      <p:pic>
        <p:nvPicPr>
          <p:cNvPr descr="Editorial: Welcome to our new gay hub | One In Ten" id="429" name="Google Shape;429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34600" y="2121563"/>
            <a:ext cx="5139499" cy="142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39"/>
          <p:cNvSpPr txBox="1"/>
          <p:nvPr>
            <p:ph idx="15"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SOLUTION</a:t>
            </a:r>
            <a:endParaRPr/>
          </a:p>
        </p:txBody>
      </p:sp>
      <p:sp>
        <p:nvSpPr>
          <p:cNvPr id="435" name="Google Shape;435;p39"/>
          <p:cNvSpPr txBox="1"/>
          <p:nvPr>
            <p:ph idx="3" type="subTitle"/>
          </p:nvPr>
        </p:nvSpPr>
        <p:spPr>
          <a:xfrm>
            <a:off x="481726" y="3336438"/>
            <a:ext cx="25314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User</a:t>
            </a:r>
            <a:endParaRPr/>
          </a:p>
        </p:txBody>
      </p:sp>
      <p:sp>
        <p:nvSpPr>
          <p:cNvPr id="436" name="Google Shape;436;p39"/>
          <p:cNvSpPr txBox="1"/>
          <p:nvPr>
            <p:ph idx="1" type="subTitle"/>
          </p:nvPr>
        </p:nvSpPr>
        <p:spPr>
          <a:xfrm>
            <a:off x="3193912" y="3336450"/>
            <a:ext cx="25314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ClimateSafe</a:t>
            </a:r>
            <a:endParaRPr/>
          </a:p>
        </p:txBody>
      </p:sp>
      <p:sp>
        <p:nvSpPr>
          <p:cNvPr id="437" name="Google Shape;437;p39"/>
          <p:cNvSpPr txBox="1"/>
          <p:nvPr>
            <p:ph idx="7" type="subTitle"/>
          </p:nvPr>
        </p:nvSpPr>
        <p:spPr>
          <a:xfrm>
            <a:off x="6133826" y="3312850"/>
            <a:ext cx="25314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Protection</a:t>
            </a:r>
            <a:endParaRPr/>
          </a:p>
        </p:txBody>
      </p:sp>
      <p:sp>
        <p:nvSpPr>
          <p:cNvPr id="438" name="Google Shape;438;p39"/>
          <p:cNvSpPr txBox="1"/>
          <p:nvPr>
            <p:ph type="title"/>
          </p:nvPr>
        </p:nvSpPr>
        <p:spPr>
          <a:xfrm>
            <a:off x="1227826" y="2753538"/>
            <a:ext cx="1039200" cy="58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39" name="Google Shape;439;p39"/>
          <p:cNvSpPr txBox="1"/>
          <p:nvPr>
            <p:ph idx="9" type="title"/>
          </p:nvPr>
        </p:nvSpPr>
        <p:spPr>
          <a:xfrm>
            <a:off x="3940012" y="2753550"/>
            <a:ext cx="1039200" cy="58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440" name="Google Shape;440;p39"/>
          <p:cNvSpPr txBox="1"/>
          <p:nvPr>
            <p:ph idx="13" type="title"/>
          </p:nvPr>
        </p:nvSpPr>
        <p:spPr>
          <a:xfrm>
            <a:off x="6879926" y="2729950"/>
            <a:ext cx="1039200" cy="58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grpSp>
        <p:nvGrpSpPr>
          <p:cNvPr id="441" name="Google Shape;441;p39"/>
          <p:cNvGrpSpPr/>
          <p:nvPr/>
        </p:nvGrpSpPr>
        <p:grpSpPr>
          <a:xfrm>
            <a:off x="546575" y="2129825"/>
            <a:ext cx="427720" cy="262293"/>
            <a:chOff x="4486300" y="569775"/>
            <a:chExt cx="427720" cy="262293"/>
          </a:xfrm>
        </p:grpSpPr>
        <p:sp>
          <p:nvSpPr>
            <p:cNvPr id="442" name="Google Shape;442;p39"/>
            <p:cNvSpPr/>
            <p:nvPr/>
          </p:nvSpPr>
          <p:spPr>
            <a:xfrm>
              <a:off x="4486300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39"/>
            <p:cNvSpPr/>
            <p:nvPr/>
          </p:nvSpPr>
          <p:spPr>
            <a:xfrm>
              <a:off x="4609573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39"/>
            <p:cNvSpPr/>
            <p:nvPr/>
          </p:nvSpPr>
          <p:spPr>
            <a:xfrm>
              <a:off x="4732847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39"/>
            <p:cNvSpPr/>
            <p:nvPr/>
          </p:nvSpPr>
          <p:spPr>
            <a:xfrm>
              <a:off x="4856120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39"/>
            <p:cNvSpPr/>
            <p:nvPr/>
          </p:nvSpPr>
          <p:spPr>
            <a:xfrm>
              <a:off x="4486300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39"/>
            <p:cNvSpPr/>
            <p:nvPr/>
          </p:nvSpPr>
          <p:spPr>
            <a:xfrm>
              <a:off x="4609573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39"/>
            <p:cNvSpPr/>
            <p:nvPr/>
          </p:nvSpPr>
          <p:spPr>
            <a:xfrm>
              <a:off x="4732847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39"/>
            <p:cNvSpPr/>
            <p:nvPr/>
          </p:nvSpPr>
          <p:spPr>
            <a:xfrm>
              <a:off x="4856120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39"/>
            <p:cNvSpPr/>
            <p:nvPr/>
          </p:nvSpPr>
          <p:spPr>
            <a:xfrm>
              <a:off x="4486300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39"/>
            <p:cNvSpPr/>
            <p:nvPr/>
          </p:nvSpPr>
          <p:spPr>
            <a:xfrm>
              <a:off x="4609573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39"/>
            <p:cNvSpPr/>
            <p:nvPr/>
          </p:nvSpPr>
          <p:spPr>
            <a:xfrm>
              <a:off x="4732847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39"/>
            <p:cNvSpPr/>
            <p:nvPr/>
          </p:nvSpPr>
          <p:spPr>
            <a:xfrm>
              <a:off x="4856120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54" name="Google Shape;454;p39"/>
          <p:cNvGrpSpPr/>
          <p:nvPr/>
        </p:nvGrpSpPr>
        <p:grpSpPr>
          <a:xfrm>
            <a:off x="4369022" y="4027925"/>
            <a:ext cx="181173" cy="187847"/>
            <a:chOff x="5528247" y="4608575"/>
            <a:chExt cx="181173" cy="187847"/>
          </a:xfrm>
        </p:grpSpPr>
        <p:sp>
          <p:nvSpPr>
            <p:cNvPr id="455" name="Google Shape;455;p39"/>
            <p:cNvSpPr/>
            <p:nvPr/>
          </p:nvSpPr>
          <p:spPr>
            <a:xfrm>
              <a:off x="5528247" y="46085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39"/>
            <p:cNvSpPr/>
            <p:nvPr/>
          </p:nvSpPr>
          <p:spPr>
            <a:xfrm>
              <a:off x="5651520" y="46085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39"/>
            <p:cNvSpPr/>
            <p:nvPr/>
          </p:nvSpPr>
          <p:spPr>
            <a:xfrm>
              <a:off x="5528247" y="473852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39"/>
            <p:cNvSpPr/>
            <p:nvPr/>
          </p:nvSpPr>
          <p:spPr>
            <a:xfrm>
              <a:off x="5651520" y="473852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59" name="Google Shape;459;p39"/>
          <p:cNvGrpSpPr/>
          <p:nvPr/>
        </p:nvGrpSpPr>
        <p:grpSpPr>
          <a:xfrm rot="3555461">
            <a:off x="-202860" y="-309696"/>
            <a:ext cx="1165452" cy="2082142"/>
            <a:chOff x="4122901" y="2772174"/>
            <a:chExt cx="1030002" cy="1840153"/>
          </a:xfrm>
        </p:grpSpPr>
        <p:sp>
          <p:nvSpPr>
            <p:cNvPr id="460" name="Google Shape;460;p39"/>
            <p:cNvSpPr/>
            <p:nvPr/>
          </p:nvSpPr>
          <p:spPr>
            <a:xfrm>
              <a:off x="4122901" y="2772174"/>
              <a:ext cx="1030002" cy="1840153"/>
            </a:xfrm>
            <a:custGeom>
              <a:rect b="b" l="l" r="r" t="t"/>
              <a:pathLst>
                <a:path extrusionOk="0" h="200671" w="112323">
                  <a:moveTo>
                    <a:pt x="61489" y="164710"/>
                  </a:moveTo>
                  <a:lnTo>
                    <a:pt x="61489" y="164266"/>
                  </a:lnTo>
                  <a:cubicBezTo>
                    <a:pt x="61711" y="157606"/>
                    <a:pt x="61933" y="151169"/>
                    <a:pt x="61711" y="144732"/>
                  </a:cubicBezTo>
                  <a:cubicBezTo>
                    <a:pt x="93676" y="140514"/>
                    <a:pt x="105441" y="100335"/>
                    <a:pt x="105441" y="100335"/>
                  </a:cubicBezTo>
                  <a:cubicBezTo>
                    <a:pt x="76805" y="116984"/>
                    <a:pt x="65262" y="134076"/>
                    <a:pt x="61489" y="141402"/>
                  </a:cubicBezTo>
                  <a:cubicBezTo>
                    <a:pt x="61267" y="136518"/>
                    <a:pt x="61045" y="131857"/>
                    <a:pt x="60601" y="127195"/>
                  </a:cubicBezTo>
                  <a:cubicBezTo>
                    <a:pt x="60601" y="125197"/>
                    <a:pt x="60379" y="123199"/>
                    <a:pt x="60157" y="121202"/>
                  </a:cubicBezTo>
                  <a:cubicBezTo>
                    <a:pt x="88570" y="115652"/>
                    <a:pt x="96562" y="78581"/>
                    <a:pt x="96562" y="78581"/>
                  </a:cubicBezTo>
                  <a:cubicBezTo>
                    <a:pt x="71256" y="95674"/>
                    <a:pt x="62377" y="112322"/>
                    <a:pt x="59713" y="118538"/>
                  </a:cubicBezTo>
                  <a:cubicBezTo>
                    <a:pt x="59269" y="115430"/>
                    <a:pt x="58825" y="112100"/>
                    <a:pt x="58381" y="108771"/>
                  </a:cubicBezTo>
                  <a:lnTo>
                    <a:pt x="57049" y="101223"/>
                  </a:lnTo>
                  <a:cubicBezTo>
                    <a:pt x="81023" y="94564"/>
                    <a:pt x="85685" y="62377"/>
                    <a:pt x="85685" y="62377"/>
                  </a:cubicBezTo>
                  <a:cubicBezTo>
                    <a:pt x="65040" y="78581"/>
                    <a:pt x="58381" y="93454"/>
                    <a:pt x="56605" y="99003"/>
                  </a:cubicBezTo>
                  <a:cubicBezTo>
                    <a:pt x="56383" y="97672"/>
                    <a:pt x="56161" y="96562"/>
                    <a:pt x="55939" y="95230"/>
                  </a:cubicBezTo>
                  <a:lnTo>
                    <a:pt x="54829" y="90790"/>
                  </a:lnTo>
                  <a:cubicBezTo>
                    <a:pt x="54163" y="87682"/>
                    <a:pt x="53275" y="84353"/>
                    <a:pt x="52387" y="81245"/>
                  </a:cubicBezTo>
                  <a:cubicBezTo>
                    <a:pt x="73920" y="75474"/>
                    <a:pt x="78359" y="47282"/>
                    <a:pt x="78359" y="47282"/>
                  </a:cubicBezTo>
                  <a:cubicBezTo>
                    <a:pt x="59047" y="62599"/>
                    <a:pt x="53497" y="76139"/>
                    <a:pt x="51943" y="80579"/>
                  </a:cubicBezTo>
                  <a:cubicBezTo>
                    <a:pt x="50612" y="75474"/>
                    <a:pt x="48836" y="70812"/>
                    <a:pt x="47060" y="65928"/>
                  </a:cubicBezTo>
                  <a:cubicBezTo>
                    <a:pt x="64818" y="55939"/>
                    <a:pt x="63930" y="30855"/>
                    <a:pt x="63930" y="30855"/>
                  </a:cubicBezTo>
                  <a:cubicBezTo>
                    <a:pt x="48170" y="50390"/>
                    <a:pt x="47282" y="63931"/>
                    <a:pt x="47282" y="65484"/>
                  </a:cubicBezTo>
                  <a:lnTo>
                    <a:pt x="45284" y="61045"/>
                  </a:lnTo>
                  <a:lnTo>
                    <a:pt x="45284" y="61045"/>
                  </a:lnTo>
                  <a:cubicBezTo>
                    <a:pt x="45284" y="61045"/>
                    <a:pt x="52165" y="22864"/>
                    <a:pt x="27526" y="0"/>
                  </a:cubicBezTo>
                  <a:cubicBezTo>
                    <a:pt x="27526" y="0"/>
                    <a:pt x="16205" y="22198"/>
                    <a:pt x="45062" y="60379"/>
                  </a:cubicBezTo>
                  <a:cubicBezTo>
                    <a:pt x="45506" y="61933"/>
                    <a:pt x="45950" y="63487"/>
                    <a:pt x="46394" y="64818"/>
                  </a:cubicBezTo>
                  <a:cubicBezTo>
                    <a:pt x="44396" y="62155"/>
                    <a:pt x="35295" y="52831"/>
                    <a:pt x="13763" y="45728"/>
                  </a:cubicBezTo>
                  <a:cubicBezTo>
                    <a:pt x="13763" y="45728"/>
                    <a:pt x="26860" y="67038"/>
                    <a:pt x="46616" y="65706"/>
                  </a:cubicBezTo>
                  <a:cubicBezTo>
                    <a:pt x="48392" y="70812"/>
                    <a:pt x="49946" y="76139"/>
                    <a:pt x="51278" y="81245"/>
                  </a:cubicBezTo>
                  <a:cubicBezTo>
                    <a:pt x="49724" y="79469"/>
                    <a:pt x="38625" y="68814"/>
                    <a:pt x="11543" y="64152"/>
                  </a:cubicBezTo>
                  <a:cubicBezTo>
                    <a:pt x="11543" y="64152"/>
                    <a:pt x="29301" y="87239"/>
                    <a:pt x="51500" y="81689"/>
                  </a:cubicBezTo>
                  <a:cubicBezTo>
                    <a:pt x="52165" y="84797"/>
                    <a:pt x="53053" y="87904"/>
                    <a:pt x="53497" y="91234"/>
                  </a:cubicBezTo>
                  <a:lnTo>
                    <a:pt x="54385" y="95674"/>
                  </a:lnTo>
                  <a:cubicBezTo>
                    <a:pt x="54829" y="97228"/>
                    <a:pt x="55051" y="98560"/>
                    <a:pt x="55273" y="100113"/>
                  </a:cubicBezTo>
                  <a:lnTo>
                    <a:pt x="55273" y="100557"/>
                  </a:lnTo>
                  <a:cubicBezTo>
                    <a:pt x="52165" y="97228"/>
                    <a:pt x="39957" y="85685"/>
                    <a:pt x="11987" y="79913"/>
                  </a:cubicBezTo>
                  <a:cubicBezTo>
                    <a:pt x="11987" y="79913"/>
                    <a:pt x="30633" y="106995"/>
                    <a:pt x="55495" y="101445"/>
                  </a:cubicBezTo>
                  <a:lnTo>
                    <a:pt x="56605" y="109215"/>
                  </a:lnTo>
                  <a:cubicBezTo>
                    <a:pt x="56827" y="112322"/>
                    <a:pt x="57271" y="115430"/>
                    <a:pt x="57493" y="118538"/>
                  </a:cubicBezTo>
                  <a:cubicBezTo>
                    <a:pt x="52831" y="114320"/>
                    <a:pt x="37515" y="102777"/>
                    <a:pt x="6215" y="98560"/>
                  </a:cubicBezTo>
                  <a:cubicBezTo>
                    <a:pt x="6215" y="98560"/>
                    <a:pt x="29745" y="128083"/>
                    <a:pt x="57715" y="120536"/>
                  </a:cubicBezTo>
                  <a:cubicBezTo>
                    <a:pt x="57937" y="122755"/>
                    <a:pt x="57937" y="125197"/>
                    <a:pt x="58159" y="127417"/>
                  </a:cubicBezTo>
                  <a:cubicBezTo>
                    <a:pt x="58381" y="132745"/>
                    <a:pt x="58381" y="137850"/>
                    <a:pt x="58381" y="143178"/>
                  </a:cubicBezTo>
                  <a:cubicBezTo>
                    <a:pt x="53497" y="138294"/>
                    <a:pt x="37293" y="124531"/>
                    <a:pt x="2442" y="117872"/>
                  </a:cubicBezTo>
                  <a:cubicBezTo>
                    <a:pt x="2442" y="117872"/>
                    <a:pt x="26860" y="152057"/>
                    <a:pt x="58381" y="145176"/>
                  </a:cubicBezTo>
                  <a:cubicBezTo>
                    <a:pt x="58381" y="151391"/>
                    <a:pt x="58159" y="157606"/>
                    <a:pt x="57493" y="163822"/>
                  </a:cubicBezTo>
                  <a:lnTo>
                    <a:pt x="57271" y="166264"/>
                  </a:lnTo>
                  <a:cubicBezTo>
                    <a:pt x="51943" y="160714"/>
                    <a:pt x="35295" y="146507"/>
                    <a:pt x="0" y="138960"/>
                  </a:cubicBezTo>
                  <a:cubicBezTo>
                    <a:pt x="0" y="138960"/>
                    <a:pt x="24418" y="174477"/>
                    <a:pt x="57049" y="168706"/>
                  </a:cubicBezTo>
                  <a:lnTo>
                    <a:pt x="56605" y="172923"/>
                  </a:lnTo>
                  <a:cubicBezTo>
                    <a:pt x="56161" y="176031"/>
                    <a:pt x="55717" y="178917"/>
                    <a:pt x="55273" y="182024"/>
                  </a:cubicBezTo>
                  <a:cubicBezTo>
                    <a:pt x="54829" y="184910"/>
                    <a:pt x="54385" y="188018"/>
                    <a:pt x="53719" y="190904"/>
                  </a:cubicBezTo>
                  <a:lnTo>
                    <a:pt x="52831" y="195343"/>
                  </a:lnTo>
                  <a:lnTo>
                    <a:pt x="52387" y="197563"/>
                  </a:lnTo>
                  <a:lnTo>
                    <a:pt x="52165" y="198673"/>
                  </a:lnTo>
                  <a:cubicBezTo>
                    <a:pt x="51943" y="199339"/>
                    <a:pt x="51943" y="200005"/>
                    <a:pt x="51943" y="200671"/>
                  </a:cubicBezTo>
                  <a:lnTo>
                    <a:pt x="57271" y="200005"/>
                  </a:lnTo>
                  <a:cubicBezTo>
                    <a:pt x="57271" y="200005"/>
                    <a:pt x="57493" y="200005"/>
                    <a:pt x="57493" y="199783"/>
                  </a:cubicBezTo>
                  <a:lnTo>
                    <a:pt x="57715" y="198673"/>
                  </a:lnTo>
                  <a:lnTo>
                    <a:pt x="57937" y="196453"/>
                  </a:lnTo>
                  <a:lnTo>
                    <a:pt x="58825" y="191792"/>
                  </a:lnTo>
                  <a:cubicBezTo>
                    <a:pt x="59269" y="188684"/>
                    <a:pt x="59713" y="185798"/>
                    <a:pt x="59935" y="182690"/>
                  </a:cubicBezTo>
                  <a:cubicBezTo>
                    <a:pt x="60379" y="179583"/>
                    <a:pt x="60601" y="176475"/>
                    <a:pt x="60823" y="173367"/>
                  </a:cubicBezTo>
                  <a:lnTo>
                    <a:pt x="61267" y="168484"/>
                  </a:lnTo>
                  <a:cubicBezTo>
                    <a:pt x="94564" y="168484"/>
                    <a:pt x="112322" y="128971"/>
                    <a:pt x="112322" y="128971"/>
                  </a:cubicBezTo>
                  <a:cubicBezTo>
                    <a:pt x="80801" y="141846"/>
                    <a:pt x="66594" y="157828"/>
                    <a:pt x="61489" y="164710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862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64666" rotWithShape="0" algn="bl" dir="2400000" dist="21555">
                <a:srgbClr val="000000">
                  <a:alpha val="40000"/>
                </a:srgbClr>
              </a:outerShdw>
            </a:effectLst>
          </p:spPr>
          <p:txBody>
            <a:bodyPr anchorCtr="0" anchor="ctr" bIns="103450" lIns="103450" spcFirstLastPara="1" rIns="103450" wrap="square" tIns="1034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39"/>
            <p:cNvSpPr/>
            <p:nvPr/>
          </p:nvSpPr>
          <p:spPr>
            <a:xfrm>
              <a:off x="4122901" y="2772174"/>
              <a:ext cx="1030002" cy="1840153"/>
            </a:xfrm>
            <a:custGeom>
              <a:rect b="b" l="l" r="r" t="t"/>
              <a:pathLst>
                <a:path extrusionOk="0" h="200671" w="112323">
                  <a:moveTo>
                    <a:pt x="61489" y="164710"/>
                  </a:moveTo>
                  <a:lnTo>
                    <a:pt x="61489" y="164266"/>
                  </a:lnTo>
                  <a:cubicBezTo>
                    <a:pt x="61711" y="157606"/>
                    <a:pt x="61933" y="151169"/>
                    <a:pt x="61711" y="144732"/>
                  </a:cubicBezTo>
                  <a:cubicBezTo>
                    <a:pt x="93676" y="140514"/>
                    <a:pt x="105441" y="100335"/>
                    <a:pt x="105441" y="100335"/>
                  </a:cubicBezTo>
                  <a:cubicBezTo>
                    <a:pt x="76805" y="116984"/>
                    <a:pt x="65262" y="134076"/>
                    <a:pt x="61489" y="141402"/>
                  </a:cubicBezTo>
                  <a:cubicBezTo>
                    <a:pt x="61267" y="136518"/>
                    <a:pt x="61045" y="131857"/>
                    <a:pt x="60601" y="127195"/>
                  </a:cubicBezTo>
                  <a:cubicBezTo>
                    <a:pt x="60601" y="125197"/>
                    <a:pt x="60379" y="123199"/>
                    <a:pt x="60157" y="121202"/>
                  </a:cubicBezTo>
                  <a:cubicBezTo>
                    <a:pt x="88570" y="115652"/>
                    <a:pt x="96562" y="78581"/>
                    <a:pt x="96562" y="78581"/>
                  </a:cubicBezTo>
                  <a:cubicBezTo>
                    <a:pt x="71256" y="95674"/>
                    <a:pt x="62377" y="112322"/>
                    <a:pt x="59713" y="118538"/>
                  </a:cubicBezTo>
                  <a:cubicBezTo>
                    <a:pt x="59269" y="115430"/>
                    <a:pt x="58825" y="112100"/>
                    <a:pt x="58381" y="108771"/>
                  </a:cubicBezTo>
                  <a:lnTo>
                    <a:pt x="57049" y="101223"/>
                  </a:lnTo>
                  <a:cubicBezTo>
                    <a:pt x="81023" y="94564"/>
                    <a:pt x="85685" y="62377"/>
                    <a:pt x="85685" y="62377"/>
                  </a:cubicBezTo>
                  <a:cubicBezTo>
                    <a:pt x="65040" y="78581"/>
                    <a:pt x="58381" y="93454"/>
                    <a:pt x="56605" y="99003"/>
                  </a:cubicBezTo>
                  <a:cubicBezTo>
                    <a:pt x="56383" y="97672"/>
                    <a:pt x="56161" y="96562"/>
                    <a:pt x="55939" y="95230"/>
                  </a:cubicBezTo>
                  <a:lnTo>
                    <a:pt x="54829" y="90790"/>
                  </a:lnTo>
                  <a:cubicBezTo>
                    <a:pt x="54163" y="87682"/>
                    <a:pt x="53275" y="84353"/>
                    <a:pt x="52387" y="81245"/>
                  </a:cubicBezTo>
                  <a:cubicBezTo>
                    <a:pt x="73920" y="75474"/>
                    <a:pt x="78359" y="47282"/>
                    <a:pt x="78359" y="47282"/>
                  </a:cubicBezTo>
                  <a:cubicBezTo>
                    <a:pt x="59047" y="62599"/>
                    <a:pt x="53497" y="76139"/>
                    <a:pt x="51943" y="80579"/>
                  </a:cubicBezTo>
                  <a:cubicBezTo>
                    <a:pt x="50612" y="75474"/>
                    <a:pt x="48836" y="70812"/>
                    <a:pt x="47060" y="65928"/>
                  </a:cubicBezTo>
                  <a:cubicBezTo>
                    <a:pt x="64818" y="55939"/>
                    <a:pt x="63930" y="30855"/>
                    <a:pt x="63930" y="30855"/>
                  </a:cubicBezTo>
                  <a:cubicBezTo>
                    <a:pt x="48170" y="50390"/>
                    <a:pt x="47282" y="63931"/>
                    <a:pt x="47282" y="65484"/>
                  </a:cubicBezTo>
                  <a:lnTo>
                    <a:pt x="45284" y="61045"/>
                  </a:lnTo>
                  <a:lnTo>
                    <a:pt x="45284" y="61045"/>
                  </a:lnTo>
                  <a:cubicBezTo>
                    <a:pt x="45284" y="61045"/>
                    <a:pt x="52165" y="22864"/>
                    <a:pt x="27526" y="0"/>
                  </a:cubicBezTo>
                  <a:cubicBezTo>
                    <a:pt x="27526" y="0"/>
                    <a:pt x="16205" y="22198"/>
                    <a:pt x="45062" y="60379"/>
                  </a:cubicBezTo>
                  <a:cubicBezTo>
                    <a:pt x="45506" y="61933"/>
                    <a:pt x="45950" y="63487"/>
                    <a:pt x="46394" y="64818"/>
                  </a:cubicBezTo>
                  <a:cubicBezTo>
                    <a:pt x="44396" y="62155"/>
                    <a:pt x="35295" y="52831"/>
                    <a:pt x="13763" y="45728"/>
                  </a:cubicBezTo>
                  <a:cubicBezTo>
                    <a:pt x="13763" y="45728"/>
                    <a:pt x="26860" y="67038"/>
                    <a:pt x="46616" y="65706"/>
                  </a:cubicBezTo>
                  <a:cubicBezTo>
                    <a:pt x="48392" y="70812"/>
                    <a:pt x="49946" y="76139"/>
                    <a:pt x="51278" y="81245"/>
                  </a:cubicBezTo>
                  <a:cubicBezTo>
                    <a:pt x="49724" y="79469"/>
                    <a:pt x="38625" y="68814"/>
                    <a:pt x="11543" y="64152"/>
                  </a:cubicBezTo>
                  <a:cubicBezTo>
                    <a:pt x="11543" y="64152"/>
                    <a:pt x="29301" y="87239"/>
                    <a:pt x="51500" y="81689"/>
                  </a:cubicBezTo>
                  <a:cubicBezTo>
                    <a:pt x="52165" y="84797"/>
                    <a:pt x="53053" y="87904"/>
                    <a:pt x="53497" y="91234"/>
                  </a:cubicBezTo>
                  <a:lnTo>
                    <a:pt x="54385" y="95674"/>
                  </a:lnTo>
                  <a:cubicBezTo>
                    <a:pt x="54829" y="97228"/>
                    <a:pt x="55051" y="98560"/>
                    <a:pt x="55273" y="100113"/>
                  </a:cubicBezTo>
                  <a:lnTo>
                    <a:pt x="55273" y="100557"/>
                  </a:lnTo>
                  <a:cubicBezTo>
                    <a:pt x="52165" y="97228"/>
                    <a:pt x="39957" y="85685"/>
                    <a:pt x="11987" y="79913"/>
                  </a:cubicBezTo>
                  <a:cubicBezTo>
                    <a:pt x="11987" y="79913"/>
                    <a:pt x="30633" y="106995"/>
                    <a:pt x="55495" y="101445"/>
                  </a:cubicBezTo>
                  <a:lnTo>
                    <a:pt x="56605" y="109215"/>
                  </a:lnTo>
                  <a:cubicBezTo>
                    <a:pt x="56827" y="112322"/>
                    <a:pt x="57271" y="115430"/>
                    <a:pt x="57493" y="118538"/>
                  </a:cubicBezTo>
                  <a:cubicBezTo>
                    <a:pt x="52831" y="114320"/>
                    <a:pt x="37515" y="102777"/>
                    <a:pt x="6215" y="98560"/>
                  </a:cubicBezTo>
                  <a:cubicBezTo>
                    <a:pt x="6215" y="98560"/>
                    <a:pt x="29745" y="128083"/>
                    <a:pt x="57715" y="120536"/>
                  </a:cubicBezTo>
                  <a:cubicBezTo>
                    <a:pt x="57937" y="122755"/>
                    <a:pt x="57937" y="125197"/>
                    <a:pt x="58159" y="127417"/>
                  </a:cubicBezTo>
                  <a:cubicBezTo>
                    <a:pt x="58381" y="132745"/>
                    <a:pt x="58381" y="137850"/>
                    <a:pt x="58381" y="143178"/>
                  </a:cubicBezTo>
                  <a:cubicBezTo>
                    <a:pt x="53497" y="138294"/>
                    <a:pt x="37293" y="124531"/>
                    <a:pt x="2442" y="117872"/>
                  </a:cubicBezTo>
                  <a:cubicBezTo>
                    <a:pt x="2442" y="117872"/>
                    <a:pt x="26860" y="152057"/>
                    <a:pt x="58381" y="145176"/>
                  </a:cubicBezTo>
                  <a:cubicBezTo>
                    <a:pt x="58381" y="151391"/>
                    <a:pt x="58159" y="157606"/>
                    <a:pt x="57493" y="163822"/>
                  </a:cubicBezTo>
                  <a:lnTo>
                    <a:pt x="57271" y="166264"/>
                  </a:lnTo>
                  <a:cubicBezTo>
                    <a:pt x="51943" y="160714"/>
                    <a:pt x="35295" y="146507"/>
                    <a:pt x="0" y="138960"/>
                  </a:cubicBezTo>
                  <a:cubicBezTo>
                    <a:pt x="0" y="138960"/>
                    <a:pt x="24418" y="174477"/>
                    <a:pt x="57049" y="168706"/>
                  </a:cubicBezTo>
                  <a:lnTo>
                    <a:pt x="56605" y="172923"/>
                  </a:lnTo>
                  <a:cubicBezTo>
                    <a:pt x="56161" y="176031"/>
                    <a:pt x="55717" y="178917"/>
                    <a:pt x="55273" y="182024"/>
                  </a:cubicBezTo>
                  <a:cubicBezTo>
                    <a:pt x="54829" y="184910"/>
                    <a:pt x="54385" y="188018"/>
                    <a:pt x="53719" y="190904"/>
                  </a:cubicBezTo>
                  <a:lnTo>
                    <a:pt x="52831" y="195343"/>
                  </a:lnTo>
                  <a:lnTo>
                    <a:pt x="52387" y="197563"/>
                  </a:lnTo>
                  <a:lnTo>
                    <a:pt x="52165" y="198673"/>
                  </a:lnTo>
                  <a:cubicBezTo>
                    <a:pt x="51943" y="199339"/>
                    <a:pt x="51943" y="200005"/>
                    <a:pt x="51943" y="200671"/>
                  </a:cubicBezTo>
                  <a:lnTo>
                    <a:pt x="57271" y="200005"/>
                  </a:lnTo>
                  <a:cubicBezTo>
                    <a:pt x="57271" y="200005"/>
                    <a:pt x="57493" y="200005"/>
                    <a:pt x="57493" y="199783"/>
                  </a:cubicBezTo>
                  <a:lnTo>
                    <a:pt x="57715" y="198673"/>
                  </a:lnTo>
                  <a:lnTo>
                    <a:pt x="57937" y="196453"/>
                  </a:lnTo>
                  <a:lnTo>
                    <a:pt x="58825" y="191792"/>
                  </a:lnTo>
                  <a:cubicBezTo>
                    <a:pt x="59269" y="188684"/>
                    <a:pt x="59713" y="185798"/>
                    <a:pt x="59935" y="182690"/>
                  </a:cubicBezTo>
                  <a:cubicBezTo>
                    <a:pt x="60379" y="179583"/>
                    <a:pt x="60601" y="176475"/>
                    <a:pt x="60823" y="173367"/>
                  </a:cubicBezTo>
                  <a:lnTo>
                    <a:pt x="61267" y="168484"/>
                  </a:lnTo>
                  <a:cubicBezTo>
                    <a:pt x="94564" y="168484"/>
                    <a:pt x="112322" y="128971"/>
                    <a:pt x="112322" y="128971"/>
                  </a:cubicBezTo>
                  <a:cubicBezTo>
                    <a:pt x="80801" y="141846"/>
                    <a:pt x="66594" y="157828"/>
                    <a:pt x="61489" y="16471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103450" lIns="103450" spcFirstLastPara="1" rIns="103450" wrap="square" tIns="1034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62" name="Google Shape;462;p39"/>
          <p:cNvSpPr/>
          <p:nvPr/>
        </p:nvSpPr>
        <p:spPr>
          <a:xfrm>
            <a:off x="2501625" y="3292500"/>
            <a:ext cx="676500" cy="444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63" name="Google Shape;463;p39"/>
          <p:cNvSpPr/>
          <p:nvPr/>
        </p:nvSpPr>
        <p:spPr>
          <a:xfrm>
            <a:off x="5591313" y="3129800"/>
            <a:ext cx="676500" cy="444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464" name="Google Shape;464;p39" title="1000065965-removebg-previe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6141" y="1292550"/>
            <a:ext cx="1524675" cy="1524675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39"/>
          <p:cNvSpPr txBox="1"/>
          <p:nvPr>
            <p:ph type="title"/>
          </p:nvPr>
        </p:nvSpPr>
        <p:spPr>
          <a:xfrm>
            <a:off x="853300" y="4302725"/>
            <a:ext cx="7437300" cy="58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381000" marR="38100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0" lang="en" sz="1800">
                <a:solidFill>
                  <a:schemeClr val="accent2"/>
                </a:solidFill>
              </a:rPr>
              <a:t>Personalized alerts. Real actions. Real protection.</a:t>
            </a:r>
            <a:endParaRPr b="0" sz="1800">
              <a:solidFill>
                <a:schemeClr val="accent2"/>
              </a:solidFill>
            </a:endParaRPr>
          </a:p>
        </p:txBody>
      </p:sp>
      <p:pic>
        <p:nvPicPr>
          <p:cNvPr id="466" name="Google Shape;466;p39" title="Screenshot 2026-05-03 at 9.45.17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7825" y="351950"/>
            <a:ext cx="1390800" cy="1314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467" name="Google Shape;467;p39" title="Screenshot 2026-05-03 at 9.45.28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89925" y="399650"/>
            <a:ext cx="1219200" cy="1219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40"/>
          <p:cNvSpPr txBox="1"/>
          <p:nvPr>
            <p:ph type="title"/>
          </p:nvPr>
        </p:nvSpPr>
        <p:spPr>
          <a:xfrm>
            <a:off x="961300" y="-39300"/>
            <a:ext cx="2973000" cy="102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</a:t>
            </a:r>
            <a:endParaRPr/>
          </a:p>
        </p:txBody>
      </p:sp>
      <p:grpSp>
        <p:nvGrpSpPr>
          <p:cNvPr id="473" name="Google Shape;473;p40"/>
          <p:cNvGrpSpPr/>
          <p:nvPr/>
        </p:nvGrpSpPr>
        <p:grpSpPr>
          <a:xfrm>
            <a:off x="249742" y="985796"/>
            <a:ext cx="1899232" cy="3995613"/>
            <a:chOff x="5486238" y="985800"/>
            <a:chExt cx="1885468" cy="3234267"/>
          </a:xfrm>
        </p:grpSpPr>
        <p:sp>
          <p:nvSpPr>
            <p:cNvPr id="474" name="Google Shape;474;p40"/>
            <p:cNvSpPr/>
            <p:nvPr/>
          </p:nvSpPr>
          <p:spPr>
            <a:xfrm>
              <a:off x="5486238" y="985800"/>
              <a:ext cx="1885468" cy="3234267"/>
            </a:xfrm>
            <a:custGeom>
              <a:rect b="b" l="l" r="r" t="t"/>
              <a:pathLst>
                <a:path extrusionOk="0" h="207958" w="122294">
                  <a:moveTo>
                    <a:pt x="9670" y="0"/>
                  </a:moveTo>
                  <a:cubicBezTo>
                    <a:pt x="4323" y="0"/>
                    <a:pt x="0" y="4323"/>
                    <a:pt x="0" y="9670"/>
                  </a:cubicBezTo>
                  <a:lnTo>
                    <a:pt x="0" y="198288"/>
                  </a:lnTo>
                  <a:cubicBezTo>
                    <a:pt x="0" y="203634"/>
                    <a:pt x="4323" y="207957"/>
                    <a:pt x="9670" y="207957"/>
                  </a:cubicBezTo>
                  <a:lnTo>
                    <a:pt x="112624" y="207957"/>
                  </a:lnTo>
                  <a:cubicBezTo>
                    <a:pt x="117971" y="207957"/>
                    <a:pt x="122294" y="203634"/>
                    <a:pt x="122294" y="198288"/>
                  </a:cubicBezTo>
                  <a:lnTo>
                    <a:pt x="122294" y="9670"/>
                  </a:lnTo>
                  <a:cubicBezTo>
                    <a:pt x="122294" y="4323"/>
                    <a:pt x="117971" y="0"/>
                    <a:pt x="112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8875" lIns="98875" spcFirstLastPara="1" rIns="98875" wrap="square" tIns="98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40"/>
            <p:cNvSpPr/>
            <p:nvPr/>
          </p:nvSpPr>
          <p:spPr>
            <a:xfrm>
              <a:off x="6652587" y="1042151"/>
              <a:ext cx="78938" cy="79629"/>
            </a:xfrm>
            <a:custGeom>
              <a:rect b="b" l="l" r="r" t="t"/>
              <a:pathLst>
                <a:path extrusionOk="0" h="5120" w="5120">
                  <a:moveTo>
                    <a:pt x="2617" y="0"/>
                  </a:moveTo>
                  <a:cubicBezTo>
                    <a:pt x="1138" y="0"/>
                    <a:pt x="0" y="1138"/>
                    <a:pt x="0" y="2503"/>
                  </a:cubicBezTo>
                  <a:cubicBezTo>
                    <a:pt x="0" y="3982"/>
                    <a:pt x="1138" y="5119"/>
                    <a:pt x="2617" y="5119"/>
                  </a:cubicBezTo>
                  <a:cubicBezTo>
                    <a:pt x="3982" y="5119"/>
                    <a:pt x="5120" y="3982"/>
                    <a:pt x="5120" y="2503"/>
                  </a:cubicBezTo>
                  <a:cubicBezTo>
                    <a:pt x="5120" y="1138"/>
                    <a:pt x="3982" y="0"/>
                    <a:pt x="2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8875" lIns="98875" spcFirstLastPara="1" rIns="98875" wrap="square" tIns="98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40"/>
            <p:cNvSpPr/>
            <p:nvPr/>
          </p:nvSpPr>
          <p:spPr>
            <a:xfrm>
              <a:off x="6126403" y="1042151"/>
              <a:ext cx="464807" cy="79629"/>
            </a:xfrm>
            <a:custGeom>
              <a:rect b="b" l="l" r="r" t="t"/>
              <a:pathLst>
                <a:path extrusionOk="0" h="5120" w="30148">
                  <a:moveTo>
                    <a:pt x="2617" y="0"/>
                  </a:moveTo>
                  <a:cubicBezTo>
                    <a:pt x="1139" y="0"/>
                    <a:pt x="1" y="1138"/>
                    <a:pt x="1" y="2503"/>
                  </a:cubicBezTo>
                  <a:cubicBezTo>
                    <a:pt x="1" y="3982"/>
                    <a:pt x="1139" y="5119"/>
                    <a:pt x="2617" y="5119"/>
                  </a:cubicBezTo>
                  <a:lnTo>
                    <a:pt x="27645" y="5119"/>
                  </a:lnTo>
                  <a:cubicBezTo>
                    <a:pt x="29010" y="5119"/>
                    <a:pt x="30148" y="3982"/>
                    <a:pt x="30148" y="2503"/>
                  </a:cubicBezTo>
                  <a:cubicBezTo>
                    <a:pt x="30148" y="1138"/>
                    <a:pt x="29010" y="0"/>
                    <a:pt x="276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8875" lIns="98875" spcFirstLastPara="1" rIns="98875" wrap="square" tIns="98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77" name="Google Shape;477;p40"/>
          <p:cNvGrpSpPr/>
          <p:nvPr/>
        </p:nvGrpSpPr>
        <p:grpSpPr>
          <a:xfrm>
            <a:off x="865575" y="4398650"/>
            <a:ext cx="427720" cy="262293"/>
            <a:chOff x="4486300" y="569775"/>
            <a:chExt cx="427720" cy="262293"/>
          </a:xfrm>
        </p:grpSpPr>
        <p:sp>
          <p:nvSpPr>
            <p:cNvPr id="478" name="Google Shape;478;p40"/>
            <p:cNvSpPr/>
            <p:nvPr/>
          </p:nvSpPr>
          <p:spPr>
            <a:xfrm>
              <a:off x="4486300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40"/>
            <p:cNvSpPr/>
            <p:nvPr/>
          </p:nvSpPr>
          <p:spPr>
            <a:xfrm>
              <a:off x="4609573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40"/>
            <p:cNvSpPr/>
            <p:nvPr/>
          </p:nvSpPr>
          <p:spPr>
            <a:xfrm>
              <a:off x="4732847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40"/>
            <p:cNvSpPr/>
            <p:nvPr/>
          </p:nvSpPr>
          <p:spPr>
            <a:xfrm>
              <a:off x="4856120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40"/>
            <p:cNvSpPr/>
            <p:nvPr/>
          </p:nvSpPr>
          <p:spPr>
            <a:xfrm>
              <a:off x="4486300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40"/>
            <p:cNvSpPr/>
            <p:nvPr/>
          </p:nvSpPr>
          <p:spPr>
            <a:xfrm>
              <a:off x="4609573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40"/>
            <p:cNvSpPr/>
            <p:nvPr/>
          </p:nvSpPr>
          <p:spPr>
            <a:xfrm>
              <a:off x="4732847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40"/>
            <p:cNvSpPr/>
            <p:nvPr/>
          </p:nvSpPr>
          <p:spPr>
            <a:xfrm>
              <a:off x="4856120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40"/>
            <p:cNvSpPr/>
            <p:nvPr/>
          </p:nvSpPr>
          <p:spPr>
            <a:xfrm>
              <a:off x="4486300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40"/>
            <p:cNvSpPr/>
            <p:nvPr/>
          </p:nvSpPr>
          <p:spPr>
            <a:xfrm>
              <a:off x="4609573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40"/>
            <p:cNvSpPr/>
            <p:nvPr/>
          </p:nvSpPr>
          <p:spPr>
            <a:xfrm>
              <a:off x="4732847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40"/>
            <p:cNvSpPr/>
            <p:nvPr/>
          </p:nvSpPr>
          <p:spPr>
            <a:xfrm>
              <a:off x="4856120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90" name="Google Shape;490;p40"/>
          <p:cNvGrpSpPr/>
          <p:nvPr/>
        </p:nvGrpSpPr>
        <p:grpSpPr>
          <a:xfrm>
            <a:off x="8173147" y="503250"/>
            <a:ext cx="181173" cy="187847"/>
            <a:chOff x="5528247" y="4608575"/>
            <a:chExt cx="181173" cy="187847"/>
          </a:xfrm>
        </p:grpSpPr>
        <p:sp>
          <p:nvSpPr>
            <p:cNvPr id="491" name="Google Shape;491;p40"/>
            <p:cNvSpPr/>
            <p:nvPr/>
          </p:nvSpPr>
          <p:spPr>
            <a:xfrm>
              <a:off x="5528247" y="46085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40"/>
            <p:cNvSpPr/>
            <p:nvPr/>
          </p:nvSpPr>
          <p:spPr>
            <a:xfrm>
              <a:off x="5651520" y="46085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40"/>
            <p:cNvSpPr/>
            <p:nvPr/>
          </p:nvSpPr>
          <p:spPr>
            <a:xfrm>
              <a:off x="5528247" y="473852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40"/>
            <p:cNvSpPr/>
            <p:nvPr/>
          </p:nvSpPr>
          <p:spPr>
            <a:xfrm>
              <a:off x="5651520" y="473852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95" name="Google Shape;495;p40"/>
          <p:cNvGrpSpPr/>
          <p:nvPr/>
        </p:nvGrpSpPr>
        <p:grpSpPr>
          <a:xfrm>
            <a:off x="4349297" y="3844275"/>
            <a:ext cx="181173" cy="187847"/>
            <a:chOff x="5528247" y="4608575"/>
            <a:chExt cx="181173" cy="187847"/>
          </a:xfrm>
        </p:grpSpPr>
        <p:sp>
          <p:nvSpPr>
            <p:cNvPr id="496" name="Google Shape;496;p40"/>
            <p:cNvSpPr/>
            <p:nvPr/>
          </p:nvSpPr>
          <p:spPr>
            <a:xfrm>
              <a:off x="5528247" y="46085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40"/>
            <p:cNvSpPr/>
            <p:nvPr/>
          </p:nvSpPr>
          <p:spPr>
            <a:xfrm>
              <a:off x="5651520" y="46085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40"/>
            <p:cNvSpPr/>
            <p:nvPr/>
          </p:nvSpPr>
          <p:spPr>
            <a:xfrm>
              <a:off x="5528247" y="473852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40"/>
            <p:cNvSpPr/>
            <p:nvPr/>
          </p:nvSpPr>
          <p:spPr>
            <a:xfrm>
              <a:off x="5651520" y="473852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00" name="Google Shape;500;p40" title="100006596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440" y="1156050"/>
            <a:ext cx="1691849" cy="37579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1" name="Google Shape;501;p40"/>
          <p:cNvGrpSpPr/>
          <p:nvPr/>
        </p:nvGrpSpPr>
        <p:grpSpPr>
          <a:xfrm>
            <a:off x="2393742" y="985796"/>
            <a:ext cx="1899232" cy="3995613"/>
            <a:chOff x="5486238" y="985800"/>
            <a:chExt cx="1885468" cy="3234267"/>
          </a:xfrm>
        </p:grpSpPr>
        <p:sp>
          <p:nvSpPr>
            <p:cNvPr id="502" name="Google Shape;502;p40"/>
            <p:cNvSpPr/>
            <p:nvPr/>
          </p:nvSpPr>
          <p:spPr>
            <a:xfrm>
              <a:off x="5486238" y="985800"/>
              <a:ext cx="1885468" cy="3234267"/>
            </a:xfrm>
            <a:custGeom>
              <a:rect b="b" l="l" r="r" t="t"/>
              <a:pathLst>
                <a:path extrusionOk="0" h="207958" w="122294">
                  <a:moveTo>
                    <a:pt x="9670" y="0"/>
                  </a:moveTo>
                  <a:cubicBezTo>
                    <a:pt x="4323" y="0"/>
                    <a:pt x="0" y="4323"/>
                    <a:pt x="0" y="9670"/>
                  </a:cubicBezTo>
                  <a:lnTo>
                    <a:pt x="0" y="198288"/>
                  </a:lnTo>
                  <a:cubicBezTo>
                    <a:pt x="0" y="203634"/>
                    <a:pt x="4323" y="207957"/>
                    <a:pt x="9670" y="207957"/>
                  </a:cubicBezTo>
                  <a:lnTo>
                    <a:pt x="112624" y="207957"/>
                  </a:lnTo>
                  <a:cubicBezTo>
                    <a:pt x="117971" y="207957"/>
                    <a:pt x="122294" y="203634"/>
                    <a:pt x="122294" y="198288"/>
                  </a:cubicBezTo>
                  <a:lnTo>
                    <a:pt x="122294" y="9670"/>
                  </a:lnTo>
                  <a:cubicBezTo>
                    <a:pt x="122294" y="4323"/>
                    <a:pt x="117971" y="0"/>
                    <a:pt x="112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8875" lIns="98875" spcFirstLastPara="1" rIns="98875" wrap="square" tIns="98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40"/>
            <p:cNvSpPr/>
            <p:nvPr/>
          </p:nvSpPr>
          <p:spPr>
            <a:xfrm>
              <a:off x="6652587" y="1042151"/>
              <a:ext cx="78938" cy="79629"/>
            </a:xfrm>
            <a:custGeom>
              <a:rect b="b" l="l" r="r" t="t"/>
              <a:pathLst>
                <a:path extrusionOk="0" h="5120" w="5120">
                  <a:moveTo>
                    <a:pt x="2617" y="0"/>
                  </a:moveTo>
                  <a:cubicBezTo>
                    <a:pt x="1138" y="0"/>
                    <a:pt x="0" y="1138"/>
                    <a:pt x="0" y="2503"/>
                  </a:cubicBezTo>
                  <a:cubicBezTo>
                    <a:pt x="0" y="3982"/>
                    <a:pt x="1138" y="5119"/>
                    <a:pt x="2617" y="5119"/>
                  </a:cubicBezTo>
                  <a:cubicBezTo>
                    <a:pt x="3982" y="5119"/>
                    <a:pt x="5120" y="3982"/>
                    <a:pt x="5120" y="2503"/>
                  </a:cubicBezTo>
                  <a:cubicBezTo>
                    <a:pt x="5120" y="1138"/>
                    <a:pt x="3982" y="0"/>
                    <a:pt x="2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8875" lIns="98875" spcFirstLastPara="1" rIns="98875" wrap="square" tIns="98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40"/>
            <p:cNvSpPr/>
            <p:nvPr/>
          </p:nvSpPr>
          <p:spPr>
            <a:xfrm>
              <a:off x="6126403" y="1042151"/>
              <a:ext cx="464807" cy="79629"/>
            </a:xfrm>
            <a:custGeom>
              <a:rect b="b" l="l" r="r" t="t"/>
              <a:pathLst>
                <a:path extrusionOk="0" h="5120" w="30148">
                  <a:moveTo>
                    <a:pt x="2617" y="0"/>
                  </a:moveTo>
                  <a:cubicBezTo>
                    <a:pt x="1139" y="0"/>
                    <a:pt x="1" y="1138"/>
                    <a:pt x="1" y="2503"/>
                  </a:cubicBezTo>
                  <a:cubicBezTo>
                    <a:pt x="1" y="3982"/>
                    <a:pt x="1139" y="5119"/>
                    <a:pt x="2617" y="5119"/>
                  </a:cubicBezTo>
                  <a:lnTo>
                    <a:pt x="27645" y="5119"/>
                  </a:lnTo>
                  <a:cubicBezTo>
                    <a:pt x="29010" y="5119"/>
                    <a:pt x="30148" y="3982"/>
                    <a:pt x="30148" y="2503"/>
                  </a:cubicBezTo>
                  <a:cubicBezTo>
                    <a:pt x="30148" y="1138"/>
                    <a:pt x="29010" y="0"/>
                    <a:pt x="276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8875" lIns="98875" spcFirstLastPara="1" rIns="98875" wrap="square" tIns="98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05" name="Google Shape;505;p40"/>
          <p:cNvGrpSpPr/>
          <p:nvPr/>
        </p:nvGrpSpPr>
        <p:grpSpPr>
          <a:xfrm>
            <a:off x="4537742" y="985796"/>
            <a:ext cx="1899232" cy="3995613"/>
            <a:chOff x="5486238" y="985800"/>
            <a:chExt cx="1885468" cy="3234267"/>
          </a:xfrm>
        </p:grpSpPr>
        <p:sp>
          <p:nvSpPr>
            <p:cNvPr id="506" name="Google Shape;506;p40"/>
            <p:cNvSpPr/>
            <p:nvPr/>
          </p:nvSpPr>
          <p:spPr>
            <a:xfrm>
              <a:off x="5486238" y="985800"/>
              <a:ext cx="1885468" cy="3234267"/>
            </a:xfrm>
            <a:custGeom>
              <a:rect b="b" l="l" r="r" t="t"/>
              <a:pathLst>
                <a:path extrusionOk="0" h="207958" w="122294">
                  <a:moveTo>
                    <a:pt x="9670" y="0"/>
                  </a:moveTo>
                  <a:cubicBezTo>
                    <a:pt x="4323" y="0"/>
                    <a:pt x="0" y="4323"/>
                    <a:pt x="0" y="9670"/>
                  </a:cubicBezTo>
                  <a:lnTo>
                    <a:pt x="0" y="198288"/>
                  </a:lnTo>
                  <a:cubicBezTo>
                    <a:pt x="0" y="203634"/>
                    <a:pt x="4323" y="207957"/>
                    <a:pt x="9670" y="207957"/>
                  </a:cubicBezTo>
                  <a:lnTo>
                    <a:pt x="112624" y="207957"/>
                  </a:lnTo>
                  <a:cubicBezTo>
                    <a:pt x="117971" y="207957"/>
                    <a:pt x="122294" y="203634"/>
                    <a:pt x="122294" y="198288"/>
                  </a:cubicBezTo>
                  <a:lnTo>
                    <a:pt x="122294" y="9670"/>
                  </a:lnTo>
                  <a:cubicBezTo>
                    <a:pt x="122294" y="4323"/>
                    <a:pt x="117971" y="0"/>
                    <a:pt x="112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8875" lIns="98875" spcFirstLastPara="1" rIns="98875" wrap="square" tIns="98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40"/>
            <p:cNvSpPr/>
            <p:nvPr/>
          </p:nvSpPr>
          <p:spPr>
            <a:xfrm>
              <a:off x="6652587" y="1042151"/>
              <a:ext cx="78938" cy="79629"/>
            </a:xfrm>
            <a:custGeom>
              <a:rect b="b" l="l" r="r" t="t"/>
              <a:pathLst>
                <a:path extrusionOk="0" h="5120" w="5120">
                  <a:moveTo>
                    <a:pt x="2617" y="0"/>
                  </a:moveTo>
                  <a:cubicBezTo>
                    <a:pt x="1138" y="0"/>
                    <a:pt x="0" y="1138"/>
                    <a:pt x="0" y="2503"/>
                  </a:cubicBezTo>
                  <a:cubicBezTo>
                    <a:pt x="0" y="3982"/>
                    <a:pt x="1138" y="5119"/>
                    <a:pt x="2617" y="5119"/>
                  </a:cubicBezTo>
                  <a:cubicBezTo>
                    <a:pt x="3982" y="5119"/>
                    <a:pt x="5120" y="3982"/>
                    <a:pt x="5120" y="2503"/>
                  </a:cubicBezTo>
                  <a:cubicBezTo>
                    <a:pt x="5120" y="1138"/>
                    <a:pt x="3982" y="0"/>
                    <a:pt x="2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8875" lIns="98875" spcFirstLastPara="1" rIns="98875" wrap="square" tIns="98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" name="Google Shape;508;p40"/>
            <p:cNvSpPr/>
            <p:nvPr/>
          </p:nvSpPr>
          <p:spPr>
            <a:xfrm>
              <a:off x="6126403" y="1042151"/>
              <a:ext cx="464807" cy="79629"/>
            </a:xfrm>
            <a:custGeom>
              <a:rect b="b" l="l" r="r" t="t"/>
              <a:pathLst>
                <a:path extrusionOk="0" h="5120" w="30148">
                  <a:moveTo>
                    <a:pt x="2617" y="0"/>
                  </a:moveTo>
                  <a:cubicBezTo>
                    <a:pt x="1139" y="0"/>
                    <a:pt x="1" y="1138"/>
                    <a:pt x="1" y="2503"/>
                  </a:cubicBezTo>
                  <a:cubicBezTo>
                    <a:pt x="1" y="3982"/>
                    <a:pt x="1139" y="5119"/>
                    <a:pt x="2617" y="5119"/>
                  </a:cubicBezTo>
                  <a:lnTo>
                    <a:pt x="27645" y="5119"/>
                  </a:lnTo>
                  <a:cubicBezTo>
                    <a:pt x="29010" y="5119"/>
                    <a:pt x="30148" y="3982"/>
                    <a:pt x="30148" y="2503"/>
                  </a:cubicBezTo>
                  <a:cubicBezTo>
                    <a:pt x="30148" y="1138"/>
                    <a:pt x="29010" y="0"/>
                    <a:pt x="276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8875" lIns="98875" spcFirstLastPara="1" rIns="98875" wrap="square" tIns="98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09" name="Google Shape;509;p40"/>
          <p:cNvGrpSpPr/>
          <p:nvPr/>
        </p:nvGrpSpPr>
        <p:grpSpPr>
          <a:xfrm>
            <a:off x="6681742" y="985796"/>
            <a:ext cx="1899232" cy="3995613"/>
            <a:chOff x="5486238" y="985800"/>
            <a:chExt cx="1885468" cy="3234267"/>
          </a:xfrm>
        </p:grpSpPr>
        <p:sp>
          <p:nvSpPr>
            <p:cNvPr id="510" name="Google Shape;510;p40"/>
            <p:cNvSpPr/>
            <p:nvPr/>
          </p:nvSpPr>
          <p:spPr>
            <a:xfrm>
              <a:off x="5486238" y="985800"/>
              <a:ext cx="1885468" cy="3234267"/>
            </a:xfrm>
            <a:custGeom>
              <a:rect b="b" l="l" r="r" t="t"/>
              <a:pathLst>
                <a:path extrusionOk="0" h="207958" w="122294">
                  <a:moveTo>
                    <a:pt x="9670" y="0"/>
                  </a:moveTo>
                  <a:cubicBezTo>
                    <a:pt x="4323" y="0"/>
                    <a:pt x="0" y="4323"/>
                    <a:pt x="0" y="9670"/>
                  </a:cubicBezTo>
                  <a:lnTo>
                    <a:pt x="0" y="198288"/>
                  </a:lnTo>
                  <a:cubicBezTo>
                    <a:pt x="0" y="203634"/>
                    <a:pt x="4323" y="207957"/>
                    <a:pt x="9670" y="207957"/>
                  </a:cubicBezTo>
                  <a:lnTo>
                    <a:pt x="112624" y="207957"/>
                  </a:lnTo>
                  <a:cubicBezTo>
                    <a:pt x="117971" y="207957"/>
                    <a:pt x="122294" y="203634"/>
                    <a:pt x="122294" y="198288"/>
                  </a:cubicBezTo>
                  <a:lnTo>
                    <a:pt x="122294" y="9670"/>
                  </a:lnTo>
                  <a:cubicBezTo>
                    <a:pt x="122294" y="4323"/>
                    <a:pt x="117971" y="0"/>
                    <a:pt x="112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8875" lIns="98875" spcFirstLastPara="1" rIns="98875" wrap="square" tIns="98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40"/>
            <p:cNvSpPr/>
            <p:nvPr/>
          </p:nvSpPr>
          <p:spPr>
            <a:xfrm>
              <a:off x="6652587" y="1042151"/>
              <a:ext cx="78938" cy="79629"/>
            </a:xfrm>
            <a:custGeom>
              <a:rect b="b" l="l" r="r" t="t"/>
              <a:pathLst>
                <a:path extrusionOk="0" h="5120" w="5120">
                  <a:moveTo>
                    <a:pt x="2617" y="0"/>
                  </a:moveTo>
                  <a:cubicBezTo>
                    <a:pt x="1138" y="0"/>
                    <a:pt x="0" y="1138"/>
                    <a:pt x="0" y="2503"/>
                  </a:cubicBezTo>
                  <a:cubicBezTo>
                    <a:pt x="0" y="3982"/>
                    <a:pt x="1138" y="5119"/>
                    <a:pt x="2617" y="5119"/>
                  </a:cubicBezTo>
                  <a:cubicBezTo>
                    <a:pt x="3982" y="5119"/>
                    <a:pt x="5120" y="3982"/>
                    <a:pt x="5120" y="2503"/>
                  </a:cubicBezTo>
                  <a:cubicBezTo>
                    <a:pt x="5120" y="1138"/>
                    <a:pt x="3982" y="0"/>
                    <a:pt x="2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8875" lIns="98875" spcFirstLastPara="1" rIns="98875" wrap="square" tIns="98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40"/>
            <p:cNvSpPr/>
            <p:nvPr/>
          </p:nvSpPr>
          <p:spPr>
            <a:xfrm>
              <a:off x="6126403" y="1042151"/>
              <a:ext cx="464807" cy="79629"/>
            </a:xfrm>
            <a:custGeom>
              <a:rect b="b" l="l" r="r" t="t"/>
              <a:pathLst>
                <a:path extrusionOk="0" h="5120" w="30148">
                  <a:moveTo>
                    <a:pt x="2617" y="0"/>
                  </a:moveTo>
                  <a:cubicBezTo>
                    <a:pt x="1139" y="0"/>
                    <a:pt x="1" y="1138"/>
                    <a:pt x="1" y="2503"/>
                  </a:cubicBezTo>
                  <a:cubicBezTo>
                    <a:pt x="1" y="3982"/>
                    <a:pt x="1139" y="5119"/>
                    <a:pt x="2617" y="5119"/>
                  </a:cubicBezTo>
                  <a:lnTo>
                    <a:pt x="27645" y="5119"/>
                  </a:lnTo>
                  <a:cubicBezTo>
                    <a:pt x="29010" y="5119"/>
                    <a:pt x="30148" y="3982"/>
                    <a:pt x="30148" y="2503"/>
                  </a:cubicBezTo>
                  <a:cubicBezTo>
                    <a:pt x="30148" y="1138"/>
                    <a:pt x="29010" y="0"/>
                    <a:pt x="276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8875" lIns="98875" spcFirstLastPara="1" rIns="98875" wrap="square" tIns="98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13" name="Google Shape;513;p40" title="1000065971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9350" y="1217875"/>
            <a:ext cx="1664026" cy="3696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40" title="1000065969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78924" y="1270225"/>
            <a:ext cx="1616875" cy="3591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40" title="1000065968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4925" y="1270225"/>
            <a:ext cx="1616875" cy="35914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41"/>
          <p:cNvSpPr txBox="1"/>
          <p:nvPr>
            <p:ph type="title"/>
          </p:nvPr>
        </p:nvSpPr>
        <p:spPr>
          <a:xfrm>
            <a:off x="961300" y="-39300"/>
            <a:ext cx="2973000" cy="102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</a:t>
            </a:r>
            <a:endParaRPr/>
          </a:p>
        </p:txBody>
      </p:sp>
      <p:grpSp>
        <p:nvGrpSpPr>
          <p:cNvPr id="521" name="Google Shape;521;p41"/>
          <p:cNvGrpSpPr/>
          <p:nvPr/>
        </p:nvGrpSpPr>
        <p:grpSpPr>
          <a:xfrm>
            <a:off x="249742" y="985796"/>
            <a:ext cx="1899232" cy="3995613"/>
            <a:chOff x="5486238" y="985800"/>
            <a:chExt cx="1885468" cy="3234267"/>
          </a:xfrm>
        </p:grpSpPr>
        <p:sp>
          <p:nvSpPr>
            <p:cNvPr id="522" name="Google Shape;522;p41"/>
            <p:cNvSpPr/>
            <p:nvPr/>
          </p:nvSpPr>
          <p:spPr>
            <a:xfrm>
              <a:off x="5486238" y="985800"/>
              <a:ext cx="1885468" cy="3234267"/>
            </a:xfrm>
            <a:custGeom>
              <a:rect b="b" l="l" r="r" t="t"/>
              <a:pathLst>
                <a:path extrusionOk="0" h="207958" w="122294">
                  <a:moveTo>
                    <a:pt x="9670" y="0"/>
                  </a:moveTo>
                  <a:cubicBezTo>
                    <a:pt x="4323" y="0"/>
                    <a:pt x="0" y="4323"/>
                    <a:pt x="0" y="9670"/>
                  </a:cubicBezTo>
                  <a:lnTo>
                    <a:pt x="0" y="198288"/>
                  </a:lnTo>
                  <a:cubicBezTo>
                    <a:pt x="0" y="203634"/>
                    <a:pt x="4323" y="207957"/>
                    <a:pt x="9670" y="207957"/>
                  </a:cubicBezTo>
                  <a:lnTo>
                    <a:pt x="112624" y="207957"/>
                  </a:lnTo>
                  <a:cubicBezTo>
                    <a:pt x="117971" y="207957"/>
                    <a:pt x="122294" y="203634"/>
                    <a:pt x="122294" y="198288"/>
                  </a:cubicBezTo>
                  <a:lnTo>
                    <a:pt x="122294" y="9670"/>
                  </a:lnTo>
                  <a:cubicBezTo>
                    <a:pt x="122294" y="4323"/>
                    <a:pt x="117971" y="0"/>
                    <a:pt x="112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8875" lIns="98875" spcFirstLastPara="1" rIns="98875" wrap="square" tIns="98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" name="Google Shape;523;p41"/>
            <p:cNvSpPr/>
            <p:nvPr/>
          </p:nvSpPr>
          <p:spPr>
            <a:xfrm>
              <a:off x="6652587" y="1042151"/>
              <a:ext cx="78938" cy="79629"/>
            </a:xfrm>
            <a:custGeom>
              <a:rect b="b" l="l" r="r" t="t"/>
              <a:pathLst>
                <a:path extrusionOk="0" h="5120" w="5120">
                  <a:moveTo>
                    <a:pt x="2617" y="0"/>
                  </a:moveTo>
                  <a:cubicBezTo>
                    <a:pt x="1138" y="0"/>
                    <a:pt x="0" y="1138"/>
                    <a:pt x="0" y="2503"/>
                  </a:cubicBezTo>
                  <a:cubicBezTo>
                    <a:pt x="0" y="3982"/>
                    <a:pt x="1138" y="5119"/>
                    <a:pt x="2617" y="5119"/>
                  </a:cubicBezTo>
                  <a:cubicBezTo>
                    <a:pt x="3982" y="5119"/>
                    <a:pt x="5120" y="3982"/>
                    <a:pt x="5120" y="2503"/>
                  </a:cubicBezTo>
                  <a:cubicBezTo>
                    <a:pt x="5120" y="1138"/>
                    <a:pt x="3982" y="0"/>
                    <a:pt x="2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8875" lIns="98875" spcFirstLastPara="1" rIns="98875" wrap="square" tIns="98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41"/>
            <p:cNvSpPr/>
            <p:nvPr/>
          </p:nvSpPr>
          <p:spPr>
            <a:xfrm>
              <a:off x="6126403" y="1042151"/>
              <a:ext cx="464807" cy="79629"/>
            </a:xfrm>
            <a:custGeom>
              <a:rect b="b" l="l" r="r" t="t"/>
              <a:pathLst>
                <a:path extrusionOk="0" h="5120" w="30148">
                  <a:moveTo>
                    <a:pt x="2617" y="0"/>
                  </a:moveTo>
                  <a:cubicBezTo>
                    <a:pt x="1139" y="0"/>
                    <a:pt x="1" y="1138"/>
                    <a:pt x="1" y="2503"/>
                  </a:cubicBezTo>
                  <a:cubicBezTo>
                    <a:pt x="1" y="3982"/>
                    <a:pt x="1139" y="5119"/>
                    <a:pt x="2617" y="5119"/>
                  </a:cubicBezTo>
                  <a:lnTo>
                    <a:pt x="27645" y="5119"/>
                  </a:lnTo>
                  <a:cubicBezTo>
                    <a:pt x="29010" y="5119"/>
                    <a:pt x="30148" y="3982"/>
                    <a:pt x="30148" y="2503"/>
                  </a:cubicBezTo>
                  <a:cubicBezTo>
                    <a:pt x="30148" y="1138"/>
                    <a:pt x="29010" y="0"/>
                    <a:pt x="276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8875" lIns="98875" spcFirstLastPara="1" rIns="98875" wrap="square" tIns="98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25" name="Google Shape;525;p41"/>
          <p:cNvGrpSpPr/>
          <p:nvPr/>
        </p:nvGrpSpPr>
        <p:grpSpPr>
          <a:xfrm>
            <a:off x="865575" y="4398650"/>
            <a:ext cx="427720" cy="262293"/>
            <a:chOff x="4486300" y="569775"/>
            <a:chExt cx="427720" cy="262293"/>
          </a:xfrm>
        </p:grpSpPr>
        <p:sp>
          <p:nvSpPr>
            <p:cNvPr id="526" name="Google Shape;526;p41"/>
            <p:cNvSpPr/>
            <p:nvPr/>
          </p:nvSpPr>
          <p:spPr>
            <a:xfrm>
              <a:off x="4486300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41"/>
            <p:cNvSpPr/>
            <p:nvPr/>
          </p:nvSpPr>
          <p:spPr>
            <a:xfrm>
              <a:off x="4609573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41"/>
            <p:cNvSpPr/>
            <p:nvPr/>
          </p:nvSpPr>
          <p:spPr>
            <a:xfrm>
              <a:off x="4732847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41"/>
            <p:cNvSpPr/>
            <p:nvPr/>
          </p:nvSpPr>
          <p:spPr>
            <a:xfrm>
              <a:off x="4856120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41"/>
            <p:cNvSpPr/>
            <p:nvPr/>
          </p:nvSpPr>
          <p:spPr>
            <a:xfrm>
              <a:off x="4486300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" name="Google Shape;531;p41"/>
            <p:cNvSpPr/>
            <p:nvPr/>
          </p:nvSpPr>
          <p:spPr>
            <a:xfrm>
              <a:off x="4609573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41"/>
            <p:cNvSpPr/>
            <p:nvPr/>
          </p:nvSpPr>
          <p:spPr>
            <a:xfrm>
              <a:off x="4732847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41"/>
            <p:cNvSpPr/>
            <p:nvPr/>
          </p:nvSpPr>
          <p:spPr>
            <a:xfrm>
              <a:off x="4856120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41"/>
            <p:cNvSpPr/>
            <p:nvPr/>
          </p:nvSpPr>
          <p:spPr>
            <a:xfrm>
              <a:off x="4486300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Google Shape;535;p41"/>
            <p:cNvSpPr/>
            <p:nvPr/>
          </p:nvSpPr>
          <p:spPr>
            <a:xfrm>
              <a:off x="4609573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41"/>
            <p:cNvSpPr/>
            <p:nvPr/>
          </p:nvSpPr>
          <p:spPr>
            <a:xfrm>
              <a:off x="4732847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" name="Google Shape;537;p41"/>
            <p:cNvSpPr/>
            <p:nvPr/>
          </p:nvSpPr>
          <p:spPr>
            <a:xfrm>
              <a:off x="4856120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38" name="Google Shape;538;p41"/>
          <p:cNvGrpSpPr/>
          <p:nvPr/>
        </p:nvGrpSpPr>
        <p:grpSpPr>
          <a:xfrm>
            <a:off x="8173147" y="503250"/>
            <a:ext cx="181173" cy="187847"/>
            <a:chOff x="5528247" y="4608575"/>
            <a:chExt cx="181173" cy="187847"/>
          </a:xfrm>
        </p:grpSpPr>
        <p:sp>
          <p:nvSpPr>
            <p:cNvPr id="539" name="Google Shape;539;p41"/>
            <p:cNvSpPr/>
            <p:nvPr/>
          </p:nvSpPr>
          <p:spPr>
            <a:xfrm>
              <a:off x="5528247" y="46085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41"/>
            <p:cNvSpPr/>
            <p:nvPr/>
          </p:nvSpPr>
          <p:spPr>
            <a:xfrm>
              <a:off x="5651520" y="46085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41"/>
            <p:cNvSpPr/>
            <p:nvPr/>
          </p:nvSpPr>
          <p:spPr>
            <a:xfrm>
              <a:off x="5528247" y="473852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p41"/>
            <p:cNvSpPr/>
            <p:nvPr/>
          </p:nvSpPr>
          <p:spPr>
            <a:xfrm>
              <a:off x="5651520" y="473852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43" name="Google Shape;543;p41"/>
          <p:cNvGrpSpPr/>
          <p:nvPr/>
        </p:nvGrpSpPr>
        <p:grpSpPr>
          <a:xfrm>
            <a:off x="4349297" y="3844275"/>
            <a:ext cx="181173" cy="187847"/>
            <a:chOff x="5528247" y="4608575"/>
            <a:chExt cx="181173" cy="187847"/>
          </a:xfrm>
        </p:grpSpPr>
        <p:sp>
          <p:nvSpPr>
            <p:cNvPr id="544" name="Google Shape;544;p41"/>
            <p:cNvSpPr/>
            <p:nvPr/>
          </p:nvSpPr>
          <p:spPr>
            <a:xfrm>
              <a:off x="5528247" y="46085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" name="Google Shape;545;p41"/>
            <p:cNvSpPr/>
            <p:nvPr/>
          </p:nvSpPr>
          <p:spPr>
            <a:xfrm>
              <a:off x="5651520" y="46085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" name="Google Shape;546;p41"/>
            <p:cNvSpPr/>
            <p:nvPr/>
          </p:nvSpPr>
          <p:spPr>
            <a:xfrm>
              <a:off x="5528247" y="473852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" name="Google Shape;547;p41"/>
            <p:cNvSpPr/>
            <p:nvPr/>
          </p:nvSpPr>
          <p:spPr>
            <a:xfrm>
              <a:off x="5651520" y="473852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48" name="Google Shape;548;p41"/>
          <p:cNvGrpSpPr/>
          <p:nvPr/>
        </p:nvGrpSpPr>
        <p:grpSpPr>
          <a:xfrm>
            <a:off x="2393742" y="985796"/>
            <a:ext cx="1899232" cy="3995613"/>
            <a:chOff x="5486238" y="985800"/>
            <a:chExt cx="1885468" cy="3234267"/>
          </a:xfrm>
        </p:grpSpPr>
        <p:sp>
          <p:nvSpPr>
            <p:cNvPr id="549" name="Google Shape;549;p41"/>
            <p:cNvSpPr/>
            <p:nvPr/>
          </p:nvSpPr>
          <p:spPr>
            <a:xfrm>
              <a:off x="5486238" y="985800"/>
              <a:ext cx="1885468" cy="3234267"/>
            </a:xfrm>
            <a:custGeom>
              <a:rect b="b" l="l" r="r" t="t"/>
              <a:pathLst>
                <a:path extrusionOk="0" h="207958" w="122294">
                  <a:moveTo>
                    <a:pt x="9670" y="0"/>
                  </a:moveTo>
                  <a:cubicBezTo>
                    <a:pt x="4323" y="0"/>
                    <a:pt x="0" y="4323"/>
                    <a:pt x="0" y="9670"/>
                  </a:cubicBezTo>
                  <a:lnTo>
                    <a:pt x="0" y="198288"/>
                  </a:lnTo>
                  <a:cubicBezTo>
                    <a:pt x="0" y="203634"/>
                    <a:pt x="4323" y="207957"/>
                    <a:pt x="9670" y="207957"/>
                  </a:cubicBezTo>
                  <a:lnTo>
                    <a:pt x="112624" y="207957"/>
                  </a:lnTo>
                  <a:cubicBezTo>
                    <a:pt x="117971" y="207957"/>
                    <a:pt x="122294" y="203634"/>
                    <a:pt x="122294" y="198288"/>
                  </a:cubicBezTo>
                  <a:lnTo>
                    <a:pt x="122294" y="9670"/>
                  </a:lnTo>
                  <a:cubicBezTo>
                    <a:pt x="122294" y="4323"/>
                    <a:pt x="117971" y="0"/>
                    <a:pt x="112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8875" lIns="98875" spcFirstLastPara="1" rIns="98875" wrap="square" tIns="98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41"/>
            <p:cNvSpPr/>
            <p:nvPr/>
          </p:nvSpPr>
          <p:spPr>
            <a:xfrm>
              <a:off x="6652587" y="1042151"/>
              <a:ext cx="78938" cy="79629"/>
            </a:xfrm>
            <a:custGeom>
              <a:rect b="b" l="l" r="r" t="t"/>
              <a:pathLst>
                <a:path extrusionOk="0" h="5120" w="5120">
                  <a:moveTo>
                    <a:pt x="2617" y="0"/>
                  </a:moveTo>
                  <a:cubicBezTo>
                    <a:pt x="1138" y="0"/>
                    <a:pt x="0" y="1138"/>
                    <a:pt x="0" y="2503"/>
                  </a:cubicBezTo>
                  <a:cubicBezTo>
                    <a:pt x="0" y="3982"/>
                    <a:pt x="1138" y="5119"/>
                    <a:pt x="2617" y="5119"/>
                  </a:cubicBezTo>
                  <a:cubicBezTo>
                    <a:pt x="3982" y="5119"/>
                    <a:pt x="5120" y="3982"/>
                    <a:pt x="5120" y="2503"/>
                  </a:cubicBezTo>
                  <a:cubicBezTo>
                    <a:pt x="5120" y="1138"/>
                    <a:pt x="3982" y="0"/>
                    <a:pt x="2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8875" lIns="98875" spcFirstLastPara="1" rIns="98875" wrap="square" tIns="98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41"/>
            <p:cNvSpPr/>
            <p:nvPr/>
          </p:nvSpPr>
          <p:spPr>
            <a:xfrm>
              <a:off x="6126403" y="1042151"/>
              <a:ext cx="464807" cy="79629"/>
            </a:xfrm>
            <a:custGeom>
              <a:rect b="b" l="l" r="r" t="t"/>
              <a:pathLst>
                <a:path extrusionOk="0" h="5120" w="30148">
                  <a:moveTo>
                    <a:pt x="2617" y="0"/>
                  </a:moveTo>
                  <a:cubicBezTo>
                    <a:pt x="1139" y="0"/>
                    <a:pt x="1" y="1138"/>
                    <a:pt x="1" y="2503"/>
                  </a:cubicBezTo>
                  <a:cubicBezTo>
                    <a:pt x="1" y="3982"/>
                    <a:pt x="1139" y="5119"/>
                    <a:pt x="2617" y="5119"/>
                  </a:cubicBezTo>
                  <a:lnTo>
                    <a:pt x="27645" y="5119"/>
                  </a:lnTo>
                  <a:cubicBezTo>
                    <a:pt x="29010" y="5119"/>
                    <a:pt x="30148" y="3982"/>
                    <a:pt x="30148" y="2503"/>
                  </a:cubicBezTo>
                  <a:cubicBezTo>
                    <a:pt x="30148" y="1138"/>
                    <a:pt x="29010" y="0"/>
                    <a:pt x="276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8875" lIns="98875" spcFirstLastPara="1" rIns="98875" wrap="square" tIns="98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52" name="Google Shape;552;p41"/>
          <p:cNvGrpSpPr/>
          <p:nvPr/>
        </p:nvGrpSpPr>
        <p:grpSpPr>
          <a:xfrm>
            <a:off x="4537742" y="985796"/>
            <a:ext cx="1899232" cy="3995613"/>
            <a:chOff x="5486238" y="985800"/>
            <a:chExt cx="1885468" cy="3234267"/>
          </a:xfrm>
        </p:grpSpPr>
        <p:sp>
          <p:nvSpPr>
            <p:cNvPr id="553" name="Google Shape;553;p41"/>
            <p:cNvSpPr/>
            <p:nvPr/>
          </p:nvSpPr>
          <p:spPr>
            <a:xfrm>
              <a:off x="5486238" y="985800"/>
              <a:ext cx="1885468" cy="3234267"/>
            </a:xfrm>
            <a:custGeom>
              <a:rect b="b" l="l" r="r" t="t"/>
              <a:pathLst>
                <a:path extrusionOk="0" h="207958" w="122294">
                  <a:moveTo>
                    <a:pt x="9670" y="0"/>
                  </a:moveTo>
                  <a:cubicBezTo>
                    <a:pt x="4323" y="0"/>
                    <a:pt x="0" y="4323"/>
                    <a:pt x="0" y="9670"/>
                  </a:cubicBezTo>
                  <a:lnTo>
                    <a:pt x="0" y="198288"/>
                  </a:lnTo>
                  <a:cubicBezTo>
                    <a:pt x="0" y="203634"/>
                    <a:pt x="4323" y="207957"/>
                    <a:pt x="9670" y="207957"/>
                  </a:cubicBezTo>
                  <a:lnTo>
                    <a:pt x="112624" y="207957"/>
                  </a:lnTo>
                  <a:cubicBezTo>
                    <a:pt x="117971" y="207957"/>
                    <a:pt x="122294" y="203634"/>
                    <a:pt x="122294" y="198288"/>
                  </a:cubicBezTo>
                  <a:lnTo>
                    <a:pt x="122294" y="9670"/>
                  </a:lnTo>
                  <a:cubicBezTo>
                    <a:pt x="122294" y="4323"/>
                    <a:pt x="117971" y="0"/>
                    <a:pt x="112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8875" lIns="98875" spcFirstLastPara="1" rIns="98875" wrap="square" tIns="98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41"/>
            <p:cNvSpPr/>
            <p:nvPr/>
          </p:nvSpPr>
          <p:spPr>
            <a:xfrm>
              <a:off x="6652587" y="1042151"/>
              <a:ext cx="78938" cy="79629"/>
            </a:xfrm>
            <a:custGeom>
              <a:rect b="b" l="l" r="r" t="t"/>
              <a:pathLst>
                <a:path extrusionOk="0" h="5120" w="5120">
                  <a:moveTo>
                    <a:pt x="2617" y="0"/>
                  </a:moveTo>
                  <a:cubicBezTo>
                    <a:pt x="1138" y="0"/>
                    <a:pt x="0" y="1138"/>
                    <a:pt x="0" y="2503"/>
                  </a:cubicBezTo>
                  <a:cubicBezTo>
                    <a:pt x="0" y="3982"/>
                    <a:pt x="1138" y="5119"/>
                    <a:pt x="2617" y="5119"/>
                  </a:cubicBezTo>
                  <a:cubicBezTo>
                    <a:pt x="3982" y="5119"/>
                    <a:pt x="5120" y="3982"/>
                    <a:pt x="5120" y="2503"/>
                  </a:cubicBezTo>
                  <a:cubicBezTo>
                    <a:pt x="5120" y="1138"/>
                    <a:pt x="3982" y="0"/>
                    <a:pt x="2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8875" lIns="98875" spcFirstLastPara="1" rIns="98875" wrap="square" tIns="98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41"/>
            <p:cNvSpPr/>
            <p:nvPr/>
          </p:nvSpPr>
          <p:spPr>
            <a:xfrm>
              <a:off x="6126403" y="1042151"/>
              <a:ext cx="464807" cy="79629"/>
            </a:xfrm>
            <a:custGeom>
              <a:rect b="b" l="l" r="r" t="t"/>
              <a:pathLst>
                <a:path extrusionOk="0" h="5120" w="30148">
                  <a:moveTo>
                    <a:pt x="2617" y="0"/>
                  </a:moveTo>
                  <a:cubicBezTo>
                    <a:pt x="1139" y="0"/>
                    <a:pt x="1" y="1138"/>
                    <a:pt x="1" y="2503"/>
                  </a:cubicBezTo>
                  <a:cubicBezTo>
                    <a:pt x="1" y="3982"/>
                    <a:pt x="1139" y="5119"/>
                    <a:pt x="2617" y="5119"/>
                  </a:cubicBezTo>
                  <a:lnTo>
                    <a:pt x="27645" y="5119"/>
                  </a:lnTo>
                  <a:cubicBezTo>
                    <a:pt x="29010" y="5119"/>
                    <a:pt x="30148" y="3982"/>
                    <a:pt x="30148" y="2503"/>
                  </a:cubicBezTo>
                  <a:cubicBezTo>
                    <a:pt x="30148" y="1138"/>
                    <a:pt x="29010" y="0"/>
                    <a:pt x="276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8875" lIns="98875" spcFirstLastPara="1" rIns="98875" wrap="square" tIns="98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56" name="Google Shape;556;p41"/>
          <p:cNvGrpSpPr/>
          <p:nvPr/>
        </p:nvGrpSpPr>
        <p:grpSpPr>
          <a:xfrm>
            <a:off x="6681742" y="985796"/>
            <a:ext cx="1899232" cy="3995613"/>
            <a:chOff x="5486238" y="985800"/>
            <a:chExt cx="1885468" cy="3234267"/>
          </a:xfrm>
        </p:grpSpPr>
        <p:sp>
          <p:nvSpPr>
            <p:cNvPr id="557" name="Google Shape;557;p41"/>
            <p:cNvSpPr/>
            <p:nvPr/>
          </p:nvSpPr>
          <p:spPr>
            <a:xfrm>
              <a:off x="5486238" y="985800"/>
              <a:ext cx="1885468" cy="3234267"/>
            </a:xfrm>
            <a:custGeom>
              <a:rect b="b" l="l" r="r" t="t"/>
              <a:pathLst>
                <a:path extrusionOk="0" h="207958" w="122294">
                  <a:moveTo>
                    <a:pt x="9670" y="0"/>
                  </a:moveTo>
                  <a:cubicBezTo>
                    <a:pt x="4323" y="0"/>
                    <a:pt x="0" y="4323"/>
                    <a:pt x="0" y="9670"/>
                  </a:cubicBezTo>
                  <a:lnTo>
                    <a:pt x="0" y="198288"/>
                  </a:lnTo>
                  <a:cubicBezTo>
                    <a:pt x="0" y="203634"/>
                    <a:pt x="4323" y="207957"/>
                    <a:pt x="9670" y="207957"/>
                  </a:cubicBezTo>
                  <a:lnTo>
                    <a:pt x="112624" y="207957"/>
                  </a:lnTo>
                  <a:cubicBezTo>
                    <a:pt x="117971" y="207957"/>
                    <a:pt x="122294" y="203634"/>
                    <a:pt x="122294" y="198288"/>
                  </a:cubicBezTo>
                  <a:lnTo>
                    <a:pt x="122294" y="9670"/>
                  </a:lnTo>
                  <a:cubicBezTo>
                    <a:pt x="122294" y="4323"/>
                    <a:pt x="117971" y="0"/>
                    <a:pt x="112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8875" lIns="98875" spcFirstLastPara="1" rIns="98875" wrap="square" tIns="98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41"/>
            <p:cNvSpPr/>
            <p:nvPr/>
          </p:nvSpPr>
          <p:spPr>
            <a:xfrm>
              <a:off x="6652587" y="1042151"/>
              <a:ext cx="78938" cy="79629"/>
            </a:xfrm>
            <a:custGeom>
              <a:rect b="b" l="l" r="r" t="t"/>
              <a:pathLst>
                <a:path extrusionOk="0" h="5120" w="5120">
                  <a:moveTo>
                    <a:pt x="2617" y="0"/>
                  </a:moveTo>
                  <a:cubicBezTo>
                    <a:pt x="1138" y="0"/>
                    <a:pt x="0" y="1138"/>
                    <a:pt x="0" y="2503"/>
                  </a:cubicBezTo>
                  <a:cubicBezTo>
                    <a:pt x="0" y="3982"/>
                    <a:pt x="1138" y="5119"/>
                    <a:pt x="2617" y="5119"/>
                  </a:cubicBezTo>
                  <a:cubicBezTo>
                    <a:pt x="3982" y="5119"/>
                    <a:pt x="5120" y="3982"/>
                    <a:pt x="5120" y="2503"/>
                  </a:cubicBezTo>
                  <a:cubicBezTo>
                    <a:pt x="5120" y="1138"/>
                    <a:pt x="3982" y="0"/>
                    <a:pt x="2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8875" lIns="98875" spcFirstLastPara="1" rIns="98875" wrap="square" tIns="98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41"/>
            <p:cNvSpPr/>
            <p:nvPr/>
          </p:nvSpPr>
          <p:spPr>
            <a:xfrm>
              <a:off x="6126403" y="1042151"/>
              <a:ext cx="464807" cy="79629"/>
            </a:xfrm>
            <a:custGeom>
              <a:rect b="b" l="l" r="r" t="t"/>
              <a:pathLst>
                <a:path extrusionOk="0" h="5120" w="30148">
                  <a:moveTo>
                    <a:pt x="2617" y="0"/>
                  </a:moveTo>
                  <a:cubicBezTo>
                    <a:pt x="1139" y="0"/>
                    <a:pt x="1" y="1138"/>
                    <a:pt x="1" y="2503"/>
                  </a:cubicBezTo>
                  <a:cubicBezTo>
                    <a:pt x="1" y="3982"/>
                    <a:pt x="1139" y="5119"/>
                    <a:pt x="2617" y="5119"/>
                  </a:cubicBezTo>
                  <a:lnTo>
                    <a:pt x="27645" y="5119"/>
                  </a:lnTo>
                  <a:cubicBezTo>
                    <a:pt x="29010" y="5119"/>
                    <a:pt x="30148" y="3982"/>
                    <a:pt x="30148" y="2503"/>
                  </a:cubicBezTo>
                  <a:cubicBezTo>
                    <a:pt x="30148" y="1138"/>
                    <a:pt x="29010" y="0"/>
                    <a:pt x="276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8875" lIns="98875" spcFirstLastPara="1" rIns="98875" wrap="square" tIns="98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60" name="Google Shape;560;p41" title="100006597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225" y="1255700"/>
            <a:ext cx="1614701" cy="3586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41" title="1000065973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43200" y="1255700"/>
            <a:ext cx="1614701" cy="3586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41" title="1000065975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54900" y="1209107"/>
            <a:ext cx="1660776" cy="3688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41" title="1000065976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16825" y="1255700"/>
            <a:ext cx="1660776" cy="368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42"/>
          <p:cNvSpPr txBox="1"/>
          <p:nvPr>
            <p:ph type="title"/>
          </p:nvPr>
        </p:nvSpPr>
        <p:spPr>
          <a:xfrm>
            <a:off x="961300" y="-39300"/>
            <a:ext cx="2973000" cy="102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</a:t>
            </a:r>
            <a:endParaRPr/>
          </a:p>
        </p:txBody>
      </p:sp>
      <p:grpSp>
        <p:nvGrpSpPr>
          <p:cNvPr id="569" name="Google Shape;569;p42"/>
          <p:cNvGrpSpPr/>
          <p:nvPr/>
        </p:nvGrpSpPr>
        <p:grpSpPr>
          <a:xfrm>
            <a:off x="249742" y="985796"/>
            <a:ext cx="1899232" cy="3995613"/>
            <a:chOff x="5486238" y="985800"/>
            <a:chExt cx="1885468" cy="3234267"/>
          </a:xfrm>
        </p:grpSpPr>
        <p:sp>
          <p:nvSpPr>
            <p:cNvPr id="570" name="Google Shape;570;p42"/>
            <p:cNvSpPr/>
            <p:nvPr/>
          </p:nvSpPr>
          <p:spPr>
            <a:xfrm>
              <a:off x="5486238" y="985800"/>
              <a:ext cx="1885468" cy="3234267"/>
            </a:xfrm>
            <a:custGeom>
              <a:rect b="b" l="l" r="r" t="t"/>
              <a:pathLst>
                <a:path extrusionOk="0" h="207958" w="122294">
                  <a:moveTo>
                    <a:pt x="9670" y="0"/>
                  </a:moveTo>
                  <a:cubicBezTo>
                    <a:pt x="4323" y="0"/>
                    <a:pt x="0" y="4323"/>
                    <a:pt x="0" y="9670"/>
                  </a:cubicBezTo>
                  <a:lnTo>
                    <a:pt x="0" y="198288"/>
                  </a:lnTo>
                  <a:cubicBezTo>
                    <a:pt x="0" y="203634"/>
                    <a:pt x="4323" y="207957"/>
                    <a:pt x="9670" y="207957"/>
                  </a:cubicBezTo>
                  <a:lnTo>
                    <a:pt x="112624" y="207957"/>
                  </a:lnTo>
                  <a:cubicBezTo>
                    <a:pt x="117971" y="207957"/>
                    <a:pt x="122294" y="203634"/>
                    <a:pt x="122294" y="198288"/>
                  </a:cubicBezTo>
                  <a:lnTo>
                    <a:pt x="122294" y="9670"/>
                  </a:lnTo>
                  <a:cubicBezTo>
                    <a:pt x="122294" y="4323"/>
                    <a:pt x="117971" y="0"/>
                    <a:pt x="112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8875" lIns="98875" spcFirstLastPara="1" rIns="98875" wrap="square" tIns="98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42"/>
            <p:cNvSpPr/>
            <p:nvPr/>
          </p:nvSpPr>
          <p:spPr>
            <a:xfrm>
              <a:off x="6652587" y="1042151"/>
              <a:ext cx="78938" cy="79629"/>
            </a:xfrm>
            <a:custGeom>
              <a:rect b="b" l="l" r="r" t="t"/>
              <a:pathLst>
                <a:path extrusionOk="0" h="5120" w="5120">
                  <a:moveTo>
                    <a:pt x="2617" y="0"/>
                  </a:moveTo>
                  <a:cubicBezTo>
                    <a:pt x="1138" y="0"/>
                    <a:pt x="0" y="1138"/>
                    <a:pt x="0" y="2503"/>
                  </a:cubicBezTo>
                  <a:cubicBezTo>
                    <a:pt x="0" y="3982"/>
                    <a:pt x="1138" y="5119"/>
                    <a:pt x="2617" y="5119"/>
                  </a:cubicBezTo>
                  <a:cubicBezTo>
                    <a:pt x="3982" y="5119"/>
                    <a:pt x="5120" y="3982"/>
                    <a:pt x="5120" y="2503"/>
                  </a:cubicBezTo>
                  <a:cubicBezTo>
                    <a:pt x="5120" y="1138"/>
                    <a:pt x="3982" y="0"/>
                    <a:pt x="2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8875" lIns="98875" spcFirstLastPara="1" rIns="98875" wrap="square" tIns="98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42"/>
            <p:cNvSpPr/>
            <p:nvPr/>
          </p:nvSpPr>
          <p:spPr>
            <a:xfrm>
              <a:off x="6126403" y="1042151"/>
              <a:ext cx="464807" cy="79629"/>
            </a:xfrm>
            <a:custGeom>
              <a:rect b="b" l="l" r="r" t="t"/>
              <a:pathLst>
                <a:path extrusionOk="0" h="5120" w="30148">
                  <a:moveTo>
                    <a:pt x="2617" y="0"/>
                  </a:moveTo>
                  <a:cubicBezTo>
                    <a:pt x="1139" y="0"/>
                    <a:pt x="1" y="1138"/>
                    <a:pt x="1" y="2503"/>
                  </a:cubicBezTo>
                  <a:cubicBezTo>
                    <a:pt x="1" y="3982"/>
                    <a:pt x="1139" y="5119"/>
                    <a:pt x="2617" y="5119"/>
                  </a:cubicBezTo>
                  <a:lnTo>
                    <a:pt x="27645" y="5119"/>
                  </a:lnTo>
                  <a:cubicBezTo>
                    <a:pt x="29010" y="5119"/>
                    <a:pt x="30148" y="3982"/>
                    <a:pt x="30148" y="2503"/>
                  </a:cubicBezTo>
                  <a:cubicBezTo>
                    <a:pt x="30148" y="1138"/>
                    <a:pt x="29010" y="0"/>
                    <a:pt x="276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8875" lIns="98875" spcFirstLastPara="1" rIns="98875" wrap="square" tIns="98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73" name="Google Shape;573;p42"/>
          <p:cNvGrpSpPr/>
          <p:nvPr/>
        </p:nvGrpSpPr>
        <p:grpSpPr>
          <a:xfrm>
            <a:off x="865575" y="4398650"/>
            <a:ext cx="427720" cy="262293"/>
            <a:chOff x="4486300" y="569775"/>
            <a:chExt cx="427720" cy="262293"/>
          </a:xfrm>
        </p:grpSpPr>
        <p:sp>
          <p:nvSpPr>
            <p:cNvPr id="574" name="Google Shape;574;p42"/>
            <p:cNvSpPr/>
            <p:nvPr/>
          </p:nvSpPr>
          <p:spPr>
            <a:xfrm>
              <a:off x="4486300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42"/>
            <p:cNvSpPr/>
            <p:nvPr/>
          </p:nvSpPr>
          <p:spPr>
            <a:xfrm>
              <a:off x="4609573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42"/>
            <p:cNvSpPr/>
            <p:nvPr/>
          </p:nvSpPr>
          <p:spPr>
            <a:xfrm>
              <a:off x="4732847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42"/>
            <p:cNvSpPr/>
            <p:nvPr/>
          </p:nvSpPr>
          <p:spPr>
            <a:xfrm>
              <a:off x="4856120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42"/>
            <p:cNvSpPr/>
            <p:nvPr/>
          </p:nvSpPr>
          <p:spPr>
            <a:xfrm>
              <a:off x="4486300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42"/>
            <p:cNvSpPr/>
            <p:nvPr/>
          </p:nvSpPr>
          <p:spPr>
            <a:xfrm>
              <a:off x="4609573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42"/>
            <p:cNvSpPr/>
            <p:nvPr/>
          </p:nvSpPr>
          <p:spPr>
            <a:xfrm>
              <a:off x="4732847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p42"/>
            <p:cNvSpPr/>
            <p:nvPr/>
          </p:nvSpPr>
          <p:spPr>
            <a:xfrm>
              <a:off x="4856120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42"/>
            <p:cNvSpPr/>
            <p:nvPr/>
          </p:nvSpPr>
          <p:spPr>
            <a:xfrm>
              <a:off x="4486300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42"/>
            <p:cNvSpPr/>
            <p:nvPr/>
          </p:nvSpPr>
          <p:spPr>
            <a:xfrm>
              <a:off x="4609573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42"/>
            <p:cNvSpPr/>
            <p:nvPr/>
          </p:nvSpPr>
          <p:spPr>
            <a:xfrm>
              <a:off x="4732847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42"/>
            <p:cNvSpPr/>
            <p:nvPr/>
          </p:nvSpPr>
          <p:spPr>
            <a:xfrm>
              <a:off x="4856120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86" name="Google Shape;586;p42"/>
          <p:cNvGrpSpPr/>
          <p:nvPr/>
        </p:nvGrpSpPr>
        <p:grpSpPr>
          <a:xfrm>
            <a:off x="8173147" y="503250"/>
            <a:ext cx="181173" cy="187847"/>
            <a:chOff x="5528247" y="4608575"/>
            <a:chExt cx="181173" cy="187847"/>
          </a:xfrm>
        </p:grpSpPr>
        <p:sp>
          <p:nvSpPr>
            <p:cNvPr id="587" name="Google Shape;587;p42"/>
            <p:cNvSpPr/>
            <p:nvPr/>
          </p:nvSpPr>
          <p:spPr>
            <a:xfrm>
              <a:off x="5528247" y="46085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" name="Google Shape;588;p42"/>
            <p:cNvSpPr/>
            <p:nvPr/>
          </p:nvSpPr>
          <p:spPr>
            <a:xfrm>
              <a:off x="5651520" y="46085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42"/>
            <p:cNvSpPr/>
            <p:nvPr/>
          </p:nvSpPr>
          <p:spPr>
            <a:xfrm>
              <a:off x="5528247" y="473852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42"/>
            <p:cNvSpPr/>
            <p:nvPr/>
          </p:nvSpPr>
          <p:spPr>
            <a:xfrm>
              <a:off x="5651520" y="473852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91" name="Google Shape;591;p42"/>
          <p:cNvGrpSpPr/>
          <p:nvPr/>
        </p:nvGrpSpPr>
        <p:grpSpPr>
          <a:xfrm>
            <a:off x="4349297" y="3844275"/>
            <a:ext cx="181173" cy="187847"/>
            <a:chOff x="5528247" y="4608575"/>
            <a:chExt cx="181173" cy="187847"/>
          </a:xfrm>
        </p:grpSpPr>
        <p:sp>
          <p:nvSpPr>
            <p:cNvPr id="592" name="Google Shape;592;p42"/>
            <p:cNvSpPr/>
            <p:nvPr/>
          </p:nvSpPr>
          <p:spPr>
            <a:xfrm>
              <a:off x="5528247" y="46085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" name="Google Shape;593;p42"/>
            <p:cNvSpPr/>
            <p:nvPr/>
          </p:nvSpPr>
          <p:spPr>
            <a:xfrm>
              <a:off x="5651520" y="46085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42"/>
            <p:cNvSpPr/>
            <p:nvPr/>
          </p:nvSpPr>
          <p:spPr>
            <a:xfrm>
              <a:off x="5528247" y="473852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42"/>
            <p:cNvSpPr/>
            <p:nvPr/>
          </p:nvSpPr>
          <p:spPr>
            <a:xfrm>
              <a:off x="5651520" y="473852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96" name="Google Shape;596;p42"/>
          <p:cNvGrpSpPr/>
          <p:nvPr/>
        </p:nvGrpSpPr>
        <p:grpSpPr>
          <a:xfrm>
            <a:off x="2393742" y="985796"/>
            <a:ext cx="1899232" cy="3995613"/>
            <a:chOff x="5486238" y="985800"/>
            <a:chExt cx="1885468" cy="3234267"/>
          </a:xfrm>
        </p:grpSpPr>
        <p:sp>
          <p:nvSpPr>
            <p:cNvPr id="597" name="Google Shape;597;p42"/>
            <p:cNvSpPr/>
            <p:nvPr/>
          </p:nvSpPr>
          <p:spPr>
            <a:xfrm>
              <a:off x="5486238" y="985800"/>
              <a:ext cx="1885468" cy="3234267"/>
            </a:xfrm>
            <a:custGeom>
              <a:rect b="b" l="l" r="r" t="t"/>
              <a:pathLst>
                <a:path extrusionOk="0" h="207958" w="122294">
                  <a:moveTo>
                    <a:pt x="9670" y="0"/>
                  </a:moveTo>
                  <a:cubicBezTo>
                    <a:pt x="4323" y="0"/>
                    <a:pt x="0" y="4323"/>
                    <a:pt x="0" y="9670"/>
                  </a:cubicBezTo>
                  <a:lnTo>
                    <a:pt x="0" y="198288"/>
                  </a:lnTo>
                  <a:cubicBezTo>
                    <a:pt x="0" y="203634"/>
                    <a:pt x="4323" y="207957"/>
                    <a:pt x="9670" y="207957"/>
                  </a:cubicBezTo>
                  <a:lnTo>
                    <a:pt x="112624" y="207957"/>
                  </a:lnTo>
                  <a:cubicBezTo>
                    <a:pt x="117971" y="207957"/>
                    <a:pt x="122294" y="203634"/>
                    <a:pt x="122294" y="198288"/>
                  </a:cubicBezTo>
                  <a:lnTo>
                    <a:pt x="122294" y="9670"/>
                  </a:lnTo>
                  <a:cubicBezTo>
                    <a:pt x="122294" y="4323"/>
                    <a:pt x="117971" y="0"/>
                    <a:pt x="112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8875" lIns="98875" spcFirstLastPara="1" rIns="98875" wrap="square" tIns="98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42"/>
            <p:cNvSpPr/>
            <p:nvPr/>
          </p:nvSpPr>
          <p:spPr>
            <a:xfrm>
              <a:off x="6652587" y="1042151"/>
              <a:ext cx="78938" cy="79629"/>
            </a:xfrm>
            <a:custGeom>
              <a:rect b="b" l="l" r="r" t="t"/>
              <a:pathLst>
                <a:path extrusionOk="0" h="5120" w="5120">
                  <a:moveTo>
                    <a:pt x="2617" y="0"/>
                  </a:moveTo>
                  <a:cubicBezTo>
                    <a:pt x="1138" y="0"/>
                    <a:pt x="0" y="1138"/>
                    <a:pt x="0" y="2503"/>
                  </a:cubicBezTo>
                  <a:cubicBezTo>
                    <a:pt x="0" y="3982"/>
                    <a:pt x="1138" y="5119"/>
                    <a:pt x="2617" y="5119"/>
                  </a:cubicBezTo>
                  <a:cubicBezTo>
                    <a:pt x="3982" y="5119"/>
                    <a:pt x="5120" y="3982"/>
                    <a:pt x="5120" y="2503"/>
                  </a:cubicBezTo>
                  <a:cubicBezTo>
                    <a:pt x="5120" y="1138"/>
                    <a:pt x="3982" y="0"/>
                    <a:pt x="2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8875" lIns="98875" spcFirstLastPara="1" rIns="98875" wrap="square" tIns="98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42"/>
            <p:cNvSpPr/>
            <p:nvPr/>
          </p:nvSpPr>
          <p:spPr>
            <a:xfrm>
              <a:off x="6126403" y="1042151"/>
              <a:ext cx="464807" cy="79629"/>
            </a:xfrm>
            <a:custGeom>
              <a:rect b="b" l="l" r="r" t="t"/>
              <a:pathLst>
                <a:path extrusionOk="0" h="5120" w="30148">
                  <a:moveTo>
                    <a:pt x="2617" y="0"/>
                  </a:moveTo>
                  <a:cubicBezTo>
                    <a:pt x="1139" y="0"/>
                    <a:pt x="1" y="1138"/>
                    <a:pt x="1" y="2503"/>
                  </a:cubicBezTo>
                  <a:cubicBezTo>
                    <a:pt x="1" y="3982"/>
                    <a:pt x="1139" y="5119"/>
                    <a:pt x="2617" y="5119"/>
                  </a:cubicBezTo>
                  <a:lnTo>
                    <a:pt x="27645" y="5119"/>
                  </a:lnTo>
                  <a:cubicBezTo>
                    <a:pt x="29010" y="5119"/>
                    <a:pt x="30148" y="3982"/>
                    <a:pt x="30148" y="2503"/>
                  </a:cubicBezTo>
                  <a:cubicBezTo>
                    <a:pt x="30148" y="1138"/>
                    <a:pt x="29010" y="0"/>
                    <a:pt x="276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8875" lIns="98875" spcFirstLastPara="1" rIns="98875" wrap="square" tIns="98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00" name="Google Shape;600;p42"/>
          <p:cNvGrpSpPr/>
          <p:nvPr/>
        </p:nvGrpSpPr>
        <p:grpSpPr>
          <a:xfrm>
            <a:off x="4537742" y="985796"/>
            <a:ext cx="1899232" cy="3995613"/>
            <a:chOff x="5486238" y="985800"/>
            <a:chExt cx="1885468" cy="3234267"/>
          </a:xfrm>
        </p:grpSpPr>
        <p:sp>
          <p:nvSpPr>
            <p:cNvPr id="601" name="Google Shape;601;p42"/>
            <p:cNvSpPr/>
            <p:nvPr/>
          </p:nvSpPr>
          <p:spPr>
            <a:xfrm>
              <a:off x="5486238" y="985800"/>
              <a:ext cx="1885468" cy="3234267"/>
            </a:xfrm>
            <a:custGeom>
              <a:rect b="b" l="l" r="r" t="t"/>
              <a:pathLst>
                <a:path extrusionOk="0" h="207958" w="122294">
                  <a:moveTo>
                    <a:pt x="9670" y="0"/>
                  </a:moveTo>
                  <a:cubicBezTo>
                    <a:pt x="4323" y="0"/>
                    <a:pt x="0" y="4323"/>
                    <a:pt x="0" y="9670"/>
                  </a:cubicBezTo>
                  <a:lnTo>
                    <a:pt x="0" y="198288"/>
                  </a:lnTo>
                  <a:cubicBezTo>
                    <a:pt x="0" y="203634"/>
                    <a:pt x="4323" y="207957"/>
                    <a:pt x="9670" y="207957"/>
                  </a:cubicBezTo>
                  <a:lnTo>
                    <a:pt x="112624" y="207957"/>
                  </a:lnTo>
                  <a:cubicBezTo>
                    <a:pt x="117971" y="207957"/>
                    <a:pt x="122294" y="203634"/>
                    <a:pt x="122294" y="198288"/>
                  </a:cubicBezTo>
                  <a:lnTo>
                    <a:pt x="122294" y="9670"/>
                  </a:lnTo>
                  <a:cubicBezTo>
                    <a:pt x="122294" y="4323"/>
                    <a:pt x="117971" y="0"/>
                    <a:pt x="112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8875" lIns="98875" spcFirstLastPara="1" rIns="98875" wrap="square" tIns="98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42"/>
            <p:cNvSpPr/>
            <p:nvPr/>
          </p:nvSpPr>
          <p:spPr>
            <a:xfrm>
              <a:off x="6652587" y="1042151"/>
              <a:ext cx="78938" cy="79629"/>
            </a:xfrm>
            <a:custGeom>
              <a:rect b="b" l="l" r="r" t="t"/>
              <a:pathLst>
                <a:path extrusionOk="0" h="5120" w="5120">
                  <a:moveTo>
                    <a:pt x="2617" y="0"/>
                  </a:moveTo>
                  <a:cubicBezTo>
                    <a:pt x="1138" y="0"/>
                    <a:pt x="0" y="1138"/>
                    <a:pt x="0" y="2503"/>
                  </a:cubicBezTo>
                  <a:cubicBezTo>
                    <a:pt x="0" y="3982"/>
                    <a:pt x="1138" y="5119"/>
                    <a:pt x="2617" y="5119"/>
                  </a:cubicBezTo>
                  <a:cubicBezTo>
                    <a:pt x="3982" y="5119"/>
                    <a:pt x="5120" y="3982"/>
                    <a:pt x="5120" y="2503"/>
                  </a:cubicBezTo>
                  <a:cubicBezTo>
                    <a:pt x="5120" y="1138"/>
                    <a:pt x="3982" y="0"/>
                    <a:pt x="2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8875" lIns="98875" spcFirstLastPara="1" rIns="98875" wrap="square" tIns="98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42"/>
            <p:cNvSpPr/>
            <p:nvPr/>
          </p:nvSpPr>
          <p:spPr>
            <a:xfrm>
              <a:off x="6126403" y="1042151"/>
              <a:ext cx="464807" cy="79629"/>
            </a:xfrm>
            <a:custGeom>
              <a:rect b="b" l="l" r="r" t="t"/>
              <a:pathLst>
                <a:path extrusionOk="0" h="5120" w="30148">
                  <a:moveTo>
                    <a:pt x="2617" y="0"/>
                  </a:moveTo>
                  <a:cubicBezTo>
                    <a:pt x="1139" y="0"/>
                    <a:pt x="1" y="1138"/>
                    <a:pt x="1" y="2503"/>
                  </a:cubicBezTo>
                  <a:cubicBezTo>
                    <a:pt x="1" y="3982"/>
                    <a:pt x="1139" y="5119"/>
                    <a:pt x="2617" y="5119"/>
                  </a:cubicBezTo>
                  <a:lnTo>
                    <a:pt x="27645" y="5119"/>
                  </a:lnTo>
                  <a:cubicBezTo>
                    <a:pt x="29010" y="5119"/>
                    <a:pt x="30148" y="3982"/>
                    <a:pt x="30148" y="2503"/>
                  </a:cubicBezTo>
                  <a:cubicBezTo>
                    <a:pt x="30148" y="1138"/>
                    <a:pt x="29010" y="0"/>
                    <a:pt x="276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8875" lIns="98875" spcFirstLastPara="1" rIns="98875" wrap="square" tIns="98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04" name="Google Shape;604;p42"/>
          <p:cNvGrpSpPr/>
          <p:nvPr/>
        </p:nvGrpSpPr>
        <p:grpSpPr>
          <a:xfrm>
            <a:off x="6681742" y="985796"/>
            <a:ext cx="1899232" cy="3995613"/>
            <a:chOff x="5486238" y="985800"/>
            <a:chExt cx="1885468" cy="3234267"/>
          </a:xfrm>
        </p:grpSpPr>
        <p:sp>
          <p:nvSpPr>
            <p:cNvPr id="605" name="Google Shape;605;p42"/>
            <p:cNvSpPr/>
            <p:nvPr/>
          </p:nvSpPr>
          <p:spPr>
            <a:xfrm>
              <a:off x="5486238" y="985800"/>
              <a:ext cx="1885468" cy="3234267"/>
            </a:xfrm>
            <a:custGeom>
              <a:rect b="b" l="l" r="r" t="t"/>
              <a:pathLst>
                <a:path extrusionOk="0" h="207958" w="122294">
                  <a:moveTo>
                    <a:pt x="9670" y="0"/>
                  </a:moveTo>
                  <a:cubicBezTo>
                    <a:pt x="4323" y="0"/>
                    <a:pt x="0" y="4323"/>
                    <a:pt x="0" y="9670"/>
                  </a:cubicBezTo>
                  <a:lnTo>
                    <a:pt x="0" y="198288"/>
                  </a:lnTo>
                  <a:cubicBezTo>
                    <a:pt x="0" y="203634"/>
                    <a:pt x="4323" y="207957"/>
                    <a:pt x="9670" y="207957"/>
                  </a:cubicBezTo>
                  <a:lnTo>
                    <a:pt x="112624" y="207957"/>
                  </a:lnTo>
                  <a:cubicBezTo>
                    <a:pt x="117971" y="207957"/>
                    <a:pt x="122294" y="203634"/>
                    <a:pt x="122294" y="198288"/>
                  </a:cubicBezTo>
                  <a:lnTo>
                    <a:pt x="122294" y="9670"/>
                  </a:lnTo>
                  <a:cubicBezTo>
                    <a:pt x="122294" y="4323"/>
                    <a:pt x="117971" y="0"/>
                    <a:pt x="112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8875" lIns="98875" spcFirstLastPara="1" rIns="98875" wrap="square" tIns="98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42"/>
            <p:cNvSpPr/>
            <p:nvPr/>
          </p:nvSpPr>
          <p:spPr>
            <a:xfrm>
              <a:off x="6652587" y="1042151"/>
              <a:ext cx="78938" cy="79629"/>
            </a:xfrm>
            <a:custGeom>
              <a:rect b="b" l="l" r="r" t="t"/>
              <a:pathLst>
                <a:path extrusionOk="0" h="5120" w="5120">
                  <a:moveTo>
                    <a:pt x="2617" y="0"/>
                  </a:moveTo>
                  <a:cubicBezTo>
                    <a:pt x="1138" y="0"/>
                    <a:pt x="0" y="1138"/>
                    <a:pt x="0" y="2503"/>
                  </a:cubicBezTo>
                  <a:cubicBezTo>
                    <a:pt x="0" y="3982"/>
                    <a:pt x="1138" y="5119"/>
                    <a:pt x="2617" y="5119"/>
                  </a:cubicBezTo>
                  <a:cubicBezTo>
                    <a:pt x="3982" y="5119"/>
                    <a:pt x="5120" y="3982"/>
                    <a:pt x="5120" y="2503"/>
                  </a:cubicBezTo>
                  <a:cubicBezTo>
                    <a:pt x="5120" y="1138"/>
                    <a:pt x="3982" y="0"/>
                    <a:pt x="2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8875" lIns="98875" spcFirstLastPara="1" rIns="98875" wrap="square" tIns="98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42"/>
            <p:cNvSpPr/>
            <p:nvPr/>
          </p:nvSpPr>
          <p:spPr>
            <a:xfrm>
              <a:off x="6126403" y="1042151"/>
              <a:ext cx="464807" cy="79629"/>
            </a:xfrm>
            <a:custGeom>
              <a:rect b="b" l="l" r="r" t="t"/>
              <a:pathLst>
                <a:path extrusionOk="0" h="5120" w="30148">
                  <a:moveTo>
                    <a:pt x="2617" y="0"/>
                  </a:moveTo>
                  <a:cubicBezTo>
                    <a:pt x="1139" y="0"/>
                    <a:pt x="1" y="1138"/>
                    <a:pt x="1" y="2503"/>
                  </a:cubicBezTo>
                  <a:cubicBezTo>
                    <a:pt x="1" y="3982"/>
                    <a:pt x="1139" y="5119"/>
                    <a:pt x="2617" y="5119"/>
                  </a:cubicBezTo>
                  <a:lnTo>
                    <a:pt x="27645" y="5119"/>
                  </a:lnTo>
                  <a:cubicBezTo>
                    <a:pt x="29010" y="5119"/>
                    <a:pt x="30148" y="3982"/>
                    <a:pt x="30148" y="2503"/>
                  </a:cubicBezTo>
                  <a:cubicBezTo>
                    <a:pt x="30148" y="1138"/>
                    <a:pt x="29010" y="0"/>
                    <a:pt x="276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8875" lIns="98875" spcFirstLastPara="1" rIns="98875" wrap="square" tIns="98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608" name="Google Shape;608;p42" title="100006598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98412" y="1214499"/>
            <a:ext cx="1665900" cy="3700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42" title="1000065981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0013" y="1271392"/>
            <a:ext cx="1600988" cy="3556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42" title="1000065977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0800" y="1199275"/>
            <a:ext cx="1665900" cy="3700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42" title="1000065978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10412" y="1214499"/>
            <a:ext cx="1665900" cy="37003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" name="Google Shape;61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2775" y="-25850"/>
            <a:ext cx="4061226" cy="5195197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43"/>
          <p:cNvSpPr txBox="1"/>
          <p:nvPr>
            <p:ph type="title"/>
          </p:nvPr>
        </p:nvSpPr>
        <p:spPr>
          <a:xfrm>
            <a:off x="156775" y="439800"/>
            <a:ext cx="4926000" cy="426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Hundreds</a:t>
            </a:r>
            <a:r>
              <a:rPr lang="en" sz="4800"/>
              <a:t> of lines of code…</a:t>
            </a:r>
            <a:endParaRPr sz="4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44"/>
          <p:cNvSpPr txBox="1"/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MAIN USERS</a:t>
            </a:r>
            <a:endParaRPr/>
          </a:p>
        </p:txBody>
      </p:sp>
      <p:sp>
        <p:nvSpPr>
          <p:cNvPr id="623" name="Google Shape;623;p44"/>
          <p:cNvSpPr txBox="1"/>
          <p:nvPr>
            <p:ph idx="3" type="subTitle"/>
          </p:nvPr>
        </p:nvSpPr>
        <p:spPr>
          <a:xfrm>
            <a:off x="70627" y="2947963"/>
            <a:ext cx="2612700" cy="44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Elderly people</a:t>
            </a:r>
            <a:endParaRPr/>
          </a:p>
        </p:txBody>
      </p:sp>
      <p:sp>
        <p:nvSpPr>
          <p:cNvPr id="624" name="Google Shape;624;p44"/>
          <p:cNvSpPr txBox="1"/>
          <p:nvPr>
            <p:ph idx="1" type="subTitle"/>
          </p:nvPr>
        </p:nvSpPr>
        <p:spPr>
          <a:xfrm>
            <a:off x="2461513" y="3396775"/>
            <a:ext cx="2238300" cy="3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People with health conditions</a:t>
            </a:r>
            <a:endParaRPr/>
          </a:p>
        </p:txBody>
      </p:sp>
      <p:sp>
        <p:nvSpPr>
          <p:cNvPr id="625" name="Google Shape;625;p44"/>
          <p:cNvSpPr txBox="1"/>
          <p:nvPr>
            <p:ph idx="5" type="subTitle"/>
          </p:nvPr>
        </p:nvSpPr>
        <p:spPr>
          <a:xfrm>
            <a:off x="4691813" y="3185113"/>
            <a:ext cx="2238300" cy="3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</a:t>
            </a:r>
            <a:r>
              <a:rPr lang="en"/>
              <a:t>aregivers or families</a:t>
            </a:r>
            <a:endParaRPr/>
          </a:p>
        </p:txBody>
      </p:sp>
      <p:grpSp>
        <p:nvGrpSpPr>
          <p:cNvPr id="626" name="Google Shape;626;p44"/>
          <p:cNvGrpSpPr/>
          <p:nvPr/>
        </p:nvGrpSpPr>
        <p:grpSpPr>
          <a:xfrm>
            <a:off x="5597100" y="4066325"/>
            <a:ext cx="427720" cy="262293"/>
            <a:chOff x="4486300" y="569775"/>
            <a:chExt cx="427720" cy="262293"/>
          </a:xfrm>
        </p:grpSpPr>
        <p:sp>
          <p:nvSpPr>
            <p:cNvPr id="627" name="Google Shape;627;p44"/>
            <p:cNvSpPr/>
            <p:nvPr/>
          </p:nvSpPr>
          <p:spPr>
            <a:xfrm>
              <a:off x="4486300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p44"/>
            <p:cNvSpPr/>
            <p:nvPr/>
          </p:nvSpPr>
          <p:spPr>
            <a:xfrm>
              <a:off x="4609573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" name="Google Shape;629;p44"/>
            <p:cNvSpPr/>
            <p:nvPr/>
          </p:nvSpPr>
          <p:spPr>
            <a:xfrm>
              <a:off x="4732847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44"/>
            <p:cNvSpPr/>
            <p:nvPr/>
          </p:nvSpPr>
          <p:spPr>
            <a:xfrm>
              <a:off x="4856120" y="5697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44"/>
            <p:cNvSpPr/>
            <p:nvPr/>
          </p:nvSpPr>
          <p:spPr>
            <a:xfrm>
              <a:off x="4486300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44"/>
            <p:cNvSpPr/>
            <p:nvPr/>
          </p:nvSpPr>
          <p:spPr>
            <a:xfrm>
              <a:off x="4609573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44"/>
            <p:cNvSpPr/>
            <p:nvPr/>
          </p:nvSpPr>
          <p:spPr>
            <a:xfrm>
              <a:off x="4732847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44"/>
            <p:cNvSpPr/>
            <p:nvPr/>
          </p:nvSpPr>
          <p:spPr>
            <a:xfrm>
              <a:off x="4856120" y="67197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p44"/>
            <p:cNvSpPr/>
            <p:nvPr/>
          </p:nvSpPr>
          <p:spPr>
            <a:xfrm>
              <a:off x="4486300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" name="Google Shape;636;p44"/>
            <p:cNvSpPr/>
            <p:nvPr/>
          </p:nvSpPr>
          <p:spPr>
            <a:xfrm>
              <a:off x="4609573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44"/>
            <p:cNvSpPr/>
            <p:nvPr/>
          </p:nvSpPr>
          <p:spPr>
            <a:xfrm>
              <a:off x="4732847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44"/>
            <p:cNvSpPr/>
            <p:nvPr/>
          </p:nvSpPr>
          <p:spPr>
            <a:xfrm>
              <a:off x="4856120" y="774168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39" name="Google Shape;639;p44"/>
          <p:cNvGrpSpPr/>
          <p:nvPr/>
        </p:nvGrpSpPr>
        <p:grpSpPr>
          <a:xfrm>
            <a:off x="7065922" y="290175"/>
            <a:ext cx="181173" cy="187847"/>
            <a:chOff x="5528247" y="4608575"/>
            <a:chExt cx="181173" cy="187847"/>
          </a:xfrm>
        </p:grpSpPr>
        <p:sp>
          <p:nvSpPr>
            <p:cNvPr id="640" name="Google Shape;640;p44"/>
            <p:cNvSpPr/>
            <p:nvPr/>
          </p:nvSpPr>
          <p:spPr>
            <a:xfrm>
              <a:off x="5528247" y="46085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44"/>
            <p:cNvSpPr/>
            <p:nvPr/>
          </p:nvSpPr>
          <p:spPr>
            <a:xfrm>
              <a:off x="5651520" y="46085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44"/>
            <p:cNvSpPr/>
            <p:nvPr/>
          </p:nvSpPr>
          <p:spPr>
            <a:xfrm>
              <a:off x="5528247" y="473852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44"/>
            <p:cNvSpPr/>
            <p:nvPr/>
          </p:nvSpPr>
          <p:spPr>
            <a:xfrm>
              <a:off x="5651520" y="473852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44" name="Google Shape;644;p44"/>
          <p:cNvGrpSpPr/>
          <p:nvPr/>
        </p:nvGrpSpPr>
        <p:grpSpPr>
          <a:xfrm>
            <a:off x="570547" y="1603400"/>
            <a:ext cx="181173" cy="187847"/>
            <a:chOff x="5528247" y="4608575"/>
            <a:chExt cx="181173" cy="187847"/>
          </a:xfrm>
        </p:grpSpPr>
        <p:sp>
          <p:nvSpPr>
            <p:cNvPr id="645" name="Google Shape;645;p44"/>
            <p:cNvSpPr/>
            <p:nvPr/>
          </p:nvSpPr>
          <p:spPr>
            <a:xfrm>
              <a:off x="5528247" y="46085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44"/>
            <p:cNvSpPr/>
            <p:nvPr/>
          </p:nvSpPr>
          <p:spPr>
            <a:xfrm>
              <a:off x="5651520" y="4608575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p44"/>
            <p:cNvSpPr/>
            <p:nvPr/>
          </p:nvSpPr>
          <p:spPr>
            <a:xfrm>
              <a:off x="5528247" y="473852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44"/>
            <p:cNvSpPr/>
            <p:nvPr/>
          </p:nvSpPr>
          <p:spPr>
            <a:xfrm>
              <a:off x="5651520" y="4738522"/>
              <a:ext cx="57900" cy="579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49" name="Google Shape;649;p44"/>
          <p:cNvGrpSpPr/>
          <p:nvPr/>
        </p:nvGrpSpPr>
        <p:grpSpPr>
          <a:xfrm rot="-10436293">
            <a:off x="1281571" y="4007828"/>
            <a:ext cx="1161172" cy="1401022"/>
            <a:chOff x="3138524" y="1281339"/>
            <a:chExt cx="1161182" cy="1401035"/>
          </a:xfrm>
        </p:grpSpPr>
        <p:sp>
          <p:nvSpPr>
            <p:cNvPr id="650" name="Google Shape;650;p44"/>
            <p:cNvSpPr/>
            <p:nvPr/>
          </p:nvSpPr>
          <p:spPr>
            <a:xfrm>
              <a:off x="3138524" y="1281339"/>
              <a:ext cx="1161182" cy="1401035"/>
            </a:xfrm>
            <a:custGeom>
              <a:rect b="b" l="l" r="r" t="t"/>
              <a:pathLst>
                <a:path extrusionOk="0" h="83271" w="69005">
                  <a:moveTo>
                    <a:pt x="67420" y="0"/>
                  </a:moveTo>
                  <a:cubicBezTo>
                    <a:pt x="67103" y="106"/>
                    <a:pt x="66786" y="211"/>
                    <a:pt x="66574" y="423"/>
                  </a:cubicBezTo>
                  <a:lnTo>
                    <a:pt x="65835" y="740"/>
                  </a:lnTo>
                  <a:cubicBezTo>
                    <a:pt x="65412" y="1057"/>
                    <a:pt x="64989" y="1374"/>
                    <a:pt x="64567" y="1691"/>
                  </a:cubicBezTo>
                  <a:cubicBezTo>
                    <a:pt x="63721" y="2219"/>
                    <a:pt x="63087" y="2959"/>
                    <a:pt x="62347" y="3699"/>
                  </a:cubicBezTo>
                  <a:cubicBezTo>
                    <a:pt x="61079" y="5072"/>
                    <a:pt x="60023" y="6657"/>
                    <a:pt x="59177" y="8348"/>
                  </a:cubicBezTo>
                  <a:cubicBezTo>
                    <a:pt x="57486" y="11518"/>
                    <a:pt x="56218" y="15006"/>
                    <a:pt x="55690" y="18704"/>
                  </a:cubicBezTo>
                  <a:cubicBezTo>
                    <a:pt x="54950" y="22297"/>
                    <a:pt x="54633" y="25679"/>
                    <a:pt x="53999" y="29060"/>
                  </a:cubicBezTo>
                  <a:cubicBezTo>
                    <a:pt x="53577" y="30751"/>
                    <a:pt x="53260" y="32442"/>
                    <a:pt x="52837" y="34238"/>
                  </a:cubicBezTo>
                  <a:cubicBezTo>
                    <a:pt x="50512" y="31279"/>
                    <a:pt x="48187" y="27264"/>
                    <a:pt x="41635" y="27581"/>
                  </a:cubicBezTo>
                  <a:cubicBezTo>
                    <a:pt x="34027" y="27898"/>
                    <a:pt x="27370" y="36563"/>
                    <a:pt x="27370" y="36563"/>
                  </a:cubicBezTo>
                  <a:cubicBezTo>
                    <a:pt x="29483" y="36140"/>
                    <a:pt x="33710" y="38888"/>
                    <a:pt x="41953" y="39310"/>
                  </a:cubicBezTo>
                  <a:cubicBezTo>
                    <a:pt x="47025" y="39522"/>
                    <a:pt x="50195" y="38359"/>
                    <a:pt x="51991" y="37303"/>
                  </a:cubicBezTo>
                  <a:cubicBezTo>
                    <a:pt x="51780" y="37937"/>
                    <a:pt x="51569" y="38571"/>
                    <a:pt x="51463" y="39205"/>
                  </a:cubicBezTo>
                  <a:cubicBezTo>
                    <a:pt x="50406" y="42375"/>
                    <a:pt x="49033" y="45439"/>
                    <a:pt x="47448" y="48398"/>
                  </a:cubicBezTo>
                  <a:cubicBezTo>
                    <a:pt x="45968" y="45651"/>
                    <a:pt x="43432" y="43537"/>
                    <a:pt x="40367" y="42798"/>
                  </a:cubicBezTo>
                  <a:cubicBezTo>
                    <a:pt x="36880" y="41847"/>
                    <a:pt x="33287" y="42164"/>
                    <a:pt x="30011" y="43643"/>
                  </a:cubicBezTo>
                  <a:cubicBezTo>
                    <a:pt x="31597" y="43960"/>
                    <a:pt x="33287" y="46285"/>
                    <a:pt x="38571" y="48293"/>
                  </a:cubicBezTo>
                  <a:cubicBezTo>
                    <a:pt x="41107" y="49455"/>
                    <a:pt x="43960" y="49878"/>
                    <a:pt x="46708" y="49561"/>
                  </a:cubicBezTo>
                  <a:cubicBezTo>
                    <a:pt x="45123" y="52203"/>
                    <a:pt x="43326" y="54633"/>
                    <a:pt x="41213" y="56852"/>
                  </a:cubicBezTo>
                  <a:cubicBezTo>
                    <a:pt x="40896" y="57275"/>
                    <a:pt x="40473" y="57592"/>
                    <a:pt x="40156" y="58015"/>
                  </a:cubicBezTo>
                  <a:cubicBezTo>
                    <a:pt x="38465" y="53365"/>
                    <a:pt x="34767" y="49772"/>
                    <a:pt x="30117" y="48293"/>
                  </a:cubicBezTo>
                  <a:cubicBezTo>
                    <a:pt x="23248" y="45862"/>
                    <a:pt x="16485" y="49455"/>
                    <a:pt x="16485" y="49455"/>
                  </a:cubicBezTo>
                  <a:cubicBezTo>
                    <a:pt x="18493" y="49983"/>
                    <a:pt x="20818" y="53365"/>
                    <a:pt x="27792" y="56535"/>
                  </a:cubicBezTo>
                  <a:cubicBezTo>
                    <a:pt x="33816" y="59177"/>
                    <a:pt x="37831" y="58966"/>
                    <a:pt x="39522" y="58543"/>
                  </a:cubicBezTo>
                  <a:cubicBezTo>
                    <a:pt x="36775" y="60973"/>
                    <a:pt x="33604" y="63087"/>
                    <a:pt x="30223" y="64566"/>
                  </a:cubicBezTo>
                  <a:cubicBezTo>
                    <a:pt x="20712" y="53048"/>
                    <a:pt x="11730" y="56112"/>
                    <a:pt x="11730" y="56112"/>
                  </a:cubicBezTo>
                  <a:cubicBezTo>
                    <a:pt x="15112" y="56747"/>
                    <a:pt x="18176" y="58332"/>
                    <a:pt x="20607" y="60762"/>
                  </a:cubicBezTo>
                  <a:cubicBezTo>
                    <a:pt x="23143" y="63087"/>
                    <a:pt x="26313" y="64566"/>
                    <a:pt x="29800" y="64883"/>
                  </a:cubicBezTo>
                  <a:cubicBezTo>
                    <a:pt x="27792" y="65729"/>
                    <a:pt x="25890" y="66363"/>
                    <a:pt x="23882" y="66891"/>
                  </a:cubicBezTo>
                  <a:cubicBezTo>
                    <a:pt x="22826" y="66785"/>
                    <a:pt x="21875" y="66468"/>
                    <a:pt x="21135" y="65940"/>
                  </a:cubicBezTo>
                  <a:cubicBezTo>
                    <a:pt x="19973" y="65306"/>
                    <a:pt x="19021" y="64461"/>
                    <a:pt x="17859" y="63827"/>
                  </a:cubicBezTo>
                  <a:cubicBezTo>
                    <a:pt x="14583" y="62242"/>
                    <a:pt x="10779" y="62559"/>
                    <a:pt x="7820" y="64672"/>
                  </a:cubicBezTo>
                  <a:cubicBezTo>
                    <a:pt x="6446" y="65729"/>
                    <a:pt x="5178" y="66997"/>
                    <a:pt x="4122" y="68371"/>
                  </a:cubicBezTo>
                  <a:cubicBezTo>
                    <a:pt x="3065" y="69744"/>
                    <a:pt x="1585" y="70801"/>
                    <a:pt x="0" y="71435"/>
                  </a:cubicBezTo>
                  <a:lnTo>
                    <a:pt x="8665" y="73654"/>
                  </a:lnTo>
                  <a:cubicBezTo>
                    <a:pt x="10779" y="74288"/>
                    <a:pt x="13104" y="74605"/>
                    <a:pt x="15429" y="74500"/>
                  </a:cubicBezTo>
                  <a:cubicBezTo>
                    <a:pt x="17753" y="74288"/>
                    <a:pt x="19444" y="72598"/>
                    <a:pt x="20712" y="70907"/>
                  </a:cubicBezTo>
                  <a:cubicBezTo>
                    <a:pt x="21875" y="69216"/>
                    <a:pt x="23354" y="67842"/>
                    <a:pt x="25150" y="66785"/>
                  </a:cubicBezTo>
                  <a:cubicBezTo>
                    <a:pt x="24833" y="66785"/>
                    <a:pt x="24728" y="66785"/>
                    <a:pt x="24516" y="66891"/>
                  </a:cubicBezTo>
                  <a:cubicBezTo>
                    <a:pt x="24305" y="66891"/>
                    <a:pt x="24094" y="66891"/>
                    <a:pt x="23882" y="66891"/>
                  </a:cubicBezTo>
                  <a:cubicBezTo>
                    <a:pt x="26524" y="66257"/>
                    <a:pt x="28955" y="65517"/>
                    <a:pt x="31385" y="64461"/>
                  </a:cubicBezTo>
                  <a:cubicBezTo>
                    <a:pt x="19021" y="72703"/>
                    <a:pt x="18704" y="81474"/>
                    <a:pt x="18704" y="81474"/>
                  </a:cubicBezTo>
                  <a:cubicBezTo>
                    <a:pt x="22403" y="80417"/>
                    <a:pt x="25996" y="78832"/>
                    <a:pt x="29272" y="76824"/>
                  </a:cubicBezTo>
                  <a:cubicBezTo>
                    <a:pt x="33604" y="73971"/>
                    <a:pt x="32548" y="65306"/>
                    <a:pt x="32442" y="64038"/>
                  </a:cubicBezTo>
                  <a:cubicBezTo>
                    <a:pt x="32653" y="63932"/>
                    <a:pt x="32970" y="63827"/>
                    <a:pt x="33182" y="63721"/>
                  </a:cubicBezTo>
                  <a:cubicBezTo>
                    <a:pt x="34767" y="62876"/>
                    <a:pt x="36246" y="62030"/>
                    <a:pt x="37726" y="61079"/>
                  </a:cubicBezTo>
                  <a:lnTo>
                    <a:pt x="38148" y="60762"/>
                  </a:lnTo>
                  <a:cubicBezTo>
                    <a:pt x="36458" y="63510"/>
                    <a:pt x="35506" y="66680"/>
                    <a:pt x="35084" y="69850"/>
                  </a:cubicBezTo>
                  <a:cubicBezTo>
                    <a:pt x="34133" y="77458"/>
                    <a:pt x="35823" y="81263"/>
                    <a:pt x="35084" y="83271"/>
                  </a:cubicBezTo>
                  <a:cubicBezTo>
                    <a:pt x="35084" y="83271"/>
                    <a:pt x="41847" y="79361"/>
                    <a:pt x="43326" y="72280"/>
                  </a:cubicBezTo>
                  <a:cubicBezTo>
                    <a:pt x="44489" y="67631"/>
                    <a:pt x="43432" y="62664"/>
                    <a:pt x="40579" y="58860"/>
                  </a:cubicBezTo>
                  <a:lnTo>
                    <a:pt x="40896" y="58543"/>
                  </a:lnTo>
                  <a:cubicBezTo>
                    <a:pt x="41213" y="58332"/>
                    <a:pt x="41530" y="58015"/>
                    <a:pt x="41847" y="57698"/>
                  </a:cubicBezTo>
                  <a:cubicBezTo>
                    <a:pt x="43432" y="56112"/>
                    <a:pt x="44911" y="54527"/>
                    <a:pt x="46285" y="52731"/>
                  </a:cubicBezTo>
                  <a:cubicBezTo>
                    <a:pt x="45968" y="54844"/>
                    <a:pt x="46179" y="57064"/>
                    <a:pt x="46813" y="59071"/>
                  </a:cubicBezTo>
                  <a:cubicBezTo>
                    <a:pt x="48610" y="64989"/>
                    <a:pt x="51463" y="67842"/>
                    <a:pt x="51569" y="69427"/>
                  </a:cubicBezTo>
                  <a:cubicBezTo>
                    <a:pt x="51569" y="69427"/>
                    <a:pt x="56641" y="65940"/>
                    <a:pt x="55584" y="60339"/>
                  </a:cubicBezTo>
                  <a:cubicBezTo>
                    <a:pt x="54528" y="55056"/>
                    <a:pt x="50723" y="51991"/>
                    <a:pt x="48082" y="50195"/>
                  </a:cubicBezTo>
                  <a:cubicBezTo>
                    <a:pt x="50089" y="47025"/>
                    <a:pt x="51780" y="43643"/>
                    <a:pt x="53048" y="40156"/>
                  </a:cubicBezTo>
                  <a:cubicBezTo>
                    <a:pt x="53365" y="42903"/>
                    <a:pt x="54105" y="45651"/>
                    <a:pt x="55373" y="48081"/>
                  </a:cubicBezTo>
                  <a:cubicBezTo>
                    <a:pt x="59072" y="55478"/>
                    <a:pt x="63298" y="58226"/>
                    <a:pt x="63827" y="60234"/>
                  </a:cubicBezTo>
                  <a:cubicBezTo>
                    <a:pt x="63827" y="60234"/>
                    <a:pt x="69005" y="50723"/>
                    <a:pt x="66257" y="43643"/>
                  </a:cubicBezTo>
                  <a:cubicBezTo>
                    <a:pt x="63615" y="36986"/>
                    <a:pt x="58438" y="37091"/>
                    <a:pt x="54633" y="35718"/>
                  </a:cubicBezTo>
                  <a:cubicBezTo>
                    <a:pt x="55267" y="33710"/>
                    <a:pt x="55796" y="31596"/>
                    <a:pt x="56324" y="29589"/>
                  </a:cubicBezTo>
                  <a:cubicBezTo>
                    <a:pt x="57169" y="26101"/>
                    <a:pt x="57698" y="22508"/>
                    <a:pt x="58438" y="19338"/>
                  </a:cubicBezTo>
                  <a:cubicBezTo>
                    <a:pt x="59177" y="16062"/>
                    <a:pt x="60445" y="12892"/>
                    <a:pt x="62136" y="10039"/>
                  </a:cubicBezTo>
                  <a:cubicBezTo>
                    <a:pt x="62981" y="8665"/>
                    <a:pt x="63933" y="7397"/>
                    <a:pt x="65095" y="6235"/>
                  </a:cubicBezTo>
                  <a:cubicBezTo>
                    <a:pt x="65623" y="5706"/>
                    <a:pt x="66257" y="5178"/>
                    <a:pt x="66891" y="4755"/>
                  </a:cubicBezTo>
                  <a:cubicBezTo>
                    <a:pt x="67208" y="4544"/>
                    <a:pt x="67525" y="4333"/>
                    <a:pt x="67842" y="4121"/>
                  </a:cubicBezTo>
                  <a:lnTo>
                    <a:pt x="68265" y="3910"/>
                  </a:lnTo>
                  <a:lnTo>
                    <a:pt x="68688" y="3804"/>
                  </a:lnTo>
                  <a:close/>
                </a:path>
              </a:pathLst>
            </a:custGeom>
            <a:solidFill>
              <a:schemeClr val="accent3"/>
            </a:solidFill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2400000" dist="1905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" name="Google Shape;651;p44"/>
            <p:cNvSpPr/>
            <p:nvPr/>
          </p:nvSpPr>
          <p:spPr>
            <a:xfrm>
              <a:off x="3138524" y="1281339"/>
              <a:ext cx="1161182" cy="1401035"/>
            </a:xfrm>
            <a:custGeom>
              <a:rect b="b" l="l" r="r" t="t"/>
              <a:pathLst>
                <a:path extrusionOk="0" h="83271" w="69005">
                  <a:moveTo>
                    <a:pt x="67420" y="0"/>
                  </a:moveTo>
                  <a:cubicBezTo>
                    <a:pt x="67103" y="106"/>
                    <a:pt x="66786" y="211"/>
                    <a:pt x="66574" y="423"/>
                  </a:cubicBezTo>
                  <a:lnTo>
                    <a:pt x="65835" y="740"/>
                  </a:lnTo>
                  <a:cubicBezTo>
                    <a:pt x="65412" y="1057"/>
                    <a:pt x="64989" y="1374"/>
                    <a:pt x="64567" y="1691"/>
                  </a:cubicBezTo>
                  <a:cubicBezTo>
                    <a:pt x="63721" y="2219"/>
                    <a:pt x="63087" y="2959"/>
                    <a:pt x="62347" y="3699"/>
                  </a:cubicBezTo>
                  <a:cubicBezTo>
                    <a:pt x="61079" y="5072"/>
                    <a:pt x="60023" y="6657"/>
                    <a:pt x="59177" y="8348"/>
                  </a:cubicBezTo>
                  <a:cubicBezTo>
                    <a:pt x="57486" y="11518"/>
                    <a:pt x="56218" y="15006"/>
                    <a:pt x="55690" y="18704"/>
                  </a:cubicBezTo>
                  <a:cubicBezTo>
                    <a:pt x="54950" y="22297"/>
                    <a:pt x="54633" y="25679"/>
                    <a:pt x="53999" y="29060"/>
                  </a:cubicBezTo>
                  <a:cubicBezTo>
                    <a:pt x="53577" y="30751"/>
                    <a:pt x="53260" y="32442"/>
                    <a:pt x="52837" y="34238"/>
                  </a:cubicBezTo>
                  <a:cubicBezTo>
                    <a:pt x="50512" y="31279"/>
                    <a:pt x="48187" y="27264"/>
                    <a:pt x="41635" y="27581"/>
                  </a:cubicBezTo>
                  <a:cubicBezTo>
                    <a:pt x="34027" y="27898"/>
                    <a:pt x="27370" y="36563"/>
                    <a:pt x="27370" y="36563"/>
                  </a:cubicBezTo>
                  <a:cubicBezTo>
                    <a:pt x="29483" y="36140"/>
                    <a:pt x="33710" y="38888"/>
                    <a:pt x="41953" y="39310"/>
                  </a:cubicBezTo>
                  <a:cubicBezTo>
                    <a:pt x="47025" y="39522"/>
                    <a:pt x="50195" y="38359"/>
                    <a:pt x="51991" y="37303"/>
                  </a:cubicBezTo>
                  <a:cubicBezTo>
                    <a:pt x="51780" y="37937"/>
                    <a:pt x="51569" y="38571"/>
                    <a:pt x="51463" y="39205"/>
                  </a:cubicBezTo>
                  <a:cubicBezTo>
                    <a:pt x="50406" y="42375"/>
                    <a:pt x="49033" y="45439"/>
                    <a:pt x="47448" y="48398"/>
                  </a:cubicBezTo>
                  <a:cubicBezTo>
                    <a:pt x="45968" y="45651"/>
                    <a:pt x="43432" y="43537"/>
                    <a:pt x="40367" y="42798"/>
                  </a:cubicBezTo>
                  <a:cubicBezTo>
                    <a:pt x="36880" y="41847"/>
                    <a:pt x="33287" y="42164"/>
                    <a:pt x="30011" y="43643"/>
                  </a:cubicBezTo>
                  <a:cubicBezTo>
                    <a:pt x="31597" y="43960"/>
                    <a:pt x="33287" y="46285"/>
                    <a:pt x="38571" y="48293"/>
                  </a:cubicBezTo>
                  <a:cubicBezTo>
                    <a:pt x="41107" y="49455"/>
                    <a:pt x="43960" y="49878"/>
                    <a:pt x="46708" y="49561"/>
                  </a:cubicBezTo>
                  <a:cubicBezTo>
                    <a:pt x="45123" y="52203"/>
                    <a:pt x="43326" y="54633"/>
                    <a:pt x="41213" y="56852"/>
                  </a:cubicBezTo>
                  <a:cubicBezTo>
                    <a:pt x="40896" y="57275"/>
                    <a:pt x="40473" y="57592"/>
                    <a:pt x="40156" y="58015"/>
                  </a:cubicBezTo>
                  <a:cubicBezTo>
                    <a:pt x="38465" y="53365"/>
                    <a:pt x="34767" y="49772"/>
                    <a:pt x="30117" y="48293"/>
                  </a:cubicBezTo>
                  <a:cubicBezTo>
                    <a:pt x="23248" y="45862"/>
                    <a:pt x="16485" y="49455"/>
                    <a:pt x="16485" y="49455"/>
                  </a:cubicBezTo>
                  <a:cubicBezTo>
                    <a:pt x="18493" y="49983"/>
                    <a:pt x="20818" y="53365"/>
                    <a:pt x="27792" y="56535"/>
                  </a:cubicBezTo>
                  <a:cubicBezTo>
                    <a:pt x="33816" y="59177"/>
                    <a:pt x="37831" y="58966"/>
                    <a:pt x="39522" y="58543"/>
                  </a:cubicBezTo>
                  <a:cubicBezTo>
                    <a:pt x="36775" y="60973"/>
                    <a:pt x="33604" y="63087"/>
                    <a:pt x="30223" y="64566"/>
                  </a:cubicBezTo>
                  <a:cubicBezTo>
                    <a:pt x="20712" y="53048"/>
                    <a:pt x="11730" y="56112"/>
                    <a:pt x="11730" y="56112"/>
                  </a:cubicBezTo>
                  <a:cubicBezTo>
                    <a:pt x="15112" y="56747"/>
                    <a:pt x="18176" y="58332"/>
                    <a:pt x="20607" y="60762"/>
                  </a:cubicBezTo>
                  <a:cubicBezTo>
                    <a:pt x="23143" y="63087"/>
                    <a:pt x="26313" y="64566"/>
                    <a:pt x="29800" y="64883"/>
                  </a:cubicBezTo>
                  <a:cubicBezTo>
                    <a:pt x="27792" y="65729"/>
                    <a:pt x="25890" y="66363"/>
                    <a:pt x="23882" y="66891"/>
                  </a:cubicBezTo>
                  <a:cubicBezTo>
                    <a:pt x="22826" y="66785"/>
                    <a:pt x="21875" y="66468"/>
                    <a:pt x="21135" y="65940"/>
                  </a:cubicBezTo>
                  <a:cubicBezTo>
                    <a:pt x="19973" y="65306"/>
                    <a:pt x="19021" y="64461"/>
                    <a:pt x="17859" y="63827"/>
                  </a:cubicBezTo>
                  <a:cubicBezTo>
                    <a:pt x="14583" y="62242"/>
                    <a:pt x="10779" y="62559"/>
                    <a:pt x="7820" y="64672"/>
                  </a:cubicBezTo>
                  <a:cubicBezTo>
                    <a:pt x="6446" y="65729"/>
                    <a:pt x="5178" y="66997"/>
                    <a:pt x="4122" y="68371"/>
                  </a:cubicBezTo>
                  <a:cubicBezTo>
                    <a:pt x="3065" y="69744"/>
                    <a:pt x="1585" y="70801"/>
                    <a:pt x="0" y="71435"/>
                  </a:cubicBezTo>
                  <a:lnTo>
                    <a:pt x="8665" y="73654"/>
                  </a:lnTo>
                  <a:cubicBezTo>
                    <a:pt x="10779" y="74288"/>
                    <a:pt x="13104" y="74605"/>
                    <a:pt x="15429" y="74500"/>
                  </a:cubicBezTo>
                  <a:cubicBezTo>
                    <a:pt x="17753" y="74288"/>
                    <a:pt x="19444" y="72598"/>
                    <a:pt x="20712" y="70907"/>
                  </a:cubicBezTo>
                  <a:cubicBezTo>
                    <a:pt x="21875" y="69216"/>
                    <a:pt x="23354" y="67842"/>
                    <a:pt x="25150" y="66785"/>
                  </a:cubicBezTo>
                  <a:cubicBezTo>
                    <a:pt x="24833" y="66785"/>
                    <a:pt x="24728" y="66785"/>
                    <a:pt x="24516" y="66891"/>
                  </a:cubicBezTo>
                  <a:cubicBezTo>
                    <a:pt x="24305" y="66891"/>
                    <a:pt x="24094" y="66891"/>
                    <a:pt x="23882" y="66891"/>
                  </a:cubicBezTo>
                  <a:cubicBezTo>
                    <a:pt x="26524" y="66257"/>
                    <a:pt x="28955" y="65517"/>
                    <a:pt x="31385" y="64461"/>
                  </a:cubicBezTo>
                  <a:cubicBezTo>
                    <a:pt x="19021" y="72703"/>
                    <a:pt x="18704" y="81474"/>
                    <a:pt x="18704" y="81474"/>
                  </a:cubicBezTo>
                  <a:cubicBezTo>
                    <a:pt x="22403" y="80417"/>
                    <a:pt x="25996" y="78832"/>
                    <a:pt x="29272" y="76824"/>
                  </a:cubicBezTo>
                  <a:cubicBezTo>
                    <a:pt x="33604" y="73971"/>
                    <a:pt x="32548" y="65306"/>
                    <a:pt x="32442" y="64038"/>
                  </a:cubicBezTo>
                  <a:cubicBezTo>
                    <a:pt x="32653" y="63932"/>
                    <a:pt x="32970" y="63827"/>
                    <a:pt x="33182" y="63721"/>
                  </a:cubicBezTo>
                  <a:cubicBezTo>
                    <a:pt x="34767" y="62876"/>
                    <a:pt x="36246" y="62030"/>
                    <a:pt x="37726" y="61079"/>
                  </a:cubicBezTo>
                  <a:lnTo>
                    <a:pt x="38148" y="60762"/>
                  </a:lnTo>
                  <a:cubicBezTo>
                    <a:pt x="36458" y="63510"/>
                    <a:pt x="35506" y="66680"/>
                    <a:pt x="35084" y="69850"/>
                  </a:cubicBezTo>
                  <a:cubicBezTo>
                    <a:pt x="34133" y="77458"/>
                    <a:pt x="35823" y="81263"/>
                    <a:pt x="35084" y="83271"/>
                  </a:cubicBezTo>
                  <a:cubicBezTo>
                    <a:pt x="35084" y="83271"/>
                    <a:pt x="41847" y="79361"/>
                    <a:pt x="43326" y="72280"/>
                  </a:cubicBezTo>
                  <a:cubicBezTo>
                    <a:pt x="44489" y="67631"/>
                    <a:pt x="43432" y="62664"/>
                    <a:pt x="40579" y="58860"/>
                  </a:cubicBezTo>
                  <a:lnTo>
                    <a:pt x="40896" y="58543"/>
                  </a:lnTo>
                  <a:cubicBezTo>
                    <a:pt x="41213" y="58332"/>
                    <a:pt x="41530" y="58015"/>
                    <a:pt x="41847" y="57698"/>
                  </a:cubicBezTo>
                  <a:cubicBezTo>
                    <a:pt x="43432" y="56112"/>
                    <a:pt x="44911" y="54527"/>
                    <a:pt x="46285" y="52731"/>
                  </a:cubicBezTo>
                  <a:cubicBezTo>
                    <a:pt x="45968" y="54844"/>
                    <a:pt x="46179" y="57064"/>
                    <a:pt x="46813" y="59071"/>
                  </a:cubicBezTo>
                  <a:cubicBezTo>
                    <a:pt x="48610" y="64989"/>
                    <a:pt x="51463" y="67842"/>
                    <a:pt x="51569" y="69427"/>
                  </a:cubicBezTo>
                  <a:cubicBezTo>
                    <a:pt x="51569" y="69427"/>
                    <a:pt x="56641" y="65940"/>
                    <a:pt x="55584" y="60339"/>
                  </a:cubicBezTo>
                  <a:cubicBezTo>
                    <a:pt x="54528" y="55056"/>
                    <a:pt x="50723" y="51991"/>
                    <a:pt x="48082" y="50195"/>
                  </a:cubicBezTo>
                  <a:cubicBezTo>
                    <a:pt x="50089" y="47025"/>
                    <a:pt x="51780" y="43643"/>
                    <a:pt x="53048" y="40156"/>
                  </a:cubicBezTo>
                  <a:cubicBezTo>
                    <a:pt x="53365" y="42903"/>
                    <a:pt x="54105" y="45651"/>
                    <a:pt x="55373" y="48081"/>
                  </a:cubicBezTo>
                  <a:cubicBezTo>
                    <a:pt x="59072" y="55478"/>
                    <a:pt x="63298" y="58226"/>
                    <a:pt x="63827" y="60234"/>
                  </a:cubicBezTo>
                  <a:cubicBezTo>
                    <a:pt x="63827" y="60234"/>
                    <a:pt x="69005" y="50723"/>
                    <a:pt x="66257" y="43643"/>
                  </a:cubicBezTo>
                  <a:cubicBezTo>
                    <a:pt x="63615" y="36986"/>
                    <a:pt x="58438" y="37091"/>
                    <a:pt x="54633" y="35718"/>
                  </a:cubicBezTo>
                  <a:cubicBezTo>
                    <a:pt x="55267" y="33710"/>
                    <a:pt x="55796" y="31596"/>
                    <a:pt x="56324" y="29589"/>
                  </a:cubicBezTo>
                  <a:cubicBezTo>
                    <a:pt x="57169" y="26101"/>
                    <a:pt x="57698" y="22508"/>
                    <a:pt x="58438" y="19338"/>
                  </a:cubicBezTo>
                  <a:cubicBezTo>
                    <a:pt x="59177" y="16062"/>
                    <a:pt x="60445" y="12892"/>
                    <a:pt x="62136" y="10039"/>
                  </a:cubicBezTo>
                  <a:cubicBezTo>
                    <a:pt x="62981" y="8665"/>
                    <a:pt x="63933" y="7397"/>
                    <a:pt x="65095" y="6235"/>
                  </a:cubicBezTo>
                  <a:cubicBezTo>
                    <a:pt x="65623" y="5706"/>
                    <a:pt x="66257" y="5178"/>
                    <a:pt x="66891" y="4755"/>
                  </a:cubicBezTo>
                  <a:cubicBezTo>
                    <a:pt x="67208" y="4544"/>
                    <a:pt x="67525" y="4333"/>
                    <a:pt x="67842" y="4121"/>
                  </a:cubicBezTo>
                  <a:lnTo>
                    <a:pt x="68265" y="3910"/>
                  </a:lnTo>
                  <a:lnTo>
                    <a:pt x="68688" y="3804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52" name="Google Shape;652;p44"/>
          <p:cNvGrpSpPr/>
          <p:nvPr/>
        </p:nvGrpSpPr>
        <p:grpSpPr>
          <a:xfrm flipH="1" rot="-6324895">
            <a:off x="8269174" y="509214"/>
            <a:ext cx="933683" cy="1408922"/>
            <a:chOff x="2404645" y="2945975"/>
            <a:chExt cx="933708" cy="1408960"/>
          </a:xfrm>
        </p:grpSpPr>
        <p:sp>
          <p:nvSpPr>
            <p:cNvPr id="653" name="Google Shape;653;p44"/>
            <p:cNvSpPr/>
            <p:nvPr/>
          </p:nvSpPr>
          <p:spPr>
            <a:xfrm>
              <a:off x="2404645" y="2945975"/>
              <a:ext cx="933708" cy="1408960"/>
            </a:xfrm>
            <a:custGeom>
              <a:rect b="b" l="l" r="r" t="t"/>
              <a:pathLst>
                <a:path extrusionOk="0" h="70802" w="46920">
                  <a:moveTo>
                    <a:pt x="46919" y="11096"/>
                  </a:moveTo>
                  <a:cubicBezTo>
                    <a:pt x="40050" y="11308"/>
                    <a:pt x="33393" y="13844"/>
                    <a:pt x="28109" y="18494"/>
                  </a:cubicBezTo>
                  <a:cubicBezTo>
                    <a:pt x="34450" y="8349"/>
                    <a:pt x="34450" y="1"/>
                    <a:pt x="34450" y="1"/>
                  </a:cubicBezTo>
                  <a:cubicBezTo>
                    <a:pt x="29377" y="4016"/>
                    <a:pt x="25573" y="9406"/>
                    <a:pt x="23565" y="15640"/>
                  </a:cubicBezTo>
                  <a:cubicBezTo>
                    <a:pt x="23248" y="10357"/>
                    <a:pt x="21558" y="5179"/>
                    <a:pt x="18599" y="846"/>
                  </a:cubicBezTo>
                  <a:cubicBezTo>
                    <a:pt x="18599" y="846"/>
                    <a:pt x="15640" y="12153"/>
                    <a:pt x="22297" y="26102"/>
                  </a:cubicBezTo>
                  <a:lnTo>
                    <a:pt x="22297" y="26102"/>
                  </a:lnTo>
                  <a:cubicBezTo>
                    <a:pt x="16697" y="12364"/>
                    <a:pt x="6869" y="7821"/>
                    <a:pt x="6869" y="7821"/>
                  </a:cubicBezTo>
                  <a:cubicBezTo>
                    <a:pt x="8349" y="13950"/>
                    <a:pt x="12047" y="19445"/>
                    <a:pt x="17119" y="23249"/>
                  </a:cubicBezTo>
                  <a:cubicBezTo>
                    <a:pt x="11836" y="20607"/>
                    <a:pt x="5918" y="19445"/>
                    <a:pt x="0" y="19867"/>
                  </a:cubicBezTo>
                  <a:cubicBezTo>
                    <a:pt x="5707" y="23883"/>
                    <a:pt x="12470" y="26102"/>
                    <a:pt x="19444" y="26208"/>
                  </a:cubicBezTo>
                  <a:cubicBezTo>
                    <a:pt x="12470" y="26525"/>
                    <a:pt x="5812" y="29061"/>
                    <a:pt x="317" y="33393"/>
                  </a:cubicBezTo>
                  <a:cubicBezTo>
                    <a:pt x="11202" y="33922"/>
                    <a:pt x="20818" y="27159"/>
                    <a:pt x="22086" y="26208"/>
                  </a:cubicBezTo>
                  <a:cubicBezTo>
                    <a:pt x="19973" y="28638"/>
                    <a:pt x="17965" y="31280"/>
                    <a:pt x="16274" y="34027"/>
                  </a:cubicBezTo>
                  <a:cubicBezTo>
                    <a:pt x="11519" y="41213"/>
                    <a:pt x="8243" y="49244"/>
                    <a:pt x="6446" y="57804"/>
                  </a:cubicBezTo>
                  <a:cubicBezTo>
                    <a:pt x="5495" y="62031"/>
                    <a:pt x="5073" y="66363"/>
                    <a:pt x="5073" y="70802"/>
                  </a:cubicBezTo>
                  <a:lnTo>
                    <a:pt x="7714" y="70590"/>
                  </a:lnTo>
                  <a:cubicBezTo>
                    <a:pt x="7503" y="66363"/>
                    <a:pt x="7714" y="62242"/>
                    <a:pt x="8349" y="58121"/>
                  </a:cubicBezTo>
                  <a:cubicBezTo>
                    <a:pt x="9088" y="53894"/>
                    <a:pt x="10145" y="49773"/>
                    <a:pt x="11519" y="45863"/>
                  </a:cubicBezTo>
                  <a:cubicBezTo>
                    <a:pt x="12892" y="41847"/>
                    <a:pt x="14689" y="37937"/>
                    <a:pt x="16802" y="34239"/>
                  </a:cubicBezTo>
                  <a:cubicBezTo>
                    <a:pt x="18387" y="31491"/>
                    <a:pt x="20184" y="28955"/>
                    <a:pt x="22086" y="26419"/>
                  </a:cubicBezTo>
                  <a:cubicBezTo>
                    <a:pt x="19022" y="34662"/>
                    <a:pt x="19761" y="43961"/>
                    <a:pt x="24199" y="51569"/>
                  </a:cubicBezTo>
                  <a:cubicBezTo>
                    <a:pt x="24199" y="51569"/>
                    <a:pt x="28004" y="40579"/>
                    <a:pt x="22297" y="26208"/>
                  </a:cubicBezTo>
                  <a:lnTo>
                    <a:pt x="22297" y="26208"/>
                  </a:lnTo>
                  <a:cubicBezTo>
                    <a:pt x="27053" y="40157"/>
                    <a:pt x="36352" y="45335"/>
                    <a:pt x="36352" y="45335"/>
                  </a:cubicBezTo>
                  <a:cubicBezTo>
                    <a:pt x="35295" y="39100"/>
                    <a:pt x="32125" y="33393"/>
                    <a:pt x="27264" y="29378"/>
                  </a:cubicBezTo>
                  <a:cubicBezTo>
                    <a:pt x="32336" y="32231"/>
                    <a:pt x="38148" y="33816"/>
                    <a:pt x="44066" y="33816"/>
                  </a:cubicBezTo>
                  <a:cubicBezTo>
                    <a:pt x="38677" y="29378"/>
                    <a:pt x="32019" y="26736"/>
                    <a:pt x="25151" y="26208"/>
                  </a:cubicBezTo>
                  <a:cubicBezTo>
                    <a:pt x="32125" y="26313"/>
                    <a:pt x="38888" y="24200"/>
                    <a:pt x="44700" y="20290"/>
                  </a:cubicBezTo>
                  <a:cubicBezTo>
                    <a:pt x="40684" y="19867"/>
                    <a:pt x="36669" y="20290"/>
                    <a:pt x="32759" y="21452"/>
                  </a:cubicBezTo>
                  <a:cubicBezTo>
                    <a:pt x="43538" y="15852"/>
                    <a:pt x="46919" y="11096"/>
                    <a:pt x="46919" y="11096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2400000" dist="1905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44"/>
            <p:cNvSpPr/>
            <p:nvPr/>
          </p:nvSpPr>
          <p:spPr>
            <a:xfrm>
              <a:off x="2404645" y="2945975"/>
              <a:ext cx="933708" cy="1408960"/>
            </a:xfrm>
            <a:custGeom>
              <a:rect b="b" l="l" r="r" t="t"/>
              <a:pathLst>
                <a:path extrusionOk="0" h="70802" w="46920">
                  <a:moveTo>
                    <a:pt x="46919" y="11096"/>
                  </a:moveTo>
                  <a:cubicBezTo>
                    <a:pt x="40050" y="11308"/>
                    <a:pt x="33393" y="13844"/>
                    <a:pt x="28109" y="18494"/>
                  </a:cubicBezTo>
                  <a:cubicBezTo>
                    <a:pt x="34450" y="8349"/>
                    <a:pt x="34450" y="1"/>
                    <a:pt x="34450" y="1"/>
                  </a:cubicBezTo>
                  <a:cubicBezTo>
                    <a:pt x="29377" y="4016"/>
                    <a:pt x="25573" y="9406"/>
                    <a:pt x="23565" y="15640"/>
                  </a:cubicBezTo>
                  <a:cubicBezTo>
                    <a:pt x="23248" y="10357"/>
                    <a:pt x="21558" y="5179"/>
                    <a:pt x="18599" y="846"/>
                  </a:cubicBezTo>
                  <a:cubicBezTo>
                    <a:pt x="18599" y="846"/>
                    <a:pt x="15640" y="12153"/>
                    <a:pt x="22297" y="26102"/>
                  </a:cubicBezTo>
                  <a:lnTo>
                    <a:pt x="22297" y="26102"/>
                  </a:lnTo>
                  <a:cubicBezTo>
                    <a:pt x="16697" y="12364"/>
                    <a:pt x="6869" y="7821"/>
                    <a:pt x="6869" y="7821"/>
                  </a:cubicBezTo>
                  <a:cubicBezTo>
                    <a:pt x="8349" y="13950"/>
                    <a:pt x="12047" y="19445"/>
                    <a:pt x="17119" y="23249"/>
                  </a:cubicBezTo>
                  <a:cubicBezTo>
                    <a:pt x="11836" y="20607"/>
                    <a:pt x="5918" y="19445"/>
                    <a:pt x="0" y="19867"/>
                  </a:cubicBezTo>
                  <a:cubicBezTo>
                    <a:pt x="5707" y="23883"/>
                    <a:pt x="12470" y="26102"/>
                    <a:pt x="19444" y="26208"/>
                  </a:cubicBezTo>
                  <a:cubicBezTo>
                    <a:pt x="12470" y="26525"/>
                    <a:pt x="5812" y="29061"/>
                    <a:pt x="317" y="33393"/>
                  </a:cubicBezTo>
                  <a:cubicBezTo>
                    <a:pt x="11202" y="33922"/>
                    <a:pt x="20818" y="27159"/>
                    <a:pt x="22086" y="26208"/>
                  </a:cubicBezTo>
                  <a:cubicBezTo>
                    <a:pt x="19973" y="28638"/>
                    <a:pt x="17965" y="31280"/>
                    <a:pt x="16274" y="34027"/>
                  </a:cubicBezTo>
                  <a:cubicBezTo>
                    <a:pt x="11519" y="41213"/>
                    <a:pt x="8243" y="49244"/>
                    <a:pt x="6446" y="57804"/>
                  </a:cubicBezTo>
                  <a:cubicBezTo>
                    <a:pt x="5495" y="62031"/>
                    <a:pt x="5073" y="66363"/>
                    <a:pt x="5073" y="70802"/>
                  </a:cubicBezTo>
                  <a:lnTo>
                    <a:pt x="7714" y="70590"/>
                  </a:lnTo>
                  <a:cubicBezTo>
                    <a:pt x="7503" y="66363"/>
                    <a:pt x="7714" y="62242"/>
                    <a:pt x="8349" y="58121"/>
                  </a:cubicBezTo>
                  <a:cubicBezTo>
                    <a:pt x="9088" y="53894"/>
                    <a:pt x="10145" y="49773"/>
                    <a:pt x="11519" y="45863"/>
                  </a:cubicBezTo>
                  <a:cubicBezTo>
                    <a:pt x="12892" y="41847"/>
                    <a:pt x="14689" y="37937"/>
                    <a:pt x="16802" y="34239"/>
                  </a:cubicBezTo>
                  <a:cubicBezTo>
                    <a:pt x="18387" y="31491"/>
                    <a:pt x="20184" y="28955"/>
                    <a:pt x="22086" y="26419"/>
                  </a:cubicBezTo>
                  <a:cubicBezTo>
                    <a:pt x="19022" y="34662"/>
                    <a:pt x="19761" y="43961"/>
                    <a:pt x="24199" y="51569"/>
                  </a:cubicBezTo>
                  <a:cubicBezTo>
                    <a:pt x="24199" y="51569"/>
                    <a:pt x="28004" y="40579"/>
                    <a:pt x="22297" y="26208"/>
                  </a:cubicBezTo>
                  <a:lnTo>
                    <a:pt x="22297" y="26208"/>
                  </a:lnTo>
                  <a:cubicBezTo>
                    <a:pt x="27053" y="40157"/>
                    <a:pt x="36352" y="45335"/>
                    <a:pt x="36352" y="45335"/>
                  </a:cubicBezTo>
                  <a:cubicBezTo>
                    <a:pt x="35295" y="39100"/>
                    <a:pt x="32125" y="33393"/>
                    <a:pt x="27264" y="29378"/>
                  </a:cubicBezTo>
                  <a:cubicBezTo>
                    <a:pt x="32336" y="32231"/>
                    <a:pt x="38148" y="33816"/>
                    <a:pt x="44066" y="33816"/>
                  </a:cubicBezTo>
                  <a:cubicBezTo>
                    <a:pt x="38677" y="29378"/>
                    <a:pt x="32019" y="26736"/>
                    <a:pt x="25151" y="26208"/>
                  </a:cubicBezTo>
                  <a:cubicBezTo>
                    <a:pt x="32125" y="26313"/>
                    <a:pt x="38888" y="24200"/>
                    <a:pt x="44700" y="20290"/>
                  </a:cubicBezTo>
                  <a:cubicBezTo>
                    <a:pt x="40684" y="19867"/>
                    <a:pt x="36669" y="20290"/>
                    <a:pt x="32759" y="21452"/>
                  </a:cubicBezTo>
                  <a:cubicBezTo>
                    <a:pt x="43538" y="15852"/>
                    <a:pt x="46919" y="11096"/>
                    <a:pt x="46919" y="11096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655" name="Google Shape;655;p44" title="Angebote-fuer-Senioren_Leistung_Freizeitangebote.jpg"/>
          <p:cNvPicPr preferRelativeResize="0"/>
          <p:nvPr/>
        </p:nvPicPr>
        <p:blipFill rotWithShape="1">
          <a:blip r:embed="rId3">
            <a:alphaModFix/>
          </a:blip>
          <a:srcRect b="0" l="33204" r="0" t="0"/>
          <a:stretch/>
        </p:blipFill>
        <p:spPr>
          <a:xfrm>
            <a:off x="530725" y="1389713"/>
            <a:ext cx="1519800" cy="1515900"/>
          </a:xfrm>
          <a:prstGeom prst="ellipse">
            <a:avLst/>
          </a:prstGeom>
          <a:noFill/>
          <a:ln cap="flat" cmpd="sng" w="762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0000"/>
              </a:srgbClr>
            </a:outerShdw>
          </a:effectLst>
        </p:spPr>
      </p:pic>
      <p:pic>
        <p:nvPicPr>
          <p:cNvPr id="656" name="Google Shape;656;p44" title="pexels-karola-g-5207338.jpg"/>
          <p:cNvPicPr preferRelativeResize="0"/>
          <p:nvPr/>
        </p:nvPicPr>
        <p:blipFill rotWithShape="1">
          <a:blip r:embed="rId4">
            <a:alphaModFix/>
          </a:blip>
          <a:srcRect b="0" l="7424" r="7433" t="43397"/>
          <a:stretch/>
        </p:blipFill>
        <p:spPr>
          <a:xfrm>
            <a:off x="2820663" y="1389713"/>
            <a:ext cx="1519800" cy="1515900"/>
          </a:xfrm>
          <a:prstGeom prst="ellipse">
            <a:avLst/>
          </a:prstGeom>
          <a:noFill/>
          <a:ln cap="flat" cmpd="sng" w="762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0000"/>
              </a:srgbClr>
            </a:outerShdw>
          </a:effectLst>
        </p:spPr>
      </p:pic>
      <p:pic>
        <p:nvPicPr>
          <p:cNvPr id="657" name="Google Shape;657;p44" title="pexels-novirina-ru-11107917.jpg"/>
          <p:cNvPicPr preferRelativeResize="0"/>
          <p:nvPr/>
        </p:nvPicPr>
        <p:blipFill rotWithShape="1">
          <a:blip r:embed="rId5">
            <a:alphaModFix/>
          </a:blip>
          <a:srcRect b="0" l="23627" r="4755" t="0"/>
          <a:stretch/>
        </p:blipFill>
        <p:spPr>
          <a:xfrm>
            <a:off x="5050838" y="1389725"/>
            <a:ext cx="1519800" cy="1515900"/>
          </a:xfrm>
          <a:prstGeom prst="ellipse">
            <a:avLst/>
          </a:prstGeom>
          <a:noFill/>
          <a:ln cap="flat" cmpd="sng" w="762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0000"/>
              </a:srgbClr>
            </a:outerShdw>
          </a:effectLst>
        </p:spPr>
      </p:pic>
      <p:sp>
        <p:nvSpPr>
          <p:cNvPr id="658" name="Google Shape;658;p44"/>
          <p:cNvSpPr txBox="1"/>
          <p:nvPr>
            <p:ph idx="5" type="subTitle"/>
          </p:nvPr>
        </p:nvSpPr>
        <p:spPr>
          <a:xfrm>
            <a:off x="6835450" y="3000475"/>
            <a:ext cx="2238300" cy="3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Children</a:t>
            </a:r>
            <a:endParaRPr/>
          </a:p>
        </p:txBody>
      </p:sp>
      <p:pic>
        <p:nvPicPr>
          <p:cNvPr id="659" name="Google Shape;659;p44" title="pexels-redpoint-11734707.jpg"/>
          <p:cNvPicPr preferRelativeResize="0"/>
          <p:nvPr/>
        </p:nvPicPr>
        <p:blipFill rotWithShape="1">
          <a:blip r:embed="rId6">
            <a:alphaModFix/>
          </a:blip>
          <a:srcRect b="16808" l="0" r="0" t="16808"/>
          <a:stretch/>
        </p:blipFill>
        <p:spPr>
          <a:xfrm>
            <a:off x="7194700" y="1389713"/>
            <a:ext cx="1519800" cy="1515900"/>
          </a:xfrm>
          <a:prstGeom prst="ellipse">
            <a:avLst/>
          </a:prstGeom>
          <a:noFill/>
          <a:ln cap="flat" cmpd="sng" w="762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limate Change in Germany by Slidesgo">
  <a:themeElements>
    <a:clrScheme name="Simple Light">
      <a:dk1>
        <a:srgbClr val="143326"/>
      </a:dk1>
      <a:lt1>
        <a:srgbClr val="F1F8E9"/>
      </a:lt1>
      <a:dk2>
        <a:srgbClr val="547635"/>
      </a:dk2>
      <a:lt2>
        <a:srgbClr val="C3DD77"/>
      </a:lt2>
      <a:accent1>
        <a:srgbClr val="94B944"/>
      </a:accent1>
      <a:accent2>
        <a:srgbClr val="547635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433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