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Bebas Neue"/>
      <p:regular r:id="rId16"/>
    </p:embeddedFont>
    <p:embeddedFont>
      <p:font typeface="PT Sans"/>
      <p:regular r:id="rId17"/>
      <p:bold r:id="rId18"/>
      <p:italic r:id="rId19"/>
      <p:boldItalic r:id="rId20"/>
    </p:embeddedFont>
    <p:embeddedFont>
      <p:font typeface="Poppins ExtraBold"/>
      <p:bold r:id="rId21"/>
      <p:boldItalic r:id="rId22"/>
    </p:embeddedFont>
    <p:embeddedFont>
      <p:font typeface="DM Sans"/>
      <p:regular r:id="rId23"/>
      <p:bold r:id="rId24"/>
      <p:italic r:id="rId25"/>
      <p:boldItalic r:id="rId26"/>
    </p:embeddedFont>
    <p:embeddedFont>
      <p:font typeface="Readex Pro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Italic.fntdata"/><Relationship Id="rId22" Type="http://schemas.openxmlformats.org/officeDocument/2006/relationships/font" Target="fonts/PoppinsExtraBold-boldItalic.fntdata"/><Relationship Id="rId21" Type="http://schemas.openxmlformats.org/officeDocument/2006/relationships/font" Target="fonts/PoppinsExtraBold-bold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28" Type="http://schemas.openxmlformats.org/officeDocument/2006/relationships/font" Target="fonts/ReadexPro-bold.fntdata"/><Relationship Id="rId27" Type="http://schemas.openxmlformats.org/officeDocument/2006/relationships/font" Target="fonts/Readex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TSans-regular.fntdata"/><Relationship Id="rId16" Type="http://schemas.openxmlformats.org/officeDocument/2006/relationships/font" Target="fonts/BebasNeue-regular.fntdata"/><Relationship Id="rId19" Type="http://schemas.openxmlformats.org/officeDocument/2006/relationships/font" Target="fonts/PTSans-italic.fntdata"/><Relationship Id="rId18" Type="http://schemas.openxmlformats.org/officeDocument/2006/relationships/font" Target="fonts/PT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1d1248670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1d1248670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3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3da84d76bc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3da84d76bc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184d99d1a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184d99d1a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190cccfa9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190cccfa9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54dda1946d_4_2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54dda1946d_4_2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184d99d1a7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184d99d1a7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8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39a966f46d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39a966f46d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781775"/>
            <a:ext cx="4783500" cy="243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064025"/>
            <a:ext cx="47835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441277" y="4211105"/>
            <a:ext cx="1109095" cy="932250"/>
            <a:chOff x="1507450" y="3919292"/>
            <a:chExt cx="953486" cy="80145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806988" y="3919292"/>
              <a:ext cx="441906" cy="801453"/>
              <a:chOff x="3816307" y="2352225"/>
              <a:chExt cx="1213027" cy="2199981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2248899" y="4334549"/>
              <a:ext cx="212037" cy="384777"/>
              <a:chOff x="3816307" y="2352225"/>
              <a:chExt cx="1213027" cy="2199981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507450" y="4205080"/>
              <a:ext cx="212025" cy="514245"/>
              <a:chOff x="3816313" y="1611982"/>
              <a:chExt cx="1212958" cy="2940225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1"/>
          <p:cNvSpPr txBox="1"/>
          <p:nvPr>
            <p:ph hasCustomPrompt="1" type="title"/>
          </p:nvPr>
        </p:nvSpPr>
        <p:spPr>
          <a:xfrm>
            <a:off x="2980075" y="1560925"/>
            <a:ext cx="5450700" cy="9645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1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48" name="Google Shape;548;p11"/>
          <p:cNvSpPr txBox="1"/>
          <p:nvPr>
            <p:ph idx="1" type="subTitle"/>
          </p:nvPr>
        </p:nvSpPr>
        <p:spPr>
          <a:xfrm>
            <a:off x="2980075" y="2593225"/>
            <a:ext cx="5450700" cy="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3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2" name="Google Shape;552;p13"/>
          <p:cNvSpPr txBox="1"/>
          <p:nvPr>
            <p:ph hasCustomPrompt="1" idx="2" type="title"/>
          </p:nvPr>
        </p:nvSpPr>
        <p:spPr>
          <a:xfrm>
            <a:off x="1692288" y="1402575"/>
            <a:ext cx="1055400" cy="4476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/>
          <p:nvPr>
            <p:ph hasCustomPrompt="1" idx="3" type="title"/>
          </p:nvPr>
        </p:nvSpPr>
        <p:spPr>
          <a:xfrm>
            <a:off x="1692288" y="2905100"/>
            <a:ext cx="1055400" cy="4476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4" name="Google Shape;554;p13"/>
          <p:cNvSpPr txBox="1"/>
          <p:nvPr>
            <p:ph hasCustomPrompt="1" idx="4" type="title"/>
          </p:nvPr>
        </p:nvSpPr>
        <p:spPr>
          <a:xfrm>
            <a:off x="4044300" y="1402575"/>
            <a:ext cx="1055400" cy="4476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5" name="Google Shape;555;p13"/>
          <p:cNvSpPr txBox="1"/>
          <p:nvPr>
            <p:ph hasCustomPrompt="1" idx="5" type="title"/>
          </p:nvPr>
        </p:nvSpPr>
        <p:spPr>
          <a:xfrm>
            <a:off x="4044300" y="2905100"/>
            <a:ext cx="1055400" cy="4476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6" name="Google Shape;556;p13"/>
          <p:cNvSpPr txBox="1"/>
          <p:nvPr>
            <p:ph hasCustomPrompt="1" idx="6" type="title"/>
          </p:nvPr>
        </p:nvSpPr>
        <p:spPr>
          <a:xfrm>
            <a:off x="6394512" y="1402575"/>
            <a:ext cx="1055400" cy="4476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7" name="Google Shape;557;p13"/>
          <p:cNvSpPr txBox="1"/>
          <p:nvPr>
            <p:ph hasCustomPrompt="1" idx="7" type="title"/>
          </p:nvPr>
        </p:nvSpPr>
        <p:spPr>
          <a:xfrm>
            <a:off x="6394512" y="2905100"/>
            <a:ext cx="1055400" cy="4476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/>
          <p:nvPr>
            <p:ph idx="1" type="subTitle"/>
          </p:nvPr>
        </p:nvSpPr>
        <p:spPr>
          <a:xfrm>
            <a:off x="1346688" y="2002563"/>
            <a:ext cx="1746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9" name="Google Shape;559;p13"/>
          <p:cNvSpPr txBox="1"/>
          <p:nvPr>
            <p:ph idx="8" type="subTitle"/>
          </p:nvPr>
        </p:nvSpPr>
        <p:spPr>
          <a:xfrm>
            <a:off x="3698700" y="2002563"/>
            <a:ext cx="1746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0" name="Google Shape;560;p13"/>
          <p:cNvSpPr txBox="1"/>
          <p:nvPr>
            <p:ph idx="9" type="subTitle"/>
          </p:nvPr>
        </p:nvSpPr>
        <p:spPr>
          <a:xfrm>
            <a:off x="6047112" y="2002575"/>
            <a:ext cx="1750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1" name="Google Shape;561;p13"/>
          <p:cNvSpPr txBox="1"/>
          <p:nvPr>
            <p:ph idx="13" type="subTitle"/>
          </p:nvPr>
        </p:nvSpPr>
        <p:spPr>
          <a:xfrm>
            <a:off x="1346688" y="3505100"/>
            <a:ext cx="1746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2" name="Google Shape;562;p13"/>
          <p:cNvSpPr txBox="1"/>
          <p:nvPr>
            <p:ph idx="14" type="subTitle"/>
          </p:nvPr>
        </p:nvSpPr>
        <p:spPr>
          <a:xfrm>
            <a:off x="3698700" y="3505100"/>
            <a:ext cx="1746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3" name="Google Shape;563;p13"/>
          <p:cNvSpPr txBox="1"/>
          <p:nvPr>
            <p:ph idx="15" type="subTitle"/>
          </p:nvPr>
        </p:nvSpPr>
        <p:spPr>
          <a:xfrm>
            <a:off x="6047112" y="3505103"/>
            <a:ext cx="1750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64" name="Google Shape;564;p13"/>
          <p:cNvSpPr/>
          <p:nvPr/>
        </p:nvSpPr>
        <p:spPr>
          <a:xfrm>
            <a:off x="-1874837" y="3995688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5" name="Google Shape;565;p13"/>
          <p:cNvGrpSpPr/>
          <p:nvPr/>
        </p:nvGrpSpPr>
        <p:grpSpPr>
          <a:xfrm flipH="1">
            <a:off x="5481470" y="1514187"/>
            <a:ext cx="4143889" cy="6604850"/>
            <a:chOff x="1336575" y="1389950"/>
            <a:chExt cx="1583450" cy="2523825"/>
          </a:xfrm>
        </p:grpSpPr>
        <p:sp>
          <p:nvSpPr>
            <p:cNvPr id="566" name="Google Shape;566;p13"/>
            <p:cNvSpPr/>
            <p:nvPr/>
          </p:nvSpPr>
          <p:spPr>
            <a:xfrm>
              <a:off x="1336575" y="1389950"/>
              <a:ext cx="1583450" cy="2523825"/>
            </a:xfrm>
            <a:custGeom>
              <a:rect b="b" l="l" r="r" t="t"/>
              <a:pathLst>
                <a:path extrusionOk="0" h="100953" w="63338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2510150" y="2649325"/>
              <a:ext cx="11700" cy="5775"/>
            </a:xfrm>
            <a:custGeom>
              <a:rect b="b" l="l" r="r" t="t"/>
              <a:pathLst>
                <a:path extrusionOk="0" h="231" w="468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1406350" y="1423450"/>
              <a:ext cx="1080625" cy="1231650"/>
            </a:xfrm>
            <a:custGeom>
              <a:rect b="b" l="l" r="r" t="t"/>
              <a:pathLst>
                <a:path extrusionOk="0" h="49266" w="43225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1406350" y="1389950"/>
              <a:ext cx="5950" cy="11725"/>
            </a:xfrm>
            <a:custGeom>
              <a:rect b="b" l="l" r="r" t="t"/>
              <a:pathLst>
                <a:path extrusionOk="0" h="469" w="238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2841525" y="3857075"/>
              <a:ext cx="5950" cy="24100"/>
            </a:xfrm>
            <a:custGeom>
              <a:rect b="b" l="l" r="r" t="t"/>
              <a:pathLst>
                <a:path extrusionOk="0" h="964" w="238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2841525" y="38105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2836450" y="2740900"/>
              <a:ext cx="10325" cy="24075"/>
            </a:xfrm>
            <a:custGeom>
              <a:rect b="b" l="l" r="r" t="t"/>
              <a:pathLst>
                <a:path extrusionOk="0" h="963" w="413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2841525" y="37175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2841525" y="36246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2841525" y="35780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2841525" y="376412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2817625" y="2697975"/>
              <a:ext cx="16775" cy="23400"/>
            </a:xfrm>
            <a:custGeom>
              <a:rect b="b" l="l" r="r" t="t"/>
              <a:pathLst>
                <a:path extrusionOk="0" h="936" w="671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2841525" y="36709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2510150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2556725" y="2649325"/>
              <a:ext cx="22500" cy="5775"/>
            </a:xfrm>
            <a:custGeom>
              <a:rect b="b" l="l" r="r" t="t"/>
              <a:pathLst>
                <a:path extrusionOk="0" h="231" w="90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2648975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2602575" y="26493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2695550" y="2648625"/>
              <a:ext cx="23200" cy="6475"/>
            </a:xfrm>
            <a:custGeom>
              <a:rect b="b" l="l" r="r" t="t"/>
              <a:pathLst>
                <a:path extrusionOk="0" h="259" w="928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2741225" y="2651600"/>
              <a:ext cx="24100" cy="11525"/>
            </a:xfrm>
            <a:custGeom>
              <a:rect b="b" l="l" r="r" t="t"/>
              <a:pathLst>
                <a:path extrusionOk="0" h="461" w="964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2784125" y="2667475"/>
              <a:ext cx="22525" cy="17450"/>
            </a:xfrm>
            <a:custGeom>
              <a:rect b="b" l="l" r="r" t="t"/>
              <a:pathLst>
                <a:path extrusionOk="0" h="698" w="901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2841525" y="29276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2841525" y="2974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2841525" y="302062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2841525" y="311377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2841525" y="30672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2841525" y="27881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2841525" y="2834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2841525" y="35314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2841525" y="28811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2841525" y="3346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2841525" y="33928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2841525" y="34392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2841525" y="31601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2841525" y="34850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2841525" y="3206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2841525" y="3253300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2841525" y="32996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2841525" y="3902075"/>
              <a:ext cx="5950" cy="11700"/>
            </a:xfrm>
            <a:custGeom>
              <a:rect b="b" l="l" r="r" t="t"/>
              <a:pathLst>
                <a:path extrusionOk="0" h="468" w="238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13"/>
          <p:cNvGrpSpPr/>
          <p:nvPr/>
        </p:nvGrpSpPr>
        <p:grpSpPr>
          <a:xfrm rot="5400000">
            <a:off x="-1426438" y="-1013658"/>
            <a:ext cx="1103228" cy="3337661"/>
            <a:chOff x="1825573" y="1896181"/>
            <a:chExt cx="964529" cy="2918046"/>
          </a:xfrm>
        </p:grpSpPr>
        <p:sp>
          <p:nvSpPr>
            <p:cNvPr id="605" name="Google Shape;605;p13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6" name="Google Shape;606;p13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13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3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3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58" name="Google Shape;658;p13"/>
          <p:cNvGrpSpPr/>
          <p:nvPr/>
        </p:nvGrpSpPr>
        <p:grpSpPr>
          <a:xfrm>
            <a:off x="556796" y="4513090"/>
            <a:ext cx="711583" cy="630414"/>
            <a:chOff x="460371" y="2406765"/>
            <a:chExt cx="711583" cy="630414"/>
          </a:xfrm>
        </p:grpSpPr>
        <p:grpSp>
          <p:nvGrpSpPr>
            <p:cNvPr id="659" name="Google Shape;659;p13"/>
            <p:cNvGrpSpPr/>
            <p:nvPr/>
          </p:nvGrpSpPr>
          <p:grpSpPr>
            <a:xfrm>
              <a:off x="666102" y="2406765"/>
              <a:ext cx="505852" cy="630414"/>
              <a:chOff x="666102" y="2406765"/>
              <a:chExt cx="505852" cy="630414"/>
            </a:xfrm>
          </p:grpSpPr>
          <p:grpSp>
            <p:nvGrpSpPr>
              <p:cNvPr id="660" name="Google Shape;660;p13"/>
              <p:cNvGrpSpPr/>
              <p:nvPr/>
            </p:nvGrpSpPr>
            <p:grpSpPr>
              <a:xfrm>
                <a:off x="1005172" y="2632603"/>
                <a:ext cx="166782" cy="404575"/>
                <a:chOff x="3816313" y="1611982"/>
                <a:chExt cx="1212958" cy="2940225"/>
              </a:xfrm>
            </p:grpSpPr>
            <p:sp>
              <p:nvSpPr>
                <p:cNvPr id="661" name="Google Shape;661;p13"/>
                <p:cNvSpPr/>
                <p:nvPr/>
              </p:nvSpPr>
              <p:spPr>
                <a:xfrm>
                  <a:off x="3816313" y="1613408"/>
                  <a:ext cx="1212958" cy="1949969"/>
                </a:xfrm>
                <a:custGeom>
                  <a:rect b="b" l="l" r="r" t="t"/>
                  <a:pathLst>
                    <a:path extrusionOk="0" h="6836" w="6852">
                      <a:moveTo>
                        <a:pt x="3422" y="1"/>
                      </a:moveTo>
                      <a:cubicBezTo>
                        <a:pt x="1540" y="1"/>
                        <a:pt x="14" y="1519"/>
                        <a:pt x="1" y="3404"/>
                      </a:cubicBezTo>
                      <a:cubicBezTo>
                        <a:pt x="1" y="5299"/>
                        <a:pt x="1524" y="6836"/>
                        <a:pt x="3420" y="6836"/>
                      </a:cubicBezTo>
                      <a:cubicBezTo>
                        <a:pt x="3430" y="6836"/>
                        <a:pt x="3440" y="6836"/>
                        <a:pt x="3450" y="6836"/>
                      </a:cubicBezTo>
                      <a:cubicBezTo>
                        <a:pt x="5316" y="6836"/>
                        <a:pt x="6836" y="5315"/>
                        <a:pt x="6852" y="3433"/>
                      </a:cubicBezTo>
                      <a:cubicBezTo>
                        <a:pt x="6852" y="1540"/>
                        <a:pt x="5326" y="1"/>
                        <a:pt x="3446" y="1"/>
                      </a:cubicBezTo>
                      <a:cubicBezTo>
                        <a:pt x="3438" y="1"/>
                        <a:pt x="3430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13"/>
                <p:cNvSpPr/>
                <p:nvPr/>
              </p:nvSpPr>
              <p:spPr>
                <a:xfrm>
                  <a:off x="4199464" y="2602232"/>
                  <a:ext cx="351972" cy="1949975"/>
                </a:xfrm>
                <a:custGeom>
                  <a:rect b="b" l="l" r="r" t="t"/>
                  <a:pathLst>
                    <a:path extrusionOk="0" h="9712" w="2044">
                      <a:moveTo>
                        <a:pt x="1187" y="1"/>
                      </a:moveTo>
                      <a:lnTo>
                        <a:pt x="929" y="3420"/>
                      </a:lnTo>
                      <a:lnTo>
                        <a:pt x="14" y="2262"/>
                      </a:lnTo>
                      <a:lnTo>
                        <a:pt x="1" y="2276"/>
                      </a:lnTo>
                      <a:lnTo>
                        <a:pt x="900" y="3815"/>
                      </a:lnTo>
                      <a:lnTo>
                        <a:pt x="736" y="9712"/>
                      </a:lnTo>
                      <a:lnTo>
                        <a:pt x="1635" y="9712"/>
                      </a:lnTo>
                      <a:lnTo>
                        <a:pt x="1364" y="1854"/>
                      </a:lnTo>
                      <a:lnTo>
                        <a:pt x="2044" y="1020"/>
                      </a:lnTo>
                      <a:lnTo>
                        <a:pt x="2031" y="1007"/>
                      </a:lnTo>
                      <a:lnTo>
                        <a:pt x="1351" y="1648"/>
                      </a:lnTo>
                      <a:lnTo>
                        <a:pt x="1240" y="14"/>
                      </a:lnTo>
                      <a:lnTo>
                        <a:pt x="11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3" name="Google Shape;663;p13"/>
                <p:cNvSpPr/>
                <p:nvPr/>
              </p:nvSpPr>
              <p:spPr>
                <a:xfrm>
                  <a:off x="4331976" y="1611982"/>
                  <a:ext cx="697292" cy="1951395"/>
                </a:xfrm>
                <a:custGeom>
                  <a:rect b="b" l="l" r="r" t="t"/>
                  <a:pathLst>
                    <a:path extrusionOk="0" h="6841" w="3939">
                      <a:moveTo>
                        <a:pt x="383" y="1"/>
                      </a:moveTo>
                      <a:cubicBezTo>
                        <a:pt x="248" y="1"/>
                        <a:pt x="120" y="13"/>
                        <a:pt x="0" y="32"/>
                      </a:cubicBezTo>
                      <a:cubicBezTo>
                        <a:pt x="1651" y="290"/>
                        <a:pt x="2903" y="1722"/>
                        <a:pt x="2903" y="3438"/>
                      </a:cubicBezTo>
                      <a:cubicBezTo>
                        <a:pt x="2890" y="5141"/>
                        <a:pt x="1635" y="6556"/>
                        <a:pt x="0" y="6801"/>
                      </a:cubicBezTo>
                      <a:cubicBezTo>
                        <a:pt x="164" y="6828"/>
                        <a:pt x="327" y="6841"/>
                        <a:pt x="507" y="6841"/>
                      </a:cubicBezTo>
                      <a:cubicBezTo>
                        <a:pt x="517" y="6841"/>
                        <a:pt x="527" y="6841"/>
                        <a:pt x="537" y="6841"/>
                      </a:cubicBezTo>
                      <a:cubicBezTo>
                        <a:pt x="2403" y="6841"/>
                        <a:pt x="3923" y="5320"/>
                        <a:pt x="3939" y="3438"/>
                      </a:cubicBezTo>
                      <a:cubicBezTo>
                        <a:pt x="3939" y="1545"/>
                        <a:pt x="2413" y="6"/>
                        <a:pt x="533" y="6"/>
                      </a:cubicBezTo>
                      <a:cubicBezTo>
                        <a:pt x="482" y="2"/>
                        <a:pt x="432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473A50">
                    <a:alpha val="434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4" name="Google Shape;664;p13"/>
              <p:cNvGrpSpPr/>
              <p:nvPr/>
            </p:nvGrpSpPr>
            <p:grpSpPr>
              <a:xfrm>
                <a:off x="666102" y="2406765"/>
                <a:ext cx="259816" cy="630384"/>
                <a:chOff x="3816313" y="1611982"/>
                <a:chExt cx="1212958" cy="2940225"/>
              </a:xfrm>
            </p:grpSpPr>
            <p:sp>
              <p:nvSpPr>
                <p:cNvPr id="665" name="Google Shape;665;p13"/>
                <p:cNvSpPr/>
                <p:nvPr/>
              </p:nvSpPr>
              <p:spPr>
                <a:xfrm>
                  <a:off x="3816313" y="1613408"/>
                  <a:ext cx="1212958" cy="1949969"/>
                </a:xfrm>
                <a:custGeom>
                  <a:rect b="b" l="l" r="r" t="t"/>
                  <a:pathLst>
                    <a:path extrusionOk="0" h="6836" w="6852">
                      <a:moveTo>
                        <a:pt x="3422" y="1"/>
                      </a:moveTo>
                      <a:cubicBezTo>
                        <a:pt x="1540" y="1"/>
                        <a:pt x="14" y="1519"/>
                        <a:pt x="1" y="3404"/>
                      </a:cubicBezTo>
                      <a:cubicBezTo>
                        <a:pt x="1" y="5299"/>
                        <a:pt x="1524" y="6836"/>
                        <a:pt x="3420" y="6836"/>
                      </a:cubicBezTo>
                      <a:cubicBezTo>
                        <a:pt x="3430" y="6836"/>
                        <a:pt x="3440" y="6836"/>
                        <a:pt x="3450" y="6836"/>
                      </a:cubicBezTo>
                      <a:cubicBezTo>
                        <a:pt x="5316" y="6836"/>
                        <a:pt x="6836" y="5315"/>
                        <a:pt x="6852" y="3433"/>
                      </a:cubicBezTo>
                      <a:cubicBezTo>
                        <a:pt x="6852" y="1540"/>
                        <a:pt x="5326" y="1"/>
                        <a:pt x="3446" y="1"/>
                      </a:cubicBezTo>
                      <a:cubicBezTo>
                        <a:pt x="3438" y="1"/>
                        <a:pt x="3430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6" name="Google Shape;666;p13"/>
                <p:cNvSpPr/>
                <p:nvPr/>
              </p:nvSpPr>
              <p:spPr>
                <a:xfrm>
                  <a:off x="4199464" y="2602232"/>
                  <a:ext cx="351972" cy="1949975"/>
                </a:xfrm>
                <a:custGeom>
                  <a:rect b="b" l="l" r="r" t="t"/>
                  <a:pathLst>
                    <a:path extrusionOk="0" h="9712" w="2044">
                      <a:moveTo>
                        <a:pt x="1187" y="1"/>
                      </a:moveTo>
                      <a:lnTo>
                        <a:pt x="929" y="3420"/>
                      </a:lnTo>
                      <a:lnTo>
                        <a:pt x="14" y="2262"/>
                      </a:lnTo>
                      <a:lnTo>
                        <a:pt x="1" y="2276"/>
                      </a:lnTo>
                      <a:lnTo>
                        <a:pt x="900" y="3815"/>
                      </a:lnTo>
                      <a:lnTo>
                        <a:pt x="736" y="9712"/>
                      </a:lnTo>
                      <a:lnTo>
                        <a:pt x="1635" y="9712"/>
                      </a:lnTo>
                      <a:lnTo>
                        <a:pt x="1364" y="1854"/>
                      </a:lnTo>
                      <a:lnTo>
                        <a:pt x="2044" y="1020"/>
                      </a:lnTo>
                      <a:lnTo>
                        <a:pt x="2031" y="1007"/>
                      </a:lnTo>
                      <a:lnTo>
                        <a:pt x="1351" y="1648"/>
                      </a:lnTo>
                      <a:lnTo>
                        <a:pt x="1240" y="14"/>
                      </a:lnTo>
                      <a:lnTo>
                        <a:pt x="11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7" name="Google Shape;667;p13"/>
                <p:cNvSpPr/>
                <p:nvPr/>
              </p:nvSpPr>
              <p:spPr>
                <a:xfrm>
                  <a:off x="4331976" y="1611982"/>
                  <a:ext cx="697292" cy="1951395"/>
                </a:xfrm>
                <a:custGeom>
                  <a:rect b="b" l="l" r="r" t="t"/>
                  <a:pathLst>
                    <a:path extrusionOk="0" h="6841" w="3939">
                      <a:moveTo>
                        <a:pt x="383" y="1"/>
                      </a:moveTo>
                      <a:cubicBezTo>
                        <a:pt x="248" y="1"/>
                        <a:pt x="120" y="13"/>
                        <a:pt x="0" y="32"/>
                      </a:cubicBezTo>
                      <a:cubicBezTo>
                        <a:pt x="1651" y="290"/>
                        <a:pt x="2903" y="1722"/>
                        <a:pt x="2903" y="3438"/>
                      </a:cubicBezTo>
                      <a:cubicBezTo>
                        <a:pt x="2890" y="5141"/>
                        <a:pt x="1635" y="6556"/>
                        <a:pt x="0" y="6801"/>
                      </a:cubicBezTo>
                      <a:cubicBezTo>
                        <a:pt x="164" y="6828"/>
                        <a:pt x="327" y="6841"/>
                        <a:pt x="507" y="6841"/>
                      </a:cubicBezTo>
                      <a:cubicBezTo>
                        <a:pt x="517" y="6841"/>
                        <a:pt x="527" y="6841"/>
                        <a:pt x="537" y="6841"/>
                      </a:cubicBezTo>
                      <a:cubicBezTo>
                        <a:pt x="2403" y="6841"/>
                        <a:pt x="3923" y="5320"/>
                        <a:pt x="3939" y="3438"/>
                      </a:cubicBezTo>
                      <a:cubicBezTo>
                        <a:pt x="3939" y="1545"/>
                        <a:pt x="2413" y="6"/>
                        <a:pt x="533" y="6"/>
                      </a:cubicBezTo>
                      <a:cubicBezTo>
                        <a:pt x="482" y="2"/>
                        <a:pt x="432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473A50">
                    <a:alpha val="434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68" name="Google Shape;668;p13"/>
            <p:cNvGrpSpPr/>
            <p:nvPr/>
          </p:nvGrpSpPr>
          <p:grpSpPr>
            <a:xfrm>
              <a:off x="460371" y="2728161"/>
              <a:ext cx="166791" cy="302717"/>
              <a:chOff x="3816307" y="2352225"/>
              <a:chExt cx="1213027" cy="2199981"/>
            </a:xfrm>
          </p:grpSpPr>
          <p:sp>
            <p:nvSpPr>
              <p:cNvPr id="669" name="Google Shape;669;p13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0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4"/>
          <p:cNvSpPr/>
          <p:nvPr/>
        </p:nvSpPr>
        <p:spPr>
          <a:xfrm>
            <a:off x="-840651" y="5031825"/>
            <a:ext cx="2989500" cy="29895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4" name="Google Shape;674;p14"/>
          <p:cNvGrpSpPr/>
          <p:nvPr/>
        </p:nvGrpSpPr>
        <p:grpSpPr>
          <a:xfrm rot="10800000">
            <a:off x="161612" y="-2694820"/>
            <a:ext cx="1103228" cy="3337661"/>
            <a:chOff x="1825573" y="1896181"/>
            <a:chExt cx="964529" cy="2918046"/>
          </a:xfrm>
        </p:grpSpPr>
        <p:sp>
          <p:nvSpPr>
            <p:cNvPr id="675" name="Google Shape;675;p14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6" name="Google Shape;676;p14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677" name="Google Shape;677;p14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14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14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14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4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14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14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4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4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14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14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14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14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14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14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14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14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14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28" name="Google Shape;728;p14"/>
          <p:cNvGrpSpPr/>
          <p:nvPr/>
        </p:nvGrpSpPr>
        <p:grpSpPr>
          <a:xfrm flipH="1">
            <a:off x="6950195" y="1503462"/>
            <a:ext cx="4143889" cy="6604850"/>
            <a:chOff x="1336575" y="1389950"/>
            <a:chExt cx="1583450" cy="2523825"/>
          </a:xfrm>
        </p:grpSpPr>
        <p:sp>
          <p:nvSpPr>
            <p:cNvPr id="729" name="Google Shape;729;p14"/>
            <p:cNvSpPr/>
            <p:nvPr/>
          </p:nvSpPr>
          <p:spPr>
            <a:xfrm>
              <a:off x="1336575" y="1389950"/>
              <a:ext cx="1583450" cy="2523825"/>
            </a:xfrm>
            <a:custGeom>
              <a:rect b="b" l="l" r="r" t="t"/>
              <a:pathLst>
                <a:path extrusionOk="0" h="100953" w="63338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2510150" y="2649325"/>
              <a:ext cx="11700" cy="5775"/>
            </a:xfrm>
            <a:custGeom>
              <a:rect b="b" l="l" r="r" t="t"/>
              <a:pathLst>
                <a:path extrusionOk="0" h="231" w="468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1406350" y="1423450"/>
              <a:ext cx="1080625" cy="1231650"/>
            </a:xfrm>
            <a:custGeom>
              <a:rect b="b" l="l" r="r" t="t"/>
              <a:pathLst>
                <a:path extrusionOk="0" h="49266" w="43225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1406350" y="1389950"/>
              <a:ext cx="5950" cy="11725"/>
            </a:xfrm>
            <a:custGeom>
              <a:rect b="b" l="l" r="r" t="t"/>
              <a:pathLst>
                <a:path extrusionOk="0" h="469" w="238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2841525" y="3857075"/>
              <a:ext cx="5950" cy="24100"/>
            </a:xfrm>
            <a:custGeom>
              <a:rect b="b" l="l" r="r" t="t"/>
              <a:pathLst>
                <a:path extrusionOk="0" h="964" w="238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2841525" y="38105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2836450" y="2740900"/>
              <a:ext cx="10325" cy="24075"/>
            </a:xfrm>
            <a:custGeom>
              <a:rect b="b" l="l" r="r" t="t"/>
              <a:pathLst>
                <a:path extrusionOk="0" h="963" w="413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2841525" y="37175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2841525" y="36246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2841525" y="35780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2841525" y="376412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2817625" y="2697975"/>
              <a:ext cx="16775" cy="23400"/>
            </a:xfrm>
            <a:custGeom>
              <a:rect b="b" l="l" r="r" t="t"/>
              <a:pathLst>
                <a:path extrusionOk="0" h="936" w="671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2841525" y="36709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2510150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2556725" y="2649325"/>
              <a:ext cx="22500" cy="5775"/>
            </a:xfrm>
            <a:custGeom>
              <a:rect b="b" l="l" r="r" t="t"/>
              <a:pathLst>
                <a:path extrusionOk="0" h="231" w="90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2648975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2602575" y="26493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695550" y="2648625"/>
              <a:ext cx="23200" cy="6475"/>
            </a:xfrm>
            <a:custGeom>
              <a:rect b="b" l="l" r="r" t="t"/>
              <a:pathLst>
                <a:path extrusionOk="0" h="259" w="928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2741225" y="2651600"/>
              <a:ext cx="24100" cy="11525"/>
            </a:xfrm>
            <a:custGeom>
              <a:rect b="b" l="l" r="r" t="t"/>
              <a:pathLst>
                <a:path extrusionOk="0" h="461" w="964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2784125" y="2667475"/>
              <a:ext cx="22525" cy="17450"/>
            </a:xfrm>
            <a:custGeom>
              <a:rect b="b" l="l" r="r" t="t"/>
              <a:pathLst>
                <a:path extrusionOk="0" h="698" w="901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2841525" y="29276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2841525" y="2974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2841525" y="302062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841525" y="311377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2841525" y="30672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2841525" y="27881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841525" y="2834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841525" y="35314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2841525" y="28811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2841525" y="3346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2841525" y="33928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2841525" y="34392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2841525" y="31601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2841525" y="34850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2841525" y="3206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2841525" y="3253300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2841525" y="32996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2841525" y="3902075"/>
              <a:ext cx="5950" cy="11700"/>
            </a:xfrm>
            <a:custGeom>
              <a:rect b="b" l="l" r="r" t="t"/>
              <a:pathLst>
                <a:path extrusionOk="0" h="468" w="238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14"/>
          <p:cNvGrpSpPr/>
          <p:nvPr/>
        </p:nvGrpSpPr>
        <p:grpSpPr>
          <a:xfrm>
            <a:off x="460302" y="4513090"/>
            <a:ext cx="505852" cy="630414"/>
            <a:chOff x="666102" y="2406765"/>
            <a:chExt cx="505852" cy="630414"/>
          </a:xfrm>
        </p:grpSpPr>
        <p:grpSp>
          <p:nvGrpSpPr>
            <p:cNvPr id="768" name="Google Shape;768;p14"/>
            <p:cNvGrpSpPr/>
            <p:nvPr/>
          </p:nvGrpSpPr>
          <p:grpSpPr>
            <a:xfrm>
              <a:off x="1005172" y="2632603"/>
              <a:ext cx="166782" cy="404575"/>
              <a:chOff x="3816313" y="1611982"/>
              <a:chExt cx="1212958" cy="2940225"/>
            </a:xfrm>
          </p:grpSpPr>
          <p:sp>
            <p:nvSpPr>
              <p:cNvPr id="769" name="Google Shape;769;p14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2" name="Google Shape;772;p14"/>
            <p:cNvGrpSpPr/>
            <p:nvPr/>
          </p:nvGrpSpPr>
          <p:grpSpPr>
            <a:xfrm>
              <a:off x="666102" y="2406765"/>
              <a:ext cx="259816" cy="630384"/>
              <a:chOff x="3816313" y="1611982"/>
              <a:chExt cx="1212958" cy="2940225"/>
            </a:xfrm>
          </p:grpSpPr>
          <p:sp>
            <p:nvSpPr>
              <p:cNvPr id="773" name="Google Shape;773;p14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76" name="Google Shape;776;p14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7" name="Google Shape;777;p14"/>
          <p:cNvSpPr txBox="1"/>
          <p:nvPr>
            <p:ph idx="1" type="subTitle"/>
          </p:nvPr>
        </p:nvSpPr>
        <p:spPr>
          <a:xfrm>
            <a:off x="713225" y="930738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778" name="Google Shape;778;p14"/>
          <p:cNvGrpSpPr/>
          <p:nvPr/>
        </p:nvGrpSpPr>
        <p:grpSpPr>
          <a:xfrm>
            <a:off x="8243439" y="4325320"/>
            <a:ext cx="374657" cy="463150"/>
            <a:chOff x="8243489" y="4050570"/>
            <a:chExt cx="374657" cy="463150"/>
          </a:xfrm>
        </p:grpSpPr>
        <p:sp>
          <p:nvSpPr>
            <p:cNvPr id="779" name="Google Shape;779;p14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_1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5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83" name="Google Shape;783;p15"/>
          <p:cNvSpPr txBox="1"/>
          <p:nvPr>
            <p:ph idx="1" type="subTitle"/>
          </p:nvPr>
        </p:nvSpPr>
        <p:spPr>
          <a:xfrm>
            <a:off x="713225" y="1342550"/>
            <a:ext cx="3825300" cy="24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784" name="Google Shape;784;p15"/>
          <p:cNvGrpSpPr/>
          <p:nvPr/>
        </p:nvGrpSpPr>
        <p:grpSpPr>
          <a:xfrm>
            <a:off x="-1359250" y="-412400"/>
            <a:ext cx="2079250" cy="1802500"/>
            <a:chOff x="349725" y="59275"/>
            <a:chExt cx="2079250" cy="1802500"/>
          </a:xfrm>
        </p:grpSpPr>
        <p:sp>
          <p:nvSpPr>
            <p:cNvPr id="785" name="Google Shape;785;p15"/>
            <p:cNvSpPr/>
            <p:nvPr/>
          </p:nvSpPr>
          <p:spPr>
            <a:xfrm>
              <a:off x="349725" y="59275"/>
              <a:ext cx="2079250" cy="1802500"/>
            </a:xfrm>
            <a:custGeom>
              <a:rect b="b" l="l" r="r" t="t"/>
              <a:pathLst>
                <a:path extrusionOk="0" h="72100" w="83170">
                  <a:moveTo>
                    <a:pt x="66287" y="0"/>
                  </a:moveTo>
                  <a:lnTo>
                    <a:pt x="66287" y="48908"/>
                  </a:lnTo>
                  <a:lnTo>
                    <a:pt x="66211" y="49080"/>
                  </a:lnTo>
                  <a:lnTo>
                    <a:pt x="66287" y="49386"/>
                  </a:lnTo>
                  <a:cubicBezTo>
                    <a:pt x="66287" y="50265"/>
                    <a:pt x="66058" y="52579"/>
                    <a:pt x="64777" y="53860"/>
                  </a:cubicBezTo>
                  <a:cubicBezTo>
                    <a:pt x="63898" y="54739"/>
                    <a:pt x="62311" y="55217"/>
                    <a:pt x="59997" y="55217"/>
                  </a:cubicBezTo>
                  <a:lnTo>
                    <a:pt x="0" y="55217"/>
                  </a:lnTo>
                  <a:lnTo>
                    <a:pt x="0" y="72100"/>
                  </a:lnTo>
                  <a:lnTo>
                    <a:pt x="59997" y="72100"/>
                  </a:lnTo>
                  <a:cubicBezTo>
                    <a:pt x="68926" y="72100"/>
                    <a:pt x="74260" y="68429"/>
                    <a:pt x="77128" y="65331"/>
                  </a:cubicBezTo>
                  <a:cubicBezTo>
                    <a:pt x="83093" y="59041"/>
                    <a:pt x="83170" y="50743"/>
                    <a:pt x="83170" y="48755"/>
                  </a:cubicBezTo>
                  <a:lnTo>
                    <a:pt x="83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443400" y="166800"/>
              <a:ext cx="1782450" cy="1503775"/>
            </a:xfrm>
            <a:custGeom>
              <a:rect b="b" l="l" r="r" t="t"/>
              <a:pathLst>
                <a:path extrusionOk="0" h="60151" w="71298">
                  <a:moveTo>
                    <a:pt x="70666" y="1"/>
                  </a:moveTo>
                  <a:lnTo>
                    <a:pt x="70666" y="2544"/>
                  </a:lnTo>
                  <a:lnTo>
                    <a:pt x="71297" y="2544"/>
                  </a:lnTo>
                  <a:lnTo>
                    <a:pt x="71297" y="1"/>
                  </a:lnTo>
                  <a:close/>
                  <a:moveTo>
                    <a:pt x="70666" y="5106"/>
                  </a:moveTo>
                  <a:lnTo>
                    <a:pt x="70666" y="7649"/>
                  </a:lnTo>
                  <a:lnTo>
                    <a:pt x="71297" y="7649"/>
                  </a:lnTo>
                  <a:lnTo>
                    <a:pt x="71297" y="5106"/>
                  </a:lnTo>
                  <a:close/>
                  <a:moveTo>
                    <a:pt x="70666" y="10192"/>
                  </a:moveTo>
                  <a:lnTo>
                    <a:pt x="70666" y="12754"/>
                  </a:lnTo>
                  <a:lnTo>
                    <a:pt x="71297" y="12754"/>
                  </a:lnTo>
                  <a:lnTo>
                    <a:pt x="71297" y="10192"/>
                  </a:lnTo>
                  <a:close/>
                  <a:moveTo>
                    <a:pt x="70666" y="15297"/>
                  </a:moveTo>
                  <a:lnTo>
                    <a:pt x="70666" y="17839"/>
                  </a:lnTo>
                  <a:lnTo>
                    <a:pt x="71297" y="17839"/>
                  </a:lnTo>
                  <a:lnTo>
                    <a:pt x="71297" y="15297"/>
                  </a:lnTo>
                  <a:close/>
                  <a:moveTo>
                    <a:pt x="70666" y="20401"/>
                  </a:moveTo>
                  <a:lnTo>
                    <a:pt x="70666" y="22944"/>
                  </a:lnTo>
                  <a:lnTo>
                    <a:pt x="71297" y="22944"/>
                  </a:lnTo>
                  <a:lnTo>
                    <a:pt x="71297" y="20401"/>
                  </a:lnTo>
                  <a:close/>
                  <a:moveTo>
                    <a:pt x="70666" y="25487"/>
                  </a:moveTo>
                  <a:lnTo>
                    <a:pt x="70666" y="28049"/>
                  </a:lnTo>
                  <a:lnTo>
                    <a:pt x="71297" y="28049"/>
                  </a:lnTo>
                  <a:lnTo>
                    <a:pt x="71297" y="25487"/>
                  </a:lnTo>
                  <a:close/>
                  <a:moveTo>
                    <a:pt x="70666" y="30592"/>
                  </a:moveTo>
                  <a:lnTo>
                    <a:pt x="70666" y="33135"/>
                  </a:lnTo>
                  <a:lnTo>
                    <a:pt x="71297" y="33135"/>
                  </a:lnTo>
                  <a:lnTo>
                    <a:pt x="71297" y="30592"/>
                  </a:lnTo>
                  <a:close/>
                  <a:moveTo>
                    <a:pt x="70666" y="35697"/>
                  </a:moveTo>
                  <a:lnTo>
                    <a:pt x="70666" y="38240"/>
                  </a:lnTo>
                  <a:lnTo>
                    <a:pt x="71297" y="38240"/>
                  </a:lnTo>
                  <a:lnTo>
                    <a:pt x="71297" y="35697"/>
                  </a:lnTo>
                  <a:close/>
                  <a:moveTo>
                    <a:pt x="70666" y="40783"/>
                  </a:moveTo>
                  <a:lnTo>
                    <a:pt x="70666" y="43345"/>
                  </a:lnTo>
                  <a:lnTo>
                    <a:pt x="71297" y="43345"/>
                  </a:lnTo>
                  <a:lnTo>
                    <a:pt x="71297" y="40783"/>
                  </a:lnTo>
                  <a:close/>
                  <a:moveTo>
                    <a:pt x="70666" y="45888"/>
                  </a:moveTo>
                  <a:cubicBezTo>
                    <a:pt x="70590" y="46442"/>
                    <a:pt x="70590" y="47322"/>
                    <a:pt x="70341" y="48354"/>
                  </a:cubicBezTo>
                  <a:lnTo>
                    <a:pt x="70991" y="48526"/>
                  </a:lnTo>
                  <a:cubicBezTo>
                    <a:pt x="71221" y="47398"/>
                    <a:pt x="71221" y="46519"/>
                    <a:pt x="71297" y="45888"/>
                  </a:cubicBezTo>
                  <a:close/>
                  <a:moveTo>
                    <a:pt x="69787" y="50821"/>
                  </a:moveTo>
                  <a:cubicBezTo>
                    <a:pt x="69481" y="51624"/>
                    <a:pt x="69156" y="52427"/>
                    <a:pt x="68754" y="53058"/>
                  </a:cubicBezTo>
                  <a:lnTo>
                    <a:pt x="69309" y="53383"/>
                  </a:lnTo>
                  <a:cubicBezTo>
                    <a:pt x="69710" y="52656"/>
                    <a:pt x="70112" y="51872"/>
                    <a:pt x="70341" y="50993"/>
                  </a:cubicBezTo>
                  <a:lnTo>
                    <a:pt x="69787" y="50821"/>
                  </a:lnTo>
                  <a:close/>
                  <a:moveTo>
                    <a:pt x="67397" y="55122"/>
                  </a:moveTo>
                  <a:cubicBezTo>
                    <a:pt x="66842" y="55773"/>
                    <a:pt x="66211" y="56327"/>
                    <a:pt x="65561" y="56805"/>
                  </a:cubicBezTo>
                  <a:lnTo>
                    <a:pt x="65963" y="57359"/>
                  </a:lnTo>
                  <a:cubicBezTo>
                    <a:pt x="66689" y="56805"/>
                    <a:pt x="67320" y="56251"/>
                    <a:pt x="67875" y="55524"/>
                  </a:cubicBezTo>
                  <a:lnTo>
                    <a:pt x="67397" y="55122"/>
                  </a:lnTo>
                  <a:close/>
                  <a:moveTo>
                    <a:pt x="63420" y="58086"/>
                  </a:moveTo>
                  <a:cubicBezTo>
                    <a:pt x="62693" y="58392"/>
                    <a:pt x="61910" y="58717"/>
                    <a:pt x="61107" y="58946"/>
                  </a:cubicBezTo>
                  <a:lnTo>
                    <a:pt x="61259" y="59520"/>
                  </a:lnTo>
                  <a:cubicBezTo>
                    <a:pt x="62139" y="59348"/>
                    <a:pt x="62942" y="59042"/>
                    <a:pt x="63745" y="58640"/>
                  </a:cubicBezTo>
                  <a:lnTo>
                    <a:pt x="63420" y="58086"/>
                  </a:lnTo>
                  <a:close/>
                  <a:moveTo>
                    <a:pt x="1" y="59520"/>
                  </a:moveTo>
                  <a:lnTo>
                    <a:pt x="1" y="60151"/>
                  </a:lnTo>
                  <a:lnTo>
                    <a:pt x="2563" y="60151"/>
                  </a:lnTo>
                  <a:lnTo>
                    <a:pt x="2563" y="59520"/>
                  </a:lnTo>
                  <a:close/>
                  <a:moveTo>
                    <a:pt x="5106" y="59520"/>
                  </a:moveTo>
                  <a:lnTo>
                    <a:pt x="5106" y="60151"/>
                  </a:lnTo>
                  <a:lnTo>
                    <a:pt x="7648" y="60151"/>
                  </a:lnTo>
                  <a:lnTo>
                    <a:pt x="7648" y="59520"/>
                  </a:lnTo>
                  <a:close/>
                  <a:moveTo>
                    <a:pt x="10210" y="59520"/>
                  </a:moveTo>
                  <a:lnTo>
                    <a:pt x="10210" y="60151"/>
                  </a:lnTo>
                  <a:lnTo>
                    <a:pt x="12753" y="60151"/>
                  </a:lnTo>
                  <a:lnTo>
                    <a:pt x="12753" y="59520"/>
                  </a:lnTo>
                  <a:close/>
                  <a:moveTo>
                    <a:pt x="15296" y="59520"/>
                  </a:moveTo>
                  <a:lnTo>
                    <a:pt x="15296" y="60151"/>
                  </a:lnTo>
                  <a:lnTo>
                    <a:pt x="17858" y="60151"/>
                  </a:lnTo>
                  <a:lnTo>
                    <a:pt x="17858" y="59520"/>
                  </a:lnTo>
                  <a:close/>
                  <a:moveTo>
                    <a:pt x="20401" y="59520"/>
                  </a:moveTo>
                  <a:lnTo>
                    <a:pt x="20401" y="60151"/>
                  </a:lnTo>
                  <a:lnTo>
                    <a:pt x="22944" y="60151"/>
                  </a:lnTo>
                  <a:lnTo>
                    <a:pt x="22944" y="59520"/>
                  </a:lnTo>
                  <a:close/>
                  <a:moveTo>
                    <a:pt x="25506" y="59520"/>
                  </a:moveTo>
                  <a:lnTo>
                    <a:pt x="25506" y="60151"/>
                  </a:lnTo>
                  <a:lnTo>
                    <a:pt x="28049" y="60151"/>
                  </a:lnTo>
                  <a:lnTo>
                    <a:pt x="28049" y="59520"/>
                  </a:lnTo>
                  <a:close/>
                  <a:moveTo>
                    <a:pt x="30592" y="59520"/>
                  </a:moveTo>
                  <a:lnTo>
                    <a:pt x="30592" y="60151"/>
                  </a:lnTo>
                  <a:lnTo>
                    <a:pt x="33154" y="60151"/>
                  </a:lnTo>
                  <a:lnTo>
                    <a:pt x="33154" y="59520"/>
                  </a:lnTo>
                  <a:close/>
                  <a:moveTo>
                    <a:pt x="35697" y="59520"/>
                  </a:moveTo>
                  <a:lnTo>
                    <a:pt x="35697" y="60151"/>
                  </a:lnTo>
                  <a:lnTo>
                    <a:pt x="38316" y="60151"/>
                  </a:lnTo>
                  <a:lnTo>
                    <a:pt x="38316" y="59520"/>
                  </a:lnTo>
                  <a:close/>
                  <a:moveTo>
                    <a:pt x="40878" y="59520"/>
                  </a:moveTo>
                  <a:lnTo>
                    <a:pt x="40878" y="60151"/>
                  </a:lnTo>
                  <a:lnTo>
                    <a:pt x="43421" y="60151"/>
                  </a:lnTo>
                  <a:lnTo>
                    <a:pt x="43421" y="59520"/>
                  </a:lnTo>
                  <a:close/>
                  <a:moveTo>
                    <a:pt x="45964" y="59520"/>
                  </a:moveTo>
                  <a:lnTo>
                    <a:pt x="45964" y="60151"/>
                  </a:lnTo>
                  <a:lnTo>
                    <a:pt x="48526" y="60151"/>
                  </a:lnTo>
                  <a:lnTo>
                    <a:pt x="48526" y="59520"/>
                  </a:lnTo>
                  <a:close/>
                  <a:moveTo>
                    <a:pt x="51069" y="59520"/>
                  </a:moveTo>
                  <a:lnTo>
                    <a:pt x="51069" y="60151"/>
                  </a:lnTo>
                  <a:lnTo>
                    <a:pt x="53612" y="60151"/>
                  </a:lnTo>
                  <a:lnTo>
                    <a:pt x="53612" y="59520"/>
                  </a:lnTo>
                  <a:close/>
                  <a:moveTo>
                    <a:pt x="58640" y="59348"/>
                  </a:moveTo>
                  <a:cubicBezTo>
                    <a:pt x="57914" y="59424"/>
                    <a:pt x="57130" y="59520"/>
                    <a:pt x="56250" y="59520"/>
                  </a:cubicBezTo>
                  <a:lnTo>
                    <a:pt x="56174" y="59520"/>
                  </a:lnTo>
                  <a:lnTo>
                    <a:pt x="56174" y="60151"/>
                  </a:lnTo>
                  <a:lnTo>
                    <a:pt x="56250" y="60151"/>
                  </a:lnTo>
                  <a:cubicBezTo>
                    <a:pt x="57130" y="60151"/>
                    <a:pt x="57914" y="60074"/>
                    <a:pt x="58717" y="59998"/>
                  </a:cubicBezTo>
                  <a:lnTo>
                    <a:pt x="58640" y="59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15"/>
          <p:cNvGrpSpPr/>
          <p:nvPr/>
        </p:nvGrpSpPr>
        <p:grpSpPr>
          <a:xfrm>
            <a:off x="338213" y="4513064"/>
            <a:ext cx="750012" cy="630423"/>
            <a:chOff x="1507450" y="3919292"/>
            <a:chExt cx="953486" cy="801453"/>
          </a:xfrm>
        </p:grpSpPr>
        <p:grpSp>
          <p:nvGrpSpPr>
            <p:cNvPr id="788" name="Google Shape;788;p15"/>
            <p:cNvGrpSpPr/>
            <p:nvPr/>
          </p:nvGrpSpPr>
          <p:grpSpPr>
            <a:xfrm>
              <a:off x="1806988" y="3919292"/>
              <a:ext cx="441906" cy="801453"/>
              <a:chOff x="3816307" y="2352225"/>
              <a:chExt cx="1213027" cy="2199981"/>
            </a:xfrm>
          </p:grpSpPr>
          <p:sp>
            <p:nvSpPr>
              <p:cNvPr id="789" name="Google Shape;789;p15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2" name="Google Shape;792;p15"/>
            <p:cNvGrpSpPr/>
            <p:nvPr/>
          </p:nvGrpSpPr>
          <p:grpSpPr>
            <a:xfrm>
              <a:off x="2248899" y="4334549"/>
              <a:ext cx="212037" cy="384777"/>
              <a:chOff x="3816307" y="2352225"/>
              <a:chExt cx="1213027" cy="2199981"/>
            </a:xfrm>
          </p:grpSpPr>
          <p:sp>
            <p:nvSpPr>
              <p:cNvPr id="793" name="Google Shape;793;p15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6" name="Google Shape;796;p15"/>
            <p:cNvGrpSpPr/>
            <p:nvPr/>
          </p:nvGrpSpPr>
          <p:grpSpPr>
            <a:xfrm>
              <a:off x="1507450" y="4205080"/>
              <a:ext cx="212025" cy="514245"/>
              <a:chOff x="3816313" y="1611982"/>
              <a:chExt cx="1212958" cy="2940225"/>
            </a:xfrm>
          </p:grpSpPr>
          <p:sp>
            <p:nvSpPr>
              <p:cNvPr id="797" name="Google Shape;797;p15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6"/>
          <p:cNvSpPr/>
          <p:nvPr/>
        </p:nvSpPr>
        <p:spPr>
          <a:xfrm>
            <a:off x="-1441737" y="3639663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2" name="Google Shape;802;p16"/>
          <p:cNvGrpSpPr/>
          <p:nvPr/>
        </p:nvGrpSpPr>
        <p:grpSpPr>
          <a:xfrm rot="-5400000">
            <a:off x="-1101175" y="4427675"/>
            <a:ext cx="2079250" cy="1802500"/>
            <a:chOff x="349725" y="59275"/>
            <a:chExt cx="2079250" cy="1802500"/>
          </a:xfrm>
        </p:grpSpPr>
        <p:sp>
          <p:nvSpPr>
            <p:cNvPr id="803" name="Google Shape;803;p16"/>
            <p:cNvSpPr/>
            <p:nvPr/>
          </p:nvSpPr>
          <p:spPr>
            <a:xfrm>
              <a:off x="349725" y="59275"/>
              <a:ext cx="2079250" cy="1802500"/>
            </a:xfrm>
            <a:custGeom>
              <a:rect b="b" l="l" r="r" t="t"/>
              <a:pathLst>
                <a:path extrusionOk="0" h="72100" w="83170">
                  <a:moveTo>
                    <a:pt x="66287" y="0"/>
                  </a:moveTo>
                  <a:lnTo>
                    <a:pt x="66287" y="48908"/>
                  </a:lnTo>
                  <a:lnTo>
                    <a:pt x="66211" y="49080"/>
                  </a:lnTo>
                  <a:lnTo>
                    <a:pt x="66287" y="49386"/>
                  </a:lnTo>
                  <a:cubicBezTo>
                    <a:pt x="66287" y="50265"/>
                    <a:pt x="66058" y="52579"/>
                    <a:pt x="64777" y="53860"/>
                  </a:cubicBezTo>
                  <a:cubicBezTo>
                    <a:pt x="63898" y="54739"/>
                    <a:pt x="62311" y="55217"/>
                    <a:pt x="59997" y="55217"/>
                  </a:cubicBezTo>
                  <a:lnTo>
                    <a:pt x="0" y="55217"/>
                  </a:lnTo>
                  <a:lnTo>
                    <a:pt x="0" y="72100"/>
                  </a:lnTo>
                  <a:lnTo>
                    <a:pt x="59997" y="72100"/>
                  </a:lnTo>
                  <a:cubicBezTo>
                    <a:pt x="68926" y="72100"/>
                    <a:pt x="74260" y="68429"/>
                    <a:pt x="77128" y="65331"/>
                  </a:cubicBezTo>
                  <a:cubicBezTo>
                    <a:pt x="83093" y="59041"/>
                    <a:pt x="83170" y="50743"/>
                    <a:pt x="83170" y="48755"/>
                  </a:cubicBezTo>
                  <a:lnTo>
                    <a:pt x="83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154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443400" y="166800"/>
              <a:ext cx="1782450" cy="1503775"/>
            </a:xfrm>
            <a:custGeom>
              <a:rect b="b" l="l" r="r" t="t"/>
              <a:pathLst>
                <a:path extrusionOk="0" h="60151" w="71298">
                  <a:moveTo>
                    <a:pt x="70666" y="1"/>
                  </a:moveTo>
                  <a:lnTo>
                    <a:pt x="70666" y="2544"/>
                  </a:lnTo>
                  <a:lnTo>
                    <a:pt x="71297" y="2544"/>
                  </a:lnTo>
                  <a:lnTo>
                    <a:pt x="71297" y="1"/>
                  </a:lnTo>
                  <a:close/>
                  <a:moveTo>
                    <a:pt x="70666" y="5106"/>
                  </a:moveTo>
                  <a:lnTo>
                    <a:pt x="70666" y="7649"/>
                  </a:lnTo>
                  <a:lnTo>
                    <a:pt x="71297" y="7649"/>
                  </a:lnTo>
                  <a:lnTo>
                    <a:pt x="71297" y="5106"/>
                  </a:lnTo>
                  <a:close/>
                  <a:moveTo>
                    <a:pt x="70666" y="10192"/>
                  </a:moveTo>
                  <a:lnTo>
                    <a:pt x="70666" y="12754"/>
                  </a:lnTo>
                  <a:lnTo>
                    <a:pt x="71297" y="12754"/>
                  </a:lnTo>
                  <a:lnTo>
                    <a:pt x="71297" y="10192"/>
                  </a:lnTo>
                  <a:close/>
                  <a:moveTo>
                    <a:pt x="70666" y="15297"/>
                  </a:moveTo>
                  <a:lnTo>
                    <a:pt x="70666" y="17839"/>
                  </a:lnTo>
                  <a:lnTo>
                    <a:pt x="71297" y="17839"/>
                  </a:lnTo>
                  <a:lnTo>
                    <a:pt x="71297" y="15297"/>
                  </a:lnTo>
                  <a:close/>
                  <a:moveTo>
                    <a:pt x="70666" y="20401"/>
                  </a:moveTo>
                  <a:lnTo>
                    <a:pt x="70666" y="22944"/>
                  </a:lnTo>
                  <a:lnTo>
                    <a:pt x="71297" y="22944"/>
                  </a:lnTo>
                  <a:lnTo>
                    <a:pt x="71297" y="20401"/>
                  </a:lnTo>
                  <a:close/>
                  <a:moveTo>
                    <a:pt x="70666" y="25487"/>
                  </a:moveTo>
                  <a:lnTo>
                    <a:pt x="70666" y="28049"/>
                  </a:lnTo>
                  <a:lnTo>
                    <a:pt x="71297" y="28049"/>
                  </a:lnTo>
                  <a:lnTo>
                    <a:pt x="71297" y="25487"/>
                  </a:lnTo>
                  <a:close/>
                  <a:moveTo>
                    <a:pt x="70666" y="30592"/>
                  </a:moveTo>
                  <a:lnTo>
                    <a:pt x="70666" y="33135"/>
                  </a:lnTo>
                  <a:lnTo>
                    <a:pt x="71297" y="33135"/>
                  </a:lnTo>
                  <a:lnTo>
                    <a:pt x="71297" y="30592"/>
                  </a:lnTo>
                  <a:close/>
                  <a:moveTo>
                    <a:pt x="70666" y="35697"/>
                  </a:moveTo>
                  <a:lnTo>
                    <a:pt x="70666" y="38240"/>
                  </a:lnTo>
                  <a:lnTo>
                    <a:pt x="71297" y="38240"/>
                  </a:lnTo>
                  <a:lnTo>
                    <a:pt x="71297" y="35697"/>
                  </a:lnTo>
                  <a:close/>
                  <a:moveTo>
                    <a:pt x="70666" y="40783"/>
                  </a:moveTo>
                  <a:lnTo>
                    <a:pt x="70666" y="43345"/>
                  </a:lnTo>
                  <a:lnTo>
                    <a:pt x="71297" y="43345"/>
                  </a:lnTo>
                  <a:lnTo>
                    <a:pt x="71297" y="40783"/>
                  </a:lnTo>
                  <a:close/>
                  <a:moveTo>
                    <a:pt x="70666" y="45888"/>
                  </a:moveTo>
                  <a:cubicBezTo>
                    <a:pt x="70590" y="46442"/>
                    <a:pt x="70590" y="47322"/>
                    <a:pt x="70341" y="48354"/>
                  </a:cubicBezTo>
                  <a:lnTo>
                    <a:pt x="70991" y="48526"/>
                  </a:lnTo>
                  <a:cubicBezTo>
                    <a:pt x="71221" y="47398"/>
                    <a:pt x="71221" y="46519"/>
                    <a:pt x="71297" y="45888"/>
                  </a:cubicBezTo>
                  <a:close/>
                  <a:moveTo>
                    <a:pt x="69787" y="50821"/>
                  </a:moveTo>
                  <a:cubicBezTo>
                    <a:pt x="69481" y="51624"/>
                    <a:pt x="69156" y="52427"/>
                    <a:pt x="68754" y="53058"/>
                  </a:cubicBezTo>
                  <a:lnTo>
                    <a:pt x="69309" y="53383"/>
                  </a:lnTo>
                  <a:cubicBezTo>
                    <a:pt x="69710" y="52656"/>
                    <a:pt x="70112" y="51872"/>
                    <a:pt x="70341" y="50993"/>
                  </a:cubicBezTo>
                  <a:lnTo>
                    <a:pt x="69787" y="50821"/>
                  </a:lnTo>
                  <a:close/>
                  <a:moveTo>
                    <a:pt x="67397" y="55122"/>
                  </a:moveTo>
                  <a:cubicBezTo>
                    <a:pt x="66842" y="55773"/>
                    <a:pt x="66211" y="56327"/>
                    <a:pt x="65561" y="56805"/>
                  </a:cubicBezTo>
                  <a:lnTo>
                    <a:pt x="65963" y="57359"/>
                  </a:lnTo>
                  <a:cubicBezTo>
                    <a:pt x="66689" y="56805"/>
                    <a:pt x="67320" y="56251"/>
                    <a:pt x="67875" y="55524"/>
                  </a:cubicBezTo>
                  <a:lnTo>
                    <a:pt x="67397" y="55122"/>
                  </a:lnTo>
                  <a:close/>
                  <a:moveTo>
                    <a:pt x="63420" y="58086"/>
                  </a:moveTo>
                  <a:cubicBezTo>
                    <a:pt x="62693" y="58392"/>
                    <a:pt x="61910" y="58717"/>
                    <a:pt x="61107" y="58946"/>
                  </a:cubicBezTo>
                  <a:lnTo>
                    <a:pt x="61259" y="59520"/>
                  </a:lnTo>
                  <a:cubicBezTo>
                    <a:pt x="62139" y="59348"/>
                    <a:pt x="62942" y="59042"/>
                    <a:pt x="63745" y="58640"/>
                  </a:cubicBezTo>
                  <a:lnTo>
                    <a:pt x="63420" y="58086"/>
                  </a:lnTo>
                  <a:close/>
                  <a:moveTo>
                    <a:pt x="1" y="59520"/>
                  </a:moveTo>
                  <a:lnTo>
                    <a:pt x="1" y="60151"/>
                  </a:lnTo>
                  <a:lnTo>
                    <a:pt x="2563" y="60151"/>
                  </a:lnTo>
                  <a:lnTo>
                    <a:pt x="2563" y="59520"/>
                  </a:lnTo>
                  <a:close/>
                  <a:moveTo>
                    <a:pt x="5106" y="59520"/>
                  </a:moveTo>
                  <a:lnTo>
                    <a:pt x="5106" y="60151"/>
                  </a:lnTo>
                  <a:lnTo>
                    <a:pt x="7648" y="60151"/>
                  </a:lnTo>
                  <a:lnTo>
                    <a:pt x="7648" y="59520"/>
                  </a:lnTo>
                  <a:close/>
                  <a:moveTo>
                    <a:pt x="10210" y="59520"/>
                  </a:moveTo>
                  <a:lnTo>
                    <a:pt x="10210" y="60151"/>
                  </a:lnTo>
                  <a:lnTo>
                    <a:pt x="12753" y="60151"/>
                  </a:lnTo>
                  <a:lnTo>
                    <a:pt x="12753" y="59520"/>
                  </a:lnTo>
                  <a:close/>
                  <a:moveTo>
                    <a:pt x="15296" y="59520"/>
                  </a:moveTo>
                  <a:lnTo>
                    <a:pt x="15296" y="60151"/>
                  </a:lnTo>
                  <a:lnTo>
                    <a:pt x="17858" y="60151"/>
                  </a:lnTo>
                  <a:lnTo>
                    <a:pt x="17858" y="59520"/>
                  </a:lnTo>
                  <a:close/>
                  <a:moveTo>
                    <a:pt x="20401" y="59520"/>
                  </a:moveTo>
                  <a:lnTo>
                    <a:pt x="20401" y="60151"/>
                  </a:lnTo>
                  <a:lnTo>
                    <a:pt x="22944" y="60151"/>
                  </a:lnTo>
                  <a:lnTo>
                    <a:pt x="22944" y="59520"/>
                  </a:lnTo>
                  <a:close/>
                  <a:moveTo>
                    <a:pt x="25506" y="59520"/>
                  </a:moveTo>
                  <a:lnTo>
                    <a:pt x="25506" y="60151"/>
                  </a:lnTo>
                  <a:lnTo>
                    <a:pt x="28049" y="60151"/>
                  </a:lnTo>
                  <a:lnTo>
                    <a:pt x="28049" y="59520"/>
                  </a:lnTo>
                  <a:close/>
                  <a:moveTo>
                    <a:pt x="30592" y="59520"/>
                  </a:moveTo>
                  <a:lnTo>
                    <a:pt x="30592" y="60151"/>
                  </a:lnTo>
                  <a:lnTo>
                    <a:pt x="33154" y="60151"/>
                  </a:lnTo>
                  <a:lnTo>
                    <a:pt x="33154" y="59520"/>
                  </a:lnTo>
                  <a:close/>
                  <a:moveTo>
                    <a:pt x="35697" y="59520"/>
                  </a:moveTo>
                  <a:lnTo>
                    <a:pt x="35697" y="60151"/>
                  </a:lnTo>
                  <a:lnTo>
                    <a:pt x="38316" y="60151"/>
                  </a:lnTo>
                  <a:lnTo>
                    <a:pt x="38316" y="59520"/>
                  </a:lnTo>
                  <a:close/>
                  <a:moveTo>
                    <a:pt x="40878" y="59520"/>
                  </a:moveTo>
                  <a:lnTo>
                    <a:pt x="40878" y="60151"/>
                  </a:lnTo>
                  <a:lnTo>
                    <a:pt x="43421" y="60151"/>
                  </a:lnTo>
                  <a:lnTo>
                    <a:pt x="43421" y="59520"/>
                  </a:lnTo>
                  <a:close/>
                  <a:moveTo>
                    <a:pt x="45964" y="59520"/>
                  </a:moveTo>
                  <a:lnTo>
                    <a:pt x="45964" y="60151"/>
                  </a:lnTo>
                  <a:lnTo>
                    <a:pt x="48526" y="60151"/>
                  </a:lnTo>
                  <a:lnTo>
                    <a:pt x="48526" y="59520"/>
                  </a:lnTo>
                  <a:close/>
                  <a:moveTo>
                    <a:pt x="51069" y="59520"/>
                  </a:moveTo>
                  <a:lnTo>
                    <a:pt x="51069" y="60151"/>
                  </a:lnTo>
                  <a:lnTo>
                    <a:pt x="53612" y="60151"/>
                  </a:lnTo>
                  <a:lnTo>
                    <a:pt x="53612" y="59520"/>
                  </a:lnTo>
                  <a:close/>
                  <a:moveTo>
                    <a:pt x="58640" y="59348"/>
                  </a:moveTo>
                  <a:cubicBezTo>
                    <a:pt x="57914" y="59424"/>
                    <a:pt x="57130" y="59520"/>
                    <a:pt x="56250" y="59520"/>
                  </a:cubicBezTo>
                  <a:lnTo>
                    <a:pt x="56174" y="59520"/>
                  </a:lnTo>
                  <a:lnTo>
                    <a:pt x="56174" y="60151"/>
                  </a:lnTo>
                  <a:lnTo>
                    <a:pt x="56250" y="60151"/>
                  </a:lnTo>
                  <a:cubicBezTo>
                    <a:pt x="57130" y="60151"/>
                    <a:pt x="57914" y="60074"/>
                    <a:pt x="58717" y="59998"/>
                  </a:cubicBezTo>
                  <a:lnTo>
                    <a:pt x="58640" y="59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16"/>
          <p:cNvGrpSpPr/>
          <p:nvPr/>
        </p:nvGrpSpPr>
        <p:grpSpPr>
          <a:xfrm rot="-5400000">
            <a:off x="5770006" y="-1428521"/>
            <a:ext cx="6382937" cy="1623549"/>
            <a:chOff x="713181" y="3935229"/>
            <a:chExt cx="6382937" cy="1623549"/>
          </a:xfrm>
        </p:grpSpPr>
        <p:sp>
          <p:nvSpPr>
            <p:cNvPr id="806" name="Google Shape;806;p16"/>
            <p:cNvSpPr/>
            <p:nvPr/>
          </p:nvSpPr>
          <p:spPr>
            <a:xfrm flipH="1" rot="5400000">
              <a:off x="3092875" y="1555535"/>
              <a:ext cx="1623549" cy="6382937"/>
            </a:xfrm>
            <a:custGeom>
              <a:rect b="b" l="l" r="r" t="t"/>
              <a:pathLst>
                <a:path extrusionOk="0" h="44059" w="1222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7" name="Google Shape;807;p16"/>
            <p:cNvGrpSpPr/>
            <p:nvPr/>
          </p:nvGrpSpPr>
          <p:grpSpPr>
            <a:xfrm flipH="1" rot="5400000">
              <a:off x="3392071" y="1847512"/>
              <a:ext cx="1257637" cy="5799004"/>
              <a:chOff x="3563222" y="101822"/>
              <a:chExt cx="1212180" cy="5125965"/>
            </a:xfrm>
          </p:grpSpPr>
          <p:sp>
            <p:nvSpPr>
              <p:cNvPr id="808" name="Google Shape;808;p16"/>
              <p:cNvSpPr/>
              <p:nvPr/>
            </p:nvSpPr>
            <p:spPr>
              <a:xfrm>
                <a:off x="3563222" y="4946702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3563222" y="506016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3563222" y="4833244"/>
                <a:ext cx="13830" cy="58010"/>
              </a:xfrm>
              <a:custGeom>
                <a:rect b="b" l="l" r="r" t="t"/>
                <a:pathLst>
                  <a:path extrusionOk="0" h="453" w="108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3563222" y="5171569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3563222" y="4043522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3563222" y="4154802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0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3563222" y="3818271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3563222" y="3930064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3563222" y="426826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>
                <a:off x="3563222" y="4380053"/>
                <a:ext cx="13830" cy="57370"/>
              </a:xfrm>
              <a:custGeom>
                <a:rect b="b" l="l" r="r" t="t"/>
                <a:pathLst>
                  <a:path extrusionOk="0" h="448" w="108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>
                <a:off x="3563222" y="449338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>
                <a:off x="3563222" y="4718250"/>
                <a:ext cx="13830" cy="59547"/>
              </a:xfrm>
              <a:custGeom>
                <a:rect b="b" l="l" r="r" t="t"/>
                <a:pathLst>
                  <a:path extrusionOk="0" h="465" w="108">
                    <a:moveTo>
                      <a:pt x="0" y="0"/>
                    </a:moveTo>
                    <a:lnTo>
                      <a:pt x="0" y="26"/>
                    </a:lnTo>
                    <a:lnTo>
                      <a:pt x="0" y="435"/>
                    </a:lnTo>
                    <a:lnTo>
                      <a:pt x="0" y="464"/>
                    </a:lnTo>
                    <a:lnTo>
                      <a:pt x="108" y="464"/>
                    </a:lnTo>
                    <a:lnTo>
                      <a:pt x="108" y="435"/>
                    </a:lnTo>
                    <a:lnTo>
                      <a:pt x="108" y="2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3563222" y="4606457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3746086" y="1978230"/>
                <a:ext cx="57882" cy="31502"/>
              </a:xfrm>
              <a:custGeom>
                <a:rect b="b" l="l" r="r" t="t"/>
                <a:pathLst>
                  <a:path extrusionOk="0" h="246" w="452">
                    <a:moveTo>
                      <a:pt x="438" y="0"/>
                    </a:moveTo>
                    <a:cubicBezTo>
                      <a:pt x="288" y="43"/>
                      <a:pt x="138" y="82"/>
                      <a:pt x="0" y="151"/>
                    </a:cubicBezTo>
                    <a:lnTo>
                      <a:pt x="43" y="246"/>
                    </a:lnTo>
                    <a:cubicBezTo>
                      <a:pt x="180" y="193"/>
                      <a:pt x="314" y="151"/>
                      <a:pt x="451" y="11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3563222" y="266384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3563222" y="2777301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3563222" y="2438721"/>
                <a:ext cx="13830" cy="56089"/>
              </a:xfrm>
              <a:custGeom>
                <a:rect b="b" l="l" r="r" t="t"/>
                <a:pathLst>
                  <a:path extrusionOk="0" h="438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3587424" y="2107567"/>
                <a:ext cx="40338" cy="55833"/>
              </a:xfrm>
              <a:custGeom>
                <a:rect b="b" l="l" r="r" t="t"/>
                <a:pathLst>
                  <a:path extrusionOk="0" h="436" w="315">
                    <a:moveTo>
                      <a:pt x="220" y="1"/>
                    </a:moveTo>
                    <a:cubicBezTo>
                      <a:pt x="138" y="121"/>
                      <a:pt x="69" y="259"/>
                      <a:pt x="1" y="393"/>
                    </a:cubicBezTo>
                    <a:lnTo>
                      <a:pt x="112" y="435"/>
                    </a:lnTo>
                    <a:cubicBezTo>
                      <a:pt x="164" y="298"/>
                      <a:pt x="233" y="177"/>
                      <a:pt x="314" y="53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3563222" y="2325263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3651837" y="2025483"/>
                <a:ext cx="52504" cy="46997"/>
              </a:xfrm>
              <a:custGeom>
                <a:rect b="b" l="l" r="r" t="t"/>
                <a:pathLst>
                  <a:path extrusionOk="0" h="367" w="410">
                    <a:moveTo>
                      <a:pt x="344" y="1"/>
                    </a:moveTo>
                    <a:cubicBezTo>
                      <a:pt x="220" y="83"/>
                      <a:pt x="112" y="177"/>
                      <a:pt x="1" y="285"/>
                    </a:cubicBezTo>
                    <a:lnTo>
                      <a:pt x="83" y="367"/>
                    </a:lnTo>
                    <a:cubicBezTo>
                      <a:pt x="181" y="259"/>
                      <a:pt x="289" y="177"/>
                      <a:pt x="410" y="96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>
                <a:off x="3563222" y="2212189"/>
                <a:ext cx="21001" cy="57498"/>
              </a:xfrm>
              <a:custGeom>
                <a:rect b="b" l="l" r="r" t="t"/>
                <a:pathLst>
                  <a:path extrusionOk="0" h="449" w="164">
                    <a:moveTo>
                      <a:pt x="56" y="1"/>
                    </a:moveTo>
                    <a:cubicBezTo>
                      <a:pt x="26" y="148"/>
                      <a:pt x="13" y="298"/>
                      <a:pt x="0" y="448"/>
                    </a:cubicBezTo>
                    <a:lnTo>
                      <a:pt x="121" y="448"/>
                    </a:lnTo>
                    <a:cubicBezTo>
                      <a:pt x="121" y="311"/>
                      <a:pt x="137" y="164"/>
                      <a:pt x="163" y="27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>
                <a:off x="3563222" y="2550386"/>
                <a:ext cx="13830" cy="57498"/>
              </a:xfrm>
              <a:custGeom>
                <a:rect b="b" l="l" r="r" t="t"/>
                <a:pathLst>
                  <a:path extrusionOk="0" h="449" w="108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3563222" y="345203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>
                <a:off x="3563222" y="3565488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6"/>
              <p:cNvSpPr/>
              <p:nvPr/>
            </p:nvSpPr>
            <p:spPr>
              <a:xfrm>
                <a:off x="3563222" y="2888582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6"/>
              <p:cNvSpPr/>
              <p:nvPr/>
            </p:nvSpPr>
            <p:spPr>
              <a:xfrm>
                <a:off x="3563222" y="3790226"/>
                <a:ext cx="13830" cy="19337"/>
              </a:xfrm>
              <a:custGeom>
                <a:rect b="b" l="l" r="r" t="t"/>
                <a:pathLst>
                  <a:path extrusionOk="0" h="151" w="108">
                    <a:moveTo>
                      <a:pt x="0" y="0"/>
                    </a:moveTo>
                    <a:lnTo>
                      <a:pt x="0" y="151"/>
                    </a:lnTo>
                    <a:lnTo>
                      <a:pt x="108" y="1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3563222" y="367715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3563222" y="300204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3563222" y="3113833"/>
                <a:ext cx="13830" cy="57498"/>
              </a:xfrm>
              <a:custGeom>
                <a:rect b="b" l="l" r="r" t="t"/>
                <a:pathLst>
                  <a:path extrusionOk="0" h="449" w="108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3563222" y="3338572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3563222" y="3227291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4161244" y="292174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4161244" y="2358685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" y="1"/>
                    </a:move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4161244" y="247175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4161244" y="2583424"/>
                <a:ext cx="16135" cy="58010"/>
              </a:xfrm>
              <a:custGeom>
                <a:rect b="b" l="l" r="r" t="t"/>
                <a:pathLst>
                  <a:path extrusionOk="0" h="453" w="126">
                    <a:moveTo>
                      <a:pt x="1" y="1"/>
                    </a:moveTo>
                    <a:lnTo>
                      <a:pt x="1" y="452"/>
                    </a:lnTo>
                    <a:lnTo>
                      <a:pt x="125" y="452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4161244" y="3373787"/>
                <a:ext cx="16135" cy="55705"/>
              </a:xfrm>
              <a:custGeom>
                <a:rect b="b" l="l" r="r" t="t"/>
                <a:pathLst>
                  <a:path extrusionOk="0" h="435" w="126">
                    <a:moveTo>
                      <a:pt x="1" y="0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42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4393154" y="3710319"/>
                <a:ext cx="57882" cy="22666"/>
              </a:xfrm>
              <a:custGeom>
                <a:rect b="b" l="l" r="r" t="t"/>
                <a:pathLst>
                  <a:path extrusionOk="0" h="177" w="452">
                    <a:moveTo>
                      <a:pt x="30" y="0"/>
                    </a:moveTo>
                    <a:lnTo>
                      <a:pt x="1" y="108"/>
                    </a:lnTo>
                    <a:cubicBezTo>
                      <a:pt x="138" y="151"/>
                      <a:pt x="288" y="177"/>
                      <a:pt x="439" y="177"/>
                    </a:cubicBezTo>
                    <a:lnTo>
                      <a:pt x="452" y="69"/>
                    </a:lnTo>
                    <a:cubicBezTo>
                      <a:pt x="301" y="52"/>
                      <a:pt x="164" y="39"/>
                      <a:pt x="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4161244" y="2696882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4168415" y="3483403"/>
                <a:ext cx="29837" cy="57882"/>
              </a:xfrm>
              <a:custGeom>
                <a:rect b="b" l="l" r="r" t="t"/>
                <a:pathLst>
                  <a:path extrusionOk="0" h="452" w="233">
                    <a:moveTo>
                      <a:pt x="108" y="1"/>
                    </a:moveTo>
                    <a:lnTo>
                      <a:pt x="0" y="27"/>
                    </a:lnTo>
                    <a:cubicBezTo>
                      <a:pt x="27" y="164"/>
                      <a:pt x="69" y="314"/>
                      <a:pt x="121" y="452"/>
                    </a:cubicBezTo>
                    <a:lnTo>
                      <a:pt x="233" y="409"/>
                    </a:lnTo>
                    <a:cubicBezTo>
                      <a:pt x="177" y="288"/>
                      <a:pt x="134" y="138"/>
                      <a:pt x="1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4288532" y="3664603"/>
                <a:ext cx="56217" cy="40338"/>
              </a:xfrm>
              <a:custGeom>
                <a:rect b="b" l="l" r="r" t="t"/>
                <a:pathLst>
                  <a:path extrusionOk="0" h="315" w="439">
                    <a:moveTo>
                      <a:pt x="69" y="1"/>
                    </a:moveTo>
                    <a:lnTo>
                      <a:pt x="1" y="83"/>
                    </a:lnTo>
                    <a:cubicBezTo>
                      <a:pt x="125" y="181"/>
                      <a:pt x="259" y="246"/>
                      <a:pt x="396" y="315"/>
                    </a:cubicBezTo>
                    <a:lnTo>
                      <a:pt x="439" y="220"/>
                    </a:lnTo>
                    <a:cubicBezTo>
                      <a:pt x="314" y="151"/>
                      <a:pt x="193" y="83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4210290" y="3584696"/>
                <a:ext cx="45332" cy="54168"/>
              </a:xfrm>
              <a:custGeom>
                <a:rect b="b" l="l" r="r" t="t"/>
                <a:pathLst>
                  <a:path extrusionOk="0" h="423" w="354">
                    <a:moveTo>
                      <a:pt x="95" y="1"/>
                    </a:moveTo>
                    <a:lnTo>
                      <a:pt x="0" y="69"/>
                    </a:lnTo>
                    <a:cubicBezTo>
                      <a:pt x="82" y="190"/>
                      <a:pt x="177" y="314"/>
                      <a:pt x="285" y="422"/>
                    </a:cubicBezTo>
                    <a:lnTo>
                      <a:pt x="353" y="341"/>
                    </a:lnTo>
                    <a:cubicBezTo>
                      <a:pt x="259" y="233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3857879" y="1971571"/>
                <a:ext cx="57882" cy="17288"/>
              </a:xfrm>
              <a:custGeom>
                <a:rect b="b" l="l" r="r" t="t"/>
                <a:pathLst>
                  <a:path extrusionOk="0" h="135" w="452">
                    <a:moveTo>
                      <a:pt x="0" y="0"/>
                    </a:moveTo>
                    <a:lnTo>
                      <a:pt x="13" y="108"/>
                    </a:lnTo>
                    <a:lnTo>
                      <a:pt x="95" y="108"/>
                    </a:lnTo>
                    <a:cubicBezTo>
                      <a:pt x="206" y="108"/>
                      <a:pt x="327" y="121"/>
                      <a:pt x="435" y="134"/>
                    </a:cubicBezTo>
                    <a:lnTo>
                      <a:pt x="451" y="26"/>
                    </a:lnTo>
                    <a:cubicBezTo>
                      <a:pt x="340" y="13"/>
                      <a:pt x="219" y="0"/>
                      <a:pt x="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4161244" y="2245228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09" y="1"/>
                    </a:moveTo>
                    <a:lnTo>
                      <a:pt x="1" y="14"/>
                    </a:lnTo>
                    <a:lnTo>
                      <a:pt x="1" y="259"/>
                    </a:ln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259"/>
                    </a:lnTo>
                    <a:cubicBezTo>
                      <a:pt x="125" y="164"/>
                      <a:pt x="109" y="83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4129870" y="2135227"/>
                <a:ext cx="33167" cy="57882"/>
              </a:xfrm>
              <a:custGeom>
                <a:rect b="b" l="l" r="r" t="t"/>
                <a:pathLst>
                  <a:path extrusionOk="0" h="452" w="259">
                    <a:moveTo>
                      <a:pt x="96" y="0"/>
                    </a:moveTo>
                    <a:lnTo>
                      <a:pt x="1" y="56"/>
                    </a:lnTo>
                    <a:cubicBezTo>
                      <a:pt x="56" y="177"/>
                      <a:pt x="109" y="314"/>
                      <a:pt x="151" y="451"/>
                    </a:cubicBezTo>
                    <a:lnTo>
                      <a:pt x="259" y="422"/>
                    </a:lnTo>
                    <a:cubicBezTo>
                      <a:pt x="220" y="275"/>
                      <a:pt x="164" y="138"/>
                      <a:pt x="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4062129" y="2046484"/>
                <a:ext cx="48662" cy="50711"/>
              </a:xfrm>
              <a:custGeom>
                <a:rect b="b" l="l" r="r" t="t"/>
                <a:pathLst>
                  <a:path extrusionOk="0" h="396" w="380">
                    <a:moveTo>
                      <a:pt x="66" y="0"/>
                    </a:moveTo>
                    <a:lnTo>
                      <a:pt x="0" y="82"/>
                    </a:lnTo>
                    <a:cubicBezTo>
                      <a:pt x="108" y="177"/>
                      <a:pt x="203" y="285"/>
                      <a:pt x="285" y="396"/>
                    </a:cubicBezTo>
                    <a:lnTo>
                      <a:pt x="379" y="327"/>
                    </a:lnTo>
                    <a:cubicBezTo>
                      <a:pt x="285" y="203"/>
                      <a:pt x="177" y="95"/>
                      <a:pt x="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965830" y="1988731"/>
                <a:ext cx="57882" cy="36881"/>
              </a:xfrm>
              <a:custGeom>
                <a:rect b="b" l="l" r="r" t="t"/>
                <a:pathLst>
                  <a:path extrusionOk="0" h="288" w="452">
                    <a:moveTo>
                      <a:pt x="43" y="0"/>
                    </a:moveTo>
                    <a:lnTo>
                      <a:pt x="0" y="95"/>
                    </a:lnTo>
                    <a:cubicBezTo>
                      <a:pt x="138" y="151"/>
                      <a:pt x="275" y="206"/>
                      <a:pt x="396" y="288"/>
                    </a:cubicBezTo>
                    <a:lnTo>
                      <a:pt x="452" y="193"/>
                    </a:lnTo>
                    <a:cubicBezTo>
                      <a:pt x="327" y="111"/>
                      <a:pt x="193" y="56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4161244" y="3260329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0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4161244" y="303507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1"/>
                    </a:moveTo>
                    <a:lnTo>
                      <a:pt x="1" y="439"/>
                    </a:lnTo>
                    <a:lnTo>
                      <a:pt x="125" y="43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4161244" y="2810340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4161244" y="3146872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" y="1"/>
                    </a:moveTo>
                    <a:lnTo>
                      <a:pt x="1" y="448"/>
                    </a:lnTo>
                    <a:lnTo>
                      <a:pt x="125" y="448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16"/>
              <p:cNvSpPr/>
              <p:nvPr/>
            </p:nvSpPr>
            <p:spPr>
              <a:xfrm>
                <a:off x="4761060" y="123191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16"/>
              <p:cNvSpPr/>
              <p:nvPr/>
            </p:nvSpPr>
            <p:spPr>
              <a:xfrm>
                <a:off x="4761060" y="1343711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4761060" y="1003338"/>
                <a:ext cx="14342" cy="59547"/>
              </a:xfrm>
              <a:custGeom>
                <a:rect b="b" l="l" r="r" t="t"/>
                <a:pathLst>
                  <a:path extrusionOk="0" h="465" w="112">
                    <a:moveTo>
                      <a:pt x="1" y="1"/>
                    </a:moveTo>
                    <a:lnTo>
                      <a:pt x="1" y="27"/>
                    </a:lnTo>
                    <a:lnTo>
                      <a:pt x="1" y="436"/>
                    </a:lnTo>
                    <a:lnTo>
                      <a:pt x="1" y="465"/>
                    </a:lnTo>
                    <a:lnTo>
                      <a:pt x="112" y="465"/>
                    </a:lnTo>
                    <a:lnTo>
                      <a:pt x="112" y="436"/>
                    </a:lnTo>
                    <a:lnTo>
                      <a:pt x="112" y="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4761060" y="1118460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4761060" y="2020105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4761060" y="2131898"/>
                <a:ext cx="14342" cy="57370"/>
              </a:xfrm>
              <a:custGeom>
                <a:rect b="b" l="l" r="r" t="t"/>
                <a:pathLst>
                  <a:path extrusionOk="0" h="448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4761060" y="1456657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4761060" y="224522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4761060" y="1570115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4761060" y="168190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4761060" y="1906647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>
                <a:off x="4761060" y="1795366"/>
                <a:ext cx="14342" cy="55705"/>
              </a:xfrm>
              <a:custGeom>
                <a:rect b="b" l="l" r="r" t="t"/>
                <a:pathLst>
                  <a:path extrusionOk="0" h="435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761060" y="32860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761060" y="440018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16"/>
              <p:cNvSpPr/>
              <p:nvPr/>
            </p:nvSpPr>
            <p:spPr>
              <a:xfrm>
                <a:off x="4761060" y="101822"/>
                <a:ext cx="14342" cy="57370"/>
              </a:xfrm>
              <a:custGeom>
                <a:rect b="b" l="l" r="r" t="t"/>
                <a:pathLst>
                  <a:path extrusionOk="0" h="448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16"/>
              <p:cNvSpPr/>
              <p:nvPr/>
            </p:nvSpPr>
            <p:spPr>
              <a:xfrm>
                <a:off x="4761060" y="215152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16"/>
              <p:cNvSpPr/>
              <p:nvPr/>
            </p:nvSpPr>
            <p:spPr>
              <a:xfrm>
                <a:off x="4761060" y="553476"/>
                <a:ext cx="14342" cy="55705"/>
              </a:xfrm>
              <a:custGeom>
                <a:rect b="b" l="l" r="r" t="t"/>
                <a:pathLst>
                  <a:path extrusionOk="0" h="435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16"/>
              <p:cNvSpPr/>
              <p:nvPr/>
            </p:nvSpPr>
            <p:spPr>
              <a:xfrm>
                <a:off x="4761060" y="665141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1"/>
                    </a:moveTo>
                    <a:lnTo>
                      <a:pt x="1" y="449"/>
                    </a:lnTo>
                    <a:lnTo>
                      <a:pt x="112" y="44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16"/>
              <p:cNvSpPr/>
              <p:nvPr/>
            </p:nvSpPr>
            <p:spPr>
              <a:xfrm>
                <a:off x="4761060" y="77859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16"/>
              <p:cNvSpPr/>
              <p:nvPr/>
            </p:nvSpPr>
            <p:spPr>
              <a:xfrm>
                <a:off x="4761060" y="889880"/>
                <a:ext cx="14342" cy="58010"/>
              </a:xfrm>
              <a:custGeom>
                <a:rect b="b" l="l" r="r" t="t"/>
                <a:pathLst>
                  <a:path extrusionOk="0" h="453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16"/>
              <p:cNvSpPr/>
              <p:nvPr/>
            </p:nvSpPr>
            <p:spPr>
              <a:xfrm>
                <a:off x="4761060" y="2921749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16"/>
              <p:cNvSpPr/>
              <p:nvPr/>
            </p:nvSpPr>
            <p:spPr>
              <a:xfrm>
                <a:off x="4761060" y="2358685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16"/>
              <p:cNvSpPr/>
              <p:nvPr/>
            </p:nvSpPr>
            <p:spPr>
              <a:xfrm>
                <a:off x="4761060" y="2470094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0"/>
                    </a:moveTo>
                    <a:lnTo>
                      <a:pt x="1" y="451"/>
                    </a:lnTo>
                    <a:lnTo>
                      <a:pt x="112" y="45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16"/>
              <p:cNvSpPr/>
              <p:nvPr/>
            </p:nvSpPr>
            <p:spPr>
              <a:xfrm>
                <a:off x="4761060" y="2583424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16"/>
              <p:cNvSpPr/>
              <p:nvPr/>
            </p:nvSpPr>
            <p:spPr>
              <a:xfrm>
                <a:off x="4761060" y="3368281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42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16"/>
              <p:cNvSpPr/>
              <p:nvPr/>
            </p:nvSpPr>
            <p:spPr>
              <a:xfrm>
                <a:off x="4485739" y="3710319"/>
                <a:ext cx="59547" cy="22666"/>
              </a:xfrm>
              <a:custGeom>
                <a:rect b="b" l="l" r="r" t="t"/>
                <a:pathLst>
                  <a:path extrusionOk="0" h="177" w="465">
                    <a:moveTo>
                      <a:pt x="435" y="0"/>
                    </a:moveTo>
                    <a:cubicBezTo>
                      <a:pt x="288" y="26"/>
                      <a:pt x="150" y="52"/>
                      <a:pt x="0" y="69"/>
                    </a:cubicBezTo>
                    <a:lnTo>
                      <a:pt x="13" y="177"/>
                    </a:lnTo>
                    <a:cubicBezTo>
                      <a:pt x="163" y="164"/>
                      <a:pt x="314" y="134"/>
                      <a:pt x="464" y="108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16"/>
              <p:cNvSpPr/>
              <p:nvPr/>
            </p:nvSpPr>
            <p:spPr>
              <a:xfrm>
                <a:off x="4761060" y="2696882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16"/>
              <p:cNvSpPr/>
              <p:nvPr/>
            </p:nvSpPr>
            <p:spPr>
              <a:xfrm>
                <a:off x="4740187" y="3480074"/>
                <a:ext cx="29837" cy="57498"/>
              </a:xfrm>
              <a:custGeom>
                <a:rect b="b" l="l" r="r" t="t"/>
                <a:pathLst>
                  <a:path extrusionOk="0" h="449" w="233">
                    <a:moveTo>
                      <a:pt x="125" y="0"/>
                    </a:moveTo>
                    <a:cubicBezTo>
                      <a:pt x="98" y="134"/>
                      <a:pt x="56" y="272"/>
                      <a:pt x="0" y="409"/>
                    </a:cubicBezTo>
                    <a:lnTo>
                      <a:pt x="98" y="448"/>
                    </a:lnTo>
                    <a:cubicBezTo>
                      <a:pt x="151" y="314"/>
                      <a:pt x="206" y="164"/>
                      <a:pt x="232" y="13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16"/>
              <p:cNvSpPr/>
              <p:nvPr/>
            </p:nvSpPr>
            <p:spPr>
              <a:xfrm>
                <a:off x="4592025" y="3662938"/>
                <a:ext cx="56217" cy="42003"/>
              </a:xfrm>
              <a:custGeom>
                <a:rect b="b" l="l" r="r" t="t"/>
                <a:pathLst>
                  <a:path extrusionOk="0" h="328" w="439">
                    <a:moveTo>
                      <a:pt x="370" y="1"/>
                    </a:moveTo>
                    <a:cubicBezTo>
                      <a:pt x="259" y="83"/>
                      <a:pt x="138" y="164"/>
                      <a:pt x="0" y="220"/>
                    </a:cubicBezTo>
                    <a:lnTo>
                      <a:pt x="56" y="328"/>
                    </a:lnTo>
                    <a:cubicBezTo>
                      <a:pt x="193" y="259"/>
                      <a:pt x="314" y="177"/>
                      <a:pt x="438" y="96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16"/>
              <p:cNvSpPr/>
              <p:nvPr/>
            </p:nvSpPr>
            <p:spPr>
              <a:xfrm>
                <a:off x="4681153" y="3580982"/>
                <a:ext cx="45332" cy="52376"/>
              </a:xfrm>
              <a:custGeom>
                <a:rect b="b" l="l" r="r" t="t"/>
                <a:pathLst>
                  <a:path extrusionOk="0" h="409" w="354">
                    <a:moveTo>
                      <a:pt x="259" y="0"/>
                    </a:moveTo>
                    <a:cubicBezTo>
                      <a:pt x="190" y="124"/>
                      <a:pt x="95" y="232"/>
                      <a:pt x="1" y="343"/>
                    </a:cubicBezTo>
                    <a:lnTo>
                      <a:pt x="82" y="409"/>
                    </a:lnTo>
                    <a:cubicBezTo>
                      <a:pt x="177" y="301"/>
                      <a:pt x="272" y="180"/>
                      <a:pt x="354" y="56"/>
                    </a:cubicBez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16"/>
              <p:cNvSpPr/>
              <p:nvPr/>
            </p:nvSpPr>
            <p:spPr>
              <a:xfrm>
                <a:off x="4761060" y="326032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16"/>
              <p:cNvSpPr/>
              <p:nvPr/>
            </p:nvSpPr>
            <p:spPr>
              <a:xfrm>
                <a:off x="4761060" y="3035079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16"/>
              <p:cNvSpPr/>
              <p:nvPr/>
            </p:nvSpPr>
            <p:spPr>
              <a:xfrm>
                <a:off x="4761060" y="2808675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16"/>
              <p:cNvSpPr/>
              <p:nvPr/>
            </p:nvSpPr>
            <p:spPr>
              <a:xfrm>
                <a:off x="4761060" y="3146872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1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92" name="Google Shape;892;p16"/>
          <p:cNvGrpSpPr/>
          <p:nvPr/>
        </p:nvGrpSpPr>
        <p:grpSpPr>
          <a:xfrm>
            <a:off x="7768463" y="4513064"/>
            <a:ext cx="750012" cy="630423"/>
            <a:chOff x="1507450" y="3919292"/>
            <a:chExt cx="953486" cy="801453"/>
          </a:xfrm>
        </p:grpSpPr>
        <p:grpSp>
          <p:nvGrpSpPr>
            <p:cNvPr id="893" name="Google Shape;893;p16"/>
            <p:cNvGrpSpPr/>
            <p:nvPr/>
          </p:nvGrpSpPr>
          <p:grpSpPr>
            <a:xfrm>
              <a:off x="1806988" y="3919292"/>
              <a:ext cx="441906" cy="801453"/>
              <a:chOff x="3816307" y="2352225"/>
              <a:chExt cx="1213027" cy="2199981"/>
            </a:xfrm>
          </p:grpSpPr>
          <p:sp>
            <p:nvSpPr>
              <p:cNvPr id="894" name="Google Shape;894;p16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16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Google Shape;897;p16"/>
            <p:cNvGrpSpPr/>
            <p:nvPr/>
          </p:nvGrpSpPr>
          <p:grpSpPr>
            <a:xfrm>
              <a:off x="2248899" y="4334549"/>
              <a:ext cx="212037" cy="384777"/>
              <a:chOff x="3816307" y="2352225"/>
              <a:chExt cx="1213027" cy="2199981"/>
            </a:xfrm>
          </p:grpSpPr>
          <p:sp>
            <p:nvSpPr>
              <p:cNvPr id="898" name="Google Shape;898;p16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16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1" name="Google Shape;901;p16"/>
            <p:cNvGrpSpPr/>
            <p:nvPr/>
          </p:nvGrpSpPr>
          <p:grpSpPr>
            <a:xfrm>
              <a:off x="1507450" y="4205080"/>
              <a:ext cx="212025" cy="514245"/>
              <a:chOff x="3816313" y="1611982"/>
              <a:chExt cx="1212958" cy="2940225"/>
            </a:xfrm>
          </p:grpSpPr>
          <p:sp>
            <p:nvSpPr>
              <p:cNvPr id="902" name="Google Shape;902;p16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16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16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05" name="Google Shape;905;p16"/>
          <p:cNvGrpSpPr/>
          <p:nvPr/>
        </p:nvGrpSpPr>
        <p:grpSpPr>
          <a:xfrm>
            <a:off x="301289" y="4002345"/>
            <a:ext cx="374657" cy="463150"/>
            <a:chOff x="8243489" y="4050570"/>
            <a:chExt cx="374657" cy="463150"/>
          </a:xfrm>
        </p:grpSpPr>
        <p:sp>
          <p:nvSpPr>
            <p:cNvPr id="906" name="Google Shape;906;p16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  <p:sp>
        <p:nvSpPr>
          <p:cNvPr id="908" name="Google Shape;908;p16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09" name="Google Shape;909;p16"/>
          <p:cNvSpPr txBox="1"/>
          <p:nvPr>
            <p:ph idx="1" type="subTitle"/>
          </p:nvPr>
        </p:nvSpPr>
        <p:spPr>
          <a:xfrm>
            <a:off x="1090025" y="2621198"/>
            <a:ext cx="2175300" cy="1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10" name="Google Shape;910;p16"/>
          <p:cNvSpPr txBox="1"/>
          <p:nvPr>
            <p:ph idx="2" type="subTitle"/>
          </p:nvPr>
        </p:nvSpPr>
        <p:spPr>
          <a:xfrm>
            <a:off x="3484350" y="2621198"/>
            <a:ext cx="2175300" cy="1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11" name="Google Shape;911;p16"/>
          <p:cNvSpPr txBox="1"/>
          <p:nvPr>
            <p:ph idx="3" type="subTitle"/>
          </p:nvPr>
        </p:nvSpPr>
        <p:spPr>
          <a:xfrm>
            <a:off x="5878675" y="2621198"/>
            <a:ext cx="2175300" cy="1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12" name="Google Shape;912;p16"/>
          <p:cNvSpPr txBox="1"/>
          <p:nvPr>
            <p:ph idx="4" type="subTitle"/>
          </p:nvPr>
        </p:nvSpPr>
        <p:spPr>
          <a:xfrm>
            <a:off x="1090025" y="219122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3" name="Google Shape;913;p16"/>
          <p:cNvSpPr txBox="1"/>
          <p:nvPr>
            <p:ph idx="5" type="subTitle"/>
          </p:nvPr>
        </p:nvSpPr>
        <p:spPr>
          <a:xfrm>
            <a:off x="3484350" y="219122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14" name="Google Shape;914;p16"/>
          <p:cNvSpPr txBox="1"/>
          <p:nvPr>
            <p:ph idx="6" type="subTitle"/>
          </p:nvPr>
        </p:nvSpPr>
        <p:spPr>
          <a:xfrm>
            <a:off x="5878675" y="219122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7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7" name="Google Shape;917;p17"/>
          <p:cNvSpPr txBox="1"/>
          <p:nvPr>
            <p:ph idx="1" type="subTitle"/>
          </p:nvPr>
        </p:nvSpPr>
        <p:spPr>
          <a:xfrm>
            <a:off x="1823546" y="1623775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18" name="Google Shape;918;p17"/>
          <p:cNvSpPr txBox="1"/>
          <p:nvPr>
            <p:ph idx="2" type="subTitle"/>
          </p:nvPr>
        </p:nvSpPr>
        <p:spPr>
          <a:xfrm>
            <a:off x="5517024" y="1623775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19" name="Google Shape;919;p17"/>
          <p:cNvSpPr txBox="1"/>
          <p:nvPr>
            <p:ph idx="3" type="subTitle"/>
          </p:nvPr>
        </p:nvSpPr>
        <p:spPr>
          <a:xfrm>
            <a:off x="1823546" y="313195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20" name="Google Shape;920;p17"/>
          <p:cNvSpPr txBox="1"/>
          <p:nvPr>
            <p:ph idx="4" type="subTitle"/>
          </p:nvPr>
        </p:nvSpPr>
        <p:spPr>
          <a:xfrm>
            <a:off x="5517024" y="313195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21" name="Google Shape;921;p17"/>
          <p:cNvSpPr txBox="1"/>
          <p:nvPr>
            <p:ph idx="5" type="subTitle"/>
          </p:nvPr>
        </p:nvSpPr>
        <p:spPr>
          <a:xfrm>
            <a:off x="1823546" y="132605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2" name="Google Shape;922;p17"/>
          <p:cNvSpPr txBox="1"/>
          <p:nvPr>
            <p:ph idx="6" type="subTitle"/>
          </p:nvPr>
        </p:nvSpPr>
        <p:spPr>
          <a:xfrm>
            <a:off x="1823546" y="283430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3" name="Google Shape;923;p17"/>
          <p:cNvSpPr txBox="1"/>
          <p:nvPr>
            <p:ph idx="7" type="subTitle"/>
          </p:nvPr>
        </p:nvSpPr>
        <p:spPr>
          <a:xfrm>
            <a:off x="5517024" y="132605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4" name="Google Shape;924;p17"/>
          <p:cNvSpPr txBox="1"/>
          <p:nvPr>
            <p:ph idx="8" type="subTitle"/>
          </p:nvPr>
        </p:nvSpPr>
        <p:spPr>
          <a:xfrm>
            <a:off x="5517024" y="283430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5" name="Google Shape;925;p17"/>
          <p:cNvSpPr/>
          <p:nvPr/>
        </p:nvSpPr>
        <p:spPr>
          <a:xfrm>
            <a:off x="6686588" y="4481688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17"/>
          <p:cNvGrpSpPr/>
          <p:nvPr/>
        </p:nvGrpSpPr>
        <p:grpSpPr>
          <a:xfrm>
            <a:off x="7664537" y="4203130"/>
            <a:ext cx="1103228" cy="3337661"/>
            <a:chOff x="1825573" y="1896181"/>
            <a:chExt cx="964529" cy="2918046"/>
          </a:xfrm>
        </p:grpSpPr>
        <p:sp>
          <p:nvSpPr>
            <p:cNvPr id="927" name="Google Shape;927;p17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8" name="Google Shape;928;p17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929" name="Google Shape;929;p17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17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17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17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17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7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17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17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17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17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17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7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17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17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17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17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17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80" name="Google Shape;980;p17"/>
          <p:cNvGrpSpPr/>
          <p:nvPr/>
        </p:nvGrpSpPr>
        <p:grpSpPr>
          <a:xfrm flipH="1">
            <a:off x="-3522231" y="-1618067"/>
            <a:ext cx="4242221" cy="6761580"/>
            <a:chOff x="1336575" y="1389950"/>
            <a:chExt cx="1583450" cy="2523825"/>
          </a:xfrm>
        </p:grpSpPr>
        <p:sp>
          <p:nvSpPr>
            <p:cNvPr id="981" name="Google Shape;981;p17"/>
            <p:cNvSpPr/>
            <p:nvPr/>
          </p:nvSpPr>
          <p:spPr>
            <a:xfrm>
              <a:off x="1336575" y="1389950"/>
              <a:ext cx="1583450" cy="2523825"/>
            </a:xfrm>
            <a:custGeom>
              <a:rect b="b" l="l" r="r" t="t"/>
              <a:pathLst>
                <a:path extrusionOk="0" h="100953" w="63338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2510150" y="2649325"/>
              <a:ext cx="11700" cy="5775"/>
            </a:xfrm>
            <a:custGeom>
              <a:rect b="b" l="l" r="r" t="t"/>
              <a:pathLst>
                <a:path extrusionOk="0" h="231" w="468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1406350" y="1423450"/>
              <a:ext cx="1080625" cy="1231650"/>
            </a:xfrm>
            <a:custGeom>
              <a:rect b="b" l="l" r="r" t="t"/>
              <a:pathLst>
                <a:path extrusionOk="0" h="49266" w="43225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1406350" y="1389950"/>
              <a:ext cx="5950" cy="11725"/>
            </a:xfrm>
            <a:custGeom>
              <a:rect b="b" l="l" r="r" t="t"/>
              <a:pathLst>
                <a:path extrusionOk="0" h="469" w="238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2841525" y="3857075"/>
              <a:ext cx="5950" cy="24100"/>
            </a:xfrm>
            <a:custGeom>
              <a:rect b="b" l="l" r="r" t="t"/>
              <a:pathLst>
                <a:path extrusionOk="0" h="964" w="238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2841525" y="38105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2836450" y="2740900"/>
              <a:ext cx="10325" cy="24075"/>
            </a:xfrm>
            <a:custGeom>
              <a:rect b="b" l="l" r="r" t="t"/>
              <a:pathLst>
                <a:path extrusionOk="0" h="963" w="413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2841525" y="37175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2841525" y="36246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2841525" y="35780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2841525" y="376412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2817625" y="2697975"/>
              <a:ext cx="16775" cy="23400"/>
            </a:xfrm>
            <a:custGeom>
              <a:rect b="b" l="l" r="r" t="t"/>
              <a:pathLst>
                <a:path extrusionOk="0" h="936" w="671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2841525" y="36709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2510150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2556725" y="2649325"/>
              <a:ext cx="22500" cy="5775"/>
            </a:xfrm>
            <a:custGeom>
              <a:rect b="b" l="l" r="r" t="t"/>
              <a:pathLst>
                <a:path extrusionOk="0" h="231" w="90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2648975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2602575" y="26493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2695550" y="2648625"/>
              <a:ext cx="23200" cy="6475"/>
            </a:xfrm>
            <a:custGeom>
              <a:rect b="b" l="l" r="r" t="t"/>
              <a:pathLst>
                <a:path extrusionOk="0" h="259" w="928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2741225" y="2651600"/>
              <a:ext cx="24100" cy="11525"/>
            </a:xfrm>
            <a:custGeom>
              <a:rect b="b" l="l" r="r" t="t"/>
              <a:pathLst>
                <a:path extrusionOk="0" h="461" w="964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2784125" y="2667475"/>
              <a:ext cx="22525" cy="17450"/>
            </a:xfrm>
            <a:custGeom>
              <a:rect b="b" l="l" r="r" t="t"/>
              <a:pathLst>
                <a:path extrusionOk="0" h="698" w="901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2841525" y="29276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2841525" y="2974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2841525" y="302062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7"/>
            <p:cNvSpPr/>
            <p:nvPr/>
          </p:nvSpPr>
          <p:spPr>
            <a:xfrm>
              <a:off x="2841525" y="311377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7"/>
            <p:cNvSpPr/>
            <p:nvPr/>
          </p:nvSpPr>
          <p:spPr>
            <a:xfrm>
              <a:off x="2841525" y="30672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2841525" y="27881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2841525" y="2834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2841525" y="35314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7"/>
            <p:cNvSpPr/>
            <p:nvPr/>
          </p:nvSpPr>
          <p:spPr>
            <a:xfrm>
              <a:off x="2841525" y="28811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7"/>
            <p:cNvSpPr/>
            <p:nvPr/>
          </p:nvSpPr>
          <p:spPr>
            <a:xfrm>
              <a:off x="2841525" y="3346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2841525" y="33928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2841525" y="34392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2841525" y="31601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2841525" y="34850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2841525" y="3206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2841525" y="3253300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2841525" y="32996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2841525" y="3902075"/>
              <a:ext cx="5950" cy="11700"/>
            </a:xfrm>
            <a:custGeom>
              <a:rect b="b" l="l" r="r" t="t"/>
              <a:pathLst>
                <a:path extrusionOk="0" h="468" w="238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17"/>
          <p:cNvGrpSpPr/>
          <p:nvPr/>
        </p:nvGrpSpPr>
        <p:grpSpPr>
          <a:xfrm>
            <a:off x="8028814" y="3951370"/>
            <a:ext cx="374657" cy="463150"/>
            <a:chOff x="8243489" y="4050570"/>
            <a:chExt cx="374657" cy="463150"/>
          </a:xfrm>
        </p:grpSpPr>
        <p:sp>
          <p:nvSpPr>
            <p:cNvPr id="1020" name="Google Shape;1020;p17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  <p:grpSp>
        <p:nvGrpSpPr>
          <p:cNvPr id="1022" name="Google Shape;1022;p17"/>
          <p:cNvGrpSpPr/>
          <p:nvPr/>
        </p:nvGrpSpPr>
        <p:grpSpPr>
          <a:xfrm>
            <a:off x="618008" y="4513090"/>
            <a:ext cx="711583" cy="630414"/>
            <a:chOff x="460371" y="2406765"/>
            <a:chExt cx="711583" cy="630414"/>
          </a:xfrm>
        </p:grpSpPr>
        <p:grpSp>
          <p:nvGrpSpPr>
            <p:cNvPr id="1023" name="Google Shape;1023;p17"/>
            <p:cNvGrpSpPr/>
            <p:nvPr/>
          </p:nvGrpSpPr>
          <p:grpSpPr>
            <a:xfrm>
              <a:off x="666102" y="2406765"/>
              <a:ext cx="505852" cy="630414"/>
              <a:chOff x="666102" y="2406765"/>
              <a:chExt cx="505852" cy="630414"/>
            </a:xfrm>
          </p:grpSpPr>
          <p:grpSp>
            <p:nvGrpSpPr>
              <p:cNvPr id="1024" name="Google Shape;1024;p17"/>
              <p:cNvGrpSpPr/>
              <p:nvPr/>
            </p:nvGrpSpPr>
            <p:grpSpPr>
              <a:xfrm>
                <a:off x="1005172" y="2632603"/>
                <a:ext cx="166782" cy="404575"/>
                <a:chOff x="3816313" y="1611982"/>
                <a:chExt cx="1212958" cy="2940225"/>
              </a:xfrm>
            </p:grpSpPr>
            <p:sp>
              <p:nvSpPr>
                <p:cNvPr id="1025" name="Google Shape;1025;p17"/>
                <p:cNvSpPr/>
                <p:nvPr/>
              </p:nvSpPr>
              <p:spPr>
                <a:xfrm>
                  <a:off x="3816313" y="1613408"/>
                  <a:ext cx="1212958" cy="1949969"/>
                </a:xfrm>
                <a:custGeom>
                  <a:rect b="b" l="l" r="r" t="t"/>
                  <a:pathLst>
                    <a:path extrusionOk="0" h="6836" w="6852">
                      <a:moveTo>
                        <a:pt x="3422" y="1"/>
                      </a:moveTo>
                      <a:cubicBezTo>
                        <a:pt x="1540" y="1"/>
                        <a:pt x="14" y="1519"/>
                        <a:pt x="1" y="3404"/>
                      </a:cubicBezTo>
                      <a:cubicBezTo>
                        <a:pt x="1" y="5299"/>
                        <a:pt x="1524" y="6836"/>
                        <a:pt x="3420" y="6836"/>
                      </a:cubicBezTo>
                      <a:cubicBezTo>
                        <a:pt x="3430" y="6836"/>
                        <a:pt x="3440" y="6836"/>
                        <a:pt x="3450" y="6836"/>
                      </a:cubicBezTo>
                      <a:cubicBezTo>
                        <a:pt x="5316" y="6836"/>
                        <a:pt x="6836" y="5315"/>
                        <a:pt x="6852" y="3433"/>
                      </a:cubicBezTo>
                      <a:cubicBezTo>
                        <a:pt x="6852" y="1540"/>
                        <a:pt x="5326" y="1"/>
                        <a:pt x="3446" y="1"/>
                      </a:cubicBezTo>
                      <a:cubicBezTo>
                        <a:pt x="3438" y="1"/>
                        <a:pt x="3430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17"/>
                <p:cNvSpPr/>
                <p:nvPr/>
              </p:nvSpPr>
              <p:spPr>
                <a:xfrm>
                  <a:off x="4199464" y="2602232"/>
                  <a:ext cx="351972" cy="1949975"/>
                </a:xfrm>
                <a:custGeom>
                  <a:rect b="b" l="l" r="r" t="t"/>
                  <a:pathLst>
                    <a:path extrusionOk="0" h="9712" w="2044">
                      <a:moveTo>
                        <a:pt x="1187" y="1"/>
                      </a:moveTo>
                      <a:lnTo>
                        <a:pt x="929" y="3420"/>
                      </a:lnTo>
                      <a:lnTo>
                        <a:pt x="14" y="2262"/>
                      </a:lnTo>
                      <a:lnTo>
                        <a:pt x="1" y="2276"/>
                      </a:lnTo>
                      <a:lnTo>
                        <a:pt x="900" y="3815"/>
                      </a:lnTo>
                      <a:lnTo>
                        <a:pt x="736" y="9712"/>
                      </a:lnTo>
                      <a:lnTo>
                        <a:pt x="1635" y="9712"/>
                      </a:lnTo>
                      <a:lnTo>
                        <a:pt x="1364" y="1854"/>
                      </a:lnTo>
                      <a:lnTo>
                        <a:pt x="2044" y="1020"/>
                      </a:lnTo>
                      <a:lnTo>
                        <a:pt x="2031" y="1007"/>
                      </a:lnTo>
                      <a:lnTo>
                        <a:pt x="1351" y="1648"/>
                      </a:lnTo>
                      <a:lnTo>
                        <a:pt x="1240" y="14"/>
                      </a:lnTo>
                      <a:lnTo>
                        <a:pt x="11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17"/>
                <p:cNvSpPr/>
                <p:nvPr/>
              </p:nvSpPr>
              <p:spPr>
                <a:xfrm>
                  <a:off x="4331976" y="1611982"/>
                  <a:ext cx="697292" cy="1951395"/>
                </a:xfrm>
                <a:custGeom>
                  <a:rect b="b" l="l" r="r" t="t"/>
                  <a:pathLst>
                    <a:path extrusionOk="0" h="6841" w="3939">
                      <a:moveTo>
                        <a:pt x="383" y="1"/>
                      </a:moveTo>
                      <a:cubicBezTo>
                        <a:pt x="248" y="1"/>
                        <a:pt x="120" y="13"/>
                        <a:pt x="0" y="32"/>
                      </a:cubicBezTo>
                      <a:cubicBezTo>
                        <a:pt x="1651" y="290"/>
                        <a:pt x="2903" y="1722"/>
                        <a:pt x="2903" y="3438"/>
                      </a:cubicBezTo>
                      <a:cubicBezTo>
                        <a:pt x="2890" y="5141"/>
                        <a:pt x="1635" y="6556"/>
                        <a:pt x="0" y="6801"/>
                      </a:cubicBezTo>
                      <a:cubicBezTo>
                        <a:pt x="164" y="6828"/>
                        <a:pt x="327" y="6841"/>
                        <a:pt x="507" y="6841"/>
                      </a:cubicBezTo>
                      <a:cubicBezTo>
                        <a:pt x="517" y="6841"/>
                        <a:pt x="527" y="6841"/>
                        <a:pt x="537" y="6841"/>
                      </a:cubicBezTo>
                      <a:cubicBezTo>
                        <a:pt x="2403" y="6841"/>
                        <a:pt x="3923" y="5320"/>
                        <a:pt x="3939" y="3438"/>
                      </a:cubicBezTo>
                      <a:cubicBezTo>
                        <a:pt x="3939" y="1545"/>
                        <a:pt x="2413" y="6"/>
                        <a:pt x="533" y="6"/>
                      </a:cubicBezTo>
                      <a:cubicBezTo>
                        <a:pt x="482" y="2"/>
                        <a:pt x="432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473A50">
                    <a:alpha val="434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28" name="Google Shape;1028;p17"/>
              <p:cNvGrpSpPr/>
              <p:nvPr/>
            </p:nvGrpSpPr>
            <p:grpSpPr>
              <a:xfrm>
                <a:off x="666102" y="2406765"/>
                <a:ext cx="259816" cy="630384"/>
                <a:chOff x="3816313" y="1611982"/>
                <a:chExt cx="1212958" cy="2940225"/>
              </a:xfrm>
            </p:grpSpPr>
            <p:sp>
              <p:nvSpPr>
                <p:cNvPr id="1029" name="Google Shape;1029;p17"/>
                <p:cNvSpPr/>
                <p:nvPr/>
              </p:nvSpPr>
              <p:spPr>
                <a:xfrm>
                  <a:off x="3816313" y="1613408"/>
                  <a:ext cx="1212958" cy="1949969"/>
                </a:xfrm>
                <a:custGeom>
                  <a:rect b="b" l="l" r="r" t="t"/>
                  <a:pathLst>
                    <a:path extrusionOk="0" h="6836" w="6852">
                      <a:moveTo>
                        <a:pt x="3422" y="1"/>
                      </a:moveTo>
                      <a:cubicBezTo>
                        <a:pt x="1540" y="1"/>
                        <a:pt x="14" y="1519"/>
                        <a:pt x="1" y="3404"/>
                      </a:cubicBezTo>
                      <a:cubicBezTo>
                        <a:pt x="1" y="5299"/>
                        <a:pt x="1524" y="6836"/>
                        <a:pt x="3420" y="6836"/>
                      </a:cubicBezTo>
                      <a:cubicBezTo>
                        <a:pt x="3430" y="6836"/>
                        <a:pt x="3440" y="6836"/>
                        <a:pt x="3450" y="6836"/>
                      </a:cubicBezTo>
                      <a:cubicBezTo>
                        <a:pt x="5316" y="6836"/>
                        <a:pt x="6836" y="5315"/>
                        <a:pt x="6852" y="3433"/>
                      </a:cubicBezTo>
                      <a:cubicBezTo>
                        <a:pt x="6852" y="1540"/>
                        <a:pt x="5326" y="1"/>
                        <a:pt x="3446" y="1"/>
                      </a:cubicBezTo>
                      <a:cubicBezTo>
                        <a:pt x="3438" y="1"/>
                        <a:pt x="3430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17"/>
                <p:cNvSpPr/>
                <p:nvPr/>
              </p:nvSpPr>
              <p:spPr>
                <a:xfrm>
                  <a:off x="4199464" y="2602232"/>
                  <a:ext cx="351972" cy="1949975"/>
                </a:xfrm>
                <a:custGeom>
                  <a:rect b="b" l="l" r="r" t="t"/>
                  <a:pathLst>
                    <a:path extrusionOk="0" h="9712" w="2044">
                      <a:moveTo>
                        <a:pt x="1187" y="1"/>
                      </a:moveTo>
                      <a:lnTo>
                        <a:pt x="929" y="3420"/>
                      </a:lnTo>
                      <a:lnTo>
                        <a:pt x="14" y="2262"/>
                      </a:lnTo>
                      <a:lnTo>
                        <a:pt x="1" y="2276"/>
                      </a:lnTo>
                      <a:lnTo>
                        <a:pt x="900" y="3815"/>
                      </a:lnTo>
                      <a:lnTo>
                        <a:pt x="736" y="9712"/>
                      </a:lnTo>
                      <a:lnTo>
                        <a:pt x="1635" y="9712"/>
                      </a:lnTo>
                      <a:lnTo>
                        <a:pt x="1364" y="1854"/>
                      </a:lnTo>
                      <a:lnTo>
                        <a:pt x="2044" y="1020"/>
                      </a:lnTo>
                      <a:lnTo>
                        <a:pt x="2031" y="1007"/>
                      </a:lnTo>
                      <a:lnTo>
                        <a:pt x="1351" y="1648"/>
                      </a:lnTo>
                      <a:lnTo>
                        <a:pt x="1240" y="14"/>
                      </a:lnTo>
                      <a:lnTo>
                        <a:pt x="11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1" name="Google Shape;1031;p17"/>
                <p:cNvSpPr/>
                <p:nvPr/>
              </p:nvSpPr>
              <p:spPr>
                <a:xfrm>
                  <a:off x="4331976" y="1611982"/>
                  <a:ext cx="697292" cy="1951395"/>
                </a:xfrm>
                <a:custGeom>
                  <a:rect b="b" l="l" r="r" t="t"/>
                  <a:pathLst>
                    <a:path extrusionOk="0" h="6841" w="3939">
                      <a:moveTo>
                        <a:pt x="383" y="1"/>
                      </a:moveTo>
                      <a:cubicBezTo>
                        <a:pt x="248" y="1"/>
                        <a:pt x="120" y="13"/>
                        <a:pt x="0" y="32"/>
                      </a:cubicBezTo>
                      <a:cubicBezTo>
                        <a:pt x="1651" y="290"/>
                        <a:pt x="2903" y="1722"/>
                        <a:pt x="2903" y="3438"/>
                      </a:cubicBezTo>
                      <a:cubicBezTo>
                        <a:pt x="2890" y="5141"/>
                        <a:pt x="1635" y="6556"/>
                        <a:pt x="0" y="6801"/>
                      </a:cubicBezTo>
                      <a:cubicBezTo>
                        <a:pt x="164" y="6828"/>
                        <a:pt x="327" y="6841"/>
                        <a:pt x="507" y="6841"/>
                      </a:cubicBezTo>
                      <a:cubicBezTo>
                        <a:pt x="517" y="6841"/>
                        <a:pt x="527" y="6841"/>
                        <a:pt x="537" y="6841"/>
                      </a:cubicBezTo>
                      <a:cubicBezTo>
                        <a:pt x="2403" y="6841"/>
                        <a:pt x="3923" y="5320"/>
                        <a:pt x="3939" y="3438"/>
                      </a:cubicBezTo>
                      <a:cubicBezTo>
                        <a:pt x="3939" y="1545"/>
                        <a:pt x="2413" y="6"/>
                        <a:pt x="533" y="6"/>
                      </a:cubicBezTo>
                      <a:cubicBezTo>
                        <a:pt x="482" y="2"/>
                        <a:pt x="432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473A50">
                    <a:alpha val="434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32" name="Google Shape;1032;p17"/>
            <p:cNvGrpSpPr/>
            <p:nvPr/>
          </p:nvGrpSpPr>
          <p:grpSpPr>
            <a:xfrm>
              <a:off x="460371" y="2728161"/>
              <a:ext cx="166791" cy="302717"/>
              <a:chOff x="3816307" y="2352225"/>
              <a:chExt cx="1213027" cy="2199981"/>
            </a:xfrm>
          </p:grpSpPr>
          <p:sp>
            <p:nvSpPr>
              <p:cNvPr id="1033" name="Google Shape;1033;p17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17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17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8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38" name="Google Shape;1038;p18"/>
          <p:cNvSpPr txBox="1"/>
          <p:nvPr>
            <p:ph idx="1" type="subTitle"/>
          </p:nvPr>
        </p:nvSpPr>
        <p:spPr>
          <a:xfrm>
            <a:off x="720002" y="1467436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39" name="Google Shape;1039;p18"/>
          <p:cNvSpPr txBox="1"/>
          <p:nvPr>
            <p:ph idx="2" type="subTitle"/>
          </p:nvPr>
        </p:nvSpPr>
        <p:spPr>
          <a:xfrm>
            <a:off x="3579000" y="1467436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40" name="Google Shape;1040;p18"/>
          <p:cNvSpPr txBox="1"/>
          <p:nvPr>
            <p:ph idx="3" type="subTitle"/>
          </p:nvPr>
        </p:nvSpPr>
        <p:spPr>
          <a:xfrm>
            <a:off x="720002" y="304532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41" name="Google Shape;1041;p18"/>
          <p:cNvSpPr txBox="1"/>
          <p:nvPr>
            <p:ph idx="4" type="subTitle"/>
          </p:nvPr>
        </p:nvSpPr>
        <p:spPr>
          <a:xfrm>
            <a:off x="3579000" y="304532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42" name="Google Shape;1042;p18"/>
          <p:cNvSpPr txBox="1"/>
          <p:nvPr>
            <p:ph idx="5" type="subTitle"/>
          </p:nvPr>
        </p:nvSpPr>
        <p:spPr>
          <a:xfrm>
            <a:off x="6437998" y="1467436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43" name="Google Shape;1043;p18"/>
          <p:cNvSpPr txBox="1"/>
          <p:nvPr>
            <p:ph idx="6" type="subTitle"/>
          </p:nvPr>
        </p:nvSpPr>
        <p:spPr>
          <a:xfrm>
            <a:off x="6437998" y="304532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44" name="Google Shape;1044;p18"/>
          <p:cNvSpPr txBox="1"/>
          <p:nvPr>
            <p:ph idx="7" type="subTitle"/>
          </p:nvPr>
        </p:nvSpPr>
        <p:spPr>
          <a:xfrm>
            <a:off x="723902" y="11838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5" name="Google Shape;1045;p18"/>
          <p:cNvSpPr txBox="1"/>
          <p:nvPr>
            <p:ph idx="8" type="subTitle"/>
          </p:nvPr>
        </p:nvSpPr>
        <p:spPr>
          <a:xfrm>
            <a:off x="3582900" y="11838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6" name="Google Shape;1046;p18"/>
          <p:cNvSpPr txBox="1"/>
          <p:nvPr>
            <p:ph idx="9" type="subTitle"/>
          </p:nvPr>
        </p:nvSpPr>
        <p:spPr>
          <a:xfrm>
            <a:off x="6441898" y="11838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7" name="Google Shape;1047;p18"/>
          <p:cNvSpPr txBox="1"/>
          <p:nvPr>
            <p:ph idx="13" type="subTitle"/>
          </p:nvPr>
        </p:nvSpPr>
        <p:spPr>
          <a:xfrm>
            <a:off x="723902" y="27585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8" name="Google Shape;1048;p18"/>
          <p:cNvSpPr txBox="1"/>
          <p:nvPr>
            <p:ph idx="14" type="subTitle"/>
          </p:nvPr>
        </p:nvSpPr>
        <p:spPr>
          <a:xfrm>
            <a:off x="3582900" y="27585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9" name="Google Shape;1049;p18"/>
          <p:cNvSpPr txBox="1"/>
          <p:nvPr>
            <p:ph idx="15" type="subTitle"/>
          </p:nvPr>
        </p:nvSpPr>
        <p:spPr>
          <a:xfrm>
            <a:off x="6441898" y="27585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50" name="Google Shape;1050;p18"/>
          <p:cNvSpPr/>
          <p:nvPr/>
        </p:nvSpPr>
        <p:spPr>
          <a:xfrm>
            <a:off x="7653349" y="4173425"/>
            <a:ext cx="2989500" cy="29895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1" name="Google Shape;1051;p18"/>
          <p:cNvGrpSpPr/>
          <p:nvPr/>
        </p:nvGrpSpPr>
        <p:grpSpPr>
          <a:xfrm flipH="1">
            <a:off x="-1191848" y="3286771"/>
            <a:ext cx="13848078" cy="1717216"/>
            <a:chOff x="3225200" y="1878300"/>
            <a:chExt cx="5251850" cy="651250"/>
          </a:xfrm>
        </p:grpSpPr>
        <p:sp>
          <p:nvSpPr>
            <p:cNvPr id="1052" name="Google Shape;1052;p18"/>
            <p:cNvSpPr/>
            <p:nvPr/>
          </p:nvSpPr>
          <p:spPr>
            <a:xfrm>
              <a:off x="3225200" y="1878300"/>
              <a:ext cx="5240150" cy="651250"/>
            </a:xfrm>
            <a:custGeom>
              <a:rect b="b" l="l" r="r" t="t"/>
              <a:pathLst>
                <a:path extrusionOk="0" h="26050" w="209606">
                  <a:moveTo>
                    <a:pt x="1" y="0"/>
                  </a:moveTo>
                  <a:lnTo>
                    <a:pt x="1" y="6104"/>
                  </a:lnTo>
                  <a:lnTo>
                    <a:pt x="55231" y="6104"/>
                  </a:lnTo>
                  <a:cubicBezTo>
                    <a:pt x="56305" y="6104"/>
                    <a:pt x="57177" y="6976"/>
                    <a:pt x="57177" y="8023"/>
                  </a:cubicBezTo>
                  <a:cubicBezTo>
                    <a:pt x="57177" y="9097"/>
                    <a:pt x="56305" y="9969"/>
                    <a:pt x="55231" y="9969"/>
                  </a:cubicBezTo>
                  <a:lnTo>
                    <a:pt x="36074" y="9969"/>
                  </a:lnTo>
                  <a:cubicBezTo>
                    <a:pt x="31714" y="9969"/>
                    <a:pt x="28170" y="13429"/>
                    <a:pt x="28052" y="17761"/>
                  </a:cubicBezTo>
                  <a:lnTo>
                    <a:pt x="28024" y="17761"/>
                  </a:lnTo>
                  <a:lnTo>
                    <a:pt x="28024" y="18026"/>
                  </a:lnTo>
                  <a:cubicBezTo>
                    <a:pt x="28024" y="22442"/>
                    <a:pt x="31630" y="26049"/>
                    <a:pt x="36074" y="26049"/>
                  </a:cubicBezTo>
                  <a:lnTo>
                    <a:pt x="209606" y="26049"/>
                  </a:lnTo>
                  <a:lnTo>
                    <a:pt x="209606" y="19945"/>
                  </a:lnTo>
                  <a:lnTo>
                    <a:pt x="36074" y="19945"/>
                  </a:lnTo>
                  <a:cubicBezTo>
                    <a:pt x="35091" y="19945"/>
                    <a:pt x="34274" y="19212"/>
                    <a:pt x="34156" y="18257"/>
                  </a:cubicBezTo>
                  <a:cubicBezTo>
                    <a:pt x="34156" y="18166"/>
                    <a:pt x="34128" y="18082"/>
                    <a:pt x="34128" y="17992"/>
                  </a:cubicBezTo>
                  <a:cubicBezTo>
                    <a:pt x="34128" y="16945"/>
                    <a:pt x="35000" y="16073"/>
                    <a:pt x="36074" y="16073"/>
                  </a:cubicBezTo>
                  <a:lnTo>
                    <a:pt x="55231" y="16073"/>
                  </a:lnTo>
                  <a:cubicBezTo>
                    <a:pt x="59682" y="16073"/>
                    <a:pt x="63281" y="12473"/>
                    <a:pt x="63281" y="8023"/>
                  </a:cubicBezTo>
                  <a:cubicBezTo>
                    <a:pt x="63281" y="3607"/>
                    <a:pt x="59682" y="0"/>
                    <a:pt x="552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3468675" y="1951725"/>
              <a:ext cx="24100" cy="5775"/>
            </a:xfrm>
            <a:custGeom>
              <a:rect b="b" l="l" r="r" t="t"/>
              <a:pathLst>
                <a:path extrusionOk="0" h="231" w="964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342227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351592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3375025" y="1951725"/>
              <a:ext cx="23900" cy="5775"/>
            </a:xfrm>
            <a:custGeom>
              <a:rect b="b" l="l" r="r" t="t"/>
              <a:pathLst>
                <a:path extrusionOk="0" h="231" w="956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38459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37986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393955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3892300" y="1951725"/>
              <a:ext cx="24100" cy="5775"/>
            </a:xfrm>
            <a:custGeom>
              <a:rect b="b" l="l" r="r" t="t"/>
              <a:pathLst>
                <a:path extrusionOk="0" h="231" w="964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375207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3704825" y="1951725"/>
              <a:ext cx="23375" cy="5775"/>
            </a:xfrm>
            <a:custGeom>
              <a:rect b="b" l="l" r="r" t="t"/>
              <a:pathLst>
                <a:path extrusionOk="0" h="231" w="935">
                  <a:moveTo>
                    <a:pt x="0" y="0"/>
                  </a:moveTo>
                  <a:lnTo>
                    <a:pt x="0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3657725" y="1951725"/>
              <a:ext cx="23925" cy="5775"/>
            </a:xfrm>
            <a:custGeom>
              <a:rect b="b" l="l" r="r" t="t"/>
              <a:pathLst>
                <a:path extrusionOk="0" h="231" w="957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3563200" y="1951725"/>
              <a:ext cx="24775" cy="5775"/>
            </a:xfrm>
            <a:custGeom>
              <a:rect b="b" l="l" r="r" t="t"/>
              <a:pathLst>
                <a:path extrusionOk="0" h="231" w="991">
                  <a:moveTo>
                    <a:pt x="0" y="0"/>
                  </a:moveTo>
                  <a:lnTo>
                    <a:pt x="0" y="230"/>
                  </a:lnTo>
                  <a:lnTo>
                    <a:pt x="991" y="23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36111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4715650" y="2028100"/>
              <a:ext cx="13100" cy="23925"/>
            </a:xfrm>
            <a:custGeom>
              <a:rect b="b" l="l" r="r" t="t"/>
              <a:pathLst>
                <a:path extrusionOk="0" h="957" w="524">
                  <a:moveTo>
                    <a:pt x="238" y="1"/>
                  </a:moveTo>
                  <a:lnTo>
                    <a:pt x="1" y="84"/>
                  </a:lnTo>
                  <a:cubicBezTo>
                    <a:pt x="147" y="349"/>
                    <a:pt x="238" y="635"/>
                    <a:pt x="294" y="956"/>
                  </a:cubicBezTo>
                  <a:lnTo>
                    <a:pt x="524" y="901"/>
                  </a:lnTo>
                  <a:cubicBezTo>
                    <a:pt x="468" y="580"/>
                    <a:pt x="350" y="287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4419875" y="1951725"/>
              <a:ext cx="24075" cy="5775"/>
            </a:xfrm>
            <a:custGeom>
              <a:rect b="b" l="l" r="r" t="t"/>
              <a:pathLst>
                <a:path extrusionOk="0" h="231" w="963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437347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45144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4652525" y="1961825"/>
              <a:ext cx="23225" cy="16075"/>
            </a:xfrm>
            <a:custGeom>
              <a:rect b="b" l="l" r="r" t="t"/>
              <a:pathLst>
                <a:path extrusionOk="0" h="643" w="929">
                  <a:moveTo>
                    <a:pt x="84" y="1"/>
                  </a:moveTo>
                  <a:lnTo>
                    <a:pt x="0" y="210"/>
                  </a:lnTo>
                  <a:cubicBezTo>
                    <a:pt x="259" y="322"/>
                    <a:pt x="552" y="468"/>
                    <a:pt x="810" y="642"/>
                  </a:cubicBezTo>
                  <a:lnTo>
                    <a:pt x="928" y="468"/>
                  </a:lnTo>
                  <a:cubicBezTo>
                    <a:pt x="670" y="266"/>
                    <a:pt x="377" y="119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45609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4690200" y="1988000"/>
              <a:ext cx="19725" cy="21825"/>
            </a:xfrm>
            <a:custGeom>
              <a:rect b="b" l="l" r="r" t="t"/>
              <a:pathLst>
                <a:path extrusionOk="0" h="873" w="789">
                  <a:moveTo>
                    <a:pt x="175" y="0"/>
                  </a:moveTo>
                  <a:lnTo>
                    <a:pt x="0" y="175"/>
                  </a:lnTo>
                  <a:cubicBezTo>
                    <a:pt x="210" y="412"/>
                    <a:pt x="412" y="642"/>
                    <a:pt x="586" y="872"/>
                  </a:cubicBezTo>
                  <a:lnTo>
                    <a:pt x="789" y="761"/>
                  </a:lnTo>
                  <a:cubicBezTo>
                    <a:pt x="586" y="495"/>
                    <a:pt x="384" y="237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4608225" y="1951725"/>
              <a:ext cx="23925" cy="8725"/>
            </a:xfrm>
            <a:custGeom>
              <a:rect b="b" l="l" r="r" t="t"/>
              <a:pathLst>
                <a:path extrusionOk="0" h="349" w="957">
                  <a:moveTo>
                    <a:pt x="0" y="0"/>
                  </a:moveTo>
                  <a:lnTo>
                    <a:pt x="0" y="230"/>
                  </a:lnTo>
                  <a:cubicBezTo>
                    <a:pt x="286" y="230"/>
                    <a:pt x="607" y="265"/>
                    <a:pt x="900" y="349"/>
                  </a:cubicBezTo>
                  <a:lnTo>
                    <a:pt x="956" y="119"/>
                  </a:lnTo>
                  <a:cubicBezTo>
                    <a:pt x="635" y="28"/>
                    <a:pt x="31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446712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4091475" y="1951725"/>
              <a:ext cx="24075" cy="5775"/>
            </a:xfrm>
            <a:custGeom>
              <a:rect b="b" l="l" r="r" t="t"/>
              <a:pathLst>
                <a:path extrusionOk="0" h="231" w="963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404490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4326225" y="1951725"/>
              <a:ext cx="23900" cy="5775"/>
            </a:xfrm>
            <a:custGeom>
              <a:rect b="b" l="l" r="r" t="t"/>
              <a:pathLst>
                <a:path extrusionOk="0" h="231" w="956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3965725" y="1951725"/>
              <a:ext cx="8750" cy="5775"/>
            </a:xfrm>
            <a:custGeom>
              <a:rect b="b" l="l" r="r" t="t"/>
              <a:pathLst>
                <a:path extrusionOk="0" h="231" w="350">
                  <a:moveTo>
                    <a:pt x="0" y="0"/>
                  </a:moveTo>
                  <a:lnTo>
                    <a:pt x="0" y="230"/>
                  </a:lnTo>
                  <a:lnTo>
                    <a:pt x="349" y="23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39978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427965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0"/>
                  </a:moveTo>
                  <a:lnTo>
                    <a:pt x="0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423237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413872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1860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31242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54717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450062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445335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412495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3998500" y="2296850"/>
              <a:ext cx="8750" cy="24100"/>
            </a:xfrm>
            <a:custGeom>
              <a:rect b="b" l="l" r="r" t="t"/>
              <a:pathLst>
                <a:path extrusionOk="0" h="964" w="350">
                  <a:moveTo>
                    <a:pt x="147" y="1"/>
                  </a:moveTo>
                  <a:cubicBezTo>
                    <a:pt x="57" y="322"/>
                    <a:pt x="1" y="643"/>
                    <a:pt x="1" y="964"/>
                  </a:cubicBezTo>
                  <a:lnTo>
                    <a:pt x="231" y="964"/>
                  </a:lnTo>
                  <a:cubicBezTo>
                    <a:pt x="231" y="671"/>
                    <a:pt x="287" y="350"/>
                    <a:pt x="350" y="64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4406100" y="2200925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4077700" y="2203200"/>
              <a:ext cx="24775" cy="12400"/>
            </a:xfrm>
            <a:custGeom>
              <a:rect b="b" l="l" r="r" t="t"/>
              <a:pathLst>
                <a:path extrusionOk="0" h="496" w="991">
                  <a:moveTo>
                    <a:pt x="928" y="1"/>
                  </a:moveTo>
                  <a:cubicBezTo>
                    <a:pt x="607" y="56"/>
                    <a:pt x="321" y="147"/>
                    <a:pt x="0" y="259"/>
                  </a:cubicBezTo>
                  <a:lnTo>
                    <a:pt x="84" y="496"/>
                  </a:lnTo>
                  <a:cubicBezTo>
                    <a:pt x="377" y="377"/>
                    <a:pt x="670" y="287"/>
                    <a:pt x="991" y="23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4010025" y="2253950"/>
              <a:ext cx="16750" cy="23400"/>
            </a:xfrm>
            <a:custGeom>
              <a:rect b="b" l="l" r="r" t="t"/>
              <a:pathLst>
                <a:path extrusionOk="0" h="936" w="670">
                  <a:moveTo>
                    <a:pt x="468" y="1"/>
                  </a:moveTo>
                  <a:cubicBezTo>
                    <a:pt x="293" y="266"/>
                    <a:pt x="119" y="524"/>
                    <a:pt x="0" y="817"/>
                  </a:cubicBezTo>
                  <a:lnTo>
                    <a:pt x="210" y="936"/>
                  </a:lnTo>
                  <a:cubicBezTo>
                    <a:pt x="321" y="643"/>
                    <a:pt x="496" y="384"/>
                    <a:pt x="670" y="119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4037750" y="2221350"/>
              <a:ext cx="21825" cy="18850"/>
            </a:xfrm>
            <a:custGeom>
              <a:rect b="b" l="l" r="r" t="t"/>
              <a:pathLst>
                <a:path extrusionOk="0" h="754" w="873">
                  <a:moveTo>
                    <a:pt x="754" y="0"/>
                  </a:moveTo>
                  <a:cubicBezTo>
                    <a:pt x="496" y="147"/>
                    <a:pt x="231" y="349"/>
                    <a:pt x="0" y="579"/>
                  </a:cubicBezTo>
                  <a:lnTo>
                    <a:pt x="175" y="754"/>
                  </a:lnTo>
                  <a:cubicBezTo>
                    <a:pt x="377" y="551"/>
                    <a:pt x="635" y="349"/>
                    <a:pt x="873" y="17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4725075" y="2074500"/>
              <a:ext cx="7350" cy="24075"/>
            </a:xfrm>
            <a:custGeom>
              <a:rect b="b" l="l" r="r" t="t"/>
              <a:pathLst>
                <a:path extrusionOk="0" h="963" w="294">
                  <a:moveTo>
                    <a:pt x="35" y="0"/>
                  </a:moveTo>
                  <a:cubicBezTo>
                    <a:pt x="63" y="63"/>
                    <a:pt x="63" y="119"/>
                    <a:pt x="63" y="175"/>
                  </a:cubicBezTo>
                  <a:cubicBezTo>
                    <a:pt x="63" y="440"/>
                    <a:pt x="35" y="670"/>
                    <a:pt x="0" y="900"/>
                  </a:cubicBezTo>
                  <a:lnTo>
                    <a:pt x="238" y="963"/>
                  </a:lnTo>
                  <a:cubicBezTo>
                    <a:pt x="266" y="698"/>
                    <a:pt x="293" y="440"/>
                    <a:pt x="293" y="175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4594275" y="2200250"/>
              <a:ext cx="23400" cy="6650"/>
            </a:xfrm>
            <a:custGeom>
              <a:rect b="b" l="l" r="r" t="t"/>
              <a:pathLst>
                <a:path extrusionOk="0" h="266" w="936">
                  <a:moveTo>
                    <a:pt x="935" y="0"/>
                  </a:moveTo>
                  <a:cubicBezTo>
                    <a:pt x="761" y="28"/>
                    <a:pt x="586" y="28"/>
                    <a:pt x="412" y="28"/>
                  </a:cubicBezTo>
                  <a:lnTo>
                    <a:pt x="0" y="28"/>
                  </a:lnTo>
                  <a:lnTo>
                    <a:pt x="0" y="265"/>
                  </a:lnTo>
                  <a:lnTo>
                    <a:pt x="412" y="265"/>
                  </a:lnTo>
                  <a:cubicBezTo>
                    <a:pt x="586" y="265"/>
                    <a:pt x="761" y="265"/>
                    <a:pt x="935" y="230"/>
                  </a:cubicBez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4639450" y="2187150"/>
              <a:ext cx="23900" cy="14500"/>
            </a:xfrm>
            <a:custGeom>
              <a:rect b="b" l="l" r="r" t="t"/>
              <a:pathLst>
                <a:path extrusionOk="0" h="580" w="956">
                  <a:moveTo>
                    <a:pt x="872" y="1"/>
                  </a:moveTo>
                  <a:cubicBezTo>
                    <a:pt x="579" y="147"/>
                    <a:pt x="286" y="266"/>
                    <a:pt x="0" y="350"/>
                  </a:cubicBezTo>
                  <a:lnTo>
                    <a:pt x="84" y="580"/>
                  </a:lnTo>
                  <a:cubicBezTo>
                    <a:pt x="377" y="468"/>
                    <a:pt x="698" y="350"/>
                    <a:pt x="956" y="203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4680075" y="2158900"/>
              <a:ext cx="21125" cy="20250"/>
            </a:xfrm>
            <a:custGeom>
              <a:rect b="b" l="l" r="r" t="t"/>
              <a:pathLst>
                <a:path extrusionOk="0" h="810" w="845">
                  <a:moveTo>
                    <a:pt x="670" y="1"/>
                  </a:moveTo>
                  <a:cubicBezTo>
                    <a:pt x="468" y="231"/>
                    <a:pt x="231" y="433"/>
                    <a:pt x="1" y="636"/>
                  </a:cubicBezTo>
                  <a:lnTo>
                    <a:pt x="147" y="810"/>
                  </a:lnTo>
                  <a:cubicBezTo>
                    <a:pt x="405" y="608"/>
                    <a:pt x="642" y="405"/>
                    <a:pt x="845" y="140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4709900" y="2119675"/>
              <a:ext cx="15200" cy="23200"/>
            </a:xfrm>
            <a:custGeom>
              <a:rect b="b" l="l" r="r" t="t"/>
              <a:pathLst>
                <a:path extrusionOk="0" h="928" w="608">
                  <a:moveTo>
                    <a:pt x="377" y="0"/>
                  </a:moveTo>
                  <a:cubicBezTo>
                    <a:pt x="294" y="286"/>
                    <a:pt x="147" y="551"/>
                    <a:pt x="1" y="809"/>
                  </a:cubicBezTo>
                  <a:lnTo>
                    <a:pt x="203" y="928"/>
                  </a:lnTo>
                  <a:cubicBezTo>
                    <a:pt x="377" y="663"/>
                    <a:pt x="496" y="377"/>
                    <a:pt x="607" y="8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4171350" y="2200925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426587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435970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4218600" y="2200925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50172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49701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5111025" y="2450150"/>
              <a:ext cx="24800" cy="5975"/>
            </a:xfrm>
            <a:custGeom>
              <a:rect b="b" l="l" r="r" t="t"/>
              <a:pathLst>
                <a:path extrusionOk="0" h="239" w="992">
                  <a:moveTo>
                    <a:pt x="1" y="1"/>
                  </a:moveTo>
                  <a:lnTo>
                    <a:pt x="1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50637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46881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46415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492285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459427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48762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4829025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47353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4782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539375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534647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54874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544012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52999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52526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52062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515900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43131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45478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4500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44533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41263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3998500" y="2336100"/>
              <a:ext cx="9450" cy="24100"/>
            </a:xfrm>
            <a:custGeom>
              <a:rect b="b" l="l" r="r" t="t"/>
              <a:pathLst>
                <a:path extrusionOk="0" h="964" w="378">
                  <a:moveTo>
                    <a:pt x="1" y="0"/>
                  </a:moveTo>
                  <a:cubicBezTo>
                    <a:pt x="29" y="321"/>
                    <a:pt x="57" y="642"/>
                    <a:pt x="147" y="963"/>
                  </a:cubicBezTo>
                  <a:lnTo>
                    <a:pt x="378" y="900"/>
                  </a:lnTo>
                  <a:cubicBezTo>
                    <a:pt x="287" y="614"/>
                    <a:pt x="259" y="293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440680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4079775" y="2441450"/>
              <a:ext cx="24100" cy="12400"/>
            </a:xfrm>
            <a:custGeom>
              <a:rect b="b" l="l" r="r" t="t"/>
              <a:pathLst>
                <a:path extrusionOk="0" h="496" w="964">
                  <a:moveTo>
                    <a:pt x="91" y="0"/>
                  </a:moveTo>
                  <a:lnTo>
                    <a:pt x="1" y="237"/>
                  </a:lnTo>
                  <a:cubicBezTo>
                    <a:pt x="294" y="349"/>
                    <a:pt x="615" y="440"/>
                    <a:pt x="908" y="495"/>
                  </a:cubicBezTo>
                  <a:lnTo>
                    <a:pt x="963" y="265"/>
                  </a:lnTo>
                  <a:cubicBezTo>
                    <a:pt x="670" y="209"/>
                    <a:pt x="384" y="119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4010025" y="2380400"/>
              <a:ext cx="16750" cy="22700"/>
            </a:xfrm>
            <a:custGeom>
              <a:rect b="b" l="l" r="r" t="t"/>
              <a:pathLst>
                <a:path extrusionOk="0" h="908" w="670">
                  <a:moveTo>
                    <a:pt x="210" y="0"/>
                  </a:moveTo>
                  <a:lnTo>
                    <a:pt x="0" y="91"/>
                  </a:lnTo>
                  <a:cubicBezTo>
                    <a:pt x="147" y="384"/>
                    <a:pt x="293" y="642"/>
                    <a:pt x="496" y="907"/>
                  </a:cubicBezTo>
                  <a:lnTo>
                    <a:pt x="670" y="789"/>
                  </a:lnTo>
                  <a:cubicBezTo>
                    <a:pt x="496" y="524"/>
                    <a:pt x="349" y="266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4039850" y="2416850"/>
              <a:ext cx="21825" cy="19550"/>
            </a:xfrm>
            <a:custGeom>
              <a:rect b="b" l="l" r="r" t="t"/>
              <a:pathLst>
                <a:path extrusionOk="0" h="782" w="873">
                  <a:moveTo>
                    <a:pt x="147" y="0"/>
                  </a:moveTo>
                  <a:lnTo>
                    <a:pt x="0" y="175"/>
                  </a:lnTo>
                  <a:cubicBezTo>
                    <a:pt x="237" y="405"/>
                    <a:pt x="468" y="607"/>
                    <a:pt x="761" y="782"/>
                  </a:cubicBezTo>
                  <a:lnTo>
                    <a:pt x="872" y="579"/>
                  </a:lnTo>
                  <a:cubicBezTo>
                    <a:pt x="614" y="405"/>
                    <a:pt x="377" y="231"/>
                    <a:pt x="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417135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42658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43597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42186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638120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4" y="238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63348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6475050" y="2450150"/>
              <a:ext cx="24600" cy="5975"/>
            </a:xfrm>
            <a:custGeom>
              <a:rect b="b" l="l" r="r" t="t"/>
              <a:pathLst>
                <a:path extrusionOk="0" h="239" w="984">
                  <a:moveTo>
                    <a:pt x="0" y="1"/>
                  </a:moveTo>
                  <a:lnTo>
                    <a:pt x="0" y="238"/>
                  </a:lnTo>
                  <a:lnTo>
                    <a:pt x="984" y="2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64284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60528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60062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62875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595897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624030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61937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61000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6146475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67584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67111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68521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680485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666392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66173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65702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65237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567715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591190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58653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58180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57715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55360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562987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57244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5583325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8"/>
            <p:cNvSpPr/>
            <p:nvPr/>
          </p:nvSpPr>
          <p:spPr>
            <a:xfrm>
              <a:off x="69939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69473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7087550" y="2450150"/>
              <a:ext cx="24775" cy="5975"/>
            </a:xfrm>
            <a:custGeom>
              <a:rect b="b" l="l" r="r" t="t"/>
              <a:pathLst>
                <a:path extrusionOk="0" h="239" w="991">
                  <a:moveTo>
                    <a:pt x="0" y="1"/>
                  </a:moveTo>
                  <a:lnTo>
                    <a:pt x="0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70411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6900075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73702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732370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74647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74175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72766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72300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71827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71362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83586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831135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8452250" y="2450150"/>
              <a:ext cx="24800" cy="5975"/>
            </a:xfrm>
            <a:custGeom>
              <a:rect b="b" l="l" r="r" t="t"/>
              <a:pathLst>
                <a:path extrusionOk="0" h="239" w="992">
                  <a:moveTo>
                    <a:pt x="1" y="1"/>
                  </a:moveTo>
                  <a:lnTo>
                    <a:pt x="1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840500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80300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798292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7" y="2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826477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79363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82175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81711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807660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81238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76543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78891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784185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77954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774820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751345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76071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8"/>
            <p:cNvSpPr/>
            <p:nvPr/>
          </p:nvSpPr>
          <p:spPr>
            <a:xfrm>
              <a:off x="7701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8"/>
            <p:cNvSpPr/>
            <p:nvPr/>
          </p:nvSpPr>
          <p:spPr>
            <a:xfrm>
              <a:off x="75600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7" y="2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18"/>
          <p:cNvGrpSpPr/>
          <p:nvPr/>
        </p:nvGrpSpPr>
        <p:grpSpPr>
          <a:xfrm flipH="1">
            <a:off x="7595343" y="4513137"/>
            <a:ext cx="514249" cy="630515"/>
            <a:chOff x="1551613" y="4513162"/>
            <a:chExt cx="514249" cy="630515"/>
          </a:xfrm>
        </p:grpSpPr>
        <p:grpSp>
          <p:nvGrpSpPr>
            <p:cNvPr id="1201" name="Google Shape;1201;p18"/>
            <p:cNvGrpSpPr/>
            <p:nvPr/>
          </p:nvGrpSpPr>
          <p:grpSpPr>
            <a:xfrm>
              <a:off x="1551613" y="4513162"/>
              <a:ext cx="347653" cy="630515"/>
              <a:chOff x="3816307" y="2352225"/>
              <a:chExt cx="1213027" cy="2199981"/>
            </a:xfrm>
          </p:grpSpPr>
          <p:sp>
            <p:nvSpPr>
              <p:cNvPr id="1202" name="Google Shape;1202;p18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18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5" name="Google Shape;1205;p18"/>
            <p:cNvGrpSpPr/>
            <p:nvPr/>
          </p:nvGrpSpPr>
          <p:grpSpPr>
            <a:xfrm>
              <a:off x="1899071" y="4839761"/>
              <a:ext cx="166791" cy="302717"/>
              <a:chOff x="3816307" y="2352225"/>
              <a:chExt cx="1213027" cy="2199981"/>
            </a:xfrm>
          </p:grpSpPr>
          <p:sp>
            <p:nvSpPr>
              <p:cNvPr id="1206" name="Google Shape;1206;p18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18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18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09" name="Google Shape;1209;p18"/>
          <p:cNvGrpSpPr/>
          <p:nvPr/>
        </p:nvGrpSpPr>
        <p:grpSpPr>
          <a:xfrm>
            <a:off x="525889" y="4302920"/>
            <a:ext cx="374657" cy="463150"/>
            <a:chOff x="8243489" y="4050570"/>
            <a:chExt cx="374657" cy="463150"/>
          </a:xfrm>
        </p:grpSpPr>
        <p:sp>
          <p:nvSpPr>
            <p:cNvPr id="1210" name="Google Shape;1210;p18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  <p:grpSp>
        <p:nvGrpSpPr>
          <p:cNvPr id="1212" name="Google Shape;1212;p18"/>
          <p:cNvGrpSpPr/>
          <p:nvPr/>
        </p:nvGrpSpPr>
        <p:grpSpPr>
          <a:xfrm flipH="1" rot="5400000">
            <a:off x="-3012219" y="-1504721"/>
            <a:ext cx="6382937" cy="1623549"/>
            <a:chOff x="713181" y="3935229"/>
            <a:chExt cx="6382937" cy="1623549"/>
          </a:xfrm>
        </p:grpSpPr>
        <p:sp>
          <p:nvSpPr>
            <p:cNvPr id="1213" name="Google Shape;1213;p18"/>
            <p:cNvSpPr/>
            <p:nvPr/>
          </p:nvSpPr>
          <p:spPr>
            <a:xfrm flipH="1" rot="5400000">
              <a:off x="3092875" y="1555535"/>
              <a:ext cx="1623549" cy="6382937"/>
            </a:xfrm>
            <a:custGeom>
              <a:rect b="b" l="l" r="r" t="t"/>
              <a:pathLst>
                <a:path extrusionOk="0" h="44059" w="1222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4" name="Google Shape;1214;p18"/>
            <p:cNvGrpSpPr/>
            <p:nvPr/>
          </p:nvGrpSpPr>
          <p:grpSpPr>
            <a:xfrm flipH="1" rot="5400000">
              <a:off x="3392071" y="1847512"/>
              <a:ext cx="1257637" cy="5799004"/>
              <a:chOff x="3563222" y="101822"/>
              <a:chExt cx="1212180" cy="5125965"/>
            </a:xfrm>
          </p:grpSpPr>
          <p:sp>
            <p:nvSpPr>
              <p:cNvPr id="1215" name="Google Shape;1215;p18"/>
              <p:cNvSpPr/>
              <p:nvPr/>
            </p:nvSpPr>
            <p:spPr>
              <a:xfrm>
                <a:off x="3563222" y="4946702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18"/>
              <p:cNvSpPr/>
              <p:nvPr/>
            </p:nvSpPr>
            <p:spPr>
              <a:xfrm>
                <a:off x="3563222" y="506016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18"/>
              <p:cNvSpPr/>
              <p:nvPr/>
            </p:nvSpPr>
            <p:spPr>
              <a:xfrm>
                <a:off x="3563222" y="4833244"/>
                <a:ext cx="13830" cy="58010"/>
              </a:xfrm>
              <a:custGeom>
                <a:rect b="b" l="l" r="r" t="t"/>
                <a:pathLst>
                  <a:path extrusionOk="0" h="453" w="108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18"/>
              <p:cNvSpPr/>
              <p:nvPr/>
            </p:nvSpPr>
            <p:spPr>
              <a:xfrm>
                <a:off x="3563222" y="5171569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18"/>
              <p:cNvSpPr/>
              <p:nvPr/>
            </p:nvSpPr>
            <p:spPr>
              <a:xfrm>
                <a:off x="3563222" y="4043522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18"/>
              <p:cNvSpPr/>
              <p:nvPr/>
            </p:nvSpPr>
            <p:spPr>
              <a:xfrm>
                <a:off x="3563222" y="4154802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0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18"/>
              <p:cNvSpPr/>
              <p:nvPr/>
            </p:nvSpPr>
            <p:spPr>
              <a:xfrm>
                <a:off x="3563222" y="3818271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18"/>
              <p:cNvSpPr/>
              <p:nvPr/>
            </p:nvSpPr>
            <p:spPr>
              <a:xfrm>
                <a:off x="3563222" y="3930064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18"/>
              <p:cNvSpPr/>
              <p:nvPr/>
            </p:nvSpPr>
            <p:spPr>
              <a:xfrm>
                <a:off x="3563222" y="426826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18"/>
              <p:cNvSpPr/>
              <p:nvPr/>
            </p:nvSpPr>
            <p:spPr>
              <a:xfrm>
                <a:off x="3563222" y="4380053"/>
                <a:ext cx="13830" cy="57370"/>
              </a:xfrm>
              <a:custGeom>
                <a:rect b="b" l="l" r="r" t="t"/>
                <a:pathLst>
                  <a:path extrusionOk="0" h="448" w="108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18"/>
              <p:cNvSpPr/>
              <p:nvPr/>
            </p:nvSpPr>
            <p:spPr>
              <a:xfrm>
                <a:off x="3563222" y="449338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18"/>
              <p:cNvSpPr/>
              <p:nvPr/>
            </p:nvSpPr>
            <p:spPr>
              <a:xfrm>
                <a:off x="3563222" y="4718250"/>
                <a:ext cx="13830" cy="59547"/>
              </a:xfrm>
              <a:custGeom>
                <a:rect b="b" l="l" r="r" t="t"/>
                <a:pathLst>
                  <a:path extrusionOk="0" h="465" w="108">
                    <a:moveTo>
                      <a:pt x="0" y="0"/>
                    </a:moveTo>
                    <a:lnTo>
                      <a:pt x="0" y="26"/>
                    </a:lnTo>
                    <a:lnTo>
                      <a:pt x="0" y="435"/>
                    </a:lnTo>
                    <a:lnTo>
                      <a:pt x="0" y="464"/>
                    </a:lnTo>
                    <a:lnTo>
                      <a:pt x="108" y="464"/>
                    </a:lnTo>
                    <a:lnTo>
                      <a:pt x="108" y="435"/>
                    </a:lnTo>
                    <a:lnTo>
                      <a:pt x="108" y="2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18"/>
              <p:cNvSpPr/>
              <p:nvPr/>
            </p:nvSpPr>
            <p:spPr>
              <a:xfrm>
                <a:off x="3563222" y="4606457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18"/>
              <p:cNvSpPr/>
              <p:nvPr/>
            </p:nvSpPr>
            <p:spPr>
              <a:xfrm>
                <a:off x="3746086" y="1978230"/>
                <a:ext cx="57882" cy="31502"/>
              </a:xfrm>
              <a:custGeom>
                <a:rect b="b" l="l" r="r" t="t"/>
                <a:pathLst>
                  <a:path extrusionOk="0" h="246" w="452">
                    <a:moveTo>
                      <a:pt x="438" y="0"/>
                    </a:moveTo>
                    <a:cubicBezTo>
                      <a:pt x="288" y="43"/>
                      <a:pt x="138" y="82"/>
                      <a:pt x="0" y="151"/>
                    </a:cubicBezTo>
                    <a:lnTo>
                      <a:pt x="43" y="246"/>
                    </a:lnTo>
                    <a:cubicBezTo>
                      <a:pt x="180" y="193"/>
                      <a:pt x="314" y="151"/>
                      <a:pt x="451" y="11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18"/>
              <p:cNvSpPr/>
              <p:nvPr/>
            </p:nvSpPr>
            <p:spPr>
              <a:xfrm>
                <a:off x="3563222" y="266384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18"/>
              <p:cNvSpPr/>
              <p:nvPr/>
            </p:nvSpPr>
            <p:spPr>
              <a:xfrm>
                <a:off x="3563222" y="2777301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18"/>
              <p:cNvSpPr/>
              <p:nvPr/>
            </p:nvSpPr>
            <p:spPr>
              <a:xfrm>
                <a:off x="3563222" y="2438721"/>
                <a:ext cx="13830" cy="56089"/>
              </a:xfrm>
              <a:custGeom>
                <a:rect b="b" l="l" r="r" t="t"/>
                <a:pathLst>
                  <a:path extrusionOk="0" h="438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18"/>
              <p:cNvSpPr/>
              <p:nvPr/>
            </p:nvSpPr>
            <p:spPr>
              <a:xfrm>
                <a:off x="3587424" y="2107567"/>
                <a:ext cx="40338" cy="55833"/>
              </a:xfrm>
              <a:custGeom>
                <a:rect b="b" l="l" r="r" t="t"/>
                <a:pathLst>
                  <a:path extrusionOk="0" h="436" w="315">
                    <a:moveTo>
                      <a:pt x="220" y="1"/>
                    </a:moveTo>
                    <a:cubicBezTo>
                      <a:pt x="138" y="121"/>
                      <a:pt x="69" y="259"/>
                      <a:pt x="1" y="393"/>
                    </a:cubicBezTo>
                    <a:lnTo>
                      <a:pt x="112" y="435"/>
                    </a:lnTo>
                    <a:cubicBezTo>
                      <a:pt x="164" y="298"/>
                      <a:pt x="233" y="177"/>
                      <a:pt x="314" y="53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18"/>
              <p:cNvSpPr/>
              <p:nvPr/>
            </p:nvSpPr>
            <p:spPr>
              <a:xfrm>
                <a:off x="3563222" y="2325263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18"/>
              <p:cNvSpPr/>
              <p:nvPr/>
            </p:nvSpPr>
            <p:spPr>
              <a:xfrm>
                <a:off x="3651837" y="2025483"/>
                <a:ext cx="52504" cy="46997"/>
              </a:xfrm>
              <a:custGeom>
                <a:rect b="b" l="l" r="r" t="t"/>
                <a:pathLst>
                  <a:path extrusionOk="0" h="367" w="410">
                    <a:moveTo>
                      <a:pt x="344" y="1"/>
                    </a:moveTo>
                    <a:cubicBezTo>
                      <a:pt x="220" y="83"/>
                      <a:pt x="112" y="177"/>
                      <a:pt x="1" y="285"/>
                    </a:cubicBezTo>
                    <a:lnTo>
                      <a:pt x="83" y="367"/>
                    </a:lnTo>
                    <a:cubicBezTo>
                      <a:pt x="181" y="259"/>
                      <a:pt x="289" y="177"/>
                      <a:pt x="410" y="96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18"/>
              <p:cNvSpPr/>
              <p:nvPr/>
            </p:nvSpPr>
            <p:spPr>
              <a:xfrm>
                <a:off x="3563222" y="2212189"/>
                <a:ext cx="21001" cy="57498"/>
              </a:xfrm>
              <a:custGeom>
                <a:rect b="b" l="l" r="r" t="t"/>
                <a:pathLst>
                  <a:path extrusionOk="0" h="449" w="164">
                    <a:moveTo>
                      <a:pt x="56" y="1"/>
                    </a:moveTo>
                    <a:cubicBezTo>
                      <a:pt x="26" y="148"/>
                      <a:pt x="13" y="298"/>
                      <a:pt x="0" y="448"/>
                    </a:cubicBezTo>
                    <a:lnTo>
                      <a:pt x="121" y="448"/>
                    </a:lnTo>
                    <a:cubicBezTo>
                      <a:pt x="121" y="311"/>
                      <a:pt x="137" y="164"/>
                      <a:pt x="163" y="27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18"/>
              <p:cNvSpPr/>
              <p:nvPr/>
            </p:nvSpPr>
            <p:spPr>
              <a:xfrm>
                <a:off x="3563222" y="2550386"/>
                <a:ext cx="13830" cy="57498"/>
              </a:xfrm>
              <a:custGeom>
                <a:rect b="b" l="l" r="r" t="t"/>
                <a:pathLst>
                  <a:path extrusionOk="0" h="449" w="108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18"/>
              <p:cNvSpPr/>
              <p:nvPr/>
            </p:nvSpPr>
            <p:spPr>
              <a:xfrm>
                <a:off x="3563222" y="345203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18"/>
              <p:cNvSpPr/>
              <p:nvPr/>
            </p:nvSpPr>
            <p:spPr>
              <a:xfrm>
                <a:off x="3563222" y="3565488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18"/>
              <p:cNvSpPr/>
              <p:nvPr/>
            </p:nvSpPr>
            <p:spPr>
              <a:xfrm>
                <a:off x="3563222" y="2888582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18"/>
              <p:cNvSpPr/>
              <p:nvPr/>
            </p:nvSpPr>
            <p:spPr>
              <a:xfrm>
                <a:off x="3563222" y="3790226"/>
                <a:ext cx="13830" cy="19337"/>
              </a:xfrm>
              <a:custGeom>
                <a:rect b="b" l="l" r="r" t="t"/>
                <a:pathLst>
                  <a:path extrusionOk="0" h="151" w="108">
                    <a:moveTo>
                      <a:pt x="0" y="0"/>
                    </a:moveTo>
                    <a:lnTo>
                      <a:pt x="0" y="151"/>
                    </a:lnTo>
                    <a:lnTo>
                      <a:pt x="108" y="1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18"/>
              <p:cNvSpPr/>
              <p:nvPr/>
            </p:nvSpPr>
            <p:spPr>
              <a:xfrm>
                <a:off x="3563222" y="367715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18"/>
              <p:cNvSpPr/>
              <p:nvPr/>
            </p:nvSpPr>
            <p:spPr>
              <a:xfrm>
                <a:off x="3563222" y="300204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18"/>
              <p:cNvSpPr/>
              <p:nvPr/>
            </p:nvSpPr>
            <p:spPr>
              <a:xfrm>
                <a:off x="3563222" y="3113833"/>
                <a:ext cx="13830" cy="57498"/>
              </a:xfrm>
              <a:custGeom>
                <a:rect b="b" l="l" r="r" t="t"/>
                <a:pathLst>
                  <a:path extrusionOk="0" h="449" w="108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18"/>
              <p:cNvSpPr/>
              <p:nvPr/>
            </p:nvSpPr>
            <p:spPr>
              <a:xfrm>
                <a:off x="3563222" y="3338572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18"/>
              <p:cNvSpPr/>
              <p:nvPr/>
            </p:nvSpPr>
            <p:spPr>
              <a:xfrm>
                <a:off x="3563222" y="3227291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18"/>
              <p:cNvSpPr/>
              <p:nvPr/>
            </p:nvSpPr>
            <p:spPr>
              <a:xfrm>
                <a:off x="4161244" y="292174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18"/>
              <p:cNvSpPr/>
              <p:nvPr/>
            </p:nvSpPr>
            <p:spPr>
              <a:xfrm>
                <a:off x="4161244" y="2358685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" y="1"/>
                    </a:move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18"/>
              <p:cNvSpPr/>
              <p:nvPr/>
            </p:nvSpPr>
            <p:spPr>
              <a:xfrm>
                <a:off x="4161244" y="247175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18"/>
              <p:cNvSpPr/>
              <p:nvPr/>
            </p:nvSpPr>
            <p:spPr>
              <a:xfrm>
                <a:off x="4161244" y="2583424"/>
                <a:ext cx="16135" cy="58010"/>
              </a:xfrm>
              <a:custGeom>
                <a:rect b="b" l="l" r="r" t="t"/>
                <a:pathLst>
                  <a:path extrusionOk="0" h="453" w="126">
                    <a:moveTo>
                      <a:pt x="1" y="1"/>
                    </a:moveTo>
                    <a:lnTo>
                      <a:pt x="1" y="452"/>
                    </a:lnTo>
                    <a:lnTo>
                      <a:pt x="125" y="452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18"/>
              <p:cNvSpPr/>
              <p:nvPr/>
            </p:nvSpPr>
            <p:spPr>
              <a:xfrm>
                <a:off x="4161244" y="3373787"/>
                <a:ext cx="16135" cy="55705"/>
              </a:xfrm>
              <a:custGeom>
                <a:rect b="b" l="l" r="r" t="t"/>
                <a:pathLst>
                  <a:path extrusionOk="0" h="435" w="126">
                    <a:moveTo>
                      <a:pt x="1" y="0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42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18"/>
              <p:cNvSpPr/>
              <p:nvPr/>
            </p:nvSpPr>
            <p:spPr>
              <a:xfrm>
                <a:off x="4393154" y="3710319"/>
                <a:ext cx="57882" cy="22666"/>
              </a:xfrm>
              <a:custGeom>
                <a:rect b="b" l="l" r="r" t="t"/>
                <a:pathLst>
                  <a:path extrusionOk="0" h="177" w="452">
                    <a:moveTo>
                      <a:pt x="30" y="0"/>
                    </a:moveTo>
                    <a:lnTo>
                      <a:pt x="1" y="108"/>
                    </a:lnTo>
                    <a:cubicBezTo>
                      <a:pt x="138" y="151"/>
                      <a:pt x="288" y="177"/>
                      <a:pt x="439" y="177"/>
                    </a:cubicBezTo>
                    <a:lnTo>
                      <a:pt x="452" y="69"/>
                    </a:lnTo>
                    <a:cubicBezTo>
                      <a:pt x="301" y="52"/>
                      <a:pt x="164" y="39"/>
                      <a:pt x="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18"/>
              <p:cNvSpPr/>
              <p:nvPr/>
            </p:nvSpPr>
            <p:spPr>
              <a:xfrm>
                <a:off x="4161244" y="2696882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18"/>
              <p:cNvSpPr/>
              <p:nvPr/>
            </p:nvSpPr>
            <p:spPr>
              <a:xfrm>
                <a:off x="4168415" y="3483403"/>
                <a:ext cx="29837" cy="57882"/>
              </a:xfrm>
              <a:custGeom>
                <a:rect b="b" l="l" r="r" t="t"/>
                <a:pathLst>
                  <a:path extrusionOk="0" h="452" w="233">
                    <a:moveTo>
                      <a:pt x="108" y="1"/>
                    </a:moveTo>
                    <a:lnTo>
                      <a:pt x="0" y="27"/>
                    </a:lnTo>
                    <a:cubicBezTo>
                      <a:pt x="27" y="164"/>
                      <a:pt x="69" y="314"/>
                      <a:pt x="121" y="452"/>
                    </a:cubicBezTo>
                    <a:lnTo>
                      <a:pt x="233" y="409"/>
                    </a:lnTo>
                    <a:cubicBezTo>
                      <a:pt x="177" y="288"/>
                      <a:pt x="134" y="138"/>
                      <a:pt x="1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18"/>
              <p:cNvSpPr/>
              <p:nvPr/>
            </p:nvSpPr>
            <p:spPr>
              <a:xfrm>
                <a:off x="4288532" y="3664603"/>
                <a:ext cx="56217" cy="40338"/>
              </a:xfrm>
              <a:custGeom>
                <a:rect b="b" l="l" r="r" t="t"/>
                <a:pathLst>
                  <a:path extrusionOk="0" h="315" w="439">
                    <a:moveTo>
                      <a:pt x="69" y="1"/>
                    </a:moveTo>
                    <a:lnTo>
                      <a:pt x="1" y="83"/>
                    </a:lnTo>
                    <a:cubicBezTo>
                      <a:pt x="125" y="181"/>
                      <a:pt x="259" y="246"/>
                      <a:pt x="396" y="315"/>
                    </a:cubicBezTo>
                    <a:lnTo>
                      <a:pt x="439" y="220"/>
                    </a:lnTo>
                    <a:cubicBezTo>
                      <a:pt x="314" y="151"/>
                      <a:pt x="193" y="83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18"/>
              <p:cNvSpPr/>
              <p:nvPr/>
            </p:nvSpPr>
            <p:spPr>
              <a:xfrm>
                <a:off x="4210290" y="3584696"/>
                <a:ext cx="45332" cy="54168"/>
              </a:xfrm>
              <a:custGeom>
                <a:rect b="b" l="l" r="r" t="t"/>
                <a:pathLst>
                  <a:path extrusionOk="0" h="423" w="354">
                    <a:moveTo>
                      <a:pt x="95" y="1"/>
                    </a:moveTo>
                    <a:lnTo>
                      <a:pt x="0" y="69"/>
                    </a:lnTo>
                    <a:cubicBezTo>
                      <a:pt x="82" y="190"/>
                      <a:pt x="177" y="314"/>
                      <a:pt x="285" y="422"/>
                    </a:cubicBezTo>
                    <a:lnTo>
                      <a:pt x="353" y="341"/>
                    </a:lnTo>
                    <a:cubicBezTo>
                      <a:pt x="259" y="233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18"/>
              <p:cNvSpPr/>
              <p:nvPr/>
            </p:nvSpPr>
            <p:spPr>
              <a:xfrm>
                <a:off x="3857879" y="1971571"/>
                <a:ext cx="57882" cy="17288"/>
              </a:xfrm>
              <a:custGeom>
                <a:rect b="b" l="l" r="r" t="t"/>
                <a:pathLst>
                  <a:path extrusionOk="0" h="135" w="452">
                    <a:moveTo>
                      <a:pt x="0" y="0"/>
                    </a:moveTo>
                    <a:lnTo>
                      <a:pt x="13" y="108"/>
                    </a:lnTo>
                    <a:lnTo>
                      <a:pt x="95" y="108"/>
                    </a:lnTo>
                    <a:cubicBezTo>
                      <a:pt x="206" y="108"/>
                      <a:pt x="327" y="121"/>
                      <a:pt x="435" y="134"/>
                    </a:cubicBezTo>
                    <a:lnTo>
                      <a:pt x="451" y="26"/>
                    </a:lnTo>
                    <a:cubicBezTo>
                      <a:pt x="340" y="13"/>
                      <a:pt x="219" y="0"/>
                      <a:pt x="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18"/>
              <p:cNvSpPr/>
              <p:nvPr/>
            </p:nvSpPr>
            <p:spPr>
              <a:xfrm>
                <a:off x="4161244" y="2245228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09" y="1"/>
                    </a:moveTo>
                    <a:lnTo>
                      <a:pt x="1" y="14"/>
                    </a:lnTo>
                    <a:lnTo>
                      <a:pt x="1" y="259"/>
                    </a:ln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259"/>
                    </a:lnTo>
                    <a:cubicBezTo>
                      <a:pt x="125" y="164"/>
                      <a:pt x="109" y="83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18"/>
              <p:cNvSpPr/>
              <p:nvPr/>
            </p:nvSpPr>
            <p:spPr>
              <a:xfrm>
                <a:off x="4129870" y="2135227"/>
                <a:ext cx="33167" cy="57882"/>
              </a:xfrm>
              <a:custGeom>
                <a:rect b="b" l="l" r="r" t="t"/>
                <a:pathLst>
                  <a:path extrusionOk="0" h="452" w="259">
                    <a:moveTo>
                      <a:pt x="96" y="0"/>
                    </a:moveTo>
                    <a:lnTo>
                      <a:pt x="1" y="56"/>
                    </a:lnTo>
                    <a:cubicBezTo>
                      <a:pt x="56" y="177"/>
                      <a:pt x="109" y="314"/>
                      <a:pt x="151" y="451"/>
                    </a:cubicBezTo>
                    <a:lnTo>
                      <a:pt x="259" y="422"/>
                    </a:lnTo>
                    <a:cubicBezTo>
                      <a:pt x="220" y="275"/>
                      <a:pt x="164" y="138"/>
                      <a:pt x="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18"/>
              <p:cNvSpPr/>
              <p:nvPr/>
            </p:nvSpPr>
            <p:spPr>
              <a:xfrm>
                <a:off x="4062129" y="2046484"/>
                <a:ext cx="48662" cy="50711"/>
              </a:xfrm>
              <a:custGeom>
                <a:rect b="b" l="l" r="r" t="t"/>
                <a:pathLst>
                  <a:path extrusionOk="0" h="396" w="380">
                    <a:moveTo>
                      <a:pt x="66" y="0"/>
                    </a:moveTo>
                    <a:lnTo>
                      <a:pt x="0" y="82"/>
                    </a:lnTo>
                    <a:cubicBezTo>
                      <a:pt x="108" y="177"/>
                      <a:pt x="203" y="285"/>
                      <a:pt x="285" y="396"/>
                    </a:cubicBezTo>
                    <a:lnTo>
                      <a:pt x="379" y="327"/>
                    </a:lnTo>
                    <a:cubicBezTo>
                      <a:pt x="285" y="203"/>
                      <a:pt x="177" y="95"/>
                      <a:pt x="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18"/>
              <p:cNvSpPr/>
              <p:nvPr/>
            </p:nvSpPr>
            <p:spPr>
              <a:xfrm>
                <a:off x="3965830" y="1988731"/>
                <a:ext cx="57882" cy="36881"/>
              </a:xfrm>
              <a:custGeom>
                <a:rect b="b" l="l" r="r" t="t"/>
                <a:pathLst>
                  <a:path extrusionOk="0" h="288" w="452">
                    <a:moveTo>
                      <a:pt x="43" y="0"/>
                    </a:moveTo>
                    <a:lnTo>
                      <a:pt x="0" y="95"/>
                    </a:lnTo>
                    <a:cubicBezTo>
                      <a:pt x="138" y="151"/>
                      <a:pt x="275" y="206"/>
                      <a:pt x="396" y="288"/>
                    </a:cubicBezTo>
                    <a:lnTo>
                      <a:pt x="452" y="193"/>
                    </a:lnTo>
                    <a:cubicBezTo>
                      <a:pt x="327" y="111"/>
                      <a:pt x="193" y="56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18"/>
              <p:cNvSpPr/>
              <p:nvPr/>
            </p:nvSpPr>
            <p:spPr>
              <a:xfrm>
                <a:off x="4161244" y="3260329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0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18"/>
              <p:cNvSpPr/>
              <p:nvPr/>
            </p:nvSpPr>
            <p:spPr>
              <a:xfrm>
                <a:off x="4161244" y="303507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1"/>
                    </a:moveTo>
                    <a:lnTo>
                      <a:pt x="1" y="439"/>
                    </a:lnTo>
                    <a:lnTo>
                      <a:pt x="125" y="43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18"/>
              <p:cNvSpPr/>
              <p:nvPr/>
            </p:nvSpPr>
            <p:spPr>
              <a:xfrm>
                <a:off x="4161244" y="2810340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18"/>
              <p:cNvSpPr/>
              <p:nvPr/>
            </p:nvSpPr>
            <p:spPr>
              <a:xfrm>
                <a:off x="4161244" y="3146872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" y="1"/>
                    </a:moveTo>
                    <a:lnTo>
                      <a:pt x="1" y="448"/>
                    </a:lnTo>
                    <a:lnTo>
                      <a:pt x="125" y="448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18"/>
              <p:cNvSpPr/>
              <p:nvPr/>
            </p:nvSpPr>
            <p:spPr>
              <a:xfrm>
                <a:off x="4761060" y="123191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18"/>
              <p:cNvSpPr/>
              <p:nvPr/>
            </p:nvSpPr>
            <p:spPr>
              <a:xfrm>
                <a:off x="4761060" y="1343711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8"/>
              <p:cNvSpPr/>
              <p:nvPr/>
            </p:nvSpPr>
            <p:spPr>
              <a:xfrm>
                <a:off x="4761060" y="1003338"/>
                <a:ext cx="14342" cy="59547"/>
              </a:xfrm>
              <a:custGeom>
                <a:rect b="b" l="l" r="r" t="t"/>
                <a:pathLst>
                  <a:path extrusionOk="0" h="465" w="112">
                    <a:moveTo>
                      <a:pt x="1" y="1"/>
                    </a:moveTo>
                    <a:lnTo>
                      <a:pt x="1" y="27"/>
                    </a:lnTo>
                    <a:lnTo>
                      <a:pt x="1" y="436"/>
                    </a:lnTo>
                    <a:lnTo>
                      <a:pt x="1" y="465"/>
                    </a:lnTo>
                    <a:lnTo>
                      <a:pt x="112" y="465"/>
                    </a:lnTo>
                    <a:lnTo>
                      <a:pt x="112" y="436"/>
                    </a:lnTo>
                    <a:lnTo>
                      <a:pt x="112" y="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8"/>
              <p:cNvSpPr/>
              <p:nvPr/>
            </p:nvSpPr>
            <p:spPr>
              <a:xfrm>
                <a:off x="4761060" y="1118460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8"/>
              <p:cNvSpPr/>
              <p:nvPr/>
            </p:nvSpPr>
            <p:spPr>
              <a:xfrm>
                <a:off x="4761060" y="2020105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8"/>
              <p:cNvSpPr/>
              <p:nvPr/>
            </p:nvSpPr>
            <p:spPr>
              <a:xfrm>
                <a:off x="4761060" y="2131898"/>
                <a:ext cx="14342" cy="57370"/>
              </a:xfrm>
              <a:custGeom>
                <a:rect b="b" l="l" r="r" t="t"/>
                <a:pathLst>
                  <a:path extrusionOk="0" h="448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18"/>
              <p:cNvSpPr/>
              <p:nvPr/>
            </p:nvSpPr>
            <p:spPr>
              <a:xfrm>
                <a:off x="4761060" y="1456657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18"/>
              <p:cNvSpPr/>
              <p:nvPr/>
            </p:nvSpPr>
            <p:spPr>
              <a:xfrm>
                <a:off x="4761060" y="224522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8"/>
              <p:cNvSpPr/>
              <p:nvPr/>
            </p:nvSpPr>
            <p:spPr>
              <a:xfrm>
                <a:off x="4761060" y="1570115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18"/>
              <p:cNvSpPr/>
              <p:nvPr/>
            </p:nvSpPr>
            <p:spPr>
              <a:xfrm>
                <a:off x="4761060" y="168190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18"/>
              <p:cNvSpPr/>
              <p:nvPr/>
            </p:nvSpPr>
            <p:spPr>
              <a:xfrm>
                <a:off x="4761060" y="1906647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8"/>
              <p:cNvSpPr/>
              <p:nvPr/>
            </p:nvSpPr>
            <p:spPr>
              <a:xfrm>
                <a:off x="4761060" y="1795366"/>
                <a:ext cx="14342" cy="55705"/>
              </a:xfrm>
              <a:custGeom>
                <a:rect b="b" l="l" r="r" t="t"/>
                <a:pathLst>
                  <a:path extrusionOk="0" h="435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8"/>
              <p:cNvSpPr/>
              <p:nvPr/>
            </p:nvSpPr>
            <p:spPr>
              <a:xfrm>
                <a:off x="4761060" y="32860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8"/>
              <p:cNvSpPr/>
              <p:nvPr/>
            </p:nvSpPr>
            <p:spPr>
              <a:xfrm>
                <a:off x="4761060" y="440018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8"/>
              <p:cNvSpPr/>
              <p:nvPr/>
            </p:nvSpPr>
            <p:spPr>
              <a:xfrm>
                <a:off x="4761060" y="101822"/>
                <a:ext cx="14342" cy="57370"/>
              </a:xfrm>
              <a:custGeom>
                <a:rect b="b" l="l" r="r" t="t"/>
                <a:pathLst>
                  <a:path extrusionOk="0" h="448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8"/>
              <p:cNvSpPr/>
              <p:nvPr/>
            </p:nvSpPr>
            <p:spPr>
              <a:xfrm>
                <a:off x="4761060" y="215152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8"/>
              <p:cNvSpPr/>
              <p:nvPr/>
            </p:nvSpPr>
            <p:spPr>
              <a:xfrm>
                <a:off x="4761060" y="553476"/>
                <a:ext cx="14342" cy="55705"/>
              </a:xfrm>
              <a:custGeom>
                <a:rect b="b" l="l" r="r" t="t"/>
                <a:pathLst>
                  <a:path extrusionOk="0" h="435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18"/>
              <p:cNvSpPr/>
              <p:nvPr/>
            </p:nvSpPr>
            <p:spPr>
              <a:xfrm>
                <a:off x="4761060" y="665141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1"/>
                    </a:moveTo>
                    <a:lnTo>
                      <a:pt x="1" y="449"/>
                    </a:lnTo>
                    <a:lnTo>
                      <a:pt x="112" y="44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18"/>
              <p:cNvSpPr/>
              <p:nvPr/>
            </p:nvSpPr>
            <p:spPr>
              <a:xfrm>
                <a:off x="4761060" y="77859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18"/>
              <p:cNvSpPr/>
              <p:nvPr/>
            </p:nvSpPr>
            <p:spPr>
              <a:xfrm>
                <a:off x="4761060" y="889880"/>
                <a:ext cx="14342" cy="58010"/>
              </a:xfrm>
              <a:custGeom>
                <a:rect b="b" l="l" r="r" t="t"/>
                <a:pathLst>
                  <a:path extrusionOk="0" h="453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18"/>
              <p:cNvSpPr/>
              <p:nvPr/>
            </p:nvSpPr>
            <p:spPr>
              <a:xfrm>
                <a:off x="4761060" y="2921749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18"/>
              <p:cNvSpPr/>
              <p:nvPr/>
            </p:nvSpPr>
            <p:spPr>
              <a:xfrm>
                <a:off x="4761060" y="2358685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18"/>
              <p:cNvSpPr/>
              <p:nvPr/>
            </p:nvSpPr>
            <p:spPr>
              <a:xfrm>
                <a:off x="4761060" y="2470094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0"/>
                    </a:moveTo>
                    <a:lnTo>
                      <a:pt x="1" y="451"/>
                    </a:lnTo>
                    <a:lnTo>
                      <a:pt x="112" y="45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18"/>
              <p:cNvSpPr/>
              <p:nvPr/>
            </p:nvSpPr>
            <p:spPr>
              <a:xfrm>
                <a:off x="4761060" y="2583424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18"/>
              <p:cNvSpPr/>
              <p:nvPr/>
            </p:nvSpPr>
            <p:spPr>
              <a:xfrm>
                <a:off x="4761060" y="3368281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42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18"/>
              <p:cNvSpPr/>
              <p:nvPr/>
            </p:nvSpPr>
            <p:spPr>
              <a:xfrm>
                <a:off x="4485739" y="3710319"/>
                <a:ext cx="59547" cy="22666"/>
              </a:xfrm>
              <a:custGeom>
                <a:rect b="b" l="l" r="r" t="t"/>
                <a:pathLst>
                  <a:path extrusionOk="0" h="177" w="465">
                    <a:moveTo>
                      <a:pt x="435" y="0"/>
                    </a:moveTo>
                    <a:cubicBezTo>
                      <a:pt x="288" y="26"/>
                      <a:pt x="150" y="52"/>
                      <a:pt x="0" y="69"/>
                    </a:cubicBezTo>
                    <a:lnTo>
                      <a:pt x="13" y="177"/>
                    </a:lnTo>
                    <a:cubicBezTo>
                      <a:pt x="163" y="164"/>
                      <a:pt x="314" y="134"/>
                      <a:pt x="464" y="108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18"/>
              <p:cNvSpPr/>
              <p:nvPr/>
            </p:nvSpPr>
            <p:spPr>
              <a:xfrm>
                <a:off x="4761060" y="2696882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18"/>
              <p:cNvSpPr/>
              <p:nvPr/>
            </p:nvSpPr>
            <p:spPr>
              <a:xfrm>
                <a:off x="4740187" y="3480074"/>
                <a:ext cx="29837" cy="57498"/>
              </a:xfrm>
              <a:custGeom>
                <a:rect b="b" l="l" r="r" t="t"/>
                <a:pathLst>
                  <a:path extrusionOk="0" h="449" w="233">
                    <a:moveTo>
                      <a:pt x="125" y="0"/>
                    </a:moveTo>
                    <a:cubicBezTo>
                      <a:pt x="98" y="134"/>
                      <a:pt x="56" y="272"/>
                      <a:pt x="0" y="409"/>
                    </a:cubicBezTo>
                    <a:lnTo>
                      <a:pt x="98" y="448"/>
                    </a:lnTo>
                    <a:cubicBezTo>
                      <a:pt x="151" y="314"/>
                      <a:pt x="206" y="164"/>
                      <a:pt x="232" y="13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18"/>
              <p:cNvSpPr/>
              <p:nvPr/>
            </p:nvSpPr>
            <p:spPr>
              <a:xfrm>
                <a:off x="4592025" y="3662938"/>
                <a:ext cx="56217" cy="42003"/>
              </a:xfrm>
              <a:custGeom>
                <a:rect b="b" l="l" r="r" t="t"/>
                <a:pathLst>
                  <a:path extrusionOk="0" h="328" w="439">
                    <a:moveTo>
                      <a:pt x="370" y="1"/>
                    </a:moveTo>
                    <a:cubicBezTo>
                      <a:pt x="259" y="83"/>
                      <a:pt x="138" y="164"/>
                      <a:pt x="0" y="220"/>
                    </a:cubicBezTo>
                    <a:lnTo>
                      <a:pt x="56" y="328"/>
                    </a:lnTo>
                    <a:cubicBezTo>
                      <a:pt x="193" y="259"/>
                      <a:pt x="314" y="177"/>
                      <a:pt x="438" y="96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18"/>
              <p:cNvSpPr/>
              <p:nvPr/>
            </p:nvSpPr>
            <p:spPr>
              <a:xfrm>
                <a:off x="4681153" y="3580982"/>
                <a:ext cx="45332" cy="52376"/>
              </a:xfrm>
              <a:custGeom>
                <a:rect b="b" l="l" r="r" t="t"/>
                <a:pathLst>
                  <a:path extrusionOk="0" h="409" w="354">
                    <a:moveTo>
                      <a:pt x="259" y="0"/>
                    </a:moveTo>
                    <a:cubicBezTo>
                      <a:pt x="190" y="124"/>
                      <a:pt x="95" y="232"/>
                      <a:pt x="1" y="343"/>
                    </a:cubicBezTo>
                    <a:lnTo>
                      <a:pt x="82" y="409"/>
                    </a:lnTo>
                    <a:cubicBezTo>
                      <a:pt x="177" y="301"/>
                      <a:pt x="272" y="180"/>
                      <a:pt x="354" y="56"/>
                    </a:cubicBez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18"/>
              <p:cNvSpPr/>
              <p:nvPr/>
            </p:nvSpPr>
            <p:spPr>
              <a:xfrm>
                <a:off x="4761060" y="326032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18"/>
              <p:cNvSpPr/>
              <p:nvPr/>
            </p:nvSpPr>
            <p:spPr>
              <a:xfrm>
                <a:off x="4761060" y="3035079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18"/>
              <p:cNvSpPr/>
              <p:nvPr/>
            </p:nvSpPr>
            <p:spPr>
              <a:xfrm>
                <a:off x="4761060" y="2808675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18"/>
              <p:cNvSpPr/>
              <p:nvPr/>
            </p:nvSpPr>
            <p:spPr>
              <a:xfrm>
                <a:off x="4761060" y="3146872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1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9"/>
          <p:cNvSpPr/>
          <p:nvPr/>
        </p:nvSpPr>
        <p:spPr>
          <a:xfrm>
            <a:off x="4666500" y="3899375"/>
            <a:ext cx="4477500" cy="44775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1" name="Google Shape;1301;p19"/>
          <p:cNvGrpSpPr/>
          <p:nvPr/>
        </p:nvGrpSpPr>
        <p:grpSpPr>
          <a:xfrm>
            <a:off x="-2900148" y="3294521"/>
            <a:ext cx="13848078" cy="1717216"/>
            <a:chOff x="3225200" y="1878300"/>
            <a:chExt cx="5251850" cy="651250"/>
          </a:xfrm>
        </p:grpSpPr>
        <p:sp>
          <p:nvSpPr>
            <p:cNvPr id="1302" name="Google Shape;1302;p19"/>
            <p:cNvSpPr/>
            <p:nvPr/>
          </p:nvSpPr>
          <p:spPr>
            <a:xfrm>
              <a:off x="3225200" y="1878300"/>
              <a:ext cx="5240150" cy="651250"/>
            </a:xfrm>
            <a:custGeom>
              <a:rect b="b" l="l" r="r" t="t"/>
              <a:pathLst>
                <a:path extrusionOk="0" h="26050" w="209606">
                  <a:moveTo>
                    <a:pt x="1" y="0"/>
                  </a:moveTo>
                  <a:lnTo>
                    <a:pt x="1" y="6104"/>
                  </a:lnTo>
                  <a:lnTo>
                    <a:pt x="55231" y="6104"/>
                  </a:lnTo>
                  <a:cubicBezTo>
                    <a:pt x="56305" y="6104"/>
                    <a:pt x="57177" y="6976"/>
                    <a:pt x="57177" y="8023"/>
                  </a:cubicBezTo>
                  <a:cubicBezTo>
                    <a:pt x="57177" y="9097"/>
                    <a:pt x="56305" y="9969"/>
                    <a:pt x="55231" y="9969"/>
                  </a:cubicBezTo>
                  <a:lnTo>
                    <a:pt x="36074" y="9969"/>
                  </a:lnTo>
                  <a:cubicBezTo>
                    <a:pt x="31714" y="9969"/>
                    <a:pt x="28170" y="13429"/>
                    <a:pt x="28052" y="17761"/>
                  </a:cubicBezTo>
                  <a:lnTo>
                    <a:pt x="28024" y="17761"/>
                  </a:lnTo>
                  <a:lnTo>
                    <a:pt x="28024" y="18026"/>
                  </a:lnTo>
                  <a:cubicBezTo>
                    <a:pt x="28024" y="22442"/>
                    <a:pt x="31630" y="26049"/>
                    <a:pt x="36074" y="26049"/>
                  </a:cubicBezTo>
                  <a:lnTo>
                    <a:pt x="209606" y="26049"/>
                  </a:lnTo>
                  <a:lnTo>
                    <a:pt x="209606" y="19945"/>
                  </a:lnTo>
                  <a:lnTo>
                    <a:pt x="36074" y="19945"/>
                  </a:lnTo>
                  <a:cubicBezTo>
                    <a:pt x="35091" y="19945"/>
                    <a:pt x="34274" y="19212"/>
                    <a:pt x="34156" y="18257"/>
                  </a:cubicBezTo>
                  <a:cubicBezTo>
                    <a:pt x="34156" y="18166"/>
                    <a:pt x="34128" y="18082"/>
                    <a:pt x="34128" y="17992"/>
                  </a:cubicBezTo>
                  <a:cubicBezTo>
                    <a:pt x="34128" y="16945"/>
                    <a:pt x="35000" y="16073"/>
                    <a:pt x="36074" y="16073"/>
                  </a:cubicBezTo>
                  <a:lnTo>
                    <a:pt x="55231" y="16073"/>
                  </a:lnTo>
                  <a:cubicBezTo>
                    <a:pt x="59682" y="16073"/>
                    <a:pt x="63281" y="12473"/>
                    <a:pt x="63281" y="8023"/>
                  </a:cubicBezTo>
                  <a:cubicBezTo>
                    <a:pt x="63281" y="3607"/>
                    <a:pt x="59682" y="0"/>
                    <a:pt x="552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3468675" y="1951725"/>
              <a:ext cx="24100" cy="5775"/>
            </a:xfrm>
            <a:custGeom>
              <a:rect b="b" l="l" r="r" t="t"/>
              <a:pathLst>
                <a:path extrusionOk="0" h="231" w="964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342227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351592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3375025" y="1951725"/>
              <a:ext cx="23900" cy="5775"/>
            </a:xfrm>
            <a:custGeom>
              <a:rect b="b" l="l" r="r" t="t"/>
              <a:pathLst>
                <a:path extrusionOk="0" h="231" w="956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38459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37986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393955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3892300" y="1951725"/>
              <a:ext cx="24100" cy="5775"/>
            </a:xfrm>
            <a:custGeom>
              <a:rect b="b" l="l" r="r" t="t"/>
              <a:pathLst>
                <a:path extrusionOk="0" h="231" w="964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375207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3704825" y="1951725"/>
              <a:ext cx="23375" cy="5775"/>
            </a:xfrm>
            <a:custGeom>
              <a:rect b="b" l="l" r="r" t="t"/>
              <a:pathLst>
                <a:path extrusionOk="0" h="231" w="935">
                  <a:moveTo>
                    <a:pt x="0" y="0"/>
                  </a:moveTo>
                  <a:lnTo>
                    <a:pt x="0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3657725" y="1951725"/>
              <a:ext cx="23925" cy="5775"/>
            </a:xfrm>
            <a:custGeom>
              <a:rect b="b" l="l" r="r" t="t"/>
              <a:pathLst>
                <a:path extrusionOk="0" h="231" w="957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3563200" y="1951725"/>
              <a:ext cx="24775" cy="5775"/>
            </a:xfrm>
            <a:custGeom>
              <a:rect b="b" l="l" r="r" t="t"/>
              <a:pathLst>
                <a:path extrusionOk="0" h="231" w="991">
                  <a:moveTo>
                    <a:pt x="0" y="0"/>
                  </a:moveTo>
                  <a:lnTo>
                    <a:pt x="0" y="230"/>
                  </a:lnTo>
                  <a:lnTo>
                    <a:pt x="991" y="23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36111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4715650" y="2028100"/>
              <a:ext cx="13100" cy="23925"/>
            </a:xfrm>
            <a:custGeom>
              <a:rect b="b" l="l" r="r" t="t"/>
              <a:pathLst>
                <a:path extrusionOk="0" h="957" w="524">
                  <a:moveTo>
                    <a:pt x="238" y="1"/>
                  </a:moveTo>
                  <a:lnTo>
                    <a:pt x="1" y="84"/>
                  </a:lnTo>
                  <a:cubicBezTo>
                    <a:pt x="147" y="349"/>
                    <a:pt x="238" y="635"/>
                    <a:pt x="294" y="956"/>
                  </a:cubicBezTo>
                  <a:lnTo>
                    <a:pt x="524" y="901"/>
                  </a:lnTo>
                  <a:cubicBezTo>
                    <a:pt x="468" y="580"/>
                    <a:pt x="350" y="287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4419875" y="1951725"/>
              <a:ext cx="24075" cy="5775"/>
            </a:xfrm>
            <a:custGeom>
              <a:rect b="b" l="l" r="r" t="t"/>
              <a:pathLst>
                <a:path extrusionOk="0" h="231" w="963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437347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45144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4652525" y="1961825"/>
              <a:ext cx="23225" cy="16075"/>
            </a:xfrm>
            <a:custGeom>
              <a:rect b="b" l="l" r="r" t="t"/>
              <a:pathLst>
                <a:path extrusionOk="0" h="643" w="929">
                  <a:moveTo>
                    <a:pt x="84" y="1"/>
                  </a:moveTo>
                  <a:lnTo>
                    <a:pt x="0" y="210"/>
                  </a:lnTo>
                  <a:cubicBezTo>
                    <a:pt x="259" y="322"/>
                    <a:pt x="552" y="468"/>
                    <a:pt x="810" y="642"/>
                  </a:cubicBezTo>
                  <a:lnTo>
                    <a:pt x="928" y="468"/>
                  </a:lnTo>
                  <a:cubicBezTo>
                    <a:pt x="670" y="266"/>
                    <a:pt x="377" y="119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45609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4690200" y="1988000"/>
              <a:ext cx="19725" cy="21825"/>
            </a:xfrm>
            <a:custGeom>
              <a:rect b="b" l="l" r="r" t="t"/>
              <a:pathLst>
                <a:path extrusionOk="0" h="873" w="789">
                  <a:moveTo>
                    <a:pt x="175" y="0"/>
                  </a:moveTo>
                  <a:lnTo>
                    <a:pt x="0" y="175"/>
                  </a:lnTo>
                  <a:cubicBezTo>
                    <a:pt x="210" y="412"/>
                    <a:pt x="412" y="642"/>
                    <a:pt x="586" y="872"/>
                  </a:cubicBezTo>
                  <a:lnTo>
                    <a:pt x="789" y="761"/>
                  </a:lnTo>
                  <a:cubicBezTo>
                    <a:pt x="586" y="495"/>
                    <a:pt x="384" y="237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4608225" y="1951725"/>
              <a:ext cx="23925" cy="8725"/>
            </a:xfrm>
            <a:custGeom>
              <a:rect b="b" l="l" r="r" t="t"/>
              <a:pathLst>
                <a:path extrusionOk="0" h="349" w="957">
                  <a:moveTo>
                    <a:pt x="0" y="0"/>
                  </a:moveTo>
                  <a:lnTo>
                    <a:pt x="0" y="230"/>
                  </a:lnTo>
                  <a:cubicBezTo>
                    <a:pt x="286" y="230"/>
                    <a:pt x="607" y="265"/>
                    <a:pt x="900" y="349"/>
                  </a:cubicBezTo>
                  <a:lnTo>
                    <a:pt x="956" y="119"/>
                  </a:lnTo>
                  <a:cubicBezTo>
                    <a:pt x="635" y="28"/>
                    <a:pt x="31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446712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4091475" y="1951725"/>
              <a:ext cx="24075" cy="5775"/>
            </a:xfrm>
            <a:custGeom>
              <a:rect b="b" l="l" r="r" t="t"/>
              <a:pathLst>
                <a:path extrusionOk="0" h="231" w="963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404490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4326225" y="1951725"/>
              <a:ext cx="23900" cy="5775"/>
            </a:xfrm>
            <a:custGeom>
              <a:rect b="b" l="l" r="r" t="t"/>
              <a:pathLst>
                <a:path extrusionOk="0" h="231" w="956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3965725" y="1951725"/>
              <a:ext cx="8750" cy="5775"/>
            </a:xfrm>
            <a:custGeom>
              <a:rect b="b" l="l" r="r" t="t"/>
              <a:pathLst>
                <a:path extrusionOk="0" h="231" w="350">
                  <a:moveTo>
                    <a:pt x="0" y="0"/>
                  </a:moveTo>
                  <a:lnTo>
                    <a:pt x="0" y="230"/>
                  </a:lnTo>
                  <a:lnTo>
                    <a:pt x="349" y="23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39978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427965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0"/>
                  </a:moveTo>
                  <a:lnTo>
                    <a:pt x="0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423237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413872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41860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431242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454717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450062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445335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412495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3998500" y="2296850"/>
              <a:ext cx="8750" cy="24100"/>
            </a:xfrm>
            <a:custGeom>
              <a:rect b="b" l="l" r="r" t="t"/>
              <a:pathLst>
                <a:path extrusionOk="0" h="964" w="350">
                  <a:moveTo>
                    <a:pt x="147" y="1"/>
                  </a:moveTo>
                  <a:cubicBezTo>
                    <a:pt x="57" y="322"/>
                    <a:pt x="1" y="643"/>
                    <a:pt x="1" y="964"/>
                  </a:cubicBezTo>
                  <a:lnTo>
                    <a:pt x="231" y="964"/>
                  </a:lnTo>
                  <a:cubicBezTo>
                    <a:pt x="231" y="671"/>
                    <a:pt x="287" y="350"/>
                    <a:pt x="350" y="64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4406100" y="2200925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4077700" y="2203200"/>
              <a:ext cx="24775" cy="12400"/>
            </a:xfrm>
            <a:custGeom>
              <a:rect b="b" l="l" r="r" t="t"/>
              <a:pathLst>
                <a:path extrusionOk="0" h="496" w="991">
                  <a:moveTo>
                    <a:pt x="928" y="1"/>
                  </a:moveTo>
                  <a:cubicBezTo>
                    <a:pt x="607" y="56"/>
                    <a:pt x="321" y="147"/>
                    <a:pt x="0" y="259"/>
                  </a:cubicBezTo>
                  <a:lnTo>
                    <a:pt x="84" y="496"/>
                  </a:lnTo>
                  <a:cubicBezTo>
                    <a:pt x="377" y="377"/>
                    <a:pt x="670" y="287"/>
                    <a:pt x="991" y="23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4010025" y="2253950"/>
              <a:ext cx="16750" cy="23400"/>
            </a:xfrm>
            <a:custGeom>
              <a:rect b="b" l="l" r="r" t="t"/>
              <a:pathLst>
                <a:path extrusionOk="0" h="936" w="670">
                  <a:moveTo>
                    <a:pt x="468" y="1"/>
                  </a:moveTo>
                  <a:cubicBezTo>
                    <a:pt x="293" y="266"/>
                    <a:pt x="119" y="524"/>
                    <a:pt x="0" y="817"/>
                  </a:cubicBezTo>
                  <a:lnTo>
                    <a:pt x="210" y="936"/>
                  </a:lnTo>
                  <a:cubicBezTo>
                    <a:pt x="321" y="643"/>
                    <a:pt x="496" y="384"/>
                    <a:pt x="670" y="119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4037750" y="2221350"/>
              <a:ext cx="21825" cy="18850"/>
            </a:xfrm>
            <a:custGeom>
              <a:rect b="b" l="l" r="r" t="t"/>
              <a:pathLst>
                <a:path extrusionOk="0" h="754" w="873">
                  <a:moveTo>
                    <a:pt x="754" y="0"/>
                  </a:moveTo>
                  <a:cubicBezTo>
                    <a:pt x="496" y="147"/>
                    <a:pt x="231" y="349"/>
                    <a:pt x="0" y="579"/>
                  </a:cubicBezTo>
                  <a:lnTo>
                    <a:pt x="175" y="754"/>
                  </a:lnTo>
                  <a:cubicBezTo>
                    <a:pt x="377" y="551"/>
                    <a:pt x="635" y="349"/>
                    <a:pt x="873" y="17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4725075" y="2074500"/>
              <a:ext cx="7350" cy="24075"/>
            </a:xfrm>
            <a:custGeom>
              <a:rect b="b" l="l" r="r" t="t"/>
              <a:pathLst>
                <a:path extrusionOk="0" h="963" w="294">
                  <a:moveTo>
                    <a:pt x="35" y="0"/>
                  </a:moveTo>
                  <a:cubicBezTo>
                    <a:pt x="63" y="63"/>
                    <a:pt x="63" y="119"/>
                    <a:pt x="63" y="175"/>
                  </a:cubicBezTo>
                  <a:cubicBezTo>
                    <a:pt x="63" y="440"/>
                    <a:pt x="35" y="670"/>
                    <a:pt x="0" y="900"/>
                  </a:cubicBezTo>
                  <a:lnTo>
                    <a:pt x="238" y="963"/>
                  </a:lnTo>
                  <a:cubicBezTo>
                    <a:pt x="266" y="698"/>
                    <a:pt x="293" y="440"/>
                    <a:pt x="293" y="175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4594275" y="2200250"/>
              <a:ext cx="23400" cy="6650"/>
            </a:xfrm>
            <a:custGeom>
              <a:rect b="b" l="l" r="r" t="t"/>
              <a:pathLst>
                <a:path extrusionOk="0" h="266" w="936">
                  <a:moveTo>
                    <a:pt x="935" y="0"/>
                  </a:moveTo>
                  <a:cubicBezTo>
                    <a:pt x="761" y="28"/>
                    <a:pt x="586" y="28"/>
                    <a:pt x="412" y="28"/>
                  </a:cubicBezTo>
                  <a:lnTo>
                    <a:pt x="0" y="28"/>
                  </a:lnTo>
                  <a:lnTo>
                    <a:pt x="0" y="265"/>
                  </a:lnTo>
                  <a:lnTo>
                    <a:pt x="412" y="265"/>
                  </a:lnTo>
                  <a:cubicBezTo>
                    <a:pt x="586" y="265"/>
                    <a:pt x="761" y="265"/>
                    <a:pt x="935" y="230"/>
                  </a:cubicBez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4639450" y="2187150"/>
              <a:ext cx="23900" cy="14500"/>
            </a:xfrm>
            <a:custGeom>
              <a:rect b="b" l="l" r="r" t="t"/>
              <a:pathLst>
                <a:path extrusionOk="0" h="580" w="956">
                  <a:moveTo>
                    <a:pt x="872" y="1"/>
                  </a:moveTo>
                  <a:cubicBezTo>
                    <a:pt x="579" y="147"/>
                    <a:pt x="286" y="266"/>
                    <a:pt x="0" y="350"/>
                  </a:cubicBezTo>
                  <a:lnTo>
                    <a:pt x="84" y="580"/>
                  </a:lnTo>
                  <a:cubicBezTo>
                    <a:pt x="377" y="468"/>
                    <a:pt x="698" y="350"/>
                    <a:pt x="956" y="203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4680075" y="2158900"/>
              <a:ext cx="21125" cy="20250"/>
            </a:xfrm>
            <a:custGeom>
              <a:rect b="b" l="l" r="r" t="t"/>
              <a:pathLst>
                <a:path extrusionOk="0" h="810" w="845">
                  <a:moveTo>
                    <a:pt x="670" y="1"/>
                  </a:moveTo>
                  <a:cubicBezTo>
                    <a:pt x="468" y="231"/>
                    <a:pt x="231" y="433"/>
                    <a:pt x="1" y="636"/>
                  </a:cubicBezTo>
                  <a:lnTo>
                    <a:pt x="147" y="810"/>
                  </a:lnTo>
                  <a:cubicBezTo>
                    <a:pt x="405" y="608"/>
                    <a:pt x="642" y="405"/>
                    <a:pt x="845" y="140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4709900" y="2119675"/>
              <a:ext cx="15200" cy="23200"/>
            </a:xfrm>
            <a:custGeom>
              <a:rect b="b" l="l" r="r" t="t"/>
              <a:pathLst>
                <a:path extrusionOk="0" h="928" w="608">
                  <a:moveTo>
                    <a:pt x="377" y="0"/>
                  </a:moveTo>
                  <a:cubicBezTo>
                    <a:pt x="294" y="286"/>
                    <a:pt x="147" y="551"/>
                    <a:pt x="1" y="809"/>
                  </a:cubicBezTo>
                  <a:lnTo>
                    <a:pt x="203" y="928"/>
                  </a:lnTo>
                  <a:cubicBezTo>
                    <a:pt x="377" y="663"/>
                    <a:pt x="496" y="377"/>
                    <a:pt x="607" y="8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4171350" y="2200925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426587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435970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4218600" y="2200925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50172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49701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5111025" y="2450150"/>
              <a:ext cx="24800" cy="5975"/>
            </a:xfrm>
            <a:custGeom>
              <a:rect b="b" l="l" r="r" t="t"/>
              <a:pathLst>
                <a:path extrusionOk="0" h="239" w="992">
                  <a:moveTo>
                    <a:pt x="1" y="1"/>
                  </a:moveTo>
                  <a:lnTo>
                    <a:pt x="1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50637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46881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46415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492285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459427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48762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4829025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47353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4782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539375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534647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54874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544012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52999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52526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52062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515900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43131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45478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4500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44533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41263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3998500" y="2336100"/>
              <a:ext cx="9450" cy="24100"/>
            </a:xfrm>
            <a:custGeom>
              <a:rect b="b" l="l" r="r" t="t"/>
              <a:pathLst>
                <a:path extrusionOk="0" h="964" w="378">
                  <a:moveTo>
                    <a:pt x="1" y="0"/>
                  </a:moveTo>
                  <a:cubicBezTo>
                    <a:pt x="29" y="321"/>
                    <a:pt x="57" y="642"/>
                    <a:pt x="147" y="963"/>
                  </a:cubicBezTo>
                  <a:lnTo>
                    <a:pt x="378" y="900"/>
                  </a:lnTo>
                  <a:cubicBezTo>
                    <a:pt x="287" y="614"/>
                    <a:pt x="259" y="293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440680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4079775" y="2441450"/>
              <a:ext cx="24100" cy="12400"/>
            </a:xfrm>
            <a:custGeom>
              <a:rect b="b" l="l" r="r" t="t"/>
              <a:pathLst>
                <a:path extrusionOk="0" h="496" w="964">
                  <a:moveTo>
                    <a:pt x="91" y="0"/>
                  </a:moveTo>
                  <a:lnTo>
                    <a:pt x="1" y="237"/>
                  </a:lnTo>
                  <a:cubicBezTo>
                    <a:pt x="294" y="349"/>
                    <a:pt x="615" y="440"/>
                    <a:pt x="908" y="495"/>
                  </a:cubicBezTo>
                  <a:lnTo>
                    <a:pt x="963" y="265"/>
                  </a:lnTo>
                  <a:cubicBezTo>
                    <a:pt x="670" y="209"/>
                    <a:pt x="384" y="119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4010025" y="2380400"/>
              <a:ext cx="16750" cy="22700"/>
            </a:xfrm>
            <a:custGeom>
              <a:rect b="b" l="l" r="r" t="t"/>
              <a:pathLst>
                <a:path extrusionOk="0" h="908" w="670">
                  <a:moveTo>
                    <a:pt x="210" y="0"/>
                  </a:moveTo>
                  <a:lnTo>
                    <a:pt x="0" y="91"/>
                  </a:lnTo>
                  <a:cubicBezTo>
                    <a:pt x="147" y="384"/>
                    <a:pt x="293" y="642"/>
                    <a:pt x="496" y="907"/>
                  </a:cubicBezTo>
                  <a:lnTo>
                    <a:pt x="670" y="789"/>
                  </a:lnTo>
                  <a:cubicBezTo>
                    <a:pt x="496" y="524"/>
                    <a:pt x="349" y="266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4039850" y="2416850"/>
              <a:ext cx="21825" cy="19550"/>
            </a:xfrm>
            <a:custGeom>
              <a:rect b="b" l="l" r="r" t="t"/>
              <a:pathLst>
                <a:path extrusionOk="0" h="782" w="873">
                  <a:moveTo>
                    <a:pt x="147" y="0"/>
                  </a:moveTo>
                  <a:lnTo>
                    <a:pt x="0" y="175"/>
                  </a:lnTo>
                  <a:cubicBezTo>
                    <a:pt x="237" y="405"/>
                    <a:pt x="468" y="607"/>
                    <a:pt x="761" y="782"/>
                  </a:cubicBezTo>
                  <a:lnTo>
                    <a:pt x="872" y="579"/>
                  </a:lnTo>
                  <a:cubicBezTo>
                    <a:pt x="614" y="405"/>
                    <a:pt x="377" y="231"/>
                    <a:pt x="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417135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42658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43597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42186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638120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4" y="238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63348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6475050" y="2450150"/>
              <a:ext cx="24600" cy="5975"/>
            </a:xfrm>
            <a:custGeom>
              <a:rect b="b" l="l" r="r" t="t"/>
              <a:pathLst>
                <a:path extrusionOk="0" h="239" w="984">
                  <a:moveTo>
                    <a:pt x="0" y="1"/>
                  </a:moveTo>
                  <a:lnTo>
                    <a:pt x="0" y="238"/>
                  </a:lnTo>
                  <a:lnTo>
                    <a:pt x="984" y="2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64284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60528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60062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62875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595897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624030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61937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61000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6146475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67584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67111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68521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680485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666392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66173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65702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65237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567715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591190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58653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58180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57715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55360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562987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57244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5583325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69939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69473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7087550" y="2450150"/>
              <a:ext cx="24775" cy="5975"/>
            </a:xfrm>
            <a:custGeom>
              <a:rect b="b" l="l" r="r" t="t"/>
              <a:pathLst>
                <a:path extrusionOk="0" h="239" w="991">
                  <a:moveTo>
                    <a:pt x="0" y="1"/>
                  </a:moveTo>
                  <a:lnTo>
                    <a:pt x="0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70411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6900075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73702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732370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74647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74175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72766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72300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71827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71362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83586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831135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8452250" y="2450150"/>
              <a:ext cx="24800" cy="5975"/>
            </a:xfrm>
            <a:custGeom>
              <a:rect b="b" l="l" r="r" t="t"/>
              <a:pathLst>
                <a:path extrusionOk="0" h="239" w="992">
                  <a:moveTo>
                    <a:pt x="1" y="1"/>
                  </a:moveTo>
                  <a:lnTo>
                    <a:pt x="1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840500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80300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798292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7" y="2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826477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79363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82175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81711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807660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1238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76543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78891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784185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77954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774820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751345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76071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7701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75600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7" y="2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0" name="Google Shape;1450;p19"/>
          <p:cNvGrpSpPr/>
          <p:nvPr/>
        </p:nvGrpSpPr>
        <p:grpSpPr>
          <a:xfrm>
            <a:off x="2554563" y="3973589"/>
            <a:ext cx="750012" cy="630423"/>
            <a:chOff x="1507450" y="3919292"/>
            <a:chExt cx="953486" cy="801453"/>
          </a:xfrm>
        </p:grpSpPr>
        <p:grpSp>
          <p:nvGrpSpPr>
            <p:cNvPr id="1451" name="Google Shape;1451;p19"/>
            <p:cNvGrpSpPr/>
            <p:nvPr/>
          </p:nvGrpSpPr>
          <p:grpSpPr>
            <a:xfrm>
              <a:off x="1806988" y="3919292"/>
              <a:ext cx="441906" cy="801453"/>
              <a:chOff x="3816307" y="2352225"/>
              <a:chExt cx="1213027" cy="2199981"/>
            </a:xfrm>
          </p:grpSpPr>
          <p:sp>
            <p:nvSpPr>
              <p:cNvPr id="1452" name="Google Shape;1452;p19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19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19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5" name="Google Shape;1455;p19"/>
            <p:cNvGrpSpPr/>
            <p:nvPr/>
          </p:nvGrpSpPr>
          <p:grpSpPr>
            <a:xfrm>
              <a:off x="2248899" y="4334549"/>
              <a:ext cx="212037" cy="384777"/>
              <a:chOff x="3816307" y="2352225"/>
              <a:chExt cx="1213027" cy="2199981"/>
            </a:xfrm>
          </p:grpSpPr>
          <p:sp>
            <p:nvSpPr>
              <p:cNvPr id="1456" name="Google Shape;1456;p19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19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19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9" name="Google Shape;1459;p19"/>
            <p:cNvGrpSpPr/>
            <p:nvPr/>
          </p:nvGrpSpPr>
          <p:grpSpPr>
            <a:xfrm>
              <a:off x="1507450" y="4205080"/>
              <a:ext cx="212025" cy="514245"/>
              <a:chOff x="3816313" y="1611982"/>
              <a:chExt cx="1212958" cy="2940225"/>
            </a:xfrm>
          </p:grpSpPr>
          <p:sp>
            <p:nvSpPr>
              <p:cNvPr id="1460" name="Google Shape;1460;p19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19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19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63" name="Google Shape;1463;p19"/>
          <p:cNvGrpSpPr/>
          <p:nvPr/>
        </p:nvGrpSpPr>
        <p:grpSpPr>
          <a:xfrm>
            <a:off x="8430769" y="-2623342"/>
            <a:ext cx="4242221" cy="6761580"/>
            <a:chOff x="1336575" y="1389950"/>
            <a:chExt cx="1583450" cy="2523825"/>
          </a:xfrm>
        </p:grpSpPr>
        <p:sp>
          <p:nvSpPr>
            <p:cNvPr id="1464" name="Google Shape;1464;p19"/>
            <p:cNvSpPr/>
            <p:nvPr/>
          </p:nvSpPr>
          <p:spPr>
            <a:xfrm>
              <a:off x="1336575" y="1389950"/>
              <a:ext cx="1583450" cy="2523825"/>
            </a:xfrm>
            <a:custGeom>
              <a:rect b="b" l="l" r="r" t="t"/>
              <a:pathLst>
                <a:path extrusionOk="0" h="100953" w="63338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2510150" y="2649325"/>
              <a:ext cx="11700" cy="5775"/>
            </a:xfrm>
            <a:custGeom>
              <a:rect b="b" l="l" r="r" t="t"/>
              <a:pathLst>
                <a:path extrusionOk="0" h="231" w="468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1406350" y="1423450"/>
              <a:ext cx="1080625" cy="1231650"/>
            </a:xfrm>
            <a:custGeom>
              <a:rect b="b" l="l" r="r" t="t"/>
              <a:pathLst>
                <a:path extrusionOk="0" h="49266" w="43225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1406350" y="1389950"/>
              <a:ext cx="5950" cy="11725"/>
            </a:xfrm>
            <a:custGeom>
              <a:rect b="b" l="l" r="r" t="t"/>
              <a:pathLst>
                <a:path extrusionOk="0" h="469" w="238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2841525" y="3857075"/>
              <a:ext cx="5950" cy="24100"/>
            </a:xfrm>
            <a:custGeom>
              <a:rect b="b" l="l" r="r" t="t"/>
              <a:pathLst>
                <a:path extrusionOk="0" h="964" w="238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2841525" y="38105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2836450" y="2740900"/>
              <a:ext cx="10325" cy="24075"/>
            </a:xfrm>
            <a:custGeom>
              <a:rect b="b" l="l" r="r" t="t"/>
              <a:pathLst>
                <a:path extrusionOk="0" h="963" w="413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2841525" y="37175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2841525" y="36246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2841525" y="35780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2841525" y="376412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2817625" y="2697975"/>
              <a:ext cx="16775" cy="23400"/>
            </a:xfrm>
            <a:custGeom>
              <a:rect b="b" l="l" r="r" t="t"/>
              <a:pathLst>
                <a:path extrusionOk="0" h="936" w="671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2841525" y="36709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2510150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2556725" y="2649325"/>
              <a:ext cx="22500" cy="5775"/>
            </a:xfrm>
            <a:custGeom>
              <a:rect b="b" l="l" r="r" t="t"/>
              <a:pathLst>
                <a:path extrusionOk="0" h="231" w="90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2648975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2602575" y="26493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2695550" y="2648625"/>
              <a:ext cx="23200" cy="6475"/>
            </a:xfrm>
            <a:custGeom>
              <a:rect b="b" l="l" r="r" t="t"/>
              <a:pathLst>
                <a:path extrusionOk="0" h="259" w="928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2741225" y="2651600"/>
              <a:ext cx="24100" cy="11525"/>
            </a:xfrm>
            <a:custGeom>
              <a:rect b="b" l="l" r="r" t="t"/>
              <a:pathLst>
                <a:path extrusionOk="0" h="461" w="964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2784125" y="2667475"/>
              <a:ext cx="22525" cy="17450"/>
            </a:xfrm>
            <a:custGeom>
              <a:rect b="b" l="l" r="r" t="t"/>
              <a:pathLst>
                <a:path extrusionOk="0" h="698" w="901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2841525" y="29276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2841525" y="2974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2841525" y="302062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2841525" y="311377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2841525" y="30672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2841525" y="27881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2841525" y="2834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2841525" y="35314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2841525" y="28811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2841525" y="3346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2841525" y="33928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2841525" y="34392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2841525" y="31601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2841525" y="34850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2841525" y="3206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2841525" y="3253300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2841525" y="32996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2841525" y="3902075"/>
              <a:ext cx="5950" cy="11700"/>
            </a:xfrm>
            <a:custGeom>
              <a:rect b="b" l="l" r="r" t="t"/>
              <a:pathLst>
                <a:path extrusionOk="0" h="468" w="238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2" name="Google Shape;1502;p19"/>
          <p:cNvSpPr txBox="1"/>
          <p:nvPr>
            <p:ph hasCustomPrompt="1" type="title"/>
          </p:nvPr>
        </p:nvSpPr>
        <p:spPr>
          <a:xfrm>
            <a:off x="697581" y="2119152"/>
            <a:ext cx="3585900" cy="7689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3" name="Google Shape;1503;p19"/>
          <p:cNvSpPr txBox="1"/>
          <p:nvPr>
            <p:ph idx="1" type="subTitle"/>
          </p:nvPr>
        </p:nvSpPr>
        <p:spPr>
          <a:xfrm>
            <a:off x="697594" y="2931227"/>
            <a:ext cx="3585900" cy="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04" name="Google Shape;1504;p19"/>
          <p:cNvSpPr txBox="1"/>
          <p:nvPr>
            <p:ph hasCustomPrompt="1" idx="2" type="title"/>
          </p:nvPr>
        </p:nvSpPr>
        <p:spPr>
          <a:xfrm>
            <a:off x="2779044" y="539500"/>
            <a:ext cx="3585900" cy="7689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5" name="Google Shape;1505;p19"/>
          <p:cNvSpPr txBox="1"/>
          <p:nvPr>
            <p:ph idx="3" type="subTitle"/>
          </p:nvPr>
        </p:nvSpPr>
        <p:spPr>
          <a:xfrm>
            <a:off x="2779056" y="1351581"/>
            <a:ext cx="3585900" cy="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06" name="Google Shape;1506;p19"/>
          <p:cNvSpPr txBox="1"/>
          <p:nvPr>
            <p:ph hasCustomPrompt="1" idx="4" type="title"/>
          </p:nvPr>
        </p:nvSpPr>
        <p:spPr>
          <a:xfrm>
            <a:off x="4860506" y="2119152"/>
            <a:ext cx="3585900" cy="7689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9"/>
          <p:cNvSpPr txBox="1"/>
          <p:nvPr>
            <p:ph idx="5" type="subTitle"/>
          </p:nvPr>
        </p:nvSpPr>
        <p:spPr>
          <a:xfrm>
            <a:off x="4860519" y="2931227"/>
            <a:ext cx="3585900" cy="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20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10" name="Google Shape;1510;p20"/>
          <p:cNvSpPr/>
          <p:nvPr/>
        </p:nvSpPr>
        <p:spPr>
          <a:xfrm>
            <a:off x="6976825" y="4465488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1" name="Google Shape;1511;p20"/>
          <p:cNvGrpSpPr/>
          <p:nvPr/>
        </p:nvGrpSpPr>
        <p:grpSpPr>
          <a:xfrm>
            <a:off x="8024111" y="4358656"/>
            <a:ext cx="964529" cy="2918046"/>
            <a:chOff x="1825573" y="1896181"/>
            <a:chExt cx="964529" cy="2918046"/>
          </a:xfrm>
        </p:grpSpPr>
        <p:sp>
          <p:nvSpPr>
            <p:cNvPr id="1512" name="Google Shape;1512;p20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13" name="Google Shape;1513;p20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1514" name="Google Shape;1514;p20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20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20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20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20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20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20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20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20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20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20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20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20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20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20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20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20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20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20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20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20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20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20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20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20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20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20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20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20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20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20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20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20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20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20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20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20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20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65" name="Google Shape;1565;p20"/>
          <p:cNvGrpSpPr/>
          <p:nvPr/>
        </p:nvGrpSpPr>
        <p:grpSpPr>
          <a:xfrm flipH="1">
            <a:off x="456093" y="4513162"/>
            <a:ext cx="514249" cy="630515"/>
            <a:chOff x="1551613" y="4513162"/>
            <a:chExt cx="514249" cy="630515"/>
          </a:xfrm>
        </p:grpSpPr>
        <p:grpSp>
          <p:nvGrpSpPr>
            <p:cNvPr id="1566" name="Google Shape;1566;p20"/>
            <p:cNvGrpSpPr/>
            <p:nvPr/>
          </p:nvGrpSpPr>
          <p:grpSpPr>
            <a:xfrm>
              <a:off x="1551613" y="4513162"/>
              <a:ext cx="347653" cy="630515"/>
              <a:chOff x="3816307" y="2352225"/>
              <a:chExt cx="1213027" cy="2199981"/>
            </a:xfrm>
          </p:grpSpPr>
          <p:sp>
            <p:nvSpPr>
              <p:cNvPr id="1567" name="Google Shape;1567;p20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20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20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0" name="Google Shape;1570;p20"/>
            <p:cNvGrpSpPr/>
            <p:nvPr/>
          </p:nvGrpSpPr>
          <p:grpSpPr>
            <a:xfrm>
              <a:off x="1899071" y="4839761"/>
              <a:ext cx="166791" cy="302717"/>
              <a:chOff x="3816307" y="2352225"/>
              <a:chExt cx="1213027" cy="2199981"/>
            </a:xfrm>
          </p:grpSpPr>
          <p:sp>
            <p:nvSpPr>
              <p:cNvPr id="1571" name="Google Shape;1571;p20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20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20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74" name="Google Shape;1574;p20"/>
          <p:cNvGrpSpPr/>
          <p:nvPr/>
        </p:nvGrpSpPr>
        <p:grpSpPr>
          <a:xfrm>
            <a:off x="-1359250" y="-107675"/>
            <a:ext cx="2079250" cy="1802500"/>
            <a:chOff x="349725" y="59275"/>
            <a:chExt cx="2079250" cy="1802500"/>
          </a:xfrm>
        </p:grpSpPr>
        <p:sp>
          <p:nvSpPr>
            <p:cNvPr id="1575" name="Google Shape;1575;p20"/>
            <p:cNvSpPr/>
            <p:nvPr/>
          </p:nvSpPr>
          <p:spPr>
            <a:xfrm>
              <a:off x="349725" y="59275"/>
              <a:ext cx="2079250" cy="1802500"/>
            </a:xfrm>
            <a:custGeom>
              <a:rect b="b" l="l" r="r" t="t"/>
              <a:pathLst>
                <a:path extrusionOk="0" h="72100" w="83170">
                  <a:moveTo>
                    <a:pt x="66287" y="0"/>
                  </a:moveTo>
                  <a:lnTo>
                    <a:pt x="66287" y="48908"/>
                  </a:lnTo>
                  <a:lnTo>
                    <a:pt x="66211" y="49080"/>
                  </a:lnTo>
                  <a:lnTo>
                    <a:pt x="66287" y="49386"/>
                  </a:lnTo>
                  <a:cubicBezTo>
                    <a:pt x="66287" y="50265"/>
                    <a:pt x="66058" y="52579"/>
                    <a:pt x="64777" y="53860"/>
                  </a:cubicBezTo>
                  <a:cubicBezTo>
                    <a:pt x="63898" y="54739"/>
                    <a:pt x="62311" y="55217"/>
                    <a:pt x="59997" y="55217"/>
                  </a:cubicBezTo>
                  <a:lnTo>
                    <a:pt x="0" y="55217"/>
                  </a:lnTo>
                  <a:lnTo>
                    <a:pt x="0" y="72100"/>
                  </a:lnTo>
                  <a:lnTo>
                    <a:pt x="59997" y="72100"/>
                  </a:lnTo>
                  <a:cubicBezTo>
                    <a:pt x="68926" y="72100"/>
                    <a:pt x="74260" y="68429"/>
                    <a:pt x="77128" y="65331"/>
                  </a:cubicBezTo>
                  <a:cubicBezTo>
                    <a:pt x="83093" y="59041"/>
                    <a:pt x="83170" y="50743"/>
                    <a:pt x="83170" y="48755"/>
                  </a:cubicBezTo>
                  <a:lnTo>
                    <a:pt x="83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154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443400" y="166800"/>
              <a:ext cx="1782450" cy="1503775"/>
            </a:xfrm>
            <a:custGeom>
              <a:rect b="b" l="l" r="r" t="t"/>
              <a:pathLst>
                <a:path extrusionOk="0" h="60151" w="71298">
                  <a:moveTo>
                    <a:pt x="70666" y="1"/>
                  </a:moveTo>
                  <a:lnTo>
                    <a:pt x="70666" y="2544"/>
                  </a:lnTo>
                  <a:lnTo>
                    <a:pt x="71297" y="2544"/>
                  </a:lnTo>
                  <a:lnTo>
                    <a:pt x="71297" y="1"/>
                  </a:lnTo>
                  <a:close/>
                  <a:moveTo>
                    <a:pt x="70666" y="5106"/>
                  </a:moveTo>
                  <a:lnTo>
                    <a:pt x="70666" y="7649"/>
                  </a:lnTo>
                  <a:lnTo>
                    <a:pt x="71297" y="7649"/>
                  </a:lnTo>
                  <a:lnTo>
                    <a:pt x="71297" y="5106"/>
                  </a:lnTo>
                  <a:close/>
                  <a:moveTo>
                    <a:pt x="70666" y="10192"/>
                  </a:moveTo>
                  <a:lnTo>
                    <a:pt x="70666" y="12754"/>
                  </a:lnTo>
                  <a:lnTo>
                    <a:pt x="71297" y="12754"/>
                  </a:lnTo>
                  <a:lnTo>
                    <a:pt x="71297" y="10192"/>
                  </a:lnTo>
                  <a:close/>
                  <a:moveTo>
                    <a:pt x="70666" y="15297"/>
                  </a:moveTo>
                  <a:lnTo>
                    <a:pt x="70666" y="17839"/>
                  </a:lnTo>
                  <a:lnTo>
                    <a:pt x="71297" y="17839"/>
                  </a:lnTo>
                  <a:lnTo>
                    <a:pt x="71297" y="15297"/>
                  </a:lnTo>
                  <a:close/>
                  <a:moveTo>
                    <a:pt x="70666" y="20401"/>
                  </a:moveTo>
                  <a:lnTo>
                    <a:pt x="70666" y="22944"/>
                  </a:lnTo>
                  <a:lnTo>
                    <a:pt x="71297" y="22944"/>
                  </a:lnTo>
                  <a:lnTo>
                    <a:pt x="71297" y="20401"/>
                  </a:lnTo>
                  <a:close/>
                  <a:moveTo>
                    <a:pt x="70666" y="25487"/>
                  </a:moveTo>
                  <a:lnTo>
                    <a:pt x="70666" y="28049"/>
                  </a:lnTo>
                  <a:lnTo>
                    <a:pt x="71297" y="28049"/>
                  </a:lnTo>
                  <a:lnTo>
                    <a:pt x="71297" y="25487"/>
                  </a:lnTo>
                  <a:close/>
                  <a:moveTo>
                    <a:pt x="70666" y="30592"/>
                  </a:moveTo>
                  <a:lnTo>
                    <a:pt x="70666" y="33135"/>
                  </a:lnTo>
                  <a:lnTo>
                    <a:pt x="71297" y="33135"/>
                  </a:lnTo>
                  <a:lnTo>
                    <a:pt x="71297" y="30592"/>
                  </a:lnTo>
                  <a:close/>
                  <a:moveTo>
                    <a:pt x="70666" y="35697"/>
                  </a:moveTo>
                  <a:lnTo>
                    <a:pt x="70666" y="38240"/>
                  </a:lnTo>
                  <a:lnTo>
                    <a:pt x="71297" y="38240"/>
                  </a:lnTo>
                  <a:lnTo>
                    <a:pt x="71297" y="35697"/>
                  </a:lnTo>
                  <a:close/>
                  <a:moveTo>
                    <a:pt x="70666" y="40783"/>
                  </a:moveTo>
                  <a:lnTo>
                    <a:pt x="70666" y="43345"/>
                  </a:lnTo>
                  <a:lnTo>
                    <a:pt x="71297" y="43345"/>
                  </a:lnTo>
                  <a:lnTo>
                    <a:pt x="71297" y="40783"/>
                  </a:lnTo>
                  <a:close/>
                  <a:moveTo>
                    <a:pt x="70666" y="45888"/>
                  </a:moveTo>
                  <a:cubicBezTo>
                    <a:pt x="70590" y="46442"/>
                    <a:pt x="70590" y="47322"/>
                    <a:pt x="70341" y="48354"/>
                  </a:cubicBezTo>
                  <a:lnTo>
                    <a:pt x="70991" y="48526"/>
                  </a:lnTo>
                  <a:cubicBezTo>
                    <a:pt x="71221" y="47398"/>
                    <a:pt x="71221" y="46519"/>
                    <a:pt x="71297" y="45888"/>
                  </a:cubicBezTo>
                  <a:close/>
                  <a:moveTo>
                    <a:pt x="69787" y="50821"/>
                  </a:moveTo>
                  <a:cubicBezTo>
                    <a:pt x="69481" y="51624"/>
                    <a:pt x="69156" y="52427"/>
                    <a:pt x="68754" y="53058"/>
                  </a:cubicBezTo>
                  <a:lnTo>
                    <a:pt x="69309" y="53383"/>
                  </a:lnTo>
                  <a:cubicBezTo>
                    <a:pt x="69710" y="52656"/>
                    <a:pt x="70112" y="51872"/>
                    <a:pt x="70341" y="50993"/>
                  </a:cubicBezTo>
                  <a:lnTo>
                    <a:pt x="69787" y="50821"/>
                  </a:lnTo>
                  <a:close/>
                  <a:moveTo>
                    <a:pt x="67397" y="55122"/>
                  </a:moveTo>
                  <a:cubicBezTo>
                    <a:pt x="66842" y="55773"/>
                    <a:pt x="66211" y="56327"/>
                    <a:pt x="65561" y="56805"/>
                  </a:cubicBezTo>
                  <a:lnTo>
                    <a:pt x="65963" y="57359"/>
                  </a:lnTo>
                  <a:cubicBezTo>
                    <a:pt x="66689" y="56805"/>
                    <a:pt x="67320" y="56251"/>
                    <a:pt x="67875" y="55524"/>
                  </a:cubicBezTo>
                  <a:lnTo>
                    <a:pt x="67397" y="55122"/>
                  </a:lnTo>
                  <a:close/>
                  <a:moveTo>
                    <a:pt x="63420" y="58086"/>
                  </a:moveTo>
                  <a:cubicBezTo>
                    <a:pt x="62693" y="58392"/>
                    <a:pt x="61910" y="58717"/>
                    <a:pt x="61107" y="58946"/>
                  </a:cubicBezTo>
                  <a:lnTo>
                    <a:pt x="61259" y="59520"/>
                  </a:lnTo>
                  <a:cubicBezTo>
                    <a:pt x="62139" y="59348"/>
                    <a:pt x="62942" y="59042"/>
                    <a:pt x="63745" y="58640"/>
                  </a:cubicBezTo>
                  <a:lnTo>
                    <a:pt x="63420" y="58086"/>
                  </a:lnTo>
                  <a:close/>
                  <a:moveTo>
                    <a:pt x="1" y="59520"/>
                  </a:moveTo>
                  <a:lnTo>
                    <a:pt x="1" y="60151"/>
                  </a:lnTo>
                  <a:lnTo>
                    <a:pt x="2563" y="60151"/>
                  </a:lnTo>
                  <a:lnTo>
                    <a:pt x="2563" y="59520"/>
                  </a:lnTo>
                  <a:close/>
                  <a:moveTo>
                    <a:pt x="5106" y="59520"/>
                  </a:moveTo>
                  <a:lnTo>
                    <a:pt x="5106" y="60151"/>
                  </a:lnTo>
                  <a:lnTo>
                    <a:pt x="7648" y="60151"/>
                  </a:lnTo>
                  <a:lnTo>
                    <a:pt x="7648" y="59520"/>
                  </a:lnTo>
                  <a:close/>
                  <a:moveTo>
                    <a:pt x="10210" y="59520"/>
                  </a:moveTo>
                  <a:lnTo>
                    <a:pt x="10210" y="60151"/>
                  </a:lnTo>
                  <a:lnTo>
                    <a:pt x="12753" y="60151"/>
                  </a:lnTo>
                  <a:lnTo>
                    <a:pt x="12753" y="59520"/>
                  </a:lnTo>
                  <a:close/>
                  <a:moveTo>
                    <a:pt x="15296" y="59520"/>
                  </a:moveTo>
                  <a:lnTo>
                    <a:pt x="15296" y="60151"/>
                  </a:lnTo>
                  <a:lnTo>
                    <a:pt x="17858" y="60151"/>
                  </a:lnTo>
                  <a:lnTo>
                    <a:pt x="17858" y="59520"/>
                  </a:lnTo>
                  <a:close/>
                  <a:moveTo>
                    <a:pt x="20401" y="59520"/>
                  </a:moveTo>
                  <a:lnTo>
                    <a:pt x="20401" y="60151"/>
                  </a:lnTo>
                  <a:lnTo>
                    <a:pt x="22944" y="60151"/>
                  </a:lnTo>
                  <a:lnTo>
                    <a:pt x="22944" y="59520"/>
                  </a:lnTo>
                  <a:close/>
                  <a:moveTo>
                    <a:pt x="25506" y="59520"/>
                  </a:moveTo>
                  <a:lnTo>
                    <a:pt x="25506" y="60151"/>
                  </a:lnTo>
                  <a:lnTo>
                    <a:pt x="28049" y="60151"/>
                  </a:lnTo>
                  <a:lnTo>
                    <a:pt x="28049" y="59520"/>
                  </a:lnTo>
                  <a:close/>
                  <a:moveTo>
                    <a:pt x="30592" y="59520"/>
                  </a:moveTo>
                  <a:lnTo>
                    <a:pt x="30592" y="60151"/>
                  </a:lnTo>
                  <a:lnTo>
                    <a:pt x="33154" y="60151"/>
                  </a:lnTo>
                  <a:lnTo>
                    <a:pt x="33154" y="59520"/>
                  </a:lnTo>
                  <a:close/>
                  <a:moveTo>
                    <a:pt x="35697" y="59520"/>
                  </a:moveTo>
                  <a:lnTo>
                    <a:pt x="35697" y="60151"/>
                  </a:lnTo>
                  <a:lnTo>
                    <a:pt x="38316" y="60151"/>
                  </a:lnTo>
                  <a:lnTo>
                    <a:pt x="38316" y="59520"/>
                  </a:lnTo>
                  <a:close/>
                  <a:moveTo>
                    <a:pt x="40878" y="59520"/>
                  </a:moveTo>
                  <a:lnTo>
                    <a:pt x="40878" y="60151"/>
                  </a:lnTo>
                  <a:lnTo>
                    <a:pt x="43421" y="60151"/>
                  </a:lnTo>
                  <a:lnTo>
                    <a:pt x="43421" y="59520"/>
                  </a:lnTo>
                  <a:close/>
                  <a:moveTo>
                    <a:pt x="45964" y="59520"/>
                  </a:moveTo>
                  <a:lnTo>
                    <a:pt x="45964" y="60151"/>
                  </a:lnTo>
                  <a:lnTo>
                    <a:pt x="48526" y="60151"/>
                  </a:lnTo>
                  <a:lnTo>
                    <a:pt x="48526" y="59520"/>
                  </a:lnTo>
                  <a:close/>
                  <a:moveTo>
                    <a:pt x="51069" y="59520"/>
                  </a:moveTo>
                  <a:lnTo>
                    <a:pt x="51069" y="60151"/>
                  </a:lnTo>
                  <a:lnTo>
                    <a:pt x="53612" y="60151"/>
                  </a:lnTo>
                  <a:lnTo>
                    <a:pt x="53612" y="59520"/>
                  </a:lnTo>
                  <a:close/>
                  <a:moveTo>
                    <a:pt x="58640" y="59348"/>
                  </a:moveTo>
                  <a:cubicBezTo>
                    <a:pt x="57914" y="59424"/>
                    <a:pt x="57130" y="59520"/>
                    <a:pt x="56250" y="59520"/>
                  </a:cubicBezTo>
                  <a:lnTo>
                    <a:pt x="56174" y="59520"/>
                  </a:lnTo>
                  <a:lnTo>
                    <a:pt x="56174" y="60151"/>
                  </a:lnTo>
                  <a:lnTo>
                    <a:pt x="56250" y="60151"/>
                  </a:lnTo>
                  <a:cubicBezTo>
                    <a:pt x="57130" y="60151"/>
                    <a:pt x="57914" y="60074"/>
                    <a:pt x="58717" y="59998"/>
                  </a:cubicBezTo>
                  <a:lnTo>
                    <a:pt x="58640" y="59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7" name="Google Shape;1577;p20"/>
          <p:cNvGrpSpPr/>
          <p:nvPr/>
        </p:nvGrpSpPr>
        <p:grpSpPr>
          <a:xfrm>
            <a:off x="8319039" y="4002345"/>
            <a:ext cx="374657" cy="463150"/>
            <a:chOff x="8243489" y="4050570"/>
            <a:chExt cx="374657" cy="463150"/>
          </a:xfrm>
        </p:grpSpPr>
        <p:sp>
          <p:nvSpPr>
            <p:cNvPr id="1578" name="Google Shape;1578;p20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807175" y="2378823"/>
            <a:ext cx="34509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2" type="title"/>
          </p:nvPr>
        </p:nvSpPr>
        <p:spPr>
          <a:xfrm>
            <a:off x="5367575" y="1352850"/>
            <a:ext cx="2330100" cy="9357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/>
          <p:nvPr>
            <p:ph idx="3" type="pic"/>
          </p:nvPr>
        </p:nvSpPr>
        <p:spPr>
          <a:xfrm rot="-753846">
            <a:off x="1800135" y="1318050"/>
            <a:ext cx="1532191" cy="2655327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8" name="Google Shape;28;p3"/>
          <p:cNvGrpSpPr/>
          <p:nvPr/>
        </p:nvGrpSpPr>
        <p:grpSpPr>
          <a:xfrm>
            <a:off x="7580724" y="4358676"/>
            <a:ext cx="850067" cy="783895"/>
            <a:chOff x="3367697" y="4450908"/>
            <a:chExt cx="750015" cy="691570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3950921" y="4839761"/>
              <a:ext cx="166791" cy="302717"/>
              <a:chOff x="3816307" y="2352225"/>
              <a:chExt cx="1213027" cy="2199981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3367697" y="4737903"/>
              <a:ext cx="166782" cy="404575"/>
              <a:chOff x="3816313" y="1611982"/>
              <a:chExt cx="1212958" cy="294022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3608133" y="4450908"/>
              <a:ext cx="285045" cy="691541"/>
              <a:chOff x="3816313" y="1611982"/>
              <a:chExt cx="1212958" cy="2940225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_1"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21"/>
          <p:cNvGrpSpPr/>
          <p:nvPr/>
        </p:nvGrpSpPr>
        <p:grpSpPr>
          <a:xfrm rot="10800000">
            <a:off x="-3430655" y="-422663"/>
            <a:ext cx="4143889" cy="6604850"/>
            <a:chOff x="1336575" y="1389950"/>
            <a:chExt cx="1583450" cy="2523825"/>
          </a:xfrm>
        </p:grpSpPr>
        <p:sp>
          <p:nvSpPr>
            <p:cNvPr id="1582" name="Google Shape;1582;p21"/>
            <p:cNvSpPr/>
            <p:nvPr/>
          </p:nvSpPr>
          <p:spPr>
            <a:xfrm>
              <a:off x="1336575" y="1389950"/>
              <a:ext cx="1583450" cy="2523825"/>
            </a:xfrm>
            <a:custGeom>
              <a:rect b="b" l="l" r="r" t="t"/>
              <a:pathLst>
                <a:path extrusionOk="0" h="100953" w="63338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2510150" y="2649325"/>
              <a:ext cx="11700" cy="5775"/>
            </a:xfrm>
            <a:custGeom>
              <a:rect b="b" l="l" r="r" t="t"/>
              <a:pathLst>
                <a:path extrusionOk="0" h="231" w="468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1406350" y="1423450"/>
              <a:ext cx="1080625" cy="1231650"/>
            </a:xfrm>
            <a:custGeom>
              <a:rect b="b" l="l" r="r" t="t"/>
              <a:pathLst>
                <a:path extrusionOk="0" h="49266" w="43225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406350" y="1389950"/>
              <a:ext cx="5950" cy="11725"/>
            </a:xfrm>
            <a:custGeom>
              <a:rect b="b" l="l" r="r" t="t"/>
              <a:pathLst>
                <a:path extrusionOk="0" h="469" w="238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2841525" y="3857075"/>
              <a:ext cx="5950" cy="24100"/>
            </a:xfrm>
            <a:custGeom>
              <a:rect b="b" l="l" r="r" t="t"/>
              <a:pathLst>
                <a:path extrusionOk="0" h="964" w="238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2841525" y="38105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2836450" y="2740900"/>
              <a:ext cx="10325" cy="24075"/>
            </a:xfrm>
            <a:custGeom>
              <a:rect b="b" l="l" r="r" t="t"/>
              <a:pathLst>
                <a:path extrusionOk="0" h="963" w="413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2841525" y="37175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2841525" y="36246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2841525" y="35780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2841525" y="376412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2817625" y="2697975"/>
              <a:ext cx="16775" cy="23400"/>
            </a:xfrm>
            <a:custGeom>
              <a:rect b="b" l="l" r="r" t="t"/>
              <a:pathLst>
                <a:path extrusionOk="0" h="936" w="671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2841525" y="36709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2510150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2556725" y="2649325"/>
              <a:ext cx="22500" cy="5775"/>
            </a:xfrm>
            <a:custGeom>
              <a:rect b="b" l="l" r="r" t="t"/>
              <a:pathLst>
                <a:path extrusionOk="0" h="231" w="90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2648975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2602575" y="26493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2695550" y="2648625"/>
              <a:ext cx="23200" cy="6475"/>
            </a:xfrm>
            <a:custGeom>
              <a:rect b="b" l="l" r="r" t="t"/>
              <a:pathLst>
                <a:path extrusionOk="0" h="259" w="928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2741225" y="2651600"/>
              <a:ext cx="24100" cy="11525"/>
            </a:xfrm>
            <a:custGeom>
              <a:rect b="b" l="l" r="r" t="t"/>
              <a:pathLst>
                <a:path extrusionOk="0" h="461" w="964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2784125" y="2667475"/>
              <a:ext cx="22525" cy="17450"/>
            </a:xfrm>
            <a:custGeom>
              <a:rect b="b" l="l" r="r" t="t"/>
              <a:pathLst>
                <a:path extrusionOk="0" h="698" w="901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2841525" y="29276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2841525" y="2974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2841525" y="302062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2841525" y="311377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2841525" y="30672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2841525" y="27881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2841525" y="2834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2841525" y="35314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2841525" y="28811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1"/>
            <p:cNvSpPr/>
            <p:nvPr/>
          </p:nvSpPr>
          <p:spPr>
            <a:xfrm>
              <a:off x="2841525" y="3346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1"/>
            <p:cNvSpPr/>
            <p:nvPr/>
          </p:nvSpPr>
          <p:spPr>
            <a:xfrm>
              <a:off x="2841525" y="33928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1"/>
            <p:cNvSpPr/>
            <p:nvPr/>
          </p:nvSpPr>
          <p:spPr>
            <a:xfrm>
              <a:off x="2841525" y="34392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1"/>
            <p:cNvSpPr/>
            <p:nvPr/>
          </p:nvSpPr>
          <p:spPr>
            <a:xfrm>
              <a:off x="2841525" y="31601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1"/>
            <p:cNvSpPr/>
            <p:nvPr/>
          </p:nvSpPr>
          <p:spPr>
            <a:xfrm>
              <a:off x="2841525" y="34850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1"/>
            <p:cNvSpPr/>
            <p:nvPr/>
          </p:nvSpPr>
          <p:spPr>
            <a:xfrm>
              <a:off x="2841525" y="3206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1"/>
            <p:cNvSpPr/>
            <p:nvPr/>
          </p:nvSpPr>
          <p:spPr>
            <a:xfrm>
              <a:off x="2841525" y="3253300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1"/>
            <p:cNvSpPr/>
            <p:nvPr/>
          </p:nvSpPr>
          <p:spPr>
            <a:xfrm>
              <a:off x="2841525" y="32996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1"/>
            <p:cNvSpPr/>
            <p:nvPr/>
          </p:nvSpPr>
          <p:spPr>
            <a:xfrm>
              <a:off x="2841525" y="3902075"/>
              <a:ext cx="5950" cy="11700"/>
            </a:xfrm>
            <a:custGeom>
              <a:rect b="b" l="l" r="r" t="t"/>
              <a:pathLst>
                <a:path extrusionOk="0" h="468" w="238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0" name="Google Shape;1620;p21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21" name="Google Shape;1621;p21"/>
          <p:cNvSpPr/>
          <p:nvPr/>
        </p:nvSpPr>
        <p:spPr>
          <a:xfrm>
            <a:off x="6579850" y="4758763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2" name="Google Shape;1622;p21"/>
          <p:cNvGrpSpPr/>
          <p:nvPr/>
        </p:nvGrpSpPr>
        <p:grpSpPr>
          <a:xfrm rot="10800000">
            <a:off x="8179461" y="-2262169"/>
            <a:ext cx="964529" cy="2918046"/>
            <a:chOff x="1825573" y="1896181"/>
            <a:chExt cx="964529" cy="2918046"/>
          </a:xfrm>
        </p:grpSpPr>
        <p:sp>
          <p:nvSpPr>
            <p:cNvPr id="1623" name="Google Shape;1623;p21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24" name="Google Shape;1624;p21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1625" name="Google Shape;1625;p21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21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21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21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21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21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21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21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21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21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21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21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21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21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21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21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21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21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21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21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21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21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21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21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21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21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21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21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21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21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21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21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21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21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21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76" name="Google Shape;1676;p21"/>
          <p:cNvGrpSpPr/>
          <p:nvPr/>
        </p:nvGrpSpPr>
        <p:grpSpPr>
          <a:xfrm flipH="1">
            <a:off x="8070193" y="4512987"/>
            <a:ext cx="514249" cy="630515"/>
            <a:chOff x="1551613" y="4513162"/>
            <a:chExt cx="514249" cy="630515"/>
          </a:xfrm>
        </p:grpSpPr>
        <p:grpSp>
          <p:nvGrpSpPr>
            <p:cNvPr id="1677" name="Google Shape;1677;p21"/>
            <p:cNvGrpSpPr/>
            <p:nvPr/>
          </p:nvGrpSpPr>
          <p:grpSpPr>
            <a:xfrm>
              <a:off x="1551613" y="4513162"/>
              <a:ext cx="347653" cy="630515"/>
              <a:chOff x="3816307" y="2352225"/>
              <a:chExt cx="1213027" cy="2199981"/>
            </a:xfrm>
          </p:grpSpPr>
          <p:sp>
            <p:nvSpPr>
              <p:cNvPr id="1678" name="Google Shape;1678;p21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21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21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1" name="Google Shape;1681;p21"/>
            <p:cNvGrpSpPr/>
            <p:nvPr/>
          </p:nvGrpSpPr>
          <p:grpSpPr>
            <a:xfrm>
              <a:off x="1899071" y="4839761"/>
              <a:ext cx="166791" cy="302717"/>
              <a:chOff x="3816307" y="2352225"/>
              <a:chExt cx="1213027" cy="2199981"/>
            </a:xfrm>
          </p:grpSpPr>
          <p:sp>
            <p:nvSpPr>
              <p:cNvPr id="1682" name="Google Shape;1682;p21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21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21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85" name="Google Shape;1685;p21"/>
          <p:cNvGrpSpPr/>
          <p:nvPr/>
        </p:nvGrpSpPr>
        <p:grpSpPr>
          <a:xfrm>
            <a:off x="338564" y="2885170"/>
            <a:ext cx="374657" cy="463150"/>
            <a:chOff x="8243489" y="4050570"/>
            <a:chExt cx="374657" cy="463150"/>
          </a:xfrm>
        </p:grpSpPr>
        <p:sp>
          <p:nvSpPr>
            <p:cNvPr id="1686" name="Google Shape;1686;p21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1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2"/>
          <p:cNvSpPr txBox="1"/>
          <p:nvPr>
            <p:ph type="title"/>
          </p:nvPr>
        </p:nvSpPr>
        <p:spPr>
          <a:xfrm>
            <a:off x="713263" y="4471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90" name="Google Shape;1690;p22"/>
          <p:cNvSpPr txBox="1"/>
          <p:nvPr>
            <p:ph idx="1" type="subTitle"/>
          </p:nvPr>
        </p:nvSpPr>
        <p:spPr>
          <a:xfrm>
            <a:off x="713225" y="1386425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91" name="Google Shape;1691;p22"/>
          <p:cNvSpPr txBox="1"/>
          <p:nvPr/>
        </p:nvSpPr>
        <p:spPr>
          <a:xfrm>
            <a:off x="713225" y="33653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2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2" name="Google Shape;1692;p22"/>
          <p:cNvSpPr/>
          <p:nvPr/>
        </p:nvSpPr>
        <p:spPr>
          <a:xfrm>
            <a:off x="515138" y="4603988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3" name="Google Shape;1693;p22"/>
          <p:cNvGrpSpPr/>
          <p:nvPr/>
        </p:nvGrpSpPr>
        <p:grpSpPr>
          <a:xfrm>
            <a:off x="2889706" y="4604004"/>
            <a:ext cx="6382937" cy="1623549"/>
            <a:chOff x="713181" y="3935229"/>
            <a:chExt cx="6382937" cy="1623549"/>
          </a:xfrm>
        </p:grpSpPr>
        <p:sp>
          <p:nvSpPr>
            <p:cNvPr id="1694" name="Google Shape;1694;p22"/>
            <p:cNvSpPr/>
            <p:nvPr/>
          </p:nvSpPr>
          <p:spPr>
            <a:xfrm flipH="1" rot="5400000">
              <a:off x="3092875" y="1555535"/>
              <a:ext cx="1623549" cy="6382937"/>
            </a:xfrm>
            <a:custGeom>
              <a:rect b="b" l="l" r="r" t="t"/>
              <a:pathLst>
                <a:path extrusionOk="0" h="44059" w="1222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5" name="Google Shape;1695;p22"/>
            <p:cNvGrpSpPr/>
            <p:nvPr/>
          </p:nvGrpSpPr>
          <p:grpSpPr>
            <a:xfrm flipH="1" rot="5400000">
              <a:off x="3392071" y="1847512"/>
              <a:ext cx="1257637" cy="5799004"/>
              <a:chOff x="3563222" y="101822"/>
              <a:chExt cx="1212180" cy="5125965"/>
            </a:xfrm>
          </p:grpSpPr>
          <p:sp>
            <p:nvSpPr>
              <p:cNvPr id="1696" name="Google Shape;1696;p22"/>
              <p:cNvSpPr/>
              <p:nvPr/>
            </p:nvSpPr>
            <p:spPr>
              <a:xfrm>
                <a:off x="3563222" y="4946702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3563222" y="506016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3563222" y="4833244"/>
                <a:ext cx="13830" cy="58010"/>
              </a:xfrm>
              <a:custGeom>
                <a:rect b="b" l="l" r="r" t="t"/>
                <a:pathLst>
                  <a:path extrusionOk="0" h="453" w="108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3563222" y="5171569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3563222" y="4043522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3563222" y="4154802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0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3563222" y="3818271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3563222" y="3930064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3563222" y="426826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3563222" y="4380053"/>
                <a:ext cx="13830" cy="57370"/>
              </a:xfrm>
              <a:custGeom>
                <a:rect b="b" l="l" r="r" t="t"/>
                <a:pathLst>
                  <a:path extrusionOk="0" h="448" w="108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3563222" y="449338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3563222" y="4718250"/>
                <a:ext cx="13830" cy="59547"/>
              </a:xfrm>
              <a:custGeom>
                <a:rect b="b" l="l" r="r" t="t"/>
                <a:pathLst>
                  <a:path extrusionOk="0" h="465" w="108">
                    <a:moveTo>
                      <a:pt x="0" y="0"/>
                    </a:moveTo>
                    <a:lnTo>
                      <a:pt x="0" y="26"/>
                    </a:lnTo>
                    <a:lnTo>
                      <a:pt x="0" y="435"/>
                    </a:lnTo>
                    <a:lnTo>
                      <a:pt x="0" y="464"/>
                    </a:lnTo>
                    <a:lnTo>
                      <a:pt x="108" y="464"/>
                    </a:lnTo>
                    <a:lnTo>
                      <a:pt x="108" y="435"/>
                    </a:lnTo>
                    <a:lnTo>
                      <a:pt x="108" y="2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3563222" y="4606457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3746086" y="1978230"/>
                <a:ext cx="57882" cy="31502"/>
              </a:xfrm>
              <a:custGeom>
                <a:rect b="b" l="l" r="r" t="t"/>
                <a:pathLst>
                  <a:path extrusionOk="0" h="246" w="452">
                    <a:moveTo>
                      <a:pt x="438" y="0"/>
                    </a:moveTo>
                    <a:cubicBezTo>
                      <a:pt x="288" y="43"/>
                      <a:pt x="138" y="82"/>
                      <a:pt x="0" y="151"/>
                    </a:cubicBezTo>
                    <a:lnTo>
                      <a:pt x="43" y="246"/>
                    </a:lnTo>
                    <a:cubicBezTo>
                      <a:pt x="180" y="193"/>
                      <a:pt x="314" y="151"/>
                      <a:pt x="451" y="11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3563222" y="266384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3563222" y="2777301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3563222" y="2438721"/>
                <a:ext cx="13830" cy="56089"/>
              </a:xfrm>
              <a:custGeom>
                <a:rect b="b" l="l" r="r" t="t"/>
                <a:pathLst>
                  <a:path extrusionOk="0" h="438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3587424" y="2107567"/>
                <a:ext cx="40338" cy="55833"/>
              </a:xfrm>
              <a:custGeom>
                <a:rect b="b" l="l" r="r" t="t"/>
                <a:pathLst>
                  <a:path extrusionOk="0" h="436" w="315">
                    <a:moveTo>
                      <a:pt x="220" y="1"/>
                    </a:moveTo>
                    <a:cubicBezTo>
                      <a:pt x="138" y="121"/>
                      <a:pt x="69" y="259"/>
                      <a:pt x="1" y="393"/>
                    </a:cubicBezTo>
                    <a:lnTo>
                      <a:pt x="112" y="435"/>
                    </a:lnTo>
                    <a:cubicBezTo>
                      <a:pt x="164" y="298"/>
                      <a:pt x="233" y="177"/>
                      <a:pt x="314" y="53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3563222" y="2325263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3651837" y="2025483"/>
                <a:ext cx="52504" cy="46997"/>
              </a:xfrm>
              <a:custGeom>
                <a:rect b="b" l="l" r="r" t="t"/>
                <a:pathLst>
                  <a:path extrusionOk="0" h="367" w="410">
                    <a:moveTo>
                      <a:pt x="344" y="1"/>
                    </a:moveTo>
                    <a:cubicBezTo>
                      <a:pt x="220" y="83"/>
                      <a:pt x="112" y="177"/>
                      <a:pt x="1" y="285"/>
                    </a:cubicBezTo>
                    <a:lnTo>
                      <a:pt x="83" y="367"/>
                    </a:lnTo>
                    <a:cubicBezTo>
                      <a:pt x="181" y="259"/>
                      <a:pt x="289" y="177"/>
                      <a:pt x="410" y="96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3563222" y="2212189"/>
                <a:ext cx="21001" cy="57498"/>
              </a:xfrm>
              <a:custGeom>
                <a:rect b="b" l="l" r="r" t="t"/>
                <a:pathLst>
                  <a:path extrusionOk="0" h="449" w="164">
                    <a:moveTo>
                      <a:pt x="56" y="1"/>
                    </a:moveTo>
                    <a:cubicBezTo>
                      <a:pt x="26" y="148"/>
                      <a:pt x="13" y="298"/>
                      <a:pt x="0" y="448"/>
                    </a:cubicBezTo>
                    <a:lnTo>
                      <a:pt x="121" y="448"/>
                    </a:lnTo>
                    <a:cubicBezTo>
                      <a:pt x="121" y="311"/>
                      <a:pt x="137" y="164"/>
                      <a:pt x="163" y="27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3563222" y="2550386"/>
                <a:ext cx="13830" cy="57498"/>
              </a:xfrm>
              <a:custGeom>
                <a:rect b="b" l="l" r="r" t="t"/>
                <a:pathLst>
                  <a:path extrusionOk="0" h="449" w="108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3563222" y="345203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3563222" y="3565488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3563222" y="2888582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3563222" y="3790226"/>
                <a:ext cx="13830" cy="19337"/>
              </a:xfrm>
              <a:custGeom>
                <a:rect b="b" l="l" r="r" t="t"/>
                <a:pathLst>
                  <a:path extrusionOk="0" h="151" w="108">
                    <a:moveTo>
                      <a:pt x="0" y="0"/>
                    </a:moveTo>
                    <a:lnTo>
                      <a:pt x="0" y="151"/>
                    </a:lnTo>
                    <a:lnTo>
                      <a:pt x="108" y="1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3563222" y="367715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3563222" y="300204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3563222" y="3113833"/>
                <a:ext cx="13830" cy="57498"/>
              </a:xfrm>
              <a:custGeom>
                <a:rect b="b" l="l" r="r" t="t"/>
                <a:pathLst>
                  <a:path extrusionOk="0" h="449" w="108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3563222" y="3338572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3563222" y="3227291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4161244" y="292174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4161244" y="2358685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" y="1"/>
                    </a:move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4161244" y="247175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4161244" y="2583424"/>
                <a:ext cx="16135" cy="58010"/>
              </a:xfrm>
              <a:custGeom>
                <a:rect b="b" l="l" r="r" t="t"/>
                <a:pathLst>
                  <a:path extrusionOk="0" h="453" w="126">
                    <a:moveTo>
                      <a:pt x="1" y="1"/>
                    </a:moveTo>
                    <a:lnTo>
                      <a:pt x="1" y="452"/>
                    </a:lnTo>
                    <a:lnTo>
                      <a:pt x="125" y="452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4161244" y="3373787"/>
                <a:ext cx="16135" cy="55705"/>
              </a:xfrm>
              <a:custGeom>
                <a:rect b="b" l="l" r="r" t="t"/>
                <a:pathLst>
                  <a:path extrusionOk="0" h="435" w="126">
                    <a:moveTo>
                      <a:pt x="1" y="0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42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4393154" y="3710319"/>
                <a:ext cx="57882" cy="22666"/>
              </a:xfrm>
              <a:custGeom>
                <a:rect b="b" l="l" r="r" t="t"/>
                <a:pathLst>
                  <a:path extrusionOk="0" h="177" w="452">
                    <a:moveTo>
                      <a:pt x="30" y="0"/>
                    </a:moveTo>
                    <a:lnTo>
                      <a:pt x="1" y="108"/>
                    </a:lnTo>
                    <a:cubicBezTo>
                      <a:pt x="138" y="151"/>
                      <a:pt x="288" y="177"/>
                      <a:pt x="439" y="177"/>
                    </a:cubicBezTo>
                    <a:lnTo>
                      <a:pt x="452" y="69"/>
                    </a:lnTo>
                    <a:cubicBezTo>
                      <a:pt x="301" y="52"/>
                      <a:pt x="164" y="39"/>
                      <a:pt x="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4161244" y="2696882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4168415" y="3483403"/>
                <a:ext cx="29837" cy="57882"/>
              </a:xfrm>
              <a:custGeom>
                <a:rect b="b" l="l" r="r" t="t"/>
                <a:pathLst>
                  <a:path extrusionOk="0" h="452" w="233">
                    <a:moveTo>
                      <a:pt x="108" y="1"/>
                    </a:moveTo>
                    <a:lnTo>
                      <a:pt x="0" y="27"/>
                    </a:lnTo>
                    <a:cubicBezTo>
                      <a:pt x="27" y="164"/>
                      <a:pt x="69" y="314"/>
                      <a:pt x="121" y="452"/>
                    </a:cubicBezTo>
                    <a:lnTo>
                      <a:pt x="233" y="409"/>
                    </a:lnTo>
                    <a:cubicBezTo>
                      <a:pt x="177" y="288"/>
                      <a:pt x="134" y="138"/>
                      <a:pt x="1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4288532" y="3664603"/>
                <a:ext cx="56217" cy="40338"/>
              </a:xfrm>
              <a:custGeom>
                <a:rect b="b" l="l" r="r" t="t"/>
                <a:pathLst>
                  <a:path extrusionOk="0" h="315" w="439">
                    <a:moveTo>
                      <a:pt x="69" y="1"/>
                    </a:moveTo>
                    <a:lnTo>
                      <a:pt x="1" y="83"/>
                    </a:lnTo>
                    <a:cubicBezTo>
                      <a:pt x="125" y="181"/>
                      <a:pt x="259" y="246"/>
                      <a:pt x="396" y="315"/>
                    </a:cubicBezTo>
                    <a:lnTo>
                      <a:pt x="439" y="220"/>
                    </a:lnTo>
                    <a:cubicBezTo>
                      <a:pt x="314" y="151"/>
                      <a:pt x="193" y="83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4210290" y="3584696"/>
                <a:ext cx="45332" cy="54168"/>
              </a:xfrm>
              <a:custGeom>
                <a:rect b="b" l="l" r="r" t="t"/>
                <a:pathLst>
                  <a:path extrusionOk="0" h="423" w="354">
                    <a:moveTo>
                      <a:pt x="95" y="1"/>
                    </a:moveTo>
                    <a:lnTo>
                      <a:pt x="0" y="69"/>
                    </a:lnTo>
                    <a:cubicBezTo>
                      <a:pt x="82" y="190"/>
                      <a:pt x="177" y="314"/>
                      <a:pt x="285" y="422"/>
                    </a:cubicBezTo>
                    <a:lnTo>
                      <a:pt x="353" y="341"/>
                    </a:lnTo>
                    <a:cubicBezTo>
                      <a:pt x="259" y="233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3857879" y="1971571"/>
                <a:ext cx="57882" cy="17288"/>
              </a:xfrm>
              <a:custGeom>
                <a:rect b="b" l="l" r="r" t="t"/>
                <a:pathLst>
                  <a:path extrusionOk="0" h="135" w="452">
                    <a:moveTo>
                      <a:pt x="0" y="0"/>
                    </a:moveTo>
                    <a:lnTo>
                      <a:pt x="13" y="108"/>
                    </a:lnTo>
                    <a:lnTo>
                      <a:pt x="95" y="108"/>
                    </a:lnTo>
                    <a:cubicBezTo>
                      <a:pt x="206" y="108"/>
                      <a:pt x="327" y="121"/>
                      <a:pt x="435" y="134"/>
                    </a:cubicBezTo>
                    <a:lnTo>
                      <a:pt x="451" y="26"/>
                    </a:lnTo>
                    <a:cubicBezTo>
                      <a:pt x="340" y="13"/>
                      <a:pt x="219" y="0"/>
                      <a:pt x="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4161244" y="2245228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09" y="1"/>
                    </a:moveTo>
                    <a:lnTo>
                      <a:pt x="1" y="14"/>
                    </a:lnTo>
                    <a:lnTo>
                      <a:pt x="1" y="259"/>
                    </a:ln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259"/>
                    </a:lnTo>
                    <a:cubicBezTo>
                      <a:pt x="125" y="164"/>
                      <a:pt x="109" y="83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4129870" y="2135227"/>
                <a:ext cx="33167" cy="57882"/>
              </a:xfrm>
              <a:custGeom>
                <a:rect b="b" l="l" r="r" t="t"/>
                <a:pathLst>
                  <a:path extrusionOk="0" h="452" w="259">
                    <a:moveTo>
                      <a:pt x="96" y="0"/>
                    </a:moveTo>
                    <a:lnTo>
                      <a:pt x="1" y="56"/>
                    </a:lnTo>
                    <a:cubicBezTo>
                      <a:pt x="56" y="177"/>
                      <a:pt x="109" y="314"/>
                      <a:pt x="151" y="451"/>
                    </a:cubicBezTo>
                    <a:lnTo>
                      <a:pt x="259" y="422"/>
                    </a:lnTo>
                    <a:cubicBezTo>
                      <a:pt x="220" y="275"/>
                      <a:pt x="164" y="138"/>
                      <a:pt x="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4062129" y="2046484"/>
                <a:ext cx="48662" cy="50711"/>
              </a:xfrm>
              <a:custGeom>
                <a:rect b="b" l="l" r="r" t="t"/>
                <a:pathLst>
                  <a:path extrusionOk="0" h="396" w="380">
                    <a:moveTo>
                      <a:pt x="66" y="0"/>
                    </a:moveTo>
                    <a:lnTo>
                      <a:pt x="0" y="82"/>
                    </a:lnTo>
                    <a:cubicBezTo>
                      <a:pt x="108" y="177"/>
                      <a:pt x="203" y="285"/>
                      <a:pt x="285" y="396"/>
                    </a:cubicBezTo>
                    <a:lnTo>
                      <a:pt x="379" y="327"/>
                    </a:lnTo>
                    <a:cubicBezTo>
                      <a:pt x="285" y="203"/>
                      <a:pt x="177" y="95"/>
                      <a:pt x="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3965830" y="1988731"/>
                <a:ext cx="57882" cy="36881"/>
              </a:xfrm>
              <a:custGeom>
                <a:rect b="b" l="l" r="r" t="t"/>
                <a:pathLst>
                  <a:path extrusionOk="0" h="288" w="452">
                    <a:moveTo>
                      <a:pt x="43" y="0"/>
                    </a:moveTo>
                    <a:lnTo>
                      <a:pt x="0" y="95"/>
                    </a:lnTo>
                    <a:cubicBezTo>
                      <a:pt x="138" y="151"/>
                      <a:pt x="275" y="206"/>
                      <a:pt x="396" y="288"/>
                    </a:cubicBezTo>
                    <a:lnTo>
                      <a:pt x="452" y="193"/>
                    </a:lnTo>
                    <a:cubicBezTo>
                      <a:pt x="327" y="111"/>
                      <a:pt x="193" y="56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4161244" y="3260329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0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4161244" y="303507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1"/>
                    </a:moveTo>
                    <a:lnTo>
                      <a:pt x="1" y="439"/>
                    </a:lnTo>
                    <a:lnTo>
                      <a:pt x="125" y="43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4161244" y="2810340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4161244" y="3146872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" y="1"/>
                    </a:moveTo>
                    <a:lnTo>
                      <a:pt x="1" y="448"/>
                    </a:lnTo>
                    <a:lnTo>
                      <a:pt x="125" y="448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4761060" y="123191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4761060" y="1343711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4761060" y="1003338"/>
                <a:ext cx="14342" cy="59547"/>
              </a:xfrm>
              <a:custGeom>
                <a:rect b="b" l="l" r="r" t="t"/>
                <a:pathLst>
                  <a:path extrusionOk="0" h="465" w="112">
                    <a:moveTo>
                      <a:pt x="1" y="1"/>
                    </a:moveTo>
                    <a:lnTo>
                      <a:pt x="1" y="27"/>
                    </a:lnTo>
                    <a:lnTo>
                      <a:pt x="1" y="436"/>
                    </a:lnTo>
                    <a:lnTo>
                      <a:pt x="1" y="465"/>
                    </a:lnTo>
                    <a:lnTo>
                      <a:pt x="112" y="465"/>
                    </a:lnTo>
                    <a:lnTo>
                      <a:pt x="112" y="436"/>
                    </a:lnTo>
                    <a:lnTo>
                      <a:pt x="112" y="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4761060" y="1118460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4761060" y="2020105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4761060" y="2131898"/>
                <a:ext cx="14342" cy="57370"/>
              </a:xfrm>
              <a:custGeom>
                <a:rect b="b" l="l" r="r" t="t"/>
                <a:pathLst>
                  <a:path extrusionOk="0" h="448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4761060" y="1456657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4761060" y="224522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4761060" y="1570115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4761060" y="168190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4761060" y="1906647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4761060" y="1795366"/>
                <a:ext cx="14342" cy="55705"/>
              </a:xfrm>
              <a:custGeom>
                <a:rect b="b" l="l" r="r" t="t"/>
                <a:pathLst>
                  <a:path extrusionOk="0" h="435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4761060" y="32860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4761060" y="440018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22"/>
              <p:cNvSpPr/>
              <p:nvPr/>
            </p:nvSpPr>
            <p:spPr>
              <a:xfrm>
                <a:off x="4761060" y="101822"/>
                <a:ext cx="14342" cy="57370"/>
              </a:xfrm>
              <a:custGeom>
                <a:rect b="b" l="l" r="r" t="t"/>
                <a:pathLst>
                  <a:path extrusionOk="0" h="448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22"/>
              <p:cNvSpPr/>
              <p:nvPr/>
            </p:nvSpPr>
            <p:spPr>
              <a:xfrm>
                <a:off x="4761060" y="215152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22"/>
              <p:cNvSpPr/>
              <p:nvPr/>
            </p:nvSpPr>
            <p:spPr>
              <a:xfrm>
                <a:off x="4761060" y="553476"/>
                <a:ext cx="14342" cy="55705"/>
              </a:xfrm>
              <a:custGeom>
                <a:rect b="b" l="l" r="r" t="t"/>
                <a:pathLst>
                  <a:path extrusionOk="0" h="435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22"/>
              <p:cNvSpPr/>
              <p:nvPr/>
            </p:nvSpPr>
            <p:spPr>
              <a:xfrm>
                <a:off x="4761060" y="665141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1"/>
                    </a:moveTo>
                    <a:lnTo>
                      <a:pt x="1" y="449"/>
                    </a:lnTo>
                    <a:lnTo>
                      <a:pt x="112" y="44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22"/>
              <p:cNvSpPr/>
              <p:nvPr/>
            </p:nvSpPr>
            <p:spPr>
              <a:xfrm>
                <a:off x="4761060" y="77859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22"/>
              <p:cNvSpPr/>
              <p:nvPr/>
            </p:nvSpPr>
            <p:spPr>
              <a:xfrm>
                <a:off x="4761060" y="889880"/>
                <a:ext cx="14342" cy="58010"/>
              </a:xfrm>
              <a:custGeom>
                <a:rect b="b" l="l" r="r" t="t"/>
                <a:pathLst>
                  <a:path extrusionOk="0" h="453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22"/>
              <p:cNvSpPr/>
              <p:nvPr/>
            </p:nvSpPr>
            <p:spPr>
              <a:xfrm>
                <a:off x="4761060" y="2921749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22"/>
              <p:cNvSpPr/>
              <p:nvPr/>
            </p:nvSpPr>
            <p:spPr>
              <a:xfrm>
                <a:off x="4761060" y="2358685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22"/>
              <p:cNvSpPr/>
              <p:nvPr/>
            </p:nvSpPr>
            <p:spPr>
              <a:xfrm>
                <a:off x="4761060" y="2470094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0"/>
                    </a:moveTo>
                    <a:lnTo>
                      <a:pt x="1" y="451"/>
                    </a:lnTo>
                    <a:lnTo>
                      <a:pt x="112" y="45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22"/>
              <p:cNvSpPr/>
              <p:nvPr/>
            </p:nvSpPr>
            <p:spPr>
              <a:xfrm>
                <a:off x="4761060" y="2583424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22"/>
              <p:cNvSpPr/>
              <p:nvPr/>
            </p:nvSpPr>
            <p:spPr>
              <a:xfrm>
                <a:off x="4761060" y="3368281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42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22"/>
              <p:cNvSpPr/>
              <p:nvPr/>
            </p:nvSpPr>
            <p:spPr>
              <a:xfrm>
                <a:off x="4485739" y="3710319"/>
                <a:ext cx="59547" cy="22666"/>
              </a:xfrm>
              <a:custGeom>
                <a:rect b="b" l="l" r="r" t="t"/>
                <a:pathLst>
                  <a:path extrusionOk="0" h="177" w="465">
                    <a:moveTo>
                      <a:pt x="435" y="0"/>
                    </a:moveTo>
                    <a:cubicBezTo>
                      <a:pt x="288" y="26"/>
                      <a:pt x="150" y="52"/>
                      <a:pt x="0" y="69"/>
                    </a:cubicBezTo>
                    <a:lnTo>
                      <a:pt x="13" y="177"/>
                    </a:lnTo>
                    <a:cubicBezTo>
                      <a:pt x="163" y="164"/>
                      <a:pt x="314" y="134"/>
                      <a:pt x="464" y="108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22"/>
              <p:cNvSpPr/>
              <p:nvPr/>
            </p:nvSpPr>
            <p:spPr>
              <a:xfrm>
                <a:off x="4761060" y="2696882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4740187" y="3480074"/>
                <a:ext cx="29837" cy="57498"/>
              </a:xfrm>
              <a:custGeom>
                <a:rect b="b" l="l" r="r" t="t"/>
                <a:pathLst>
                  <a:path extrusionOk="0" h="449" w="233">
                    <a:moveTo>
                      <a:pt x="125" y="0"/>
                    </a:moveTo>
                    <a:cubicBezTo>
                      <a:pt x="98" y="134"/>
                      <a:pt x="56" y="272"/>
                      <a:pt x="0" y="409"/>
                    </a:cubicBezTo>
                    <a:lnTo>
                      <a:pt x="98" y="448"/>
                    </a:lnTo>
                    <a:cubicBezTo>
                      <a:pt x="151" y="314"/>
                      <a:pt x="206" y="164"/>
                      <a:pt x="232" y="13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4592025" y="3662938"/>
                <a:ext cx="56217" cy="42003"/>
              </a:xfrm>
              <a:custGeom>
                <a:rect b="b" l="l" r="r" t="t"/>
                <a:pathLst>
                  <a:path extrusionOk="0" h="328" w="439">
                    <a:moveTo>
                      <a:pt x="370" y="1"/>
                    </a:moveTo>
                    <a:cubicBezTo>
                      <a:pt x="259" y="83"/>
                      <a:pt x="138" y="164"/>
                      <a:pt x="0" y="220"/>
                    </a:cubicBezTo>
                    <a:lnTo>
                      <a:pt x="56" y="328"/>
                    </a:lnTo>
                    <a:cubicBezTo>
                      <a:pt x="193" y="259"/>
                      <a:pt x="314" y="177"/>
                      <a:pt x="438" y="96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4681153" y="3580982"/>
                <a:ext cx="45332" cy="52376"/>
              </a:xfrm>
              <a:custGeom>
                <a:rect b="b" l="l" r="r" t="t"/>
                <a:pathLst>
                  <a:path extrusionOk="0" h="409" w="354">
                    <a:moveTo>
                      <a:pt x="259" y="0"/>
                    </a:moveTo>
                    <a:cubicBezTo>
                      <a:pt x="190" y="124"/>
                      <a:pt x="95" y="232"/>
                      <a:pt x="1" y="343"/>
                    </a:cubicBezTo>
                    <a:lnTo>
                      <a:pt x="82" y="409"/>
                    </a:lnTo>
                    <a:cubicBezTo>
                      <a:pt x="177" y="301"/>
                      <a:pt x="272" y="180"/>
                      <a:pt x="354" y="56"/>
                    </a:cubicBez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22"/>
              <p:cNvSpPr/>
              <p:nvPr/>
            </p:nvSpPr>
            <p:spPr>
              <a:xfrm>
                <a:off x="4761060" y="326032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22"/>
              <p:cNvSpPr/>
              <p:nvPr/>
            </p:nvSpPr>
            <p:spPr>
              <a:xfrm>
                <a:off x="4761060" y="3035079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22"/>
              <p:cNvSpPr/>
              <p:nvPr/>
            </p:nvSpPr>
            <p:spPr>
              <a:xfrm>
                <a:off x="4761060" y="2808675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22"/>
              <p:cNvSpPr/>
              <p:nvPr/>
            </p:nvSpPr>
            <p:spPr>
              <a:xfrm>
                <a:off x="4761060" y="3146872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1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80" name="Google Shape;1780;p22"/>
          <p:cNvGrpSpPr/>
          <p:nvPr/>
        </p:nvGrpSpPr>
        <p:grpSpPr>
          <a:xfrm>
            <a:off x="467713" y="4562414"/>
            <a:ext cx="750012" cy="630423"/>
            <a:chOff x="1507450" y="3919292"/>
            <a:chExt cx="953486" cy="801453"/>
          </a:xfrm>
        </p:grpSpPr>
        <p:grpSp>
          <p:nvGrpSpPr>
            <p:cNvPr id="1781" name="Google Shape;1781;p22"/>
            <p:cNvGrpSpPr/>
            <p:nvPr/>
          </p:nvGrpSpPr>
          <p:grpSpPr>
            <a:xfrm>
              <a:off x="1806988" y="3919292"/>
              <a:ext cx="441906" cy="801453"/>
              <a:chOff x="3816307" y="2352225"/>
              <a:chExt cx="1213027" cy="2199981"/>
            </a:xfrm>
          </p:grpSpPr>
          <p:sp>
            <p:nvSpPr>
              <p:cNvPr id="1782" name="Google Shape;1782;p22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22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22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5" name="Google Shape;1785;p22"/>
            <p:cNvGrpSpPr/>
            <p:nvPr/>
          </p:nvGrpSpPr>
          <p:grpSpPr>
            <a:xfrm>
              <a:off x="2248899" y="4334549"/>
              <a:ext cx="212037" cy="384777"/>
              <a:chOff x="3816307" y="2352225"/>
              <a:chExt cx="1213027" cy="2199981"/>
            </a:xfrm>
          </p:grpSpPr>
          <p:sp>
            <p:nvSpPr>
              <p:cNvPr id="1786" name="Google Shape;1786;p22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22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22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9" name="Google Shape;1789;p22"/>
            <p:cNvGrpSpPr/>
            <p:nvPr/>
          </p:nvGrpSpPr>
          <p:grpSpPr>
            <a:xfrm>
              <a:off x="1507450" y="4205080"/>
              <a:ext cx="212025" cy="514245"/>
              <a:chOff x="3816313" y="1611982"/>
              <a:chExt cx="1212958" cy="2940225"/>
            </a:xfrm>
          </p:grpSpPr>
          <p:sp>
            <p:nvSpPr>
              <p:cNvPr id="1790" name="Google Shape;1790;p22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22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22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23"/>
          <p:cNvSpPr/>
          <p:nvPr/>
        </p:nvSpPr>
        <p:spPr>
          <a:xfrm flipH="1">
            <a:off x="-820831" y="4481688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5" name="Google Shape;1795;p23"/>
          <p:cNvGrpSpPr/>
          <p:nvPr/>
        </p:nvGrpSpPr>
        <p:grpSpPr>
          <a:xfrm flipH="1">
            <a:off x="157091" y="4203130"/>
            <a:ext cx="1103228" cy="3337661"/>
            <a:chOff x="1825573" y="1896181"/>
            <a:chExt cx="964529" cy="2918046"/>
          </a:xfrm>
        </p:grpSpPr>
        <p:sp>
          <p:nvSpPr>
            <p:cNvPr id="1796" name="Google Shape;1796;p23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97" name="Google Shape;1797;p23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1798" name="Google Shape;1798;p23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23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23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23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23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23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23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23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23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23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23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23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23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23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23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23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23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23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23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23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23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23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23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23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23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23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23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23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23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23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23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23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23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23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23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23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23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23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23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23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23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23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23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23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23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23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23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23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23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23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23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49" name="Google Shape;1849;p23"/>
          <p:cNvGrpSpPr/>
          <p:nvPr/>
        </p:nvGrpSpPr>
        <p:grpSpPr>
          <a:xfrm>
            <a:off x="8430767" y="-1618067"/>
            <a:ext cx="4242221" cy="6761580"/>
            <a:chOff x="1336575" y="1389950"/>
            <a:chExt cx="1583450" cy="2523825"/>
          </a:xfrm>
        </p:grpSpPr>
        <p:sp>
          <p:nvSpPr>
            <p:cNvPr id="1850" name="Google Shape;1850;p23"/>
            <p:cNvSpPr/>
            <p:nvPr/>
          </p:nvSpPr>
          <p:spPr>
            <a:xfrm>
              <a:off x="1336575" y="1389950"/>
              <a:ext cx="1583450" cy="2523825"/>
            </a:xfrm>
            <a:custGeom>
              <a:rect b="b" l="l" r="r" t="t"/>
              <a:pathLst>
                <a:path extrusionOk="0" h="100953" w="63338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2510150" y="2649325"/>
              <a:ext cx="11700" cy="5775"/>
            </a:xfrm>
            <a:custGeom>
              <a:rect b="b" l="l" r="r" t="t"/>
              <a:pathLst>
                <a:path extrusionOk="0" h="231" w="468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1406350" y="1423450"/>
              <a:ext cx="1080625" cy="1231650"/>
            </a:xfrm>
            <a:custGeom>
              <a:rect b="b" l="l" r="r" t="t"/>
              <a:pathLst>
                <a:path extrusionOk="0" h="49266" w="43225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1406350" y="1389950"/>
              <a:ext cx="5950" cy="11725"/>
            </a:xfrm>
            <a:custGeom>
              <a:rect b="b" l="l" r="r" t="t"/>
              <a:pathLst>
                <a:path extrusionOk="0" h="469" w="238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2841525" y="3857075"/>
              <a:ext cx="5950" cy="24100"/>
            </a:xfrm>
            <a:custGeom>
              <a:rect b="b" l="l" r="r" t="t"/>
              <a:pathLst>
                <a:path extrusionOk="0" h="964" w="238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2841525" y="38105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2836450" y="2740900"/>
              <a:ext cx="10325" cy="24075"/>
            </a:xfrm>
            <a:custGeom>
              <a:rect b="b" l="l" r="r" t="t"/>
              <a:pathLst>
                <a:path extrusionOk="0" h="963" w="413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2841525" y="37175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2841525" y="36246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2841525" y="35780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2841525" y="376412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2817625" y="2697975"/>
              <a:ext cx="16775" cy="23400"/>
            </a:xfrm>
            <a:custGeom>
              <a:rect b="b" l="l" r="r" t="t"/>
              <a:pathLst>
                <a:path extrusionOk="0" h="936" w="671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2841525" y="36709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2510150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2556725" y="2649325"/>
              <a:ext cx="22500" cy="5775"/>
            </a:xfrm>
            <a:custGeom>
              <a:rect b="b" l="l" r="r" t="t"/>
              <a:pathLst>
                <a:path extrusionOk="0" h="231" w="90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>
              <a:off x="2648975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>
              <a:off x="2602575" y="26493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2695550" y="2648625"/>
              <a:ext cx="23200" cy="6475"/>
            </a:xfrm>
            <a:custGeom>
              <a:rect b="b" l="l" r="r" t="t"/>
              <a:pathLst>
                <a:path extrusionOk="0" h="259" w="928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2741225" y="2651600"/>
              <a:ext cx="24100" cy="11525"/>
            </a:xfrm>
            <a:custGeom>
              <a:rect b="b" l="l" r="r" t="t"/>
              <a:pathLst>
                <a:path extrusionOk="0" h="461" w="964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784125" y="2667475"/>
              <a:ext cx="22525" cy="17450"/>
            </a:xfrm>
            <a:custGeom>
              <a:rect b="b" l="l" r="r" t="t"/>
              <a:pathLst>
                <a:path extrusionOk="0" h="698" w="901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41525" y="29276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2841525" y="2974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2841525" y="302062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2841525" y="311377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841525" y="30672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841525" y="27881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41525" y="2834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2841525" y="35314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2841525" y="28811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2841525" y="3346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41525" y="33928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841525" y="34392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2841525" y="31601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841525" y="34850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841525" y="3206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841525" y="3253300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3"/>
            <p:cNvSpPr/>
            <p:nvPr/>
          </p:nvSpPr>
          <p:spPr>
            <a:xfrm>
              <a:off x="2841525" y="32996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3"/>
            <p:cNvSpPr/>
            <p:nvPr/>
          </p:nvSpPr>
          <p:spPr>
            <a:xfrm>
              <a:off x="2841525" y="3902075"/>
              <a:ext cx="5950" cy="11700"/>
            </a:xfrm>
            <a:custGeom>
              <a:rect b="b" l="l" r="r" t="t"/>
              <a:pathLst>
                <a:path extrusionOk="0" h="468" w="238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8" name="Google Shape;1888;p23"/>
          <p:cNvGrpSpPr/>
          <p:nvPr/>
        </p:nvGrpSpPr>
        <p:grpSpPr>
          <a:xfrm flipH="1">
            <a:off x="521386" y="3951370"/>
            <a:ext cx="374657" cy="463150"/>
            <a:chOff x="8243489" y="4050570"/>
            <a:chExt cx="374657" cy="463150"/>
          </a:xfrm>
        </p:grpSpPr>
        <p:sp>
          <p:nvSpPr>
            <p:cNvPr id="1889" name="Google Shape;1889;p23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  <p:grpSp>
        <p:nvGrpSpPr>
          <p:cNvPr id="1891" name="Google Shape;1891;p23"/>
          <p:cNvGrpSpPr/>
          <p:nvPr/>
        </p:nvGrpSpPr>
        <p:grpSpPr>
          <a:xfrm flipH="1">
            <a:off x="7788215" y="4513090"/>
            <a:ext cx="711583" cy="630414"/>
            <a:chOff x="460371" y="2406765"/>
            <a:chExt cx="711583" cy="630414"/>
          </a:xfrm>
        </p:grpSpPr>
        <p:grpSp>
          <p:nvGrpSpPr>
            <p:cNvPr id="1892" name="Google Shape;1892;p23"/>
            <p:cNvGrpSpPr/>
            <p:nvPr/>
          </p:nvGrpSpPr>
          <p:grpSpPr>
            <a:xfrm>
              <a:off x="666102" y="2406765"/>
              <a:ext cx="505852" cy="630414"/>
              <a:chOff x="666102" y="2406765"/>
              <a:chExt cx="505852" cy="630414"/>
            </a:xfrm>
          </p:grpSpPr>
          <p:grpSp>
            <p:nvGrpSpPr>
              <p:cNvPr id="1893" name="Google Shape;1893;p23"/>
              <p:cNvGrpSpPr/>
              <p:nvPr/>
            </p:nvGrpSpPr>
            <p:grpSpPr>
              <a:xfrm>
                <a:off x="1005172" y="2632603"/>
                <a:ext cx="166782" cy="404575"/>
                <a:chOff x="3816313" y="1611982"/>
                <a:chExt cx="1212958" cy="2940225"/>
              </a:xfrm>
            </p:grpSpPr>
            <p:sp>
              <p:nvSpPr>
                <p:cNvPr id="1894" name="Google Shape;1894;p23"/>
                <p:cNvSpPr/>
                <p:nvPr/>
              </p:nvSpPr>
              <p:spPr>
                <a:xfrm>
                  <a:off x="3816313" y="1613408"/>
                  <a:ext cx="1212958" cy="1949969"/>
                </a:xfrm>
                <a:custGeom>
                  <a:rect b="b" l="l" r="r" t="t"/>
                  <a:pathLst>
                    <a:path extrusionOk="0" h="6836" w="6852">
                      <a:moveTo>
                        <a:pt x="3422" y="1"/>
                      </a:moveTo>
                      <a:cubicBezTo>
                        <a:pt x="1540" y="1"/>
                        <a:pt x="14" y="1519"/>
                        <a:pt x="1" y="3404"/>
                      </a:cubicBezTo>
                      <a:cubicBezTo>
                        <a:pt x="1" y="5299"/>
                        <a:pt x="1524" y="6836"/>
                        <a:pt x="3420" y="6836"/>
                      </a:cubicBezTo>
                      <a:cubicBezTo>
                        <a:pt x="3430" y="6836"/>
                        <a:pt x="3440" y="6836"/>
                        <a:pt x="3450" y="6836"/>
                      </a:cubicBezTo>
                      <a:cubicBezTo>
                        <a:pt x="5316" y="6836"/>
                        <a:pt x="6836" y="5315"/>
                        <a:pt x="6852" y="3433"/>
                      </a:cubicBezTo>
                      <a:cubicBezTo>
                        <a:pt x="6852" y="1540"/>
                        <a:pt x="5326" y="1"/>
                        <a:pt x="3446" y="1"/>
                      </a:cubicBezTo>
                      <a:cubicBezTo>
                        <a:pt x="3438" y="1"/>
                        <a:pt x="3430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5" name="Google Shape;1895;p23"/>
                <p:cNvSpPr/>
                <p:nvPr/>
              </p:nvSpPr>
              <p:spPr>
                <a:xfrm>
                  <a:off x="4199464" y="2602232"/>
                  <a:ext cx="351972" cy="1949975"/>
                </a:xfrm>
                <a:custGeom>
                  <a:rect b="b" l="l" r="r" t="t"/>
                  <a:pathLst>
                    <a:path extrusionOk="0" h="9712" w="2044">
                      <a:moveTo>
                        <a:pt x="1187" y="1"/>
                      </a:moveTo>
                      <a:lnTo>
                        <a:pt x="929" y="3420"/>
                      </a:lnTo>
                      <a:lnTo>
                        <a:pt x="14" y="2262"/>
                      </a:lnTo>
                      <a:lnTo>
                        <a:pt x="1" y="2276"/>
                      </a:lnTo>
                      <a:lnTo>
                        <a:pt x="900" y="3815"/>
                      </a:lnTo>
                      <a:lnTo>
                        <a:pt x="736" y="9712"/>
                      </a:lnTo>
                      <a:lnTo>
                        <a:pt x="1635" y="9712"/>
                      </a:lnTo>
                      <a:lnTo>
                        <a:pt x="1364" y="1854"/>
                      </a:lnTo>
                      <a:lnTo>
                        <a:pt x="2044" y="1020"/>
                      </a:lnTo>
                      <a:lnTo>
                        <a:pt x="2031" y="1007"/>
                      </a:lnTo>
                      <a:lnTo>
                        <a:pt x="1351" y="1648"/>
                      </a:lnTo>
                      <a:lnTo>
                        <a:pt x="1240" y="14"/>
                      </a:lnTo>
                      <a:lnTo>
                        <a:pt x="11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6" name="Google Shape;1896;p23"/>
                <p:cNvSpPr/>
                <p:nvPr/>
              </p:nvSpPr>
              <p:spPr>
                <a:xfrm>
                  <a:off x="4331976" y="1611982"/>
                  <a:ext cx="697292" cy="1951395"/>
                </a:xfrm>
                <a:custGeom>
                  <a:rect b="b" l="l" r="r" t="t"/>
                  <a:pathLst>
                    <a:path extrusionOk="0" h="6841" w="3939">
                      <a:moveTo>
                        <a:pt x="383" y="1"/>
                      </a:moveTo>
                      <a:cubicBezTo>
                        <a:pt x="248" y="1"/>
                        <a:pt x="120" y="13"/>
                        <a:pt x="0" y="32"/>
                      </a:cubicBezTo>
                      <a:cubicBezTo>
                        <a:pt x="1651" y="290"/>
                        <a:pt x="2903" y="1722"/>
                        <a:pt x="2903" y="3438"/>
                      </a:cubicBezTo>
                      <a:cubicBezTo>
                        <a:pt x="2890" y="5141"/>
                        <a:pt x="1635" y="6556"/>
                        <a:pt x="0" y="6801"/>
                      </a:cubicBezTo>
                      <a:cubicBezTo>
                        <a:pt x="164" y="6828"/>
                        <a:pt x="327" y="6841"/>
                        <a:pt x="507" y="6841"/>
                      </a:cubicBezTo>
                      <a:cubicBezTo>
                        <a:pt x="517" y="6841"/>
                        <a:pt x="527" y="6841"/>
                        <a:pt x="537" y="6841"/>
                      </a:cubicBezTo>
                      <a:cubicBezTo>
                        <a:pt x="2403" y="6841"/>
                        <a:pt x="3923" y="5320"/>
                        <a:pt x="3939" y="3438"/>
                      </a:cubicBezTo>
                      <a:cubicBezTo>
                        <a:pt x="3939" y="1545"/>
                        <a:pt x="2413" y="6"/>
                        <a:pt x="533" y="6"/>
                      </a:cubicBezTo>
                      <a:cubicBezTo>
                        <a:pt x="482" y="2"/>
                        <a:pt x="432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473A50">
                    <a:alpha val="434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97" name="Google Shape;1897;p23"/>
              <p:cNvGrpSpPr/>
              <p:nvPr/>
            </p:nvGrpSpPr>
            <p:grpSpPr>
              <a:xfrm>
                <a:off x="666102" y="2406765"/>
                <a:ext cx="259816" cy="630384"/>
                <a:chOff x="3816313" y="1611982"/>
                <a:chExt cx="1212958" cy="2940225"/>
              </a:xfrm>
            </p:grpSpPr>
            <p:sp>
              <p:nvSpPr>
                <p:cNvPr id="1898" name="Google Shape;1898;p23"/>
                <p:cNvSpPr/>
                <p:nvPr/>
              </p:nvSpPr>
              <p:spPr>
                <a:xfrm>
                  <a:off x="3816313" y="1613408"/>
                  <a:ext cx="1212958" cy="1949969"/>
                </a:xfrm>
                <a:custGeom>
                  <a:rect b="b" l="l" r="r" t="t"/>
                  <a:pathLst>
                    <a:path extrusionOk="0" h="6836" w="6852">
                      <a:moveTo>
                        <a:pt x="3422" y="1"/>
                      </a:moveTo>
                      <a:cubicBezTo>
                        <a:pt x="1540" y="1"/>
                        <a:pt x="14" y="1519"/>
                        <a:pt x="1" y="3404"/>
                      </a:cubicBezTo>
                      <a:cubicBezTo>
                        <a:pt x="1" y="5299"/>
                        <a:pt x="1524" y="6836"/>
                        <a:pt x="3420" y="6836"/>
                      </a:cubicBezTo>
                      <a:cubicBezTo>
                        <a:pt x="3430" y="6836"/>
                        <a:pt x="3440" y="6836"/>
                        <a:pt x="3450" y="6836"/>
                      </a:cubicBezTo>
                      <a:cubicBezTo>
                        <a:pt x="5316" y="6836"/>
                        <a:pt x="6836" y="5315"/>
                        <a:pt x="6852" y="3433"/>
                      </a:cubicBezTo>
                      <a:cubicBezTo>
                        <a:pt x="6852" y="1540"/>
                        <a:pt x="5326" y="1"/>
                        <a:pt x="3446" y="1"/>
                      </a:cubicBezTo>
                      <a:cubicBezTo>
                        <a:pt x="3438" y="1"/>
                        <a:pt x="3430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9" name="Google Shape;1899;p23"/>
                <p:cNvSpPr/>
                <p:nvPr/>
              </p:nvSpPr>
              <p:spPr>
                <a:xfrm>
                  <a:off x="4199464" y="2602232"/>
                  <a:ext cx="351972" cy="1949975"/>
                </a:xfrm>
                <a:custGeom>
                  <a:rect b="b" l="l" r="r" t="t"/>
                  <a:pathLst>
                    <a:path extrusionOk="0" h="9712" w="2044">
                      <a:moveTo>
                        <a:pt x="1187" y="1"/>
                      </a:moveTo>
                      <a:lnTo>
                        <a:pt x="929" y="3420"/>
                      </a:lnTo>
                      <a:lnTo>
                        <a:pt x="14" y="2262"/>
                      </a:lnTo>
                      <a:lnTo>
                        <a:pt x="1" y="2276"/>
                      </a:lnTo>
                      <a:lnTo>
                        <a:pt x="900" y="3815"/>
                      </a:lnTo>
                      <a:lnTo>
                        <a:pt x="736" y="9712"/>
                      </a:lnTo>
                      <a:lnTo>
                        <a:pt x="1635" y="9712"/>
                      </a:lnTo>
                      <a:lnTo>
                        <a:pt x="1364" y="1854"/>
                      </a:lnTo>
                      <a:lnTo>
                        <a:pt x="2044" y="1020"/>
                      </a:lnTo>
                      <a:lnTo>
                        <a:pt x="2031" y="1007"/>
                      </a:lnTo>
                      <a:lnTo>
                        <a:pt x="1351" y="1648"/>
                      </a:lnTo>
                      <a:lnTo>
                        <a:pt x="1240" y="14"/>
                      </a:lnTo>
                      <a:lnTo>
                        <a:pt x="118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0" name="Google Shape;1900;p23"/>
                <p:cNvSpPr/>
                <p:nvPr/>
              </p:nvSpPr>
              <p:spPr>
                <a:xfrm>
                  <a:off x="4331976" y="1611982"/>
                  <a:ext cx="697292" cy="1951395"/>
                </a:xfrm>
                <a:custGeom>
                  <a:rect b="b" l="l" r="r" t="t"/>
                  <a:pathLst>
                    <a:path extrusionOk="0" h="6841" w="3939">
                      <a:moveTo>
                        <a:pt x="383" y="1"/>
                      </a:moveTo>
                      <a:cubicBezTo>
                        <a:pt x="248" y="1"/>
                        <a:pt x="120" y="13"/>
                        <a:pt x="0" y="32"/>
                      </a:cubicBezTo>
                      <a:cubicBezTo>
                        <a:pt x="1651" y="290"/>
                        <a:pt x="2903" y="1722"/>
                        <a:pt x="2903" y="3438"/>
                      </a:cubicBezTo>
                      <a:cubicBezTo>
                        <a:pt x="2890" y="5141"/>
                        <a:pt x="1635" y="6556"/>
                        <a:pt x="0" y="6801"/>
                      </a:cubicBezTo>
                      <a:cubicBezTo>
                        <a:pt x="164" y="6828"/>
                        <a:pt x="327" y="6841"/>
                        <a:pt x="507" y="6841"/>
                      </a:cubicBezTo>
                      <a:cubicBezTo>
                        <a:pt x="517" y="6841"/>
                        <a:pt x="527" y="6841"/>
                        <a:pt x="537" y="6841"/>
                      </a:cubicBezTo>
                      <a:cubicBezTo>
                        <a:pt x="2403" y="6841"/>
                        <a:pt x="3923" y="5320"/>
                        <a:pt x="3939" y="3438"/>
                      </a:cubicBezTo>
                      <a:cubicBezTo>
                        <a:pt x="3939" y="1545"/>
                        <a:pt x="2413" y="6"/>
                        <a:pt x="533" y="6"/>
                      </a:cubicBezTo>
                      <a:cubicBezTo>
                        <a:pt x="482" y="2"/>
                        <a:pt x="432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473A50">
                    <a:alpha val="434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01" name="Google Shape;1901;p23"/>
            <p:cNvGrpSpPr/>
            <p:nvPr/>
          </p:nvGrpSpPr>
          <p:grpSpPr>
            <a:xfrm>
              <a:off x="460371" y="2728161"/>
              <a:ext cx="166791" cy="302717"/>
              <a:chOff x="3816307" y="2352225"/>
              <a:chExt cx="1213027" cy="2199981"/>
            </a:xfrm>
          </p:grpSpPr>
          <p:sp>
            <p:nvSpPr>
              <p:cNvPr id="1902" name="Google Shape;1902;p23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23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23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24"/>
          <p:cNvSpPr/>
          <p:nvPr/>
        </p:nvSpPr>
        <p:spPr>
          <a:xfrm flipH="1">
            <a:off x="-711725" y="4114963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7" name="Google Shape;1907;p24"/>
          <p:cNvGrpSpPr/>
          <p:nvPr/>
        </p:nvGrpSpPr>
        <p:grpSpPr>
          <a:xfrm flipH="1">
            <a:off x="335560" y="4358656"/>
            <a:ext cx="964529" cy="2918046"/>
            <a:chOff x="1825573" y="1896181"/>
            <a:chExt cx="964529" cy="2918046"/>
          </a:xfrm>
        </p:grpSpPr>
        <p:sp>
          <p:nvSpPr>
            <p:cNvPr id="1908" name="Google Shape;1908;p24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9" name="Google Shape;1909;p24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1910" name="Google Shape;1910;p24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24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24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24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24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24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24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24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24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24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24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24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24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24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24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24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24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24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24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24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24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24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24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24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24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61" name="Google Shape;1961;p24"/>
          <p:cNvGrpSpPr/>
          <p:nvPr/>
        </p:nvGrpSpPr>
        <p:grpSpPr>
          <a:xfrm>
            <a:off x="8173658" y="4513162"/>
            <a:ext cx="514249" cy="630515"/>
            <a:chOff x="1551613" y="4513162"/>
            <a:chExt cx="514249" cy="630515"/>
          </a:xfrm>
        </p:grpSpPr>
        <p:grpSp>
          <p:nvGrpSpPr>
            <p:cNvPr id="1962" name="Google Shape;1962;p24"/>
            <p:cNvGrpSpPr/>
            <p:nvPr/>
          </p:nvGrpSpPr>
          <p:grpSpPr>
            <a:xfrm>
              <a:off x="1551613" y="4513162"/>
              <a:ext cx="347653" cy="630515"/>
              <a:chOff x="3816307" y="2352225"/>
              <a:chExt cx="1213027" cy="2199981"/>
            </a:xfrm>
          </p:grpSpPr>
          <p:sp>
            <p:nvSpPr>
              <p:cNvPr id="1963" name="Google Shape;1963;p24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6" name="Google Shape;1966;p24"/>
            <p:cNvGrpSpPr/>
            <p:nvPr/>
          </p:nvGrpSpPr>
          <p:grpSpPr>
            <a:xfrm>
              <a:off x="1899071" y="4839761"/>
              <a:ext cx="166791" cy="302717"/>
              <a:chOff x="3816307" y="2352225"/>
              <a:chExt cx="1213027" cy="2199981"/>
            </a:xfrm>
          </p:grpSpPr>
          <p:sp>
            <p:nvSpPr>
              <p:cNvPr id="1967" name="Google Shape;1967;p24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24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24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70" name="Google Shape;1970;p24"/>
          <p:cNvGrpSpPr/>
          <p:nvPr/>
        </p:nvGrpSpPr>
        <p:grpSpPr>
          <a:xfrm flipH="1">
            <a:off x="8528600" y="-766400"/>
            <a:ext cx="2079250" cy="1802500"/>
            <a:chOff x="349725" y="59275"/>
            <a:chExt cx="2079250" cy="1802500"/>
          </a:xfrm>
        </p:grpSpPr>
        <p:sp>
          <p:nvSpPr>
            <p:cNvPr id="1971" name="Google Shape;1971;p24"/>
            <p:cNvSpPr/>
            <p:nvPr/>
          </p:nvSpPr>
          <p:spPr>
            <a:xfrm>
              <a:off x="349725" y="59275"/>
              <a:ext cx="2079250" cy="1802500"/>
            </a:xfrm>
            <a:custGeom>
              <a:rect b="b" l="l" r="r" t="t"/>
              <a:pathLst>
                <a:path extrusionOk="0" h="72100" w="83170">
                  <a:moveTo>
                    <a:pt x="66287" y="0"/>
                  </a:moveTo>
                  <a:lnTo>
                    <a:pt x="66287" y="48908"/>
                  </a:lnTo>
                  <a:lnTo>
                    <a:pt x="66211" y="49080"/>
                  </a:lnTo>
                  <a:lnTo>
                    <a:pt x="66287" y="49386"/>
                  </a:lnTo>
                  <a:cubicBezTo>
                    <a:pt x="66287" y="50265"/>
                    <a:pt x="66058" y="52579"/>
                    <a:pt x="64777" y="53860"/>
                  </a:cubicBezTo>
                  <a:cubicBezTo>
                    <a:pt x="63898" y="54739"/>
                    <a:pt x="62311" y="55217"/>
                    <a:pt x="59997" y="55217"/>
                  </a:cubicBezTo>
                  <a:lnTo>
                    <a:pt x="0" y="55217"/>
                  </a:lnTo>
                  <a:lnTo>
                    <a:pt x="0" y="72100"/>
                  </a:lnTo>
                  <a:lnTo>
                    <a:pt x="59997" y="72100"/>
                  </a:lnTo>
                  <a:cubicBezTo>
                    <a:pt x="68926" y="72100"/>
                    <a:pt x="74260" y="68429"/>
                    <a:pt x="77128" y="65331"/>
                  </a:cubicBezTo>
                  <a:cubicBezTo>
                    <a:pt x="83093" y="59041"/>
                    <a:pt x="83170" y="50743"/>
                    <a:pt x="83170" y="48755"/>
                  </a:cubicBezTo>
                  <a:lnTo>
                    <a:pt x="83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154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4"/>
            <p:cNvSpPr/>
            <p:nvPr/>
          </p:nvSpPr>
          <p:spPr>
            <a:xfrm>
              <a:off x="443400" y="166800"/>
              <a:ext cx="1782450" cy="1503775"/>
            </a:xfrm>
            <a:custGeom>
              <a:rect b="b" l="l" r="r" t="t"/>
              <a:pathLst>
                <a:path extrusionOk="0" h="60151" w="71298">
                  <a:moveTo>
                    <a:pt x="70666" y="1"/>
                  </a:moveTo>
                  <a:lnTo>
                    <a:pt x="70666" y="2544"/>
                  </a:lnTo>
                  <a:lnTo>
                    <a:pt x="71297" y="2544"/>
                  </a:lnTo>
                  <a:lnTo>
                    <a:pt x="71297" y="1"/>
                  </a:lnTo>
                  <a:close/>
                  <a:moveTo>
                    <a:pt x="70666" y="5106"/>
                  </a:moveTo>
                  <a:lnTo>
                    <a:pt x="70666" y="7649"/>
                  </a:lnTo>
                  <a:lnTo>
                    <a:pt x="71297" y="7649"/>
                  </a:lnTo>
                  <a:lnTo>
                    <a:pt x="71297" y="5106"/>
                  </a:lnTo>
                  <a:close/>
                  <a:moveTo>
                    <a:pt x="70666" y="10192"/>
                  </a:moveTo>
                  <a:lnTo>
                    <a:pt x="70666" y="12754"/>
                  </a:lnTo>
                  <a:lnTo>
                    <a:pt x="71297" y="12754"/>
                  </a:lnTo>
                  <a:lnTo>
                    <a:pt x="71297" y="10192"/>
                  </a:lnTo>
                  <a:close/>
                  <a:moveTo>
                    <a:pt x="70666" y="15297"/>
                  </a:moveTo>
                  <a:lnTo>
                    <a:pt x="70666" y="17839"/>
                  </a:lnTo>
                  <a:lnTo>
                    <a:pt x="71297" y="17839"/>
                  </a:lnTo>
                  <a:lnTo>
                    <a:pt x="71297" y="15297"/>
                  </a:lnTo>
                  <a:close/>
                  <a:moveTo>
                    <a:pt x="70666" y="20401"/>
                  </a:moveTo>
                  <a:lnTo>
                    <a:pt x="70666" y="22944"/>
                  </a:lnTo>
                  <a:lnTo>
                    <a:pt x="71297" y="22944"/>
                  </a:lnTo>
                  <a:lnTo>
                    <a:pt x="71297" y="20401"/>
                  </a:lnTo>
                  <a:close/>
                  <a:moveTo>
                    <a:pt x="70666" y="25487"/>
                  </a:moveTo>
                  <a:lnTo>
                    <a:pt x="70666" y="28049"/>
                  </a:lnTo>
                  <a:lnTo>
                    <a:pt x="71297" y="28049"/>
                  </a:lnTo>
                  <a:lnTo>
                    <a:pt x="71297" y="25487"/>
                  </a:lnTo>
                  <a:close/>
                  <a:moveTo>
                    <a:pt x="70666" y="30592"/>
                  </a:moveTo>
                  <a:lnTo>
                    <a:pt x="70666" y="33135"/>
                  </a:lnTo>
                  <a:lnTo>
                    <a:pt x="71297" y="33135"/>
                  </a:lnTo>
                  <a:lnTo>
                    <a:pt x="71297" y="30592"/>
                  </a:lnTo>
                  <a:close/>
                  <a:moveTo>
                    <a:pt x="70666" y="35697"/>
                  </a:moveTo>
                  <a:lnTo>
                    <a:pt x="70666" y="38240"/>
                  </a:lnTo>
                  <a:lnTo>
                    <a:pt x="71297" y="38240"/>
                  </a:lnTo>
                  <a:lnTo>
                    <a:pt x="71297" y="35697"/>
                  </a:lnTo>
                  <a:close/>
                  <a:moveTo>
                    <a:pt x="70666" y="40783"/>
                  </a:moveTo>
                  <a:lnTo>
                    <a:pt x="70666" y="43345"/>
                  </a:lnTo>
                  <a:lnTo>
                    <a:pt x="71297" y="43345"/>
                  </a:lnTo>
                  <a:lnTo>
                    <a:pt x="71297" y="40783"/>
                  </a:lnTo>
                  <a:close/>
                  <a:moveTo>
                    <a:pt x="70666" y="45888"/>
                  </a:moveTo>
                  <a:cubicBezTo>
                    <a:pt x="70590" y="46442"/>
                    <a:pt x="70590" y="47322"/>
                    <a:pt x="70341" y="48354"/>
                  </a:cubicBezTo>
                  <a:lnTo>
                    <a:pt x="70991" y="48526"/>
                  </a:lnTo>
                  <a:cubicBezTo>
                    <a:pt x="71221" y="47398"/>
                    <a:pt x="71221" y="46519"/>
                    <a:pt x="71297" y="45888"/>
                  </a:cubicBezTo>
                  <a:close/>
                  <a:moveTo>
                    <a:pt x="69787" y="50821"/>
                  </a:moveTo>
                  <a:cubicBezTo>
                    <a:pt x="69481" y="51624"/>
                    <a:pt x="69156" y="52427"/>
                    <a:pt x="68754" y="53058"/>
                  </a:cubicBezTo>
                  <a:lnTo>
                    <a:pt x="69309" y="53383"/>
                  </a:lnTo>
                  <a:cubicBezTo>
                    <a:pt x="69710" y="52656"/>
                    <a:pt x="70112" y="51872"/>
                    <a:pt x="70341" y="50993"/>
                  </a:cubicBezTo>
                  <a:lnTo>
                    <a:pt x="69787" y="50821"/>
                  </a:lnTo>
                  <a:close/>
                  <a:moveTo>
                    <a:pt x="67397" y="55122"/>
                  </a:moveTo>
                  <a:cubicBezTo>
                    <a:pt x="66842" y="55773"/>
                    <a:pt x="66211" y="56327"/>
                    <a:pt x="65561" y="56805"/>
                  </a:cubicBezTo>
                  <a:lnTo>
                    <a:pt x="65963" y="57359"/>
                  </a:lnTo>
                  <a:cubicBezTo>
                    <a:pt x="66689" y="56805"/>
                    <a:pt x="67320" y="56251"/>
                    <a:pt x="67875" y="55524"/>
                  </a:cubicBezTo>
                  <a:lnTo>
                    <a:pt x="67397" y="55122"/>
                  </a:lnTo>
                  <a:close/>
                  <a:moveTo>
                    <a:pt x="63420" y="58086"/>
                  </a:moveTo>
                  <a:cubicBezTo>
                    <a:pt x="62693" y="58392"/>
                    <a:pt x="61910" y="58717"/>
                    <a:pt x="61107" y="58946"/>
                  </a:cubicBezTo>
                  <a:lnTo>
                    <a:pt x="61259" y="59520"/>
                  </a:lnTo>
                  <a:cubicBezTo>
                    <a:pt x="62139" y="59348"/>
                    <a:pt x="62942" y="59042"/>
                    <a:pt x="63745" y="58640"/>
                  </a:cubicBezTo>
                  <a:lnTo>
                    <a:pt x="63420" y="58086"/>
                  </a:lnTo>
                  <a:close/>
                  <a:moveTo>
                    <a:pt x="1" y="59520"/>
                  </a:moveTo>
                  <a:lnTo>
                    <a:pt x="1" y="60151"/>
                  </a:lnTo>
                  <a:lnTo>
                    <a:pt x="2563" y="60151"/>
                  </a:lnTo>
                  <a:lnTo>
                    <a:pt x="2563" y="59520"/>
                  </a:lnTo>
                  <a:close/>
                  <a:moveTo>
                    <a:pt x="5106" y="59520"/>
                  </a:moveTo>
                  <a:lnTo>
                    <a:pt x="5106" y="60151"/>
                  </a:lnTo>
                  <a:lnTo>
                    <a:pt x="7648" y="60151"/>
                  </a:lnTo>
                  <a:lnTo>
                    <a:pt x="7648" y="59520"/>
                  </a:lnTo>
                  <a:close/>
                  <a:moveTo>
                    <a:pt x="10210" y="59520"/>
                  </a:moveTo>
                  <a:lnTo>
                    <a:pt x="10210" y="60151"/>
                  </a:lnTo>
                  <a:lnTo>
                    <a:pt x="12753" y="60151"/>
                  </a:lnTo>
                  <a:lnTo>
                    <a:pt x="12753" y="59520"/>
                  </a:lnTo>
                  <a:close/>
                  <a:moveTo>
                    <a:pt x="15296" y="59520"/>
                  </a:moveTo>
                  <a:lnTo>
                    <a:pt x="15296" y="60151"/>
                  </a:lnTo>
                  <a:lnTo>
                    <a:pt x="17858" y="60151"/>
                  </a:lnTo>
                  <a:lnTo>
                    <a:pt x="17858" y="59520"/>
                  </a:lnTo>
                  <a:close/>
                  <a:moveTo>
                    <a:pt x="20401" y="59520"/>
                  </a:moveTo>
                  <a:lnTo>
                    <a:pt x="20401" y="60151"/>
                  </a:lnTo>
                  <a:lnTo>
                    <a:pt x="22944" y="60151"/>
                  </a:lnTo>
                  <a:lnTo>
                    <a:pt x="22944" y="59520"/>
                  </a:lnTo>
                  <a:close/>
                  <a:moveTo>
                    <a:pt x="25506" y="59520"/>
                  </a:moveTo>
                  <a:lnTo>
                    <a:pt x="25506" y="60151"/>
                  </a:lnTo>
                  <a:lnTo>
                    <a:pt x="28049" y="60151"/>
                  </a:lnTo>
                  <a:lnTo>
                    <a:pt x="28049" y="59520"/>
                  </a:lnTo>
                  <a:close/>
                  <a:moveTo>
                    <a:pt x="30592" y="59520"/>
                  </a:moveTo>
                  <a:lnTo>
                    <a:pt x="30592" y="60151"/>
                  </a:lnTo>
                  <a:lnTo>
                    <a:pt x="33154" y="60151"/>
                  </a:lnTo>
                  <a:lnTo>
                    <a:pt x="33154" y="59520"/>
                  </a:lnTo>
                  <a:close/>
                  <a:moveTo>
                    <a:pt x="35697" y="59520"/>
                  </a:moveTo>
                  <a:lnTo>
                    <a:pt x="35697" y="60151"/>
                  </a:lnTo>
                  <a:lnTo>
                    <a:pt x="38316" y="60151"/>
                  </a:lnTo>
                  <a:lnTo>
                    <a:pt x="38316" y="59520"/>
                  </a:lnTo>
                  <a:close/>
                  <a:moveTo>
                    <a:pt x="40878" y="59520"/>
                  </a:moveTo>
                  <a:lnTo>
                    <a:pt x="40878" y="60151"/>
                  </a:lnTo>
                  <a:lnTo>
                    <a:pt x="43421" y="60151"/>
                  </a:lnTo>
                  <a:lnTo>
                    <a:pt x="43421" y="59520"/>
                  </a:lnTo>
                  <a:close/>
                  <a:moveTo>
                    <a:pt x="45964" y="59520"/>
                  </a:moveTo>
                  <a:lnTo>
                    <a:pt x="45964" y="60151"/>
                  </a:lnTo>
                  <a:lnTo>
                    <a:pt x="48526" y="60151"/>
                  </a:lnTo>
                  <a:lnTo>
                    <a:pt x="48526" y="59520"/>
                  </a:lnTo>
                  <a:close/>
                  <a:moveTo>
                    <a:pt x="51069" y="59520"/>
                  </a:moveTo>
                  <a:lnTo>
                    <a:pt x="51069" y="60151"/>
                  </a:lnTo>
                  <a:lnTo>
                    <a:pt x="53612" y="60151"/>
                  </a:lnTo>
                  <a:lnTo>
                    <a:pt x="53612" y="59520"/>
                  </a:lnTo>
                  <a:close/>
                  <a:moveTo>
                    <a:pt x="58640" y="59348"/>
                  </a:moveTo>
                  <a:cubicBezTo>
                    <a:pt x="57914" y="59424"/>
                    <a:pt x="57130" y="59520"/>
                    <a:pt x="56250" y="59520"/>
                  </a:cubicBezTo>
                  <a:lnTo>
                    <a:pt x="56174" y="59520"/>
                  </a:lnTo>
                  <a:lnTo>
                    <a:pt x="56174" y="60151"/>
                  </a:lnTo>
                  <a:lnTo>
                    <a:pt x="56250" y="60151"/>
                  </a:lnTo>
                  <a:cubicBezTo>
                    <a:pt x="57130" y="60151"/>
                    <a:pt x="57914" y="60074"/>
                    <a:pt x="58717" y="59998"/>
                  </a:cubicBezTo>
                  <a:lnTo>
                    <a:pt x="58640" y="59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3" name="Google Shape;1973;p24"/>
          <p:cNvGrpSpPr/>
          <p:nvPr/>
        </p:nvGrpSpPr>
        <p:grpSpPr>
          <a:xfrm flipH="1">
            <a:off x="630504" y="4002345"/>
            <a:ext cx="374657" cy="463150"/>
            <a:chOff x="8243489" y="4050570"/>
            <a:chExt cx="374657" cy="463150"/>
          </a:xfrm>
        </p:grpSpPr>
        <p:sp>
          <p:nvSpPr>
            <p:cNvPr id="1974" name="Google Shape;1974;p24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4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720000" y="941526"/>
            <a:ext cx="7704000" cy="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4" name="Google Shape;44;p4"/>
          <p:cNvSpPr/>
          <p:nvPr/>
        </p:nvSpPr>
        <p:spPr>
          <a:xfrm>
            <a:off x="7548750" y="3463738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7948511" y="4358656"/>
            <a:ext cx="964529" cy="2918046"/>
            <a:chOff x="1825573" y="1896181"/>
            <a:chExt cx="964529" cy="2918046"/>
          </a:xfrm>
        </p:grpSpPr>
        <p:sp>
          <p:nvSpPr>
            <p:cNvPr id="46" name="Google Shape;46;p4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" name="Google Shape;47;p4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9" name="Google Shape;99;p4"/>
          <p:cNvGrpSpPr/>
          <p:nvPr/>
        </p:nvGrpSpPr>
        <p:grpSpPr>
          <a:xfrm flipH="1">
            <a:off x="7212993" y="4513162"/>
            <a:ext cx="514249" cy="630515"/>
            <a:chOff x="1551613" y="4513162"/>
            <a:chExt cx="514249" cy="630515"/>
          </a:xfrm>
        </p:grpSpPr>
        <p:grpSp>
          <p:nvGrpSpPr>
            <p:cNvPr id="100" name="Google Shape;100;p4"/>
            <p:cNvGrpSpPr/>
            <p:nvPr/>
          </p:nvGrpSpPr>
          <p:grpSpPr>
            <a:xfrm>
              <a:off x="1551613" y="4513162"/>
              <a:ext cx="347653" cy="630515"/>
              <a:chOff x="3816307" y="2352225"/>
              <a:chExt cx="1213027" cy="2199981"/>
            </a:xfrm>
          </p:grpSpPr>
          <p:sp>
            <p:nvSpPr>
              <p:cNvPr id="101" name="Google Shape;101;p4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4"/>
            <p:cNvGrpSpPr/>
            <p:nvPr/>
          </p:nvGrpSpPr>
          <p:grpSpPr>
            <a:xfrm>
              <a:off x="1899071" y="4839761"/>
              <a:ext cx="166791" cy="302717"/>
              <a:chOff x="3816307" y="2352225"/>
              <a:chExt cx="1213027" cy="2199981"/>
            </a:xfrm>
          </p:grpSpPr>
          <p:sp>
            <p:nvSpPr>
              <p:cNvPr id="105" name="Google Shape;105;p4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" name="Google Shape;108;p4"/>
          <p:cNvGrpSpPr/>
          <p:nvPr/>
        </p:nvGrpSpPr>
        <p:grpSpPr>
          <a:xfrm>
            <a:off x="-1359250" y="-766400"/>
            <a:ext cx="2079250" cy="1802500"/>
            <a:chOff x="349725" y="59275"/>
            <a:chExt cx="2079250" cy="1802500"/>
          </a:xfrm>
        </p:grpSpPr>
        <p:sp>
          <p:nvSpPr>
            <p:cNvPr id="109" name="Google Shape;109;p4"/>
            <p:cNvSpPr/>
            <p:nvPr/>
          </p:nvSpPr>
          <p:spPr>
            <a:xfrm>
              <a:off x="349725" y="59275"/>
              <a:ext cx="2079250" cy="1802500"/>
            </a:xfrm>
            <a:custGeom>
              <a:rect b="b" l="l" r="r" t="t"/>
              <a:pathLst>
                <a:path extrusionOk="0" h="72100" w="83170">
                  <a:moveTo>
                    <a:pt x="66287" y="0"/>
                  </a:moveTo>
                  <a:lnTo>
                    <a:pt x="66287" y="48908"/>
                  </a:lnTo>
                  <a:lnTo>
                    <a:pt x="66211" y="49080"/>
                  </a:lnTo>
                  <a:lnTo>
                    <a:pt x="66287" y="49386"/>
                  </a:lnTo>
                  <a:cubicBezTo>
                    <a:pt x="66287" y="50265"/>
                    <a:pt x="66058" y="52579"/>
                    <a:pt x="64777" y="53860"/>
                  </a:cubicBezTo>
                  <a:cubicBezTo>
                    <a:pt x="63898" y="54739"/>
                    <a:pt x="62311" y="55217"/>
                    <a:pt x="59997" y="55217"/>
                  </a:cubicBezTo>
                  <a:lnTo>
                    <a:pt x="0" y="55217"/>
                  </a:lnTo>
                  <a:lnTo>
                    <a:pt x="0" y="72100"/>
                  </a:lnTo>
                  <a:lnTo>
                    <a:pt x="59997" y="72100"/>
                  </a:lnTo>
                  <a:cubicBezTo>
                    <a:pt x="68926" y="72100"/>
                    <a:pt x="74260" y="68429"/>
                    <a:pt x="77128" y="65331"/>
                  </a:cubicBezTo>
                  <a:cubicBezTo>
                    <a:pt x="83093" y="59041"/>
                    <a:pt x="83170" y="50743"/>
                    <a:pt x="83170" y="48755"/>
                  </a:cubicBezTo>
                  <a:lnTo>
                    <a:pt x="831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154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43400" y="166800"/>
              <a:ext cx="1782450" cy="1503775"/>
            </a:xfrm>
            <a:custGeom>
              <a:rect b="b" l="l" r="r" t="t"/>
              <a:pathLst>
                <a:path extrusionOk="0" h="60151" w="71298">
                  <a:moveTo>
                    <a:pt x="70666" y="1"/>
                  </a:moveTo>
                  <a:lnTo>
                    <a:pt x="70666" y="2544"/>
                  </a:lnTo>
                  <a:lnTo>
                    <a:pt x="71297" y="2544"/>
                  </a:lnTo>
                  <a:lnTo>
                    <a:pt x="71297" y="1"/>
                  </a:lnTo>
                  <a:close/>
                  <a:moveTo>
                    <a:pt x="70666" y="5106"/>
                  </a:moveTo>
                  <a:lnTo>
                    <a:pt x="70666" y="7649"/>
                  </a:lnTo>
                  <a:lnTo>
                    <a:pt x="71297" y="7649"/>
                  </a:lnTo>
                  <a:lnTo>
                    <a:pt x="71297" y="5106"/>
                  </a:lnTo>
                  <a:close/>
                  <a:moveTo>
                    <a:pt x="70666" y="10192"/>
                  </a:moveTo>
                  <a:lnTo>
                    <a:pt x="70666" y="12754"/>
                  </a:lnTo>
                  <a:lnTo>
                    <a:pt x="71297" y="12754"/>
                  </a:lnTo>
                  <a:lnTo>
                    <a:pt x="71297" y="10192"/>
                  </a:lnTo>
                  <a:close/>
                  <a:moveTo>
                    <a:pt x="70666" y="15297"/>
                  </a:moveTo>
                  <a:lnTo>
                    <a:pt x="70666" y="17839"/>
                  </a:lnTo>
                  <a:lnTo>
                    <a:pt x="71297" y="17839"/>
                  </a:lnTo>
                  <a:lnTo>
                    <a:pt x="71297" y="15297"/>
                  </a:lnTo>
                  <a:close/>
                  <a:moveTo>
                    <a:pt x="70666" y="20401"/>
                  </a:moveTo>
                  <a:lnTo>
                    <a:pt x="70666" y="22944"/>
                  </a:lnTo>
                  <a:lnTo>
                    <a:pt x="71297" y="22944"/>
                  </a:lnTo>
                  <a:lnTo>
                    <a:pt x="71297" y="20401"/>
                  </a:lnTo>
                  <a:close/>
                  <a:moveTo>
                    <a:pt x="70666" y="25487"/>
                  </a:moveTo>
                  <a:lnTo>
                    <a:pt x="70666" y="28049"/>
                  </a:lnTo>
                  <a:lnTo>
                    <a:pt x="71297" y="28049"/>
                  </a:lnTo>
                  <a:lnTo>
                    <a:pt x="71297" y="25487"/>
                  </a:lnTo>
                  <a:close/>
                  <a:moveTo>
                    <a:pt x="70666" y="30592"/>
                  </a:moveTo>
                  <a:lnTo>
                    <a:pt x="70666" y="33135"/>
                  </a:lnTo>
                  <a:lnTo>
                    <a:pt x="71297" y="33135"/>
                  </a:lnTo>
                  <a:lnTo>
                    <a:pt x="71297" y="30592"/>
                  </a:lnTo>
                  <a:close/>
                  <a:moveTo>
                    <a:pt x="70666" y="35697"/>
                  </a:moveTo>
                  <a:lnTo>
                    <a:pt x="70666" y="38240"/>
                  </a:lnTo>
                  <a:lnTo>
                    <a:pt x="71297" y="38240"/>
                  </a:lnTo>
                  <a:lnTo>
                    <a:pt x="71297" y="35697"/>
                  </a:lnTo>
                  <a:close/>
                  <a:moveTo>
                    <a:pt x="70666" y="40783"/>
                  </a:moveTo>
                  <a:lnTo>
                    <a:pt x="70666" y="43345"/>
                  </a:lnTo>
                  <a:lnTo>
                    <a:pt x="71297" y="43345"/>
                  </a:lnTo>
                  <a:lnTo>
                    <a:pt x="71297" y="40783"/>
                  </a:lnTo>
                  <a:close/>
                  <a:moveTo>
                    <a:pt x="70666" y="45888"/>
                  </a:moveTo>
                  <a:cubicBezTo>
                    <a:pt x="70590" y="46442"/>
                    <a:pt x="70590" y="47322"/>
                    <a:pt x="70341" y="48354"/>
                  </a:cubicBezTo>
                  <a:lnTo>
                    <a:pt x="70991" y="48526"/>
                  </a:lnTo>
                  <a:cubicBezTo>
                    <a:pt x="71221" y="47398"/>
                    <a:pt x="71221" y="46519"/>
                    <a:pt x="71297" y="45888"/>
                  </a:cubicBezTo>
                  <a:close/>
                  <a:moveTo>
                    <a:pt x="69787" y="50821"/>
                  </a:moveTo>
                  <a:cubicBezTo>
                    <a:pt x="69481" y="51624"/>
                    <a:pt x="69156" y="52427"/>
                    <a:pt x="68754" y="53058"/>
                  </a:cubicBezTo>
                  <a:lnTo>
                    <a:pt x="69309" y="53383"/>
                  </a:lnTo>
                  <a:cubicBezTo>
                    <a:pt x="69710" y="52656"/>
                    <a:pt x="70112" y="51872"/>
                    <a:pt x="70341" y="50993"/>
                  </a:cubicBezTo>
                  <a:lnTo>
                    <a:pt x="69787" y="50821"/>
                  </a:lnTo>
                  <a:close/>
                  <a:moveTo>
                    <a:pt x="67397" y="55122"/>
                  </a:moveTo>
                  <a:cubicBezTo>
                    <a:pt x="66842" y="55773"/>
                    <a:pt x="66211" y="56327"/>
                    <a:pt x="65561" y="56805"/>
                  </a:cubicBezTo>
                  <a:lnTo>
                    <a:pt x="65963" y="57359"/>
                  </a:lnTo>
                  <a:cubicBezTo>
                    <a:pt x="66689" y="56805"/>
                    <a:pt x="67320" y="56251"/>
                    <a:pt x="67875" y="55524"/>
                  </a:cubicBezTo>
                  <a:lnTo>
                    <a:pt x="67397" y="55122"/>
                  </a:lnTo>
                  <a:close/>
                  <a:moveTo>
                    <a:pt x="63420" y="58086"/>
                  </a:moveTo>
                  <a:cubicBezTo>
                    <a:pt x="62693" y="58392"/>
                    <a:pt x="61910" y="58717"/>
                    <a:pt x="61107" y="58946"/>
                  </a:cubicBezTo>
                  <a:lnTo>
                    <a:pt x="61259" y="59520"/>
                  </a:lnTo>
                  <a:cubicBezTo>
                    <a:pt x="62139" y="59348"/>
                    <a:pt x="62942" y="59042"/>
                    <a:pt x="63745" y="58640"/>
                  </a:cubicBezTo>
                  <a:lnTo>
                    <a:pt x="63420" y="58086"/>
                  </a:lnTo>
                  <a:close/>
                  <a:moveTo>
                    <a:pt x="1" y="59520"/>
                  </a:moveTo>
                  <a:lnTo>
                    <a:pt x="1" y="60151"/>
                  </a:lnTo>
                  <a:lnTo>
                    <a:pt x="2563" y="60151"/>
                  </a:lnTo>
                  <a:lnTo>
                    <a:pt x="2563" y="59520"/>
                  </a:lnTo>
                  <a:close/>
                  <a:moveTo>
                    <a:pt x="5106" y="59520"/>
                  </a:moveTo>
                  <a:lnTo>
                    <a:pt x="5106" y="60151"/>
                  </a:lnTo>
                  <a:lnTo>
                    <a:pt x="7648" y="60151"/>
                  </a:lnTo>
                  <a:lnTo>
                    <a:pt x="7648" y="59520"/>
                  </a:lnTo>
                  <a:close/>
                  <a:moveTo>
                    <a:pt x="10210" y="59520"/>
                  </a:moveTo>
                  <a:lnTo>
                    <a:pt x="10210" y="60151"/>
                  </a:lnTo>
                  <a:lnTo>
                    <a:pt x="12753" y="60151"/>
                  </a:lnTo>
                  <a:lnTo>
                    <a:pt x="12753" y="59520"/>
                  </a:lnTo>
                  <a:close/>
                  <a:moveTo>
                    <a:pt x="15296" y="59520"/>
                  </a:moveTo>
                  <a:lnTo>
                    <a:pt x="15296" y="60151"/>
                  </a:lnTo>
                  <a:lnTo>
                    <a:pt x="17858" y="60151"/>
                  </a:lnTo>
                  <a:lnTo>
                    <a:pt x="17858" y="59520"/>
                  </a:lnTo>
                  <a:close/>
                  <a:moveTo>
                    <a:pt x="20401" y="59520"/>
                  </a:moveTo>
                  <a:lnTo>
                    <a:pt x="20401" y="60151"/>
                  </a:lnTo>
                  <a:lnTo>
                    <a:pt x="22944" y="60151"/>
                  </a:lnTo>
                  <a:lnTo>
                    <a:pt x="22944" y="59520"/>
                  </a:lnTo>
                  <a:close/>
                  <a:moveTo>
                    <a:pt x="25506" y="59520"/>
                  </a:moveTo>
                  <a:lnTo>
                    <a:pt x="25506" y="60151"/>
                  </a:lnTo>
                  <a:lnTo>
                    <a:pt x="28049" y="60151"/>
                  </a:lnTo>
                  <a:lnTo>
                    <a:pt x="28049" y="59520"/>
                  </a:lnTo>
                  <a:close/>
                  <a:moveTo>
                    <a:pt x="30592" y="59520"/>
                  </a:moveTo>
                  <a:lnTo>
                    <a:pt x="30592" y="60151"/>
                  </a:lnTo>
                  <a:lnTo>
                    <a:pt x="33154" y="60151"/>
                  </a:lnTo>
                  <a:lnTo>
                    <a:pt x="33154" y="59520"/>
                  </a:lnTo>
                  <a:close/>
                  <a:moveTo>
                    <a:pt x="35697" y="59520"/>
                  </a:moveTo>
                  <a:lnTo>
                    <a:pt x="35697" y="60151"/>
                  </a:lnTo>
                  <a:lnTo>
                    <a:pt x="38316" y="60151"/>
                  </a:lnTo>
                  <a:lnTo>
                    <a:pt x="38316" y="59520"/>
                  </a:lnTo>
                  <a:close/>
                  <a:moveTo>
                    <a:pt x="40878" y="59520"/>
                  </a:moveTo>
                  <a:lnTo>
                    <a:pt x="40878" y="60151"/>
                  </a:lnTo>
                  <a:lnTo>
                    <a:pt x="43421" y="60151"/>
                  </a:lnTo>
                  <a:lnTo>
                    <a:pt x="43421" y="59520"/>
                  </a:lnTo>
                  <a:close/>
                  <a:moveTo>
                    <a:pt x="45964" y="59520"/>
                  </a:moveTo>
                  <a:lnTo>
                    <a:pt x="45964" y="60151"/>
                  </a:lnTo>
                  <a:lnTo>
                    <a:pt x="48526" y="60151"/>
                  </a:lnTo>
                  <a:lnTo>
                    <a:pt x="48526" y="59520"/>
                  </a:lnTo>
                  <a:close/>
                  <a:moveTo>
                    <a:pt x="51069" y="59520"/>
                  </a:moveTo>
                  <a:lnTo>
                    <a:pt x="51069" y="60151"/>
                  </a:lnTo>
                  <a:lnTo>
                    <a:pt x="53612" y="60151"/>
                  </a:lnTo>
                  <a:lnTo>
                    <a:pt x="53612" y="59520"/>
                  </a:lnTo>
                  <a:close/>
                  <a:moveTo>
                    <a:pt x="58640" y="59348"/>
                  </a:moveTo>
                  <a:cubicBezTo>
                    <a:pt x="57914" y="59424"/>
                    <a:pt x="57130" y="59520"/>
                    <a:pt x="56250" y="59520"/>
                  </a:cubicBezTo>
                  <a:lnTo>
                    <a:pt x="56174" y="59520"/>
                  </a:lnTo>
                  <a:lnTo>
                    <a:pt x="56174" y="60151"/>
                  </a:lnTo>
                  <a:lnTo>
                    <a:pt x="56250" y="60151"/>
                  </a:lnTo>
                  <a:cubicBezTo>
                    <a:pt x="57130" y="60151"/>
                    <a:pt x="57914" y="60074"/>
                    <a:pt x="58717" y="59998"/>
                  </a:cubicBezTo>
                  <a:lnTo>
                    <a:pt x="58640" y="59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>
            <a:off x="8243439" y="4002345"/>
            <a:ext cx="374657" cy="463150"/>
            <a:chOff x="8243489" y="4050570"/>
            <a:chExt cx="374657" cy="463150"/>
          </a:xfrm>
        </p:grpSpPr>
        <p:sp>
          <p:nvSpPr>
            <p:cNvPr id="112" name="Google Shape;112;p4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-1338551" y="3533300"/>
            <a:ext cx="2989500" cy="29895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idx="1" type="subTitle"/>
          </p:nvPr>
        </p:nvSpPr>
        <p:spPr>
          <a:xfrm>
            <a:off x="4677978" y="2617764"/>
            <a:ext cx="3025200" cy="12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5"/>
          <p:cNvSpPr txBox="1"/>
          <p:nvPr>
            <p:ph idx="2" type="subTitle"/>
          </p:nvPr>
        </p:nvSpPr>
        <p:spPr>
          <a:xfrm>
            <a:off x="1440822" y="2617762"/>
            <a:ext cx="3026700" cy="12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5"/>
          <p:cNvSpPr txBox="1"/>
          <p:nvPr>
            <p:ph idx="3" type="subTitle"/>
          </p:nvPr>
        </p:nvSpPr>
        <p:spPr>
          <a:xfrm>
            <a:off x="1440822" y="2237427"/>
            <a:ext cx="30267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0" name="Google Shape;120;p5"/>
          <p:cNvSpPr txBox="1"/>
          <p:nvPr>
            <p:ph idx="4" type="subTitle"/>
          </p:nvPr>
        </p:nvSpPr>
        <p:spPr>
          <a:xfrm>
            <a:off x="4677978" y="2237438"/>
            <a:ext cx="3025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21" name="Google Shape;121;p5"/>
          <p:cNvGrpSpPr/>
          <p:nvPr/>
        </p:nvGrpSpPr>
        <p:grpSpPr>
          <a:xfrm rot="-5400000">
            <a:off x="5770006" y="-1428521"/>
            <a:ext cx="6382937" cy="1623549"/>
            <a:chOff x="713181" y="3935229"/>
            <a:chExt cx="6382937" cy="1623549"/>
          </a:xfrm>
        </p:grpSpPr>
        <p:sp>
          <p:nvSpPr>
            <p:cNvPr id="122" name="Google Shape;122;p5"/>
            <p:cNvSpPr/>
            <p:nvPr/>
          </p:nvSpPr>
          <p:spPr>
            <a:xfrm flipH="1" rot="5400000">
              <a:off x="3092875" y="1555535"/>
              <a:ext cx="1623549" cy="6382937"/>
            </a:xfrm>
            <a:custGeom>
              <a:rect b="b" l="l" r="r" t="t"/>
              <a:pathLst>
                <a:path extrusionOk="0" h="44059" w="12220">
                  <a:moveTo>
                    <a:pt x="9359" y="0"/>
                  </a:moveTo>
                  <a:lnTo>
                    <a:pt x="9359" y="18593"/>
                  </a:lnTo>
                  <a:lnTo>
                    <a:pt x="9359" y="27156"/>
                  </a:lnTo>
                  <a:cubicBezTo>
                    <a:pt x="9359" y="27621"/>
                    <a:pt x="9003" y="28003"/>
                    <a:pt x="8568" y="28055"/>
                  </a:cubicBezTo>
                  <a:lnTo>
                    <a:pt x="8444" y="28055"/>
                  </a:lnTo>
                  <a:cubicBezTo>
                    <a:pt x="7940" y="28055"/>
                    <a:pt x="7532" y="27647"/>
                    <a:pt x="7532" y="27156"/>
                  </a:cubicBezTo>
                  <a:lnTo>
                    <a:pt x="7532" y="18168"/>
                  </a:lnTo>
                  <a:cubicBezTo>
                    <a:pt x="7532" y="16099"/>
                    <a:pt x="5845" y="14409"/>
                    <a:pt x="3773" y="14409"/>
                  </a:cubicBezTo>
                  <a:cubicBezTo>
                    <a:pt x="1704" y="14409"/>
                    <a:pt x="1" y="16099"/>
                    <a:pt x="1" y="18168"/>
                  </a:cubicBezTo>
                  <a:lnTo>
                    <a:pt x="1" y="30141"/>
                  </a:lnTo>
                  <a:lnTo>
                    <a:pt x="1" y="44059"/>
                  </a:lnTo>
                  <a:lnTo>
                    <a:pt x="2861" y="44059"/>
                  </a:lnTo>
                  <a:lnTo>
                    <a:pt x="2861" y="29065"/>
                  </a:lnTo>
                  <a:lnTo>
                    <a:pt x="2861" y="18168"/>
                  </a:lnTo>
                  <a:cubicBezTo>
                    <a:pt x="2861" y="17677"/>
                    <a:pt x="3270" y="17269"/>
                    <a:pt x="3773" y="17269"/>
                  </a:cubicBezTo>
                  <a:cubicBezTo>
                    <a:pt x="4276" y="17269"/>
                    <a:pt x="4685" y="17677"/>
                    <a:pt x="4685" y="18168"/>
                  </a:cubicBezTo>
                  <a:lnTo>
                    <a:pt x="4685" y="27156"/>
                  </a:lnTo>
                  <a:cubicBezTo>
                    <a:pt x="4685" y="29186"/>
                    <a:pt x="6306" y="30863"/>
                    <a:pt x="8336" y="30915"/>
                  </a:cubicBezTo>
                  <a:cubicBezTo>
                    <a:pt x="8378" y="30915"/>
                    <a:pt x="8405" y="30932"/>
                    <a:pt x="8444" y="30932"/>
                  </a:cubicBezTo>
                  <a:cubicBezTo>
                    <a:pt x="10529" y="30932"/>
                    <a:pt x="12219" y="29229"/>
                    <a:pt x="12219" y="27156"/>
                  </a:cubicBezTo>
                  <a:lnTo>
                    <a:pt x="12219" y="18619"/>
                  </a:lnTo>
                  <a:lnTo>
                    <a:pt x="122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" name="Google Shape;123;p5"/>
            <p:cNvGrpSpPr/>
            <p:nvPr/>
          </p:nvGrpSpPr>
          <p:grpSpPr>
            <a:xfrm flipH="1" rot="5400000">
              <a:off x="3392071" y="1847512"/>
              <a:ext cx="1257637" cy="5799004"/>
              <a:chOff x="3563222" y="101822"/>
              <a:chExt cx="1212180" cy="5125965"/>
            </a:xfrm>
          </p:grpSpPr>
          <p:sp>
            <p:nvSpPr>
              <p:cNvPr id="124" name="Google Shape;124;p5"/>
              <p:cNvSpPr/>
              <p:nvPr/>
            </p:nvSpPr>
            <p:spPr>
              <a:xfrm>
                <a:off x="3563222" y="4946702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3563222" y="506016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3563222" y="4833244"/>
                <a:ext cx="13830" cy="58010"/>
              </a:xfrm>
              <a:custGeom>
                <a:rect b="b" l="l" r="r" t="t"/>
                <a:pathLst>
                  <a:path extrusionOk="0" h="453" w="108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563222" y="5171569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3563222" y="4043522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3563222" y="4154802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0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3563222" y="3818271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3563222" y="3930064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563222" y="426826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3563222" y="4380053"/>
                <a:ext cx="13830" cy="57370"/>
              </a:xfrm>
              <a:custGeom>
                <a:rect b="b" l="l" r="r" t="t"/>
                <a:pathLst>
                  <a:path extrusionOk="0" h="448" w="108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563222" y="449338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3563222" y="4718250"/>
                <a:ext cx="13830" cy="59547"/>
              </a:xfrm>
              <a:custGeom>
                <a:rect b="b" l="l" r="r" t="t"/>
                <a:pathLst>
                  <a:path extrusionOk="0" h="465" w="108">
                    <a:moveTo>
                      <a:pt x="0" y="0"/>
                    </a:moveTo>
                    <a:lnTo>
                      <a:pt x="0" y="26"/>
                    </a:lnTo>
                    <a:lnTo>
                      <a:pt x="0" y="435"/>
                    </a:lnTo>
                    <a:lnTo>
                      <a:pt x="0" y="464"/>
                    </a:lnTo>
                    <a:lnTo>
                      <a:pt x="108" y="464"/>
                    </a:lnTo>
                    <a:lnTo>
                      <a:pt x="108" y="435"/>
                    </a:lnTo>
                    <a:lnTo>
                      <a:pt x="108" y="2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3563222" y="4606457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3746086" y="1978230"/>
                <a:ext cx="57882" cy="31502"/>
              </a:xfrm>
              <a:custGeom>
                <a:rect b="b" l="l" r="r" t="t"/>
                <a:pathLst>
                  <a:path extrusionOk="0" h="246" w="452">
                    <a:moveTo>
                      <a:pt x="438" y="0"/>
                    </a:moveTo>
                    <a:cubicBezTo>
                      <a:pt x="288" y="43"/>
                      <a:pt x="138" y="82"/>
                      <a:pt x="0" y="151"/>
                    </a:cubicBezTo>
                    <a:lnTo>
                      <a:pt x="43" y="246"/>
                    </a:lnTo>
                    <a:cubicBezTo>
                      <a:pt x="180" y="193"/>
                      <a:pt x="314" y="151"/>
                      <a:pt x="451" y="112"/>
                    </a:cubicBez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3563222" y="266384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3563222" y="2777301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3563222" y="2438721"/>
                <a:ext cx="13830" cy="56089"/>
              </a:xfrm>
              <a:custGeom>
                <a:rect b="b" l="l" r="r" t="t"/>
                <a:pathLst>
                  <a:path extrusionOk="0" h="438" w="108">
                    <a:moveTo>
                      <a:pt x="0" y="0"/>
                    </a:moveTo>
                    <a:lnTo>
                      <a:pt x="0" y="438"/>
                    </a:lnTo>
                    <a:lnTo>
                      <a:pt x="108" y="43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3587424" y="2107567"/>
                <a:ext cx="40338" cy="55833"/>
              </a:xfrm>
              <a:custGeom>
                <a:rect b="b" l="l" r="r" t="t"/>
                <a:pathLst>
                  <a:path extrusionOk="0" h="436" w="315">
                    <a:moveTo>
                      <a:pt x="220" y="1"/>
                    </a:moveTo>
                    <a:cubicBezTo>
                      <a:pt x="138" y="121"/>
                      <a:pt x="69" y="259"/>
                      <a:pt x="1" y="393"/>
                    </a:cubicBezTo>
                    <a:lnTo>
                      <a:pt x="112" y="435"/>
                    </a:lnTo>
                    <a:cubicBezTo>
                      <a:pt x="164" y="298"/>
                      <a:pt x="233" y="177"/>
                      <a:pt x="314" y="53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3563222" y="2325263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0"/>
                    </a:moveTo>
                    <a:lnTo>
                      <a:pt x="0" y="451"/>
                    </a:lnTo>
                    <a:lnTo>
                      <a:pt x="108" y="4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3651837" y="2025483"/>
                <a:ext cx="52504" cy="46997"/>
              </a:xfrm>
              <a:custGeom>
                <a:rect b="b" l="l" r="r" t="t"/>
                <a:pathLst>
                  <a:path extrusionOk="0" h="367" w="410">
                    <a:moveTo>
                      <a:pt x="344" y="1"/>
                    </a:moveTo>
                    <a:cubicBezTo>
                      <a:pt x="220" y="83"/>
                      <a:pt x="112" y="177"/>
                      <a:pt x="1" y="285"/>
                    </a:cubicBezTo>
                    <a:lnTo>
                      <a:pt x="83" y="367"/>
                    </a:lnTo>
                    <a:cubicBezTo>
                      <a:pt x="181" y="259"/>
                      <a:pt x="289" y="177"/>
                      <a:pt x="410" y="96"/>
                    </a:cubicBezTo>
                    <a:lnTo>
                      <a:pt x="3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3563222" y="2212189"/>
                <a:ext cx="21001" cy="57498"/>
              </a:xfrm>
              <a:custGeom>
                <a:rect b="b" l="l" r="r" t="t"/>
                <a:pathLst>
                  <a:path extrusionOk="0" h="449" w="164">
                    <a:moveTo>
                      <a:pt x="56" y="1"/>
                    </a:moveTo>
                    <a:cubicBezTo>
                      <a:pt x="26" y="148"/>
                      <a:pt x="13" y="298"/>
                      <a:pt x="0" y="448"/>
                    </a:cubicBezTo>
                    <a:lnTo>
                      <a:pt x="121" y="448"/>
                    </a:lnTo>
                    <a:cubicBezTo>
                      <a:pt x="121" y="311"/>
                      <a:pt x="137" y="164"/>
                      <a:pt x="163" y="27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3563222" y="2550386"/>
                <a:ext cx="13830" cy="57498"/>
              </a:xfrm>
              <a:custGeom>
                <a:rect b="b" l="l" r="r" t="t"/>
                <a:pathLst>
                  <a:path extrusionOk="0" h="449" w="108">
                    <a:moveTo>
                      <a:pt x="0" y="1"/>
                    </a:moveTo>
                    <a:lnTo>
                      <a:pt x="0" y="449"/>
                    </a:lnTo>
                    <a:lnTo>
                      <a:pt x="108" y="44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3563222" y="345203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3563222" y="3565488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3563222" y="2888582"/>
                <a:ext cx="13830" cy="56217"/>
              </a:xfrm>
              <a:custGeom>
                <a:rect b="b" l="l" r="r" t="t"/>
                <a:pathLst>
                  <a:path extrusionOk="0" h="439" w="108">
                    <a:moveTo>
                      <a:pt x="0" y="1"/>
                    </a:moveTo>
                    <a:lnTo>
                      <a:pt x="0" y="439"/>
                    </a:lnTo>
                    <a:lnTo>
                      <a:pt x="108" y="439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3563222" y="3790226"/>
                <a:ext cx="13830" cy="19337"/>
              </a:xfrm>
              <a:custGeom>
                <a:rect b="b" l="l" r="r" t="t"/>
                <a:pathLst>
                  <a:path extrusionOk="0" h="151" w="108">
                    <a:moveTo>
                      <a:pt x="0" y="0"/>
                    </a:moveTo>
                    <a:lnTo>
                      <a:pt x="0" y="151"/>
                    </a:lnTo>
                    <a:lnTo>
                      <a:pt x="108" y="15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3563222" y="3677153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6"/>
                    </a:lnTo>
                    <a:lnTo>
                      <a:pt x="108" y="436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3563222" y="3002040"/>
                <a:ext cx="13830" cy="55833"/>
              </a:xfrm>
              <a:custGeom>
                <a:rect b="b" l="l" r="r" t="t"/>
                <a:pathLst>
                  <a:path extrusionOk="0" h="436" w="108">
                    <a:moveTo>
                      <a:pt x="0" y="1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3563222" y="3113833"/>
                <a:ext cx="13830" cy="57498"/>
              </a:xfrm>
              <a:custGeom>
                <a:rect b="b" l="l" r="r" t="t"/>
                <a:pathLst>
                  <a:path extrusionOk="0" h="449" w="108">
                    <a:moveTo>
                      <a:pt x="0" y="0"/>
                    </a:moveTo>
                    <a:lnTo>
                      <a:pt x="0" y="448"/>
                    </a:lnTo>
                    <a:lnTo>
                      <a:pt x="108" y="44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3563222" y="3338572"/>
                <a:ext cx="13830" cy="57882"/>
              </a:xfrm>
              <a:custGeom>
                <a:rect b="b" l="l" r="r" t="t"/>
                <a:pathLst>
                  <a:path extrusionOk="0" h="452" w="108">
                    <a:moveTo>
                      <a:pt x="0" y="1"/>
                    </a:moveTo>
                    <a:lnTo>
                      <a:pt x="0" y="452"/>
                    </a:lnTo>
                    <a:lnTo>
                      <a:pt x="108" y="452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3563222" y="3227291"/>
                <a:ext cx="13830" cy="55705"/>
              </a:xfrm>
              <a:custGeom>
                <a:rect b="b" l="l" r="r" t="t"/>
                <a:pathLst>
                  <a:path extrusionOk="0" h="435" w="108">
                    <a:moveTo>
                      <a:pt x="0" y="0"/>
                    </a:moveTo>
                    <a:lnTo>
                      <a:pt x="0" y="435"/>
                    </a:lnTo>
                    <a:lnTo>
                      <a:pt x="108" y="43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4161244" y="292174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4161244" y="2358685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" y="1"/>
                    </a:move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4161244" y="247175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0"/>
                    </a:moveTo>
                    <a:lnTo>
                      <a:pt x="1" y="438"/>
                    </a:lnTo>
                    <a:lnTo>
                      <a:pt x="125" y="4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4161244" y="2583424"/>
                <a:ext cx="16135" cy="58010"/>
              </a:xfrm>
              <a:custGeom>
                <a:rect b="b" l="l" r="r" t="t"/>
                <a:pathLst>
                  <a:path extrusionOk="0" h="453" w="126">
                    <a:moveTo>
                      <a:pt x="1" y="1"/>
                    </a:moveTo>
                    <a:lnTo>
                      <a:pt x="1" y="452"/>
                    </a:lnTo>
                    <a:lnTo>
                      <a:pt x="125" y="452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4161244" y="3373787"/>
                <a:ext cx="16135" cy="55705"/>
              </a:xfrm>
              <a:custGeom>
                <a:rect b="b" l="l" r="r" t="t"/>
                <a:pathLst>
                  <a:path extrusionOk="0" h="435" w="126">
                    <a:moveTo>
                      <a:pt x="1" y="0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422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4393154" y="3710319"/>
                <a:ext cx="57882" cy="22666"/>
              </a:xfrm>
              <a:custGeom>
                <a:rect b="b" l="l" r="r" t="t"/>
                <a:pathLst>
                  <a:path extrusionOk="0" h="177" w="452">
                    <a:moveTo>
                      <a:pt x="30" y="0"/>
                    </a:moveTo>
                    <a:lnTo>
                      <a:pt x="1" y="108"/>
                    </a:lnTo>
                    <a:cubicBezTo>
                      <a:pt x="138" y="151"/>
                      <a:pt x="288" y="177"/>
                      <a:pt x="439" y="177"/>
                    </a:cubicBezTo>
                    <a:lnTo>
                      <a:pt x="452" y="69"/>
                    </a:lnTo>
                    <a:cubicBezTo>
                      <a:pt x="301" y="52"/>
                      <a:pt x="164" y="39"/>
                      <a:pt x="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4161244" y="2696882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4168415" y="3483403"/>
                <a:ext cx="29837" cy="57882"/>
              </a:xfrm>
              <a:custGeom>
                <a:rect b="b" l="l" r="r" t="t"/>
                <a:pathLst>
                  <a:path extrusionOk="0" h="452" w="233">
                    <a:moveTo>
                      <a:pt x="108" y="1"/>
                    </a:moveTo>
                    <a:lnTo>
                      <a:pt x="0" y="27"/>
                    </a:lnTo>
                    <a:cubicBezTo>
                      <a:pt x="27" y="164"/>
                      <a:pt x="69" y="314"/>
                      <a:pt x="121" y="452"/>
                    </a:cubicBezTo>
                    <a:lnTo>
                      <a:pt x="233" y="409"/>
                    </a:lnTo>
                    <a:cubicBezTo>
                      <a:pt x="177" y="288"/>
                      <a:pt x="134" y="138"/>
                      <a:pt x="1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4288532" y="3664603"/>
                <a:ext cx="56217" cy="40338"/>
              </a:xfrm>
              <a:custGeom>
                <a:rect b="b" l="l" r="r" t="t"/>
                <a:pathLst>
                  <a:path extrusionOk="0" h="315" w="439">
                    <a:moveTo>
                      <a:pt x="69" y="1"/>
                    </a:moveTo>
                    <a:lnTo>
                      <a:pt x="1" y="83"/>
                    </a:lnTo>
                    <a:cubicBezTo>
                      <a:pt x="125" y="181"/>
                      <a:pt x="259" y="246"/>
                      <a:pt x="396" y="315"/>
                    </a:cubicBezTo>
                    <a:lnTo>
                      <a:pt x="439" y="220"/>
                    </a:lnTo>
                    <a:cubicBezTo>
                      <a:pt x="314" y="151"/>
                      <a:pt x="193" y="83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4210290" y="3584696"/>
                <a:ext cx="45332" cy="54168"/>
              </a:xfrm>
              <a:custGeom>
                <a:rect b="b" l="l" r="r" t="t"/>
                <a:pathLst>
                  <a:path extrusionOk="0" h="423" w="354">
                    <a:moveTo>
                      <a:pt x="95" y="1"/>
                    </a:moveTo>
                    <a:lnTo>
                      <a:pt x="0" y="69"/>
                    </a:lnTo>
                    <a:cubicBezTo>
                      <a:pt x="82" y="190"/>
                      <a:pt x="177" y="314"/>
                      <a:pt x="285" y="422"/>
                    </a:cubicBezTo>
                    <a:lnTo>
                      <a:pt x="353" y="341"/>
                    </a:lnTo>
                    <a:cubicBezTo>
                      <a:pt x="259" y="233"/>
                      <a:pt x="177" y="122"/>
                      <a:pt x="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3857879" y="1971571"/>
                <a:ext cx="57882" cy="17288"/>
              </a:xfrm>
              <a:custGeom>
                <a:rect b="b" l="l" r="r" t="t"/>
                <a:pathLst>
                  <a:path extrusionOk="0" h="135" w="452">
                    <a:moveTo>
                      <a:pt x="0" y="0"/>
                    </a:moveTo>
                    <a:lnTo>
                      <a:pt x="13" y="108"/>
                    </a:lnTo>
                    <a:lnTo>
                      <a:pt x="95" y="108"/>
                    </a:lnTo>
                    <a:cubicBezTo>
                      <a:pt x="206" y="108"/>
                      <a:pt x="327" y="121"/>
                      <a:pt x="435" y="134"/>
                    </a:cubicBezTo>
                    <a:lnTo>
                      <a:pt x="451" y="26"/>
                    </a:lnTo>
                    <a:cubicBezTo>
                      <a:pt x="340" y="13"/>
                      <a:pt x="219" y="0"/>
                      <a:pt x="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4161244" y="2245228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09" y="1"/>
                    </a:moveTo>
                    <a:lnTo>
                      <a:pt x="1" y="14"/>
                    </a:lnTo>
                    <a:lnTo>
                      <a:pt x="1" y="259"/>
                    </a:lnTo>
                    <a:lnTo>
                      <a:pt x="1" y="449"/>
                    </a:lnTo>
                    <a:lnTo>
                      <a:pt x="125" y="449"/>
                    </a:lnTo>
                    <a:lnTo>
                      <a:pt x="125" y="259"/>
                    </a:lnTo>
                    <a:cubicBezTo>
                      <a:pt x="125" y="164"/>
                      <a:pt x="109" y="83"/>
                      <a:pt x="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4129870" y="2135227"/>
                <a:ext cx="33167" cy="57882"/>
              </a:xfrm>
              <a:custGeom>
                <a:rect b="b" l="l" r="r" t="t"/>
                <a:pathLst>
                  <a:path extrusionOk="0" h="452" w="259">
                    <a:moveTo>
                      <a:pt x="96" y="0"/>
                    </a:moveTo>
                    <a:lnTo>
                      <a:pt x="1" y="56"/>
                    </a:lnTo>
                    <a:cubicBezTo>
                      <a:pt x="56" y="177"/>
                      <a:pt x="109" y="314"/>
                      <a:pt x="151" y="451"/>
                    </a:cubicBezTo>
                    <a:lnTo>
                      <a:pt x="259" y="422"/>
                    </a:lnTo>
                    <a:cubicBezTo>
                      <a:pt x="220" y="275"/>
                      <a:pt x="164" y="138"/>
                      <a:pt x="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4062129" y="2046484"/>
                <a:ext cx="48662" cy="50711"/>
              </a:xfrm>
              <a:custGeom>
                <a:rect b="b" l="l" r="r" t="t"/>
                <a:pathLst>
                  <a:path extrusionOk="0" h="396" w="380">
                    <a:moveTo>
                      <a:pt x="66" y="0"/>
                    </a:moveTo>
                    <a:lnTo>
                      <a:pt x="0" y="82"/>
                    </a:lnTo>
                    <a:cubicBezTo>
                      <a:pt x="108" y="177"/>
                      <a:pt x="203" y="285"/>
                      <a:pt x="285" y="396"/>
                    </a:cubicBezTo>
                    <a:lnTo>
                      <a:pt x="379" y="327"/>
                    </a:lnTo>
                    <a:cubicBezTo>
                      <a:pt x="285" y="203"/>
                      <a:pt x="177" y="95"/>
                      <a:pt x="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3965830" y="1988731"/>
                <a:ext cx="57882" cy="36881"/>
              </a:xfrm>
              <a:custGeom>
                <a:rect b="b" l="l" r="r" t="t"/>
                <a:pathLst>
                  <a:path extrusionOk="0" h="288" w="452">
                    <a:moveTo>
                      <a:pt x="43" y="0"/>
                    </a:moveTo>
                    <a:lnTo>
                      <a:pt x="0" y="95"/>
                    </a:lnTo>
                    <a:cubicBezTo>
                      <a:pt x="138" y="151"/>
                      <a:pt x="275" y="206"/>
                      <a:pt x="396" y="288"/>
                    </a:cubicBezTo>
                    <a:lnTo>
                      <a:pt x="452" y="193"/>
                    </a:lnTo>
                    <a:cubicBezTo>
                      <a:pt x="327" y="111"/>
                      <a:pt x="193" y="56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4161244" y="3260329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0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4161244" y="3035079"/>
                <a:ext cx="16135" cy="56217"/>
              </a:xfrm>
              <a:custGeom>
                <a:rect b="b" l="l" r="r" t="t"/>
                <a:pathLst>
                  <a:path extrusionOk="0" h="439" w="126">
                    <a:moveTo>
                      <a:pt x="1" y="1"/>
                    </a:moveTo>
                    <a:lnTo>
                      <a:pt x="1" y="439"/>
                    </a:lnTo>
                    <a:lnTo>
                      <a:pt x="125" y="43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4161244" y="2810340"/>
                <a:ext cx="16135" cy="55833"/>
              </a:xfrm>
              <a:custGeom>
                <a:rect b="b" l="l" r="r" t="t"/>
                <a:pathLst>
                  <a:path extrusionOk="0" h="436" w="126">
                    <a:moveTo>
                      <a:pt x="1" y="1"/>
                    </a:moveTo>
                    <a:lnTo>
                      <a:pt x="1" y="435"/>
                    </a:lnTo>
                    <a:lnTo>
                      <a:pt x="125" y="435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4161244" y="3146872"/>
                <a:ext cx="16135" cy="57498"/>
              </a:xfrm>
              <a:custGeom>
                <a:rect b="b" l="l" r="r" t="t"/>
                <a:pathLst>
                  <a:path extrusionOk="0" h="449" w="126">
                    <a:moveTo>
                      <a:pt x="1" y="1"/>
                    </a:moveTo>
                    <a:lnTo>
                      <a:pt x="1" y="448"/>
                    </a:lnTo>
                    <a:lnTo>
                      <a:pt x="125" y="448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761060" y="123191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4761060" y="1343711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4761060" y="1003338"/>
                <a:ext cx="14342" cy="59547"/>
              </a:xfrm>
              <a:custGeom>
                <a:rect b="b" l="l" r="r" t="t"/>
                <a:pathLst>
                  <a:path extrusionOk="0" h="465" w="112">
                    <a:moveTo>
                      <a:pt x="1" y="1"/>
                    </a:moveTo>
                    <a:lnTo>
                      <a:pt x="1" y="27"/>
                    </a:lnTo>
                    <a:lnTo>
                      <a:pt x="1" y="436"/>
                    </a:lnTo>
                    <a:lnTo>
                      <a:pt x="1" y="465"/>
                    </a:lnTo>
                    <a:lnTo>
                      <a:pt x="112" y="465"/>
                    </a:lnTo>
                    <a:lnTo>
                      <a:pt x="112" y="436"/>
                    </a:lnTo>
                    <a:lnTo>
                      <a:pt x="112" y="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4761060" y="1118460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4761060" y="2020105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4761060" y="2131898"/>
                <a:ext cx="14342" cy="57370"/>
              </a:xfrm>
              <a:custGeom>
                <a:rect b="b" l="l" r="r" t="t"/>
                <a:pathLst>
                  <a:path extrusionOk="0" h="448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4761060" y="1456657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4761060" y="224522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61060" y="1570115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761060" y="1681908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4761060" y="1906647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4761060" y="1795366"/>
                <a:ext cx="14342" cy="55705"/>
              </a:xfrm>
              <a:custGeom>
                <a:rect b="b" l="l" r="r" t="t"/>
                <a:pathLst>
                  <a:path extrusionOk="0" h="435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4761060" y="32860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4761060" y="440018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4761060" y="101822"/>
                <a:ext cx="14342" cy="57370"/>
              </a:xfrm>
              <a:custGeom>
                <a:rect b="b" l="l" r="r" t="t"/>
                <a:pathLst>
                  <a:path extrusionOk="0" h="448" w="112">
                    <a:moveTo>
                      <a:pt x="1" y="0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4761060" y="215152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4761060" y="553476"/>
                <a:ext cx="14342" cy="55705"/>
              </a:xfrm>
              <a:custGeom>
                <a:rect b="b" l="l" r="r" t="t"/>
                <a:pathLst>
                  <a:path extrusionOk="0" h="435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4761060" y="665141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1"/>
                    </a:moveTo>
                    <a:lnTo>
                      <a:pt x="1" y="449"/>
                    </a:lnTo>
                    <a:lnTo>
                      <a:pt x="112" y="44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4761060" y="77859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4761060" y="889880"/>
                <a:ext cx="14342" cy="58010"/>
              </a:xfrm>
              <a:custGeom>
                <a:rect b="b" l="l" r="r" t="t"/>
                <a:pathLst>
                  <a:path extrusionOk="0" h="453" w="112">
                    <a:moveTo>
                      <a:pt x="1" y="1"/>
                    </a:moveTo>
                    <a:lnTo>
                      <a:pt x="1" y="452"/>
                    </a:lnTo>
                    <a:lnTo>
                      <a:pt x="112" y="45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4761060" y="2921749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0"/>
                    </a:moveTo>
                    <a:lnTo>
                      <a:pt x="1" y="438"/>
                    </a:lnTo>
                    <a:lnTo>
                      <a:pt x="112" y="43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4761060" y="2358685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4761060" y="2470094"/>
                <a:ext cx="14342" cy="57882"/>
              </a:xfrm>
              <a:custGeom>
                <a:rect b="b" l="l" r="r" t="t"/>
                <a:pathLst>
                  <a:path extrusionOk="0" h="452" w="112">
                    <a:moveTo>
                      <a:pt x="1" y="0"/>
                    </a:moveTo>
                    <a:lnTo>
                      <a:pt x="1" y="451"/>
                    </a:lnTo>
                    <a:lnTo>
                      <a:pt x="112" y="45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761060" y="2583424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6"/>
                    </a:lnTo>
                    <a:lnTo>
                      <a:pt x="112" y="436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4761060" y="3368281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22"/>
                    </a:ln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422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4485739" y="3710319"/>
                <a:ext cx="59547" cy="22666"/>
              </a:xfrm>
              <a:custGeom>
                <a:rect b="b" l="l" r="r" t="t"/>
                <a:pathLst>
                  <a:path extrusionOk="0" h="177" w="465">
                    <a:moveTo>
                      <a:pt x="435" y="0"/>
                    </a:moveTo>
                    <a:cubicBezTo>
                      <a:pt x="288" y="26"/>
                      <a:pt x="150" y="52"/>
                      <a:pt x="0" y="69"/>
                    </a:cubicBezTo>
                    <a:lnTo>
                      <a:pt x="13" y="177"/>
                    </a:lnTo>
                    <a:cubicBezTo>
                      <a:pt x="163" y="164"/>
                      <a:pt x="314" y="134"/>
                      <a:pt x="464" y="108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4761060" y="2696882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1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4740187" y="3480074"/>
                <a:ext cx="29837" cy="57498"/>
              </a:xfrm>
              <a:custGeom>
                <a:rect b="b" l="l" r="r" t="t"/>
                <a:pathLst>
                  <a:path extrusionOk="0" h="449" w="233">
                    <a:moveTo>
                      <a:pt x="125" y="0"/>
                    </a:moveTo>
                    <a:cubicBezTo>
                      <a:pt x="98" y="134"/>
                      <a:pt x="56" y="272"/>
                      <a:pt x="0" y="409"/>
                    </a:cubicBezTo>
                    <a:lnTo>
                      <a:pt x="98" y="448"/>
                    </a:lnTo>
                    <a:cubicBezTo>
                      <a:pt x="151" y="314"/>
                      <a:pt x="206" y="164"/>
                      <a:pt x="232" y="13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4592025" y="3662938"/>
                <a:ext cx="56217" cy="42003"/>
              </a:xfrm>
              <a:custGeom>
                <a:rect b="b" l="l" r="r" t="t"/>
                <a:pathLst>
                  <a:path extrusionOk="0" h="328" w="439">
                    <a:moveTo>
                      <a:pt x="370" y="1"/>
                    </a:moveTo>
                    <a:cubicBezTo>
                      <a:pt x="259" y="83"/>
                      <a:pt x="138" y="164"/>
                      <a:pt x="0" y="220"/>
                    </a:cubicBezTo>
                    <a:lnTo>
                      <a:pt x="56" y="328"/>
                    </a:lnTo>
                    <a:cubicBezTo>
                      <a:pt x="193" y="259"/>
                      <a:pt x="314" y="177"/>
                      <a:pt x="438" y="96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4681153" y="3580982"/>
                <a:ext cx="45332" cy="52376"/>
              </a:xfrm>
              <a:custGeom>
                <a:rect b="b" l="l" r="r" t="t"/>
                <a:pathLst>
                  <a:path extrusionOk="0" h="409" w="354">
                    <a:moveTo>
                      <a:pt x="259" y="0"/>
                    </a:moveTo>
                    <a:cubicBezTo>
                      <a:pt x="190" y="124"/>
                      <a:pt x="95" y="232"/>
                      <a:pt x="1" y="343"/>
                    </a:cubicBezTo>
                    <a:lnTo>
                      <a:pt x="82" y="409"/>
                    </a:lnTo>
                    <a:cubicBezTo>
                      <a:pt x="177" y="301"/>
                      <a:pt x="272" y="180"/>
                      <a:pt x="354" y="56"/>
                    </a:cubicBez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4761060" y="3260329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4761060" y="3035079"/>
                <a:ext cx="14342" cy="56217"/>
              </a:xfrm>
              <a:custGeom>
                <a:rect b="b" l="l" r="r" t="t"/>
                <a:pathLst>
                  <a:path extrusionOk="0" h="439" w="112">
                    <a:moveTo>
                      <a:pt x="1" y="1"/>
                    </a:moveTo>
                    <a:lnTo>
                      <a:pt x="1" y="439"/>
                    </a:lnTo>
                    <a:lnTo>
                      <a:pt x="112" y="43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4761060" y="2808675"/>
                <a:ext cx="14342" cy="55833"/>
              </a:xfrm>
              <a:custGeom>
                <a:rect b="b" l="l" r="r" t="t"/>
                <a:pathLst>
                  <a:path extrusionOk="0" h="436" w="112">
                    <a:moveTo>
                      <a:pt x="1" y="0"/>
                    </a:moveTo>
                    <a:lnTo>
                      <a:pt x="1" y="435"/>
                    </a:lnTo>
                    <a:lnTo>
                      <a:pt x="112" y="43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4761060" y="3146872"/>
                <a:ext cx="14342" cy="57498"/>
              </a:xfrm>
              <a:custGeom>
                <a:rect b="b" l="l" r="r" t="t"/>
                <a:pathLst>
                  <a:path extrusionOk="0" h="449" w="112">
                    <a:moveTo>
                      <a:pt x="1" y="1"/>
                    </a:moveTo>
                    <a:lnTo>
                      <a:pt x="1" y="448"/>
                    </a:lnTo>
                    <a:lnTo>
                      <a:pt x="112" y="44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08" name="Google Shape;208;p5"/>
          <p:cNvGrpSpPr/>
          <p:nvPr/>
        </p:nvGrpSpPr>
        <p:grpSpPr>
          <a:xfrm>
            <a:off x="-2955673" y="3282121"/>
            <a:ext cx="13848078" cy="1717216"/>
            <a:chOff x="3225200" y="1878300"/>
            <a:chExt cx="5251850" cy="651250"/>
          </a:xfrm>
        </p:grpSpPr>
        <p:sp>
          <p:nvSpPr>
            <p:cNvPr id="209" name="Google Shape;209;p5"/>
            <p:cNvSpPr/>
            <p:nvPr/>
          </p:nvSpPr>
          <p:spPr>
            <a:xfrm>
              <a:off x="3225200" y="1878300"/>
              <a:ext cx="5240150" cy="651250"/>
            </a:xfrm>
            <a:custGeom>
              <a:rect b="b" l="l" r="r" t="t"/>
              <a:pathLst>
                <a:path extrusionOk="0" h="26050" w="209606">
                  <a:moveTo>
                    <a:pt x="1" y="0"/>
                  </a:moveTo>
                  <a:lnTo>
                    <a:pt x="1" y="6104"/>
                  </a:lnTo>
                  <a:lnTo>
                    <a:pt x="55231" y="6104"/>
                  </a:lnTo>
                  <a:cubicBezTo>
                    <a:pt x="56305" y="6104"/>
                    <a:pt x="57177" y="6976"/>
                    <a:pt x="57177" y="8023"/>
                  </a:cubicBezTo>
                  <a:cubicBezTo>
                    <a:pt x="57177" y="9097"/>
                    <a:pt x="56305" y="9969"/>
                    <a:pt x="55231" y="9969"/>
                  </a:cubicBezTo>
                  <a:lnTo>
                    <a:pt x="36074" y="9969"/>
                  </a:lnTo>
                  <a:cubicBezTo>
                    <a:pt x="31714" y="9969"/>
                    <a:pt x="28170" y="13429"/>
                    <a:pt x="28052" y="17761"/>
                  </a:cubicBezTo>
                  <a:lnTo>
                    <a:pt x="28024" y="17761"/>
                  </a:lnTo>
                  <a:lnTo>
                    <a:pt x="28024" y="18026"/>
                  </a:lnTo>
                  <a:cubicBezTo>
                    <a:pt x="28024" y="22442"/>
                    <a:pt x="31630" y="26049"/>
                    <a:pt x="36074" y="26049"/>
                  </a:cubicBezTo>
                  <a:lnTo>
                    <a:pt x="209606" y="26049"/>
                  </a:lnTo>
                  <a:lnTo>
                    <a:pt x="209606" y="19945"/>
                  </a:lnTo>
                  <a:lnTo>
                    <a:pt x="36074" y="19945"/>
                  </a:lnTo>
                  <a:cubicBezTo>
                    <a:pt x="35091" y="19945"/>
                    <a:pt x="34274" y="19212"/>
                    <a:pt x="34156" y="18257"/>
                  </a:cubicBezTo>
                  <a:cubicBezTo>
                    <a:pt x="34156" y="18166"/>
                    <a:pt x="34128" y="18082"/>
                    <a:pt x="34128" y="17992"/>
                  </a:cubicBezTo>
                  <a:cubicBezTo>
                    <a:pt x="34128" y="16945"/>
                    <a:pt x="35000" y="16073"/>
                    <a:pt x="36074" y="16073"/>
                  </a:cubicBezTo>
                  <a:lnTo>
                    <a:pt x="55231" y="16073"/>
                  </a:lnTo>
                  <a:cubicBezTo>
                    <a:pt x="59682" y="16073"/>
                    <a:pt x="63281" y="12473"/>
                    <a:pt x="63281" y="8023"/>
                  </a:cubicBezTo>
                  <a:cubicBezTo>
                    <a:pt x="63281" y="3607"/>
                    <a:pt x="59682" y="0"/>
                    <a:pt x="552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3468675" y="1951725"/>
              <a:ext cx="24100" cy="5775"/>
            </a:xfrm>
            <a:custGeom>
              <a:rect b="b" l="l" r="r" t="t"/>
              <a:pathLst>
                <a:path extrusionOk="0" h="231" w="964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342227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351592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3375025" y="1951725"/>
              <a:ext cx="23900" cy="5775"/>
            </a:xfrm>
            <a:custGeom>
              <a:rect b="b" l="l" r="r" t="t"/>
              <a:pathLst>
                <a:path extrusionOk="0" h="231" w="956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8459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37986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93955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3892300" y="1951725"/>
              <a:ext cx="24100" cy="5775"/>
            </a:xfrm>
            <a:custGeom>
              <a:rect b="b" l="l" r="r" t="t"/>
              <a:pathLst>
                <a:path extrusionOk="0" h="231" w="964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75207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704825" y="1951725"/>
              <a:ext cx="23375" cy="5775"/>
            </a:xfrm>
            <a:custGeom>
              <a:rect b="b" l="l" r="r" t="t"/>
              <a:pathLst>
                <a:path extrusionOk="0" h="231" w="935">
                  <a:moveTo>
                    <a:pt x="0" y="0"/>
                  </a:moveTo>
                  <a:lnTo>
                    <a:pt x="0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657725" y="1951725"/>
              <a:ext cx="23925" cy="5775"/>
            </a:xfrm>
            <a:custGeom>
              <a:rect b="b" l="l" r="r" t="t"/>
              <a:pathLst>
                <a:path extrusionOk="0" h="231" w="957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563200" y="1951725"/>
              <a:ext cx="24775" cy="5775"/>
            </a:xfrm>
            <a:custGeom>
              <a:rect b="b" l="l" r="r" t="t"/>
              <a:pathLst>
                <a:path extrusionOk="0" h="231" w="991">
                  <a:moveTo>
                    <a:pt x="0" y="0"/>
                  </a:moveTo>
                  <a:lnTo>
                    <a:pt x="0" y="230"/>
                  </a:lnTo>
                  <a:lnTo>
                    <a:pt x="991" y="23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6111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4715650" y="2028100"/>
              <a:ext cx="13100" cy="23925"/>
            </a:xfrm>
            <a:custGeom>
              <a:rect b="b" l="l" r="r" t="t"/>
              <a:pathLst>
                <a:path extrusionOk="0" h="957" w="524">
                  <a:moveTo>
                    <a:pt x="238" y="1"/>
                  </a:moveTo>
                  <a:lnTo>
                    <a:pt x="1" y="84"/>
                  </a:lnTo>
                  <a:cubicBezTo>
                    <a:pt x="147" y="349"/>
                    <a:pt x="238" y="635"/>
                    <a:pt x="294" y="956"/>
                  </a:cubicBezTo>
                  <a:lnTo>
                    <a:pt x="524" y="901"/>
                  </a:lnTo>
                  <a:cubicBezTo>
                    <a:pt x="468" y="580"/>
                    <a:pt x="350" y="287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419875" y="1951725"/>
              <a:ext cx="24075" cy="5775"/>
            </a:xfrm>
            <a:custGeom>
              <a:rect b="b" l="l" r="r" t="t"/>
              <a:pathLst>
                <a:path extrusionOk="0" h="231" w="963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37347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45144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652525" y="1961825"/>
              <a:ext cx="23225" cy="16075"/>
            </a:xfrm>
            <a:custGeom>
              <a:rect b="b" l="l" r="r" t="t"/>
              <a:pathLst>
                <a:path extrusionOk="0" h="643" w="929">
                  <a:moveTo>
                    <a:pt x="84" y="1"/>
                  </a:moveTo>
                  <a:lnTo>
                    <a:pt x="0" y="210"/>
                  </a:lnTo>
                  <a:cubicBezTo>
                    <a:pt x="259" y="322"/>
                    <a:pt x="552" y="468"/>
                    <a:pt x="810" y="642"/>
                  </a:cubicBezTo>
                  <a:lnTo>
                    <a:pt x="928" y="468"/>
                  </a:lnTo>
                  <a:cubicBezTo>
                    <a:pt x="670" y="266"/>
                    <a:pt x="377" y="119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456095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4690200" y="1988000"/>
              <a:ext cx="19725" cy="21825"/>
            </a:xfrm>
            <a:custGeom>
              <a:rect b="b" l="l" r="r" t="t"/>
              <a:pathLst>
                <a:path extrusionOk="0" h="873" w="789">
                  <a:moveTo>
                    <a:pt x="175" y="0"/>
                  </a:moveTo>
                  <a:lnTo>
                    <a:pt x="0" y="175"/>
                  </a:lnTo>
                  <a:cubicBezTo>
                    <a:pt x="210" y="412"/>
                    <a:pt x="412" y="642"/>
                    <a:pt x="586" y="872"/>
                  </a:cubicBezTo>
                  <a:lnTo>
                    <a:pt x="789" y="761"/>
                  </a:lnTo>
                  <a:cubicBezTo>
                    <a:pt x="586" y="495"/>
                    <a:pt x="384" y="237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4608225" y="1951725"/>
              <a:ext cx="23925" cy="8725"/>
            </a:xfrm>
            <a:custGeom>
              <a:rect b="b" l="l" r="r" t="t"/>
              <a:pathLst>
                <a:path extrusionOk="0" h="349" w="957">
                  <a:moveTo>
                    <a:pt x="0" y="0"/>
                  </a:moveTo>
                  <a:lnTo>
                    <a:pt x="0" y="230"/>
                  </a:lnTo>
                  <a:cubicBezTo>
                    <a:pt x="286" y="230"/>
                    <a:pt x="607" y="265"/>
                    <a:pt x="900" y="349"/>
                  </a:cubicBezTo>
                  <a:lnTo>
                    <a:pt x="956" y="119"/>
                  </a:lnTo>
                  <a:cubicBezTo>
                    <a:pt x="635" y="28"/>
                    <a:pt x="31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46712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091475" y="1951725"/>
              <a:ext cx="24075" cy="5775"/>
            </a:xfrm>
            <a:custGeom>
              <a:rect b="b" l="l" r="r" t="t"/>
              <a:pathLst>
                <a:path extrusionOk="0" h="231" w="963">
                  <a:moveTo>
                    <a:pt x="0" y="0"/>
                  </a:moveTo>
                  <a:lnTo>
                    <a:pt x="0" y="230"/>
                  </a:lnTo>
                  <a:lnTo>
                    <a:pt x="963" y="230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04490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326225" y="1951725"/>
              <a:ext cx="23900" cy="5775"/>
            </a:xfrm>
            <a:custGeom>
              <a:rect b="b" l="l" r="r" t="t"/>
              <a:pathLst>
                <a:path extrusionOk="0" h="231" w="956">
                  <a:moveTo>
                    <a:pt x="0" y="0"/>
                  </a:moveTo>
                  <a:lnTo>
                    <a:pt x="0" y="230"/>
                  </a:lnTo>
                  <a:lnTo>
                    <a:pt x="956" y="23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965725" y="1951725"/>
              <a:ext cx="8750" cy="5775"/>
            </a:xfrm>
            <a:custGeom>
              <a:rect b="b" l="l" r="r" t="t"/>
              <a:pathLst>
                <a:path extrusionOk="0" h="231" w="350">
                  <a:moveTo>
                    <a:pt x="0" y="0"/>
                  </a:moveTo>
                  <a:lnTo>
                    <a:pt x="0" y="230"/>
                  </a:lnTo>
                  <a:lnTo>
                    <a:pt x="349" y="23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9978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4279650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0"/>
                  </a:moveTo>
                  <a:lnTo>
                    <a:pt x="0" y="230"/>
                  </a:lnTo>
                  <a:lnTo>
                    <a:pt x="935" y="23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4232375" y="19517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1" y="0"/>
                  </a:moveTo>
                  <a:lnTo>
                    <a:pt x="1" y="230"/>
                  </a:lnTo>
                  <a:lnTo>
                    <a:pt x="936" y="230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138725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0"/>
                  </a:moveTo>
                  <a:lnTo>
                    <a:pt x="1" y="230"/>
                  </a:lnTo>
                  <a:lnTo>
                    <a:pt x="929" y="23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4186000" y="19517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0" y="0"/>
                  </a:moveTo>
                  <a:lnTo>
                    <a:pt x="0" y="230"/>
                  </a:lnTo>
                  <a:lnTo>
                    <a:pt x="928" y="2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31242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54717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50062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45335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12495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998500" y="2296850"/>
              <a:ext cx="8750" cy="24100"/>
            </a:xfrm>
            <a:custGeom>
              <a:rect b="b" l="l" r="r" t="t"/>
              <a:pathLst>
                <a:path extrusionOk="0" h="964" w="350">
                  <a:moveTo>
                    <a:pt x="147" y="1"/>
                  </a:moveTo>
                  <a:cubicBezTo>
                    <a:pt x="57" y="322"/>
                    <a:pt x="1" y="643"/>
                    <a:pt x="1" y="964"/>
                  </a:cubicBezTo>
                  <a:lnTo>
                    <a:pt x="231" y="964"/>
                  </a:lnTo>
                  <a:cubicBezTo>
                    <a:pt x="231" y="671"/>
                    <a:pt x="287" y="350"/>
                    <a:pt x="350" y="64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4406100" y="2200925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077700" y="2203200"/>
              <a:ext cx="24775" cy="12400"/>
            </a:xfrm>
            <a:custGeom>
              <a:rect b="b" l="l" r="r" t="t"/>
              <a:pathLst>
                <a:path extrusionOk="0" h="496" w="991">
                  <a:moveTo>
                    <a:pt x="928" y="1"/>
                  </a:moveTo>
                  <a:cubicBezTo>
                    <a:pt x="607" y="56"/>
                    <a:pt x="321" y="147"/>
                    <a:pt x="0" y="259"/>
                  </a:cubicBezTo>
                  <a:lnTo>
                    <a:pt x="84" y="496"/>
                  </a:lnTo>
                  <a:cubicBezTo>
                    <a:pt x="377" y="377"/>
                    <a:pt x="670" y="287"/>
                    <a:pt x="991" y="23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4010025" y="2253950"/>
              <a:ext cx="16750" cy="23400"/>
            </a:xfrm>
            <a:custGeom>
              <a:rect b="b" l="l" r="r" t="t"/>
              <a:pathLst>
                <a:path extrusionOk="0" h="936" w="670">
                  <a:moveTo>
                    <a:pt x="468" y="1"/>
                  </a:moveTo>
                  <a:cubicBezTo>
                    <a:pt x="293" y="266"/>
                    <a:pt x="119" y="524"/>
                    <a:pt x="0" y="817"/>
                  </a:cubicBezTo>
                  <a:lnTo>
                    <a:pt x="210" y="936"/>
                  </a:lnTo>
                  <a:cubicBezTo>
                    <a:pt x="321" y="643"/>
                    <a:pt x="496" y="384"/>
                    <a:pt x="670" y="119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037750" y="2221350"/>
              <a:ext cx="21825" cy="18850"/>
            </a:xfrm>
            <a:custGeom>
              <a:rect b="b" l="l" r="r" t="t"/>
              <a:pathLst>
                <a:path extrusionOk="0" h="754" w="873">
                  <a:moveTo>
                    <a:pt x="754" y="0"/>
                  </a:moveTo>
                  <a:cubicBezTo>
                    <a:pt x="496" y="147"/>
                    <a:pt x="231" y="349"/>
                    <a:pt x="0" y="579"/>
                  </a:cubicBezTo>
                  <a:lnTo>
                    <a:pt x="175" y="754"/>
                  </a:lnTo>
                  <a:cubicBezTo>
                    <a:pt x="377" y="551"/>
                    <a:pt x="635" y="349"/>
                    <a:pt x="873" y="175"/>
                  </a:cubicBezTo>
                  <a:lnTo>
                    <a:pt x="7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4725075" y="2074500"/>
              <a:ext cx="7350" cy="24075"/>
            </a:xfrm>
            <a:custGeom>
              <a:rect b="b" l="l" r="r" t="t"/>
              <a:pathLst>
                <a:path extrusionOk="0" h="963" w="294">
                  <a:moveTo>
                    <a:pt x="35" y="0"/>
                  </a:moveTo>
                  <a:cubicBezTo>
                    <a:pt x="63" y="63"/>
                    <a:pt x="63" y="119"/>
                    <a:pt x="63" y="175"/>
                  </a:cubicBezTo>
                  <a:cubicBezTo>
                    <a:pt x="63" y="440"/>
                    <a:pt x="35" y="670"/>
                    <a:pt x="0" y="900"/>
                  </a:cubicBezTo>
                  <a:lnTo>
                    <a:pt x="238" y="963"/>
                  </a:lnTo>
                  <a:cubicBezTo>
                    <a:pt x="266" y="698"/>
                    <a:pt x="293" y="440"/>
                    <a:pt x="293" y="175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594275" y="2200250"/>
              <a:ext cx="23400" cy="6650"/>
            </a:xfrm>
            <a:custGeom>
              <a:rect b="b" l="l" r="r" t="t"/>
              <a:pathLst>
                <a:path extrusionOk="0" h="266" w="936">
                  <a:moveTo>
                    <a:pt x="935" y="0"/>
                  </a:moveTo>
                  <a:cubicBezTo>
                    <a:pt x="761" y="28"/>
                    <a:pt x="586" y="28"/>
                    <a:pt x="412" y="28"/>
                  </a:cubicBezTo>
                  <a:lnTo>
                    <a:pt x="0" y="28"/>
                  </a:lnTo>
                  <a:lnTo>
                    <a:pt x="0" y="265"/>
                  </a:lnTo>
                  <a:lnTo>
                    <a:pt x="412" y="265"/>
                  </a:lnTo>
                  <a:cubicBezTo>
                    <a:pt x="586" y="265"/>
                    <a:pt x="761" y="265"/>
                    <a:pt x="935" y="230"/>
                  </a:cubicBezTo>
                  <a:lnTo>
                    <a:pt x="9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639450" y="2187150"/>
              <a:ext cx="23900" cy="14500"/>
            </a:xfrm>
            <a:custGeom>
              <a:rect b="b" l="l" r="r" t="t"/>
              <a:pathLst>
                <a:path extrusionOk="0" h="580" w="956">
                  <a:moveTo>
                    <a:pt x="872" y="1"/>
                  </a:moveTo>
                  <a:cubicBezTo>
                    <a:pt x="579" y="147"/>
                    <a:pt x="286" y="266"/>
                    <a:pt x="0" y="350"/>
                  </a:cubicBezTo>
                  <a:lnTo>
                    <a:pt x="84" y="580"/>
                  </a:lnTo>
                  <a:cubicBezTo>
                    <a:pt x="377" y="468"/>
                    <a:pt x="698" y="350"/>
                    <a:pt x="956" y="203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680075" y="2158900"/>
              <a:ext cx="21125" cy="20250"/>
            </a:xfrm>
            <a:custGeom>
              <a:rect b="b" l="l" r="r" t="t"/>
              <a:pathLst>
                <a:path extrusionOk="0" h="810" w="845">
                  <a:moveTo>
                    <a:pt x="670" y="1"/>
                  </a:moveTo>
                  <a:cubicBezTo>
                    <a:pt x="468" y="231"/>
                    <a:pt x="231" y="433"/>
                    <a:pt x="1" y="636"/>
                  </a:cubicBezTo>
                  <a:lnTo>
                    <a:pt x="147" y="810"/>
                  </a:lnTo>
                  <a:cubicBezTo>
                    <a:pt x="405" y="608"/>
                    <a:pt x="642" y="405"/>
                    <a:pt x="845" y="140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709900" y="2119675"/>
              <a:ext cx="15200" cy="23200"/>
            </a:xfrm>
            <a:custGeom>
              <a:rect b="b" l="l" r="r" t="t"/>
              <a:pathLst>
                <a:path extrusionOk="0" h="928" w="608">
                  <a:moveTo>
                    <a:pt x="377" y="0"/>
                  </a:moveTo>
                  <a:cubicBezTo>
                    <a:pt x="294" y="286"/>
                    <a:pt x="147" y="551"/>
                    <a:pt x="1" y="809"/>
                  </a:cubicBezTo>
                  <a:lnTo>
                    <a:pt x="203" y="928"/>
                  </a:lnTo>
                  <a:cubicBezTo>
                    <a:pt x="377" y="663"/>
                    <a:pt x="496" y="377"/>
                    <a:pt x="607" y="8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171350" y="2200925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265875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359700" y="2200925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218600" y="2200925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0172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9701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111025" y="2450150"/>
              <a:ext cx="24800" cy="5975"/>
            </a:xfrm>
            <a:custGeom>
              <a:rect b="b" l="l" r="r" t="t"/>
              <a:pathLst>
                <a:path extrusionOk="0" h="239" w="992">
                  <a:moveTo>
                    <a:pt x="1" y="1"/>
                  </a:moveTo>
                  <a:lnTo>
                    <a:pt x="1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50637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6881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6415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92285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59427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8762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829025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7353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782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539375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534647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4874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544012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52999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52526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52062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15900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3131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5478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500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4533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263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998500" y="2336100"/>
              <a:ext cx="9450" cy="24100"/>
            </a:xfrm>
            <a:custGeom>
              <a:rect b="b" l="l" r="r" t="t"/>
              <a:pathLst>
                <a:path extrusionOk="0" h="964" w="378">
                  <a:moveTo>
                    <a:pt x="1" y="0"/>
                  </a:moveTo>
                  <a:cubicBezTo>
                    <a:pt x="29" y="321"/>
                    <a:pt x="57" y="642"/>
                    <a:pt x="147" y="963"/>
                  </a:cubicBezTo>
                  <a:lnTo>
                    <a:pt x="378" y="900"/>
                  </a:lnTo>
                  <a:cubicBezTo>
                    <a:pt x="287" y="614"/>
                    <a:pt x="259" y="293"/>
                    <a:pt x="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40680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79775" y="2441450"/>
              <a:ext cx="24100" cy="12400"/>
            </a:xfrm>
            <a:custGeom>
              <a:rect b="b" l="l" r="r" t="t"/>
              <a:pathLst>
                <a:path extrusionOk="0" h="496" w="964">
                  <a:moveTo>
                    <a:pt x="91" y="0"/>
                  </a:moveTo>
                  <a:lnTo>
                    <a:pt x="1" y="237"/>
                  </a:lnTo>
                  <a:cubicBezTo>
                    <a:pt x="294" y="349"/>
                    <a:pt x="615" y="440"/>
                    <a:pt x="908" y="495"/>
                  </a:cubicBezTo>
                  <a:lnTo>
                    <a:pt x="963" y="265"/>
                  </a:lnTo>
                  <a:cubicBezTo>
                    <a:pt x="670" y="209"/>
                    <a:pt x="384" y="119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010025" y="2380400"/>
              <a:ext cx="16750" cy="22700"/>
            </a:xfrm>
            <a:custGeom>
              <a:rect b="b" l="l" r="r" t="t"/>
              <a:pathLst>
                <a:path extrusionOk="0" h="908" w="670">
                  <a:moveTo>
                    <a:pt x="210" y="0"/>
                  </a:moveTo>
                  <a:lnTo>
                    <a:pt x="0" y="91"/>
                  </a:lnTo>
                  <a:cubicBezTo>
                    <a:pt x="147" y="384"/>
                    <a:pt x="293" y="642"/>
                    <a:pt x="496" y="907"/>
                  </a:cubicBezTo>
                  <a:lnTo>
                    <a:pt x="670" y="789"/>
                  </a:lnTo>
                  <a:cubicBezTo>
                    <a:pt x="496" y="524"/>
                    <a:pt x="349" y="266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039850" y="2416850"/>
              <a:ext cx="21825" cy="19550"/>
            </a:xfrm>
            <a:custGeom>
              <a:rect b="b" l="l" r="r" t="t"/>
              <a:pathLst>
                <a:path extrusionOk="0" h="782" w="873">
                  <a:moveTo>
                    <a:pt x="147" y="0"/>
                  </a:moveTo>
                  <a:lnTo>
                    <a:pt x="0" y="175"/>
                  </a:lnTo>
                  <a:cubicBezTo>
                    <a:pt x="237" y="405"/>
                    <a:pt x="468" y="607"/>
                    <a:pt x="761" y="782"/>
                  </a:cubicBezTo>
                  <a:lnTo>
                    <a:pt x="872" y="579"/>
                  </a:lnTo>
                  <a:cubicBezTo>
                    <a:pt x="614" y="405"/>
                    <a:pt x="377" y="231"/>
                    <a:pt x="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7135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2658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3597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2186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638120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4" y="238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3348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475050" y="2450150"/>
              <a:ext cx="24600" cy="5975"/>
            </a:xfrm>
            <a:custGeom>
              <a:rect b="b" l="l" r="r" t="t"/>
              <a:pathLst>
                <a:path extrusionOk="0" h="239" w="984">
                  <a:moveTo>
                    <a:pt x="0" y="1"/>
                  </a:moveTo>
                  <a:lnTo>
                    <a:pt x="0" y="238"/>
                  </a:lnTo>
                  <a:lnTo>
                    <a:pt x="984" y="2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4284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528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0062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2875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95897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24030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1937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1000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146475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7584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7111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8521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80485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663925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6173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5702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5237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567715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91190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58653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818075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7715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5360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562987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57244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5583325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69939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69473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7087550" y="2450150"/>
              <a:ext cx="24775" cy="5975"/>
            </a:xfrm>
            <a:custGeom>
              <a:rect b="b" l="l" r="r" t="t"/>
              <a:pathLst>
                <a:path extrusionOk="0" h="239" w="991">
                  <a:moveTo>
                    <a:pt x="0" y="1"/>
                  </a:moveTo>
                  <a:lnTo>
                    <a:pt x="0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70411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6900075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7370250" y="2450150"/>
              <a:ext cx="24100" cy="5975"/>
            </a:xfrm>
            <a:custGeom>
              <a:rect b="b" l="l" r="r" t="t"/>
              <a:pathLst>
                <a:path extrusionOk="0" h="239" w="964">
                  <a:moveTo>
                    <a:pt x="1" y="1"/>
                  </a:moveTo>
                  <a:lnTo>
                    <a:pt x="1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7323700" y="2450150"/>
              <a:ext cx="23375" cy="5975"/>
            </a:xfrm>
            <a:custGeom>
              <a:rect b="b" l="l" r="r" t="t"/>
              <a:pathLst>
                <a:path extrusionOk="0" h="239" w="935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74647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74175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72766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72300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71827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71362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83586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8311350" y="2450150"/>
              <a:ext cx="23900" cy="5975"/>
            </a:xfrm>
            <a:custGeom>
              <a:rect b="b" l="l" r="r" t="t"/>
              <a:pathLst>
                <a:path extrusionOk="0" h="239" w="956">
                  <a:moveTo>
                    <a:pt x="0" y="1"/>
                  </a:moveTo>
                  <a:lnTo>
                    <a:pt x="0" y="238"/>
                  </a:lnTo>
                  <a:lnTo>
                    <a:pt x="956" y="23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8452250" y="2450150"/>
              <a:ext cx="24800" cy="5975"/>
            </a:xfrm>
            <a:custGeom>
              <a:rect b="b" l="l" r="r" t="t"/>
              <a:pathLst>
                <a:path extrusionOk="0" h="239" w="992">
                  <a:moveTo>
                    <a:pt x="1" y="1"/>
                  </a:moveTo>
                  <a:lnTo>
                    <a:pt x="1" y="238"/>
                  </a:lnTo>
                  <a:lnTo>
                    <a:pt x="991" y="238"/>
                  </a:lnTo>
                  <a:lnTo>
                    <a:pt x="9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840500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803002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7982925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7" y="2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8264775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793637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82175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81711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807660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81238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765435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1" y="1"/>
                  </a:moveTo>
                  <a:lnTo>
                    <a:pt x="1" y="238"/>
                  </a:lnTo>
                  <a:lnTo>
                    <a:pt x="936" y="238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788910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9" y="238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7841850" y="2450150"/>
              <a:ext cx="24075" cy="5975"/>
            </a:xfrm>
            <a:custGeom>
              <a:rect b="b" l="l" r="r" t="t"/>
              <a:pathLst>
                <a:path extrusionOk="0" h="239" w="963">
                  <a:moveTo>
                    <a:pt x="0" y="1"/>
                  </a:moveTo>
                  <a:lnTo>
                    <a:pt x="0" y="238"/>
                  </a:lnTo>
                  <a:lnTo>
                    <a:pt x="963" y="238"/>
                  </a:lnTo>
                  <a:lnTo>
                    <a:pt x="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7795450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1" y="1"/>
                  </a:moveTo>
                  <a:lnTo>
                    <a:pt x="1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774820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7513450" y="2450150"/>
              <a:ext cx="23200" cy="5975"/>
            </a:xfrm>
            <a:custGeom>
              <a:rect b="b" l="l" r="r" t="t"/>
              <a:pathLst>
                <a:path extrusionOk="0" h="239" w="928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607100" y="2450150"/>
              <a:ext cx="23400" cy="5975"/>
            </a:xfrm>
            <a:custGeom>
              <a:rect b="b" l="l" r="r" t="t"/>
              <a:pathLst>
                <a:path extrusionOk="0" h="239" w="936">
                  <a:moveTo>
                    <a:pt x="0" y="1"/>
                  </a:moveTo>
                  <a:lnTo>
                    <a:pt x="0" y="238"/>
                  </a:lnTo>
                  <a:lnTo>
                    <a:pt x="935" y="238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7701625" y="2450150"/>
              <a:ext cx="23225" cy="5975"/>
            </a:xfrm>
            <a:custGeom>
              <a:rect b="b" l="l" r="r" t="t"/>
              <a:pathLst>
                <a:path extrusionOk="0" h="239" w="929">
                  <a:moveTo>
                    <a:pt x="0" y="1"/>
                  </a:moveTo>
                  <a:lnTo>
                    <a:pt x="0" y="238"/>
                  </a:lnTo>
                  <a:lnTo>
                    <a:pt x="928" y="238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7560000" y="2450150"/>
              <a:ext cx="23925" cy="5975"/>
            </a:xfrm>
            <a:custGeom>
              <a:rect b="b" l="l" r="r" t="t"/>
              <a:pathLst>
                <a:path extrusionOk="0" h="239" w="957">
                  <a:moveTo>
                    <a:pt x="1" y="1"/>
                  </a:moveTo>
                  <a:lnTo>
                    <a:pt x="1" y="238"/>
                  </a:lnTo>
                  <a:lnTo>
                    <a:pt x="957" y="238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5"/>
          <p:cNvGrpSpPr/>
          <p:nvPr/>
        </p:nvGrpSpPr>
        <p:grpSpPr>
          <a:xfrm flipH="1">
            <a:off x="632493" y="4513137"/>
            <a:ext cx="514249" cy="630515"/>
            <a:chOff x="1551613" y="4513162"/>
            <a:chExt cx="514249" cy="630515"/>
          </a:xfrm>
        </p:grpSpPr>
        <p:grpSp>
          <p:nvGrpSpPr>
            <p:cNvPr id="358" name="Google Shape;358;p5"/>
            <p:cNvGrpSpPr/>
            <p:nvPr/>
          </p:nvGrpSpPr>
          <p:grpSpPr>
            <a:xfrm>
              <a:off x="1551613" y="4513162"/>
              <a:ext cx="347653" cy="630515"/>
              <a:chOff x="3816307" y="2352225"/>
              <a:chExt cx="1213027" cy="2199981"/>
            </a:xfrm>
          </p:grpSpPr>
          <p:sp>
            <p:nvSpPr>
              <p:cNvPr id="359" name="Google Shape;359;p5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2" name="Google Shape;362;p5"/>
            <p:cNvGrpSpPr/>
            <p:nvPr/>
          </p:nvGrpSpPr>
          <p:grpSpPr>
            <a:xfrm>
              <a:off x="1899071" y="4839761"/>
              <a:ext cx="166791" cy="302717"/>
              <a:chOff x="3816307" y="2352225"/>
              <a:chExt cx="1213027" cy="2199981"/>
            </a:xfrm>
          </p:grpSpPr>
          <p:sp>
            <p:nvSpPr>
              <p:cNvPr id="363" name="Google Shape;363;p5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6" name="Google Shape;366;p5"/>
          <p:cNvGrpSpPr/>
          <p:nvPr/>
        </p:nvGrpSpPr>
        <p:grpSpPr>
          <a:xfrm>
            <a:off x="7515019" y="3763859"/>
            <a:ext cx="1185128" cy="1127605"/>
            <a:chOff x="7900788" y="3763745"/>
            <a:chExt cx="1185128" cy="1127605"/>
          </a:xfrm>
        </p:grpSpPr>
        <p:grpSp>
          <p:nvGrpSpPr>
            <p:cNvPr id="367" name="Google Shape;367;p5"/>
            <p:cNvGrpSpPr/>
            <p:nvPr/>
          </p:nvGrpSpPr>
          <p:grpSpPr>
            <a:xfrm>
              <a:off x="7900788" y="4339435"/>
              <a:ext cx="1185128" cy="551915"/>
              <a:chOff x="7728113" y="4430335"/>
              <a:chExt cx="1185128" cy="551915"/>
            </a:xfrm>
          </p:grpSpPr>
          <p:sp>
            <p:nvSpPr>
              <p:cNvPr id="368" name="Google Shape;368;p5"/>
              <p:cNvSpPr/>
              <p:nvPr/>
            </p:nvSpPr>
            <p:spPr>
              <a:xfrm>
                <a:off x="7728113" y="4848450"/>
                <a:ext cx="993600" cy="133800"/>
              </a:xfrm>
              <a:prstGeom prst="ellipse">
                <a:avLst/>
              </a:prstGeom>
              <a:solidFill>
                <a:srgbClr val="897FBB">
                  <a:alpha val="291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9" name="Google Shape;369;p5"/>
              <p:cNvGrpSpPr/>
              <p:nvPr/>
            </p:nvGrpSpPr>
            <p:grpSpPr>
              <a:xfrm>
                <a:off x="7740297" y="4430335"/>
                <a:ext cx="1172944" cy="463143"/>
                <a:chOff x="2434350" y="2965420"/>
                <a:chExt cx="3877500" cy="1531050"/>
              </a:xfrm>
            </p:grpSpPr>
            <p:sp>
              <p:nvSpPr>
                <p:cNvPr id="370" name="Google Shape;370;p5"/>
                <p:cNvSpPr/>
                <p:nvPr/>
              </p:nvSpPr>
              <p:spPr>
                <a:xfrm>
                  <a:off x="3554346" y="3159217"/>
                  <a:ext cx="2687909" cy="732797"/>
                </a:xfrm>
                <a:custGeom>
                  <a:rect b="b" l="l" r="r" t="t"/>
                  <a:pathLst>
                    <a:path extrusionOk="0" h="3717" w="13634">
                      <a:moveTo>
                        <a:pt x="13509" y="0"/>
                      </a:moveTo>
                      <a:lnTo>
                        <a:pt x="0" y="938"/>
                      </a:lnTo>
                      <a:lnTo>
                        <a:pt x="572" y="3717"/>
                      </a:lnTo>
                      <a:lnTo>
                        <a:pt x="9695" y="3118"/>
                      </a:lnTo>
                      <a:lnTo>
                        <a:pt x="13634" y="1687"/>
                      </a:lnTo>
                      <a:lnTo>
                        <a:pt x="1350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5"/>
                <p:cNvSpPr/>
                <p:nvPr/>
              </p:nvSpPr>
              <p:spPr>
                <a:xfrm>
                  <a:off x="3554346" y="3166604"/>
                  <a:ext cx="2687909" cy="732797"/>
                </a:xfrm>
                <a:custGeom>
                  <a:rect b="b" l="l" r="r" t="t"/>
                  <a:pathLst>
                    <a:path extrusionOk="0" h="3717" w="13634">
                      <a:moveTo>
                        <a:pt x="13509" y="0"/>
                      </a:moveTo>
                      <a:lnTo>
                        <a:pt x="0" y="938"/>
                      </a:lnTo>
                      <a:lnTo>
                        <a:pt x="572" y="3717"/>
                      </a:lnTo>
                      <a:lnTo>
                        <a:pt x="9695" y="3118"/>
                      </a:lnTo>
                      <a:lnTo>
                        <a:pt x="13634" y="1687"/>
                      </a:lnTo>
                      <a:lnTo>
                        <a:pt x="1350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5"/>
                <p:cNvSpPr/>
                <p:nvPr/>
              </p:nvSpPr>
              <p:spPr>
                <a:xfrm>
                  <a:off x="3731582" y="3088440"/>
                  <a:ext cx="458959" cy="476308"/>
                </a:xfrm>
                <a:custGeom>
                  <a:rect b="b" l="l" r="r" t="t"/>
                  <a:pathLst>
                    <a:path extrusionOk="0" h="2416" w="2328">
                      <a:moveTo>
                        <a:pt x="1142" y="1"/>
                      </a:moveTo>
                      <a:cubicBezTo>
                        <a:pt x="1120" y="1"/>
                        <a:pt x="1098" y="1"/>
                        <a:pt x="1075" y="3"/>
                      </a:cubicBezTo>
                      <a:lnTo>
                        <a:pt x="843" y="16"/>
                      </a:lnTo>
                      <a:lnTo>
                        <a:pt x="856" y="45"/>
                      </a:lnTo>
                      <a:cubicBezTo>
                        <a:pt x="353" y="196"/>
                        <a:pt x="0" y="699"/>
                        <a:pt x="39" y="1284"/>
                      </a:cubicBezTo>
                      <a:cubicBezTo>
                        <a:pt x="82" y="1856"/>
                        <a:pt x="503" y="2320"/>
                        <a:pt x="1007" y="2402"/>
                      </a:cubicBezTo>
                      <a:lnTo>
                        <a:pt x="1020" y="2415"/>
                      </a:lnTo>
                      <a:lnTo>
                        <a:pt x="1239" y="2402"/>
                      </a:lnTo>
                      <a:cubicBezTo>
                        <a:pt x="1866" y="2360"/>
                        <a:pt x="2327" y="1788"/>
                        <a:pt x="2275" y="1134"/>
                      </a:cubicBezTo>
                      <a:cubicBezTo>
                        <a:pt x="2234" y="491"/>
                        <a:pt x="1726" y="1"/>
                        <a:pt x="1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5"/>
                <p:cNvSpPr/>
                <p:nvPr/>
              </p:nvSpPr>
              <p:spPr>
                <a:xfrm>
                  <a:off x="3717978" y="3091200"/>
                  <a:ext cx="394492" cy="473943"/>
                </a:xfrm>
                <a:custGeom>
                  <a:rect b="b" l="l" r="r" t="t"/>
                  <a:pathLst>
                    <a:path extrusionOk="0" h="2404" w="2001">
                      <a:moveTo>
                        <a:pt x="952" y="1"/>
                      </a:moveTo>
                      <a:cubicBezTo>
                        <a:pt x="939" y="1"/>
                        <a:pt x="926" y="1"/>
                        <a:pt x="912" y="2"/>
                      </a:cubicBezTo>
                      <a:cubicBezTo>
                        <a:pt x="396" y="44"/>
                        <a:pt x="0" y="616"/>
                        <a:pt x="40" y="1270"/>
                      </a:cubicBezTo>
                      <a:cubicBezTo>
                        <a:pt x="81" y="1913"/>
                        <a:pt x="525" y="2403"/>
                        <a:pt x="1031" y="2403"/>
                      </a:cubicBezTo>
                      <a:cubicBezTo>
                        <a:pt x="1050" y="2403"/>
                        <a:pt x="1070" y="2403"/>
                        <a:pt x="1089" y="2401"/>
                      </a:cubicBezTo>
                      <a:cubicBezTo>
                        <a:pt x="1609" y="2372"/>
                        <a:pt x="2001" y="1800"/>
                        <a:pt x="1962" y="1146"/>
                      </a:cubicBezTo>
                      <a:cubicBezTo>
                        <a:pt x="1920" y="496"/>
                        <a:pt x="1469" y="1"/>
                        <a:pt x="9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5"/>
                <p:cNvSpPr/>
                <p:nvPr/>
              </p:nvSpPr>
              <p:spPr>
                <a:xfrm>
                  <a:off x="5541003" y="2965420"/>
                  <a:ext cx="459551" cy="475520"/>
                </a:xfrm>
                <a:custGeom>
                  <a:rect b="b" l="l" r="r" t="t"/>
                  <a:pathLst>
                    <a:path extrusionOk="0" h="2412" w="2331">
                      <a:moveTo>
                        <a:pt x="1150" y="0"/>
                      </a:moveTo>
                      <a:cubicBezTo>
                        <a:pt x="1125" y="0"/>
                        <a:pt x="1101" y="1"/>
                        <a:pt x="1076" y="3"/>
                      </a:cubicBezTo>
                      <a:lnTo>
                        <a:pt x="844" y="16"/>
                      </a:lnTo>
                      <a:lnTo>
                        <a:pt x="860" y="42"/>
                      </a:lnTo>
                      <a:cubicBezTo>
                        <a:pt x="353" y="192"/>
                        <a:pt x="0" y="695"/>
                        <a:pt x="43" y="1281"/>
                      </a:cubicBezTo>
                      <a:cubicBezTo>
                        <a:pt x="82" y="1853"/>
                        <a:pt x="504" y="2317"/>
                        <a:pt x="1007" y="2385"/>
                      </a:cubicBezTo>
                      <a:lnTo>
                        <a:pt x="1023" y="2412"/>
                      </a:lnTo>
                      <a:lnTo>
                        <a:pt x="1239" y="2398"/>
                      </a:lnTo>
                      <a:cubicBezTo>
                        <a:pt x="1867" y="2356"/>
                        <a:pt x="2331" y="1784"/>
                        <a:pt x="2275" y="1117"/>
                      </a:cubicBezTo>
                      <a:cubicBezTo>
                        <a:pt x="2235" y="489"/>
                        <a:pt x="1744" y="0"/>
                        <a:pt x="11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5"/>
                <p:cNvSpPr/>
                <p:nvPr/>
              </p:nvSpPr>
              <p:spPr>
                <a:xfrm>
                  <a:off x="5527399" y="2967983"/>
                  <a:ext cx="395281" cy="473548"/>
                </a:xfrm>
                <a:custGeom>
                  <a:rect b="b" l="l" r="r" t="t"/>
                  <a:pathLst>
                    <a:path extrusionOk="0" h="2402" w="2005">
                      <a:moveTo>
                        <a:pt x="974" y="0"/>
                      </a:moveTo>
                      <a:cubicBezTo>
                        <a:pt x="953" y="0"/>
                        <a:pt x="933" y="1"/>
                        <a:pt x="913" y="3"/>
                      </a:cubicBezTo>
                      <a:cubicBezTo>
                        <a:pt x="396" y="42"/>
                        <a:pt x="1" y="601"/>
                        <a:pt x="43" y="1268"/>
                      </a:cubicBezTo>
                      <a:cubicBezTo>
                        <a:pt x="81" y="1908"/>
                        <a:pt x="523" y="2401"/>
                        <a:pt x="1030" y="2401"/>
                      </a:cubicBezTo>
                      <a:cubicBezTo>
                        <a:pt x="1051" y="2401"/>
                        <a:pt x="1072" y="2400"/>
                        <a:pt x="1092" y="2399"/>
                      </a:cubicBezTo>
                      <a:cubicBezTo>
                        <a:pt x="1609" y="2359"/>
                        <a:pt x="2004" y="1800"/>
                        <a:pt x="1962" y="1134"/>
                      </a:cubicBezTo>
                      <a:cubicBezTo>
                        <a:pt x="1924" y="505"/>
                        <a:pt x="148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5"/>
                <p:cNvSpPr/>
                <p:nvPr/>
              </p:nvSpPr>
              <p:spPr>
                <a:xfrm>
                  <a:off x="3554346" y="3159217"/>
                  <a:ext cx="2671743" cy="286850"/>
                </a:xfrm>
                <a:custGeom>
                  <a:rect b="b" l="l" r="r" t="t"/>
                  <a:pathLst>
                    <a:path extrusionOk="0" h="1455" w="13552">
                      <a:moveTo>
                        <a:pt x="13509" y="0"/>
                      </a:moveTo>
                      <a:lnTo>
                        <a:pt x="0" y="938"/>
                      </a:lnTo>
                      <a:lnTo>
                        <a:pt x="108" y="1455"/>
                      </a:lnTo>
                      <a:lnTo>
                        <a:pt x="13552" y="530"/>
                      </a:lnTo>
                      <a:lnTo>
                        <a:pt x="1350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7" name="Google Shape;377;p5"/>
                <p:cNvSpPr/>
                <p:nvPr/>
              </p:nvSpPr>
              <p:spPr>
                <a:xfrm>
                  <a:off x="3777320" y="3773926"/>
                  <a:ext cx="1688371" cy="665767"/>
                </a:xfrm>
                <a:custGeom>
                  <a:rect b="b" l="l" r="r" t="t"/>
                  <a:pathLst>
                    <a:path extrusionOk="0" h="3377" w="8564">
                      <a:moveTo>
                        <a:pt x="8564" y="0"/>
                      </a:moveTo>
                      <a:lnTo>
                        <a:pt x="0" y="559"/>
                      </a:lnTo>
                      <a:lnTo>
                        <a:pt x="1046" y="3377"/>
                      </a:lnTo>
                      <a:lnTo>
                        <a:pt x="5050" y="3093"/>
                      </a:lnTo>
                      <a:lnTo>
                        <a:pt x="856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8" name="Google Shape;378;p5"/>
                <p:cNvSpPr/>
                <p:nvPr/>
              </p:nvSpPr>
              <p:spPr>
                <a:xfrm>
                  <a:off x="2488368" y="3233936"/>
                  <a:ext cx="2687515" cy="738712"/>
                </a:xfrm>
                <a:custGeom>
                  <a:rect b="b" l="l" r="r" t="t"/>
                  <a:pathLst>
                    <a:path extrusionOk="0" h="3747" w="13632">
                      <a:moveTo>
                        <a:pt x="13510" y="0"/>
                      </a:moveTo>
                      <a:lnTo>
                        <a:pt x="1" y="929"/>
                      </a:lnTo>
                      <a:lnTo>
                        <a:pt x="573" y="3746"/>
                      </a:lnTo>
                      <a:lnTo>
                        <a:pt x="9696" y="3106"/>
                      </a:lnTo>
                      <a:lnTo>
                        <a:pt x="13631" y="1690"/>
                      </a:lnTo>
                      <a:lnTo>
                        <a:pt x="135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9" name="Google Shape;379;p5"/>
                <p:cNvSpPr/>
                <p:nvPr/>
              </p:nvSpPr>
              <p:spPr>
                <a:xfrm>
                  <a:off x="2751363" y="3548388"/>
                  <a:ext cx="1860678" cy="948082"/>
                </a:xfrm>
                <a:custGeom>
                  <a:rect b="b" l="l" r="r" t="t"/>
                  <a:pathLst>
                    <a:path extrusionOk="0" h="4809" w="9438">
                      <a:moveTo>
                        <a:pt x="9437" y="0"/>
                      </a:moveTo>
                      <a:lnTo>
                        <a:pt x="1" y="1850"/>
                      </a:lnTo>
                      <a:lnTo>
                        <a:pt x="1962" y="4809"/>
                      </a:lnTo>
                      <a:lnTo>
                        <a:pt x="6250" y="4521"/>
                      </a:lnTo>
                      <a:lnTo>
                        <a:pt x="943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0" name="Google Shape;380;p5"/>
                <p:cNvSpPr/>
                <p:nvPr/>
              </p:nvSpPr>
              <p:spPr>
                <a:xfrm>
                  <a:off x="2875172" y="3891821"/>
                  <a:ext cx="826837" cy="550633"/>
                </a:xfrm>
                <a:custGeom>
                  <a:rect b="b" l="l" r="r" t="t"/>
                  <a:pathLst>
                    <a:path extrusionOk="0" h="2793" w="4194">
                      <a:moveTo>
                        <a:pt x="4017" y="1"/>
                      </a:moveTo>
                      <a:lnTo>
                        <a:pt x="0" y="288"/>
                      </a:lnTo>
                      <a:lnTo>
                        <a:pt x="1661" y="2792"/>
                      </a:lnTo>
                      <a:lnTo>
                        <a:pt x="4194" y="2616"/>
                      </a:lnTo>
                      <a:lnTo>
                        <a:pt x="401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1" name="Google Shape;381;p5"/>
                <p:cNvSpPr/>
                <p:nvPr/>
              </p:nvSpPr>
              <p:spPr>
                <a:xfrm>
                  <a:off x="3084543" y="3891821"/>
                  <a:ext cx="604060" cy="368074"/>
                </a:xfrm>
                <a:custGeom>
                  <a:rect b="b" l="l" r="r" t="t"/>
                  <a:pathLst>
                    <a:path extrusionOk="0" h="1867" w="3064">
                      <a:moveTo>
                        <a:pt x="2955" y="1"/>
                      </a:moveTo>
                      <a:lnTo>
                        <a:pt x="504" y="177"/>
                      </a:lnTo>
                      <a:cubicBezTo>
                        <a:pt x="327" y="272"/>
                        <a:pt x="0" y="504"/>
                        <a:pt x="0" y="504"/>
                      </a:cubicBezTo>
                      <a:lnTo>
                        <a:pt x="1347" y="533"/>
                      </a:lnTo>
                      <a:lnTo>
                        <a:pt x="327" y="1171"/>
                      </a:lnTo>
                      <a:lnTo>
                        <a:pt x="1537" y="1089"/>
                      </a:lnTo>
                      <a:lnTo>
                        <a:pt x="1076" y="1867"/>
                      </a:lnTo>
                      <a:lnTo>
                        <a:pt x="2014" y="1403"/>
                      </a:lnTo>
                      <a:lnTo>
                        <a:pt x="2246" y="1824"/>
                      </a:lnTo>
                      <a:lnTo>
                        <a:pt x="2615" y="1269"/>
                      </a:lnTo>
                      <a:lnTo>
                        <a:pt x="2955" y="1743"/>
                      </a:lnTo>
                      <a:cubicBezTo>
                        <a:pt x="2955" y="1743"/>
                        <a:pt x="3024" y="1622"/>
                        <a:pt x="3063" y="1553"/>
                      </a:cubicBezTo>
                      <a:lnTo>
                        <a:pt x="29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2" name="Google Shape;382;p5"/>
                <p:cNvSpPr/>
                <p:nvPr/>
              </p:nvSpPr>
              <p:spPr>
                <a:xfrm>
                  <a:off x="3747551" y="3846082"/>
                  <a:ext cx="577642" cy="556350"/>
                </a:xfrm>
                <a:custGeom>
                  <a:rect b="b" l="l" r="r" t="t"/>
                  <a:pathLst>
                    <a:path extrusionOk="0" h="2822" w="2930">
                      <a:moveTo>
                        <a:pt x="2929" y="1"/>
                      </a:moveTo>
                      <a:lnTo>
                        <a:pt x="1" y="206"/>
                      </a:lnTo>
                      <a:lnTo>
                        <a:pt x="177" y="2821"/>
                      </a:lnTo>
                      <a:lnTo>
                        <a:pt x="981" y="2766"/>
                      </a:lnTo>
                      <a:lnTo>
                        <a:pt x="292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3" name="Google Shape;383;p5"/>
                <p:cNvSpPr/>
                <p:nvPr/>
              </p:nvSpPr>
              <p:spPr>
                <a:xfrm>
                  <a:off x="4026712" y="3773926"/>
                  <a:ext cx="1438980" cy="606623"/>
                </a:xfrm>
                <a:custGeom>
                  <a:rect b="b" l="l" r="r" t="t"/>
                  <a:pathLst>
                    <a:path extrusionOk="0" h="3077" w="7299">
                      <a:moveTo>
                        <a:pt x="7299" y="0"/>
                      </a:moveTo>
                      <a:lnTo>
                        <a:pt x="1893" y="367"/>
                      </a:lnTo>
                      <a:lnTo>
                        <a:pt x="0" y="3076"/>
                      </a:lnTo>
                      <a:lnTo>
                        <a:pt x="4141" y="2792"/>
                      </a:lnTo>
                      <a:lnTo>
                        <a:pt x="729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5"/>
                <p:cNvSpPr/>
                <p:nvPr/>
              </p:nvSpPr>
              <p:spPr>
                <a:xfrm>
                  <a:off x="4029658" y="3828493"/>
                  <a:ext cx="1162579" cy="525990"/>
                </a:xfrm>
                <a:custGeom>
                  <a:rect b="b" l="l" r="r" t="t"/>
                  <a:pathLst>
                    <a:path extrusionOk="0" h="2668" w="5897">
                      <a:moveTo>
                        <a:pt x="5462" y="0"/>
                      </a:moveTo>
                      <a:lnTo>
                        <a:pt x="4468" y="1265"/>
                      </a:lnTo>
                      <a:lnTo>
                        <a:pt x="4305" y="530"/>
                      </a:lnTo>
                      <a:lnTo>
                        <a:pt x="3759" y="994"/>
                      </a:lnTo>
                      <a:lnTo>
                        <a:pt x="3488" y="435"/>
                      </a:lnTo>
                      <a:lnTo>
                        <a:pt x="2641" y="1376"/>
                      </a:lnTo>
                      <a:lnTo>
                        <a:pt x="2167" y="722"/>
                      </a:lnTo>
                      <a:lnTo>
                        <a:pt x="1935" y="1415"/>
                      </a:lnTo>
                      <a:lnTo>
                        <a:pt x="1402" y="1131"/>
                      </a:lnTo>
                      <a:lnTo>
                        <a:pt x="1170" y="2151"/>
                      </a:lnTo>
                      <a:cubicBezTo>
                        <a:pt x="1170" y="2151"/>
                        <a:pt x="722" y="2056"/>
                        <a:pt x="517" y="1919"/>
                      </a:cubicBezTo>
                      <a:lnTo>
                        <a:pt x="0" y="2667"/>
                      </a:lnTo>
                      <a:lnTo>
                        <a:pt x="0" y="2667"/>
                      </a:lnTo>
                      <a:lnTo>
                        <a:pt x="4141" y="2383"/>
                      </a:lnTo>
                      <a:lnTo>
                        <a:pt x="5897" y="830"/>
                      </a:lnTo>
                      <a:cubicBezTo>
                        <a:pt x="5884" y="830"/>
                        <a:pt x="5884" y="817"/>
                        <a:pt x="5871" y="804"/>
                      </a:cubicBezTo>
                      <a:cubicBezTo>
                        <a:pt x="5681" y="559"/>
                        <a:pt x="5462" y="0"/>
                        <a:pt x="54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5"/>
                <p:cNvSpPr/>
                <p:nvPr/>
              </p:nvSpPr>
              <p:spPr>
                <a:xfrm>
                  <a:off x="6010806" y="3282237"/>
                  <a:ext cx="301044" cy="228297"/>
                </a:xfrm>
                <a:custGeom>
                  <a:rect b="b" l="l" r="r" t="t"/>
                  <a:pathLst>
                    <a:path extrusionOk="0" h="1158" w="1527">
                      <a:moveTo>
                        <a:pt x="1295" y="0"/>
                      </a:moveTo>
                      <a:lnTo>
                        <a:pt x="0" y="396"/>
                      </a:lnTo>
                      <a:lnTo>
                        <a:pt x="219" y="1158"/>
                      </a:lnTo>
                      <a:lnTo>
                        <a:pt x="1527" y="765"/>
                      </a:lnTo>
                      <a:lnTo>
                        <a:pt x="12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5"/>
                <p:cNvSpPr/>
                <p:nvPr/>
              </p:nvSpPr>
              <p:spPr>
                <a:xfrm>
                  <a:off x="6099719" y="3282237"/>
                  <a:ext cx="212131" cy="177433"/>
                </a:xfrm>
                <a:custGeom>
                  <a:rect b="b" l="l" r="r" t="t"/>
                  <a:pathLst>
                    <a:path extrusionOk="0" h="900" w="1076">
                      <a:moveTo>
                        <a:pt x="844" y="0"/>
                      </a:moveTo>
                      <a:lnTo>
                        <a:pt x="435" y="125"/>
                      </a:lnTo>
                      <a:cubicBezTo>
                        <a:pt x="530" y="177"/>
                        <a:pt x="693" y="288"/>
                        <a:pt x="693" y="288"/>
                      </a:cubicBezTo>
                      <a:lnTo>
                        <a:pt x="177" y="327"/>
                      </a:lnTo>
                      <a:lnTo>
                        <a:pt x="477" y="615"/>
                      </a:lnTo>
                      <a:lnTo>
                        <a:pt x="0" y="667"/>
                      </a:lnTo>
                      <a:cubicBezTo>
                        <a:pt x="0" y="667"/>
                        <a:pt x="396" y="860"/>
                        <a:pt x="612" y="899"/>
                      </a:cubicBezTo>
                      <a:lnTo>
                        <a:pt x="1076" y="765"/>
                      </a:lnTo>
                      <a:lnTo>
                        <a:pt x="8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7" name="Google Shape;387;p5"/>
                <p:cNvSpPr/>
                <p:nvPr/>
              </p:nvSpPr>
              <p:spPr>
                <a:xfrm>
                  <a:off x="5156959" y="3339016"/>
                  <a:ext cx="292764" cy="203653"/>
                </a:xfrm>
                <a:custGeom>
                  <a:rect b="b" l="l" r="r" t="t"/>
                  <a:pathLst>
                    <a:path extrusionOk="0" h="1033" w="1485">
                      <a:moveTo>
                        <a:pt x="151" y="0"/>
                      </a:moveTo>
                      <a:lnTo>
                        <a:pt x="0" y="788"/>
                      </a:lnTo>
                      <a:lnTo>
                        <a:pt x="1337" y="1033"/>
                      </a:lnTo>
                      <a:lnTo>
                        <a:pt x="1484" y="258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8" name="Google Shape;388;p5"/>
                <p:cNvSpPr/>
                <p:nvPr/>
              </p:nvSpPr>
              <p:spPr>
                <a:xfrm>
                  <a:off x="5078889" y="3110718"/>
                  <a:ext cx="1074454" cy="456594"/>
                </a:xfrm>
                <a:custGeom>
                  <a:rect b="b" l="l" r="r" t="t"/>
                  <a:pathLst>
                    <a:path extrusionOk="0" h="2316" w="5450">
                      <a:moveTo>
                        <a:pt x="5273" y="1"/>
                      </a:moveTo>
                      <a:lnTo>
                        <a:pt x="1" y="1812"/>
                      </a:lnTo>
                      <a:lnTo>
                        <a:pt x="181" y="2315"/>
                      </a:lnTo>
                      <a:lnTo>
                        <a:pt x="5450" y="504"/>
                      </a:lnTo>
                      <a:lnTo>
                        <a:pt x="527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>
                  <a:off x="2434350" y="3378840"/>
                  <a:ext cx="201879" cy="118880"/>
                </a:xfrm>
                <a:custGeom>
                  <a:rect b="b" l="l" r="r" t="t"/>
                  <a:pathLst>
                    <a:path extrusionOk="0" h="603" w="1024">
                      <a:moveTo>
                        <a:pt x="994" y="1"/>
                      </a:moveTo>
                      <a:lnTo>
                        <a:pt x="0" y="69"/>
                      </a:lnTo>
                      <a:lnTo>
                        <a:pt x="30" y="602"/>
                      </a:lnTo>
                      <a:lnTo>
                        <a:pt x="1023" y="534"/>
                      </a:lnTo>
                      <a:lnTo>
                        <a:pt x="9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>
                  <a:off x="5167802" y="3081146"/>
                  <a:ext cx="1074454" cy="456396"/>
                </a:xfrm>
                <a:custGeom>
                  <a:rect b="b" l="l" r="r" t="t"/>
                  <a:pathLst>
                    <a:path extrusionOk="0" h="2315" w="5450">
                      <a:moveTo>
                        <a:pt x="5270" y="1"/>
                      </a:moveTo>
                      <a:lnTo>
                        <a:pt x="1" y="1811"/>
                      </a:lnTo>
                      <a:lnTo>
                        <a:pt x="177" y="2315"/>
                      </a:lnTo>
                      <a:lnTo>
                        <a:pt x="5450" y="504"/>
                      </a:lnTo>
                      <a:lnTo>
                        <a:pt x="5270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>
                  <a:off x="4327559" y="3304121"/>
                  <a:ext cx="601497" cy="332785"/>
                </a:xfrm>
                <a:custGeom>
                  <a:rect b="b" l="l" r="r" t="t"/>
                  <a:pathLst>
                    <a:path extrusionOk="0" h="1688" w="3051">
                      <a:moveTo>
                        <a:pt x="2995" y="1"/>
                      </a:moveTo>
                      <a:lnTo>
                        <a:pt x="2779" y="14"/>
                      </a:lnTo>
                      <a:cubicBezTo>
                        <a:pt x="2831" y="775"/>
                        <a:pt x="2302" y="1429"/>
                        <a:pt x="1592" y="1471"/>
                      </a:cubicBezTo>
                      <a:cubicBezTo>
                        <a:pt x="1563" y="1474"/>
                        <a:pt x="1533" y="1475"/>
                        <a:pt x="1503" y="1475"/>
                      </a:cubicBezTo>
                      <a:cubicBezTo>
                        <a:pt x="1193" y="1475"/>
                        <a:pt x="890" y="1352"/>
                        <a:pt x="654" y="1128"/>
                      </a:cubicBezTo>
                      <a:cubicBezTo>
                        <a:pt x="396" y="899"/>
                        <a:pt x="233" y="556"/>
                        <a:pt x="203" y="190"/>
                      </a:cubicBezTo>
                      <a:lnTo>
                        <a:pt x="1" y="203"/>
                      </a:lnTo>
                      <a:cubicBezTo>
                        <a:pt x="27" y="625"/>
                        <a:pt x="203" y="1007"/>
                        <a:pt x="504" y="1292"/>
                      </a:cubicBezTo>
                      <a:cubicBezTo>
                        <a:pt x="788" y="1553"/>
                        <a:pt x="1145" y="1687"/>
                        <a:pt x="1498" y="1687"/>
                      </a:cubicBezTo>
                      <a:lnTo>
                        <a:pt x="1605" y="1687"/>
                      </a:lnTo>
                      <a:cubicBezTo>
                        <a:pt x="2423" y="1635"/>
                        <a:pt x="3050" y="870"/>
                        <a:pt x="2995" y="1"/>
                      </a:cubicBezTo>
                      <a:close/>
                    </a:path>
                  </a:pathLst>
                </a:custGeom>
                <a:solidFill>
                  <a:srgbClr val="473A50">
                    <a:alpha val="434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2" name="Google Shape;392;p5"/>
                <p:cNvSpPr/>
                <p:nvPr/>
              </p:nvSpPr>
              <p:spPr>
                <a:xfrm>
                  <a:off x="2636032" y="3411173"/>
                  <a:ext cx="604060" cy="333376"/>
                </a:xfrm>
                <a:custGeom>
                  <a:rect b="b" l="l" r="r" t="t"/>
                  <a:pathLst>
                    <a:path extrusionOk="0" h="1691" w="3064">
                      <a:moveTo>
                        <a:pt x="2995" y="0"/>
                      </a:moveTo>
                      <a:lnTo>
                        <a:pt x="2779" y="13"/>
                      </a:lnTo>
                      <a:cubicBezTo>
                        <a:pt x="2831" y="765"/>
                        <a:pt x="2302" y="1432"/>
                        <a:pt x="1592" y="1471"/>
                      </a:cubicBezTo>
                      <a:cubicBezTo>
                        <a:pt x="1559" y="1474"/>
                        <a:pt x="1526" y="1475"/>
                        <a:pt x="1494" y="1475"/>
                      </a:cubicBezTo>
                      <a:cubicBezTo>
                        <a:pt x="1187" y="1475"/>
                        <a:pt x="887" y="1353"/>
                        <a:pt x="654" y="1131"/>
                      </a:cubicBezTo>
                      <a:cubicBezTo>
                        <a:pt x="396" y="886"/>
                        <a:pt x="233" y="559"/>
                        <a:pt x="216" y="193"/>
                      </a:cubicBezTo>
                      <a:lnTo>
                        <a:pt x="0" y="206"/>
                      </a:lnTo>
                      <a:cubicBezTo>
                        <a:pt x="27" y="628"/>
                        <a:pt x="203" y="1010"/>
                        <a:pt x="517" y="1295"/>
                      </a:cubicBezTo>
                      <a:cubicBezTo>
                        <a:pt x="788" y="1553"/>
                        <a:pt x="1144" y="1690"/>
                        <a:pt x="1511" y="1690"/>
                      </a:cubicBezTo>
                      <a:lnTo>
                        <a:pt x="1605" y="1690"/>
                      </a:lnTo>
                      <a:cubicBezTo>
                        <a:pt x="2439" y="1635"/>
                        <a:pt x="3063" y="873"/>
                        <a:pt x="2995" y="0"/>
                      </a:cubicBezTo>
                      <a:close/>
                    </a:path>
                  </a:pathLst>
                </a:custGeom>
                <a:solidFill>
                  <a:srgbClr val="473A50">
                    <a:alpha val="434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3" name="Google Shape;393;p5"/>
                <p:cNvSpPr/>
                <p:nvPr/>
              </p:nvSpPr>
              <p:spPr>
                <a:xfrm>
                  <a:off x="4394589" y="3076414"/>
                  <a:ext cx="504698" cy="467831"/>
                </a:xfrm>
                <a:custGeom>
                  <a:rect b="b" l="l" r="r" t="t"/>
                  <a:pathLst>
                    <a:path extrusionOk="0" h="2373" w="2560">
                      <a:moveTo>
                        <a:pt x="1326" y="0"/>
                      </a:moveTo>
                      <a:cubicBezTo>
                        <a:pt x="907" y="0"/>
                        <a:pt x="496" y="241"/>
                        <a:pt x="272" y="665"/>
                      </a:cubicBezTo>
                      <a:cubicBezTo>
                        <a:pt x="1" y="1169"/>
                        <a:pt x="108" y="1780"/>
                        <a:pt x="504" y="2120"/>
                      </a:cubicBezTo>
                      <a:lnTo>
                        <a:pt x="491" y="2136"/>
                      </a:lnTo>
                      <a:lnTo>
                        <a:pt x="693" y="2244"/>
                      </a:lnTo>
                      <a:cubicBezTo>
                        <a:pt x="852" y="2332"/>
                        <a:pt x="1024" y="2373"/>
                        <a:pt x="1195" y="2373"/>
                      </a:cubicBezTo>
                      <a:cubicBezTo>
                        <a:pt x="1612" y="2373"/>
                        <a:pt x="2026" y="2128"/>
                        <a:pt x="2246" y="1711"/>
                      </a:cubicBezTo>
                      <a:cubicBezTo>
                        <a:pt x="2560" y="1126"/>
                        <a:pt x="2370" y="420"/>
                        <a:pt x="1824" y="132"/>
                      </a:cubicBezTo>
                      <a:lnTo>
                        <a:pt x="1622" y="25"/>
                      </a:lnTo>
                      <a:lnTo>
                        <a:pt x="1609" y="38"/>
                      </a:lnTo>
                      <a:cubicBezTo>
                        <a:pt x="1515" y="12"/>
                        <a:pt x="1420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>
                  <a:off x="4373297" y="3061825"/>
                  <a:ext cx="456396" cy="455016"/>
                </a:xfrm>
                <a:custGeom>
                  <a:rect b="b" l="l" r="r" t="t"/>
                  <a:pathLst>
                    <a:path extrusionOk="0" h="2308" w="2315">
                      <a:moveTo>
                        <a:pt x="1339" y="1"/>
                      </a:moveTo>
                      <a:cubicBezTo>
                        <a:pt x="950" y="1"/>
                        <a:pt x="544" y="262"/>
                        <a:pt x="311" y="697"/>
                      </a:cubicBezTo>
                      <a:cubicBezTo>
                        <a:pt x="1" y="1282"/>
                        <a:pt x="122" y="1965"/>
                        <a:pt x="599" y="2210"/>
                      </a:cubicBezTo>
                      <a:cubicBezTo>
                        <a:pt x="718" y="2276"/>
                        <a:pt x="848" y="2307"/>
                        <a:pt x="981" y="2307"/>
                      </a:cubicBezTo>
                      <a:cubicBezTo>
                        <a:pt x="1368" y="2307"/>
                        <a:pt x="1781" y="2044"/>
                        <a:pt x="2014" y="1609"/>
                      </a:cubicBezTo>
                      <a:cubicBezTo>
                        <a:pt x="2315" y="1024"/>
                        <a:pt x="2191" y="344"/>
                        <a:pt x="1730" y="99"/>
                      </a:cubicBezTo>
                      <a:cubicBezTo>
                        <a:pt x="1607" y="32"/>
                        <a:pt x="1474" y="1"/>
                        <a:pt x="13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>
                  <a:off x="4453931" y="3142459"/>
                  <a:ext cx="295327" cy="294341"/>
                </a:xfrm>
                <a:custGeom>
                  <a:rect b="b" l="l" r="r" t="t"/>
                  <a:pathLst>
                    <a:path extrusionOk="0" h="1493" w="1498">
                      <a:moveTo>
                        <a:pt x="877" y="0"/>
                      </a:moveTo>
                      <a:cubicBezTo>
                        <a:pt x="627" y="0"/>
                        <a:pt x="358" y="164"/>
                        <a:pt x="203" y="451"/>
                      </a:cubicBezTo>
                      <a:cubicBezTo>
                        <a:pt x="0" y="834"/>
                        <a:pt x="82" y="1268"/>
                        <a:pt x="379" y="1432"/>
                      </a:cubicBezTo>
                      <a:cubicBezTo>
                        <a:pt x="459" y="1473"/>
                        <a:pt x="544" y="1493"/>
                        <a:pt x="631" y="1493"/>
                      </a:cubicBezTo>
                      <a:cubicBezTo>
                        <a:pt x="886" y="1493"/>
                        <a:pt x="1150" y="1322"/>
                        <a:pt x="1291" y="1036"/>
                      </a:cubicBezTo>
                      <a:cubicBezTo>
                        <a:pt x="1497" y="657"/>
                        <a:pt x="1416" y="219"/>
                        <a:pt x="1115" y="56"/>
                      </a:cubicBezTo>
                      <a:cubicBezTo>
                        <a:pt x="1041" y="18"/>
                        <a:pt x="960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>
                  <a:off x="4536930" y="3223881"/>
                  <a:ext cx="131695" cy="130709"/>
                </a:xfrm>
                <a:custGeom>
                  <a:rect b="b" l="l" r="r" t="t"/>
                  <a:pathLst>
                    <a:path extrusionOk="0" h="663" w="668">
                      <a:moveTo>
                        <a:pt x="387" y="1"/>
                      </a:moveTo>
                      <a:cubicBezTo>
                        <a:pt x="273" y="1"/>
                        <a:pt x="154" y="78"/>
                        <a:pt x="83" y="202"/>
                      </a:cubicBezTo>
                      <a:cubicBezTo>
                        <a:pt x="1" y="365"/>
                        <a:pt x="27" y="571"/>
                        <a:pt x="164" y="636"/>
                      </a:cubicBezTo>
                      <a:cubicBezTo>
                        <a:pt x="199" y="654"/>
                        <a:pt x="237" y="663"/>
                        <a:pt x="276" y="663"/>
                      </a:cubicBezTo>
                      <a:cubicBezTo>
                        <a:pt x="390" y="663"/>
                        <a:pt x="512" y="591"/>
                        <a:pt x="573" y="460"/>
                      </a:cubicBezTo>
                      <a:cubicBezTo>
                        <a:pt x="668" y="296"/>
                        <a:pt x="625" y="94"/>
                        <a:pt x="491" y="25"/>
                      </a:cubicBezTo>
                      <a:cubicBezTo>
                        <a:pt x="458" y="9"/>
                        <a:pt x="423" y="1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" name="Google Shape;397;p5"/>
                <p:cNvSpPr/>
                <p:nvPr/>
              </p:nvSpPr>
              <p:spPr>
                <a:xfrm>
                  <a:off x="2684333" y="3155274"/>
                  <a:ext cx="502135" cy="471183"/>
                </a:xfrm>
                <a:custGeom>
                  <a:rect b="b" l="l" r="r" t="t"/>
                  <a:pathLst>
                    <a:path extrusionOk="0" h="2390" w="2547">
                      <a:moveTo>
                        <a:pt x="1204" y="0"/>
                      </a:moveTo>
                      <a:cubicBezTo>
                        <a:pt x="1064" y="0"/>
                        <a:pt x="924" y="28"/>
                        <a:pt x="788" y="86"/>
                      </a:cubicBezTo>
                      <a:lnTo>
                        <a:pt x="573" y="167"/>
                      </a:lnTo>
                      <a:lnTo>
                        <a:pt x="586" y="197"/>
                      </a:lnTo>
                      <a:cubicBezTo>
                        <a:pt x="164" y="494"/>
                        <a:pt x="1" y="1096"/>
                        <a:pt x="216" y="1625"/>
                      </a:cubicBezTo>
                      <a:cubicBezTo>
                        <a:pt x="420" y="2092"/>
                        <a:pt x="854" y="2378"/>
                        <a:pt x="1306" y="2378"/>
                      </a:cubicBezTo>
                      <a:cubicBezTo>
                        <a:pt x="1369" y="2378"/>
                        <a:pt x="1434" y="2372"/>
                        <a:pt x="1498" y="2360"/>
                      </a:cubicBezTo>
                      <a:lnTo>
                        <a:pt x="1511" y="2390"/>
                      </a:lnTo>
                      <a:lnTo>
                        <a:pt x="1717" y="2292"/>
                      </a:lnTo>
                      <a:cubicBezTo>
                        <a:pt x="2289" y="2063"/>
                        <a:pt x="2547" y="1367"/>
                        <a:pt x="2289" y="756"/>
                      </a:cubicBezTo>
                      <a:cubicBezTo>
                        <a:pt x="2091" y="286"/>
                        <a:pt x="1654" y="0"/>
                        <a:pt x="12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" name="Google Shape;398;p5"/>
                <p:cNvSpPr/>
                <p:nvPr/>
              </p:nvSpPr>
              <p:spPr>
                <a:xfrm>
                  <a:off x="2665604" y="3176369"/>
                  <a:ext cx="451271" cy="461917"/>
                </a:xfrm>
                <a:custGeom>
                  <a:rect b="b" l="l" r="r" t="t"/>
                  <a:pathLst>
                    <a:path extrusionOk="0" h="2343" w="2289">
                      <a:moveTo>
                        <a:pt x="974" y="0"/>
                      </a:moveTo>
                      <a:cubicBezTo>
                        <a:pt x="869" y="0"/>
                        <a:pt x="766" y="20"/>
                        <a:pt x="668" y="60"/>
                      </a:cubicBezTo>
                      <a:cubicBezTo>
                        <a:pt x="190" y="266"/>
                        <a:pt x="1" y="933"/>
                        <a:pt x="259" y="1547"/>
                      </a:cubicBezTo>
                      <a:cubicBezTo>
                        <a:pt x="465" y="2036"/>
                        <a:pt x="889" y="2343"/>
                        <a:pt x="1301" y="2343"/>
                      </a:cubicBezTo>
                      <a:cubicBezTo>
                        <a:pt x="1405" y="2343"/>
                        <a:pt x="1507" y="2324"/>
                        <a:pt x="1606" y="2283"/>
                      </a:cubicBezTo>
                      <a:cubicBezTo>
                        <a:pt x="2096" y="2077"/>
                        <a:pt x="2289" y="1410"/>
                        <a:pt x="2027" y="796"/>
                      </a:cubicBezTo>
                      <a:cubicBezTo>
                        <a:pt x="1821" y="307"/>
                        <a:pt x="1389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" name="Google Shape;399;p5"/>
                <p:cNvSpPr/>
                <p:nvPr/>
              </p:nvSpPr>
              <p:spPr>
                <a:xfrm>
                  <a:off x="2746238" y="3258185"/>
                  <a:ext cx="290201" cy="298284"/>
                </a:xfrm>
                <a:custGeom>
                  <a:rect b="b" l="l" r="r" t="t"/>
                  <a:pathLst>
                    <a:path extrusionOk="0" h="1513" w="1472">
                      <a:moveTo>
                        <a:pt x="631" y="1"/>
                      </a:moveTo>
                      <a:cubicBezTo>
                        <a:pt x="564" y="1"/>
                        <a:pt x="498" y="14"/>
                        <a:pt x="435" y="41"/>
                      </a:cubicBezTo>
                      <a:cubicBezTo>
                        <a:pt x="108" y="178"/>
                        <a:pt x="0" y="600"/>
                        <a:pt x="164" y="995"/>
                      </a:cubicBezTo>
                      <a:cubicBezTo>
                        <a:pt x="294" y="1311"/>
                        <a:pt x="571" y="1512"/>
                        <a:pt x="837" y="1512"/>
                      </a:cubicBezTo>
                      <a:cubicBezTo>
                        <a:pt x="904" y="1512"/>
                        <a:pt x="970" y="1499"/>
                        <a:pt x="1033" y="1472"/>
                      </a:cubicBezTo>
                      <a:cubicBezTo>
                        <a:pt x="1347" y="1335"/>
                        <a:pt x="1471" y="913"/>
                        <a:pt x="1308" y="518"/>
                      </a:cubicBezTo>
                      <a:cubicBezTo>
                        <a:pt x="1164" y="202"/>
                        <a:pt x="894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" name="Google Shape;400;p5"/>
                <p:cNvSpPr/>
                <p:nvPr/>
              </p:nvSpPr>
              <p:spPr>
                <a:xfrm>
                  <a:off x="2823519" y="3340988"/>
                  <a:ext cx="132286" cy="132680"/>
                </a:xfrm>
                <a:custGeom>
                  <a:rect b="b" l="l" r="r" t="t"/>
                  <a:pathLst>
                    <a:path extrusionOk="0" h="673" w="671">
                      <a:moveTo>
                        <a:pt x="288" y="1"/>
                      </a:moveTo>
                      <a:cubicBezTo>
                        <a:pt x="260" y="1"/>
                        <a:pt x="233" y="6"/>
                        <a:pt x="207" y="16"/>
                      </a:cubicBezTo>
                      <a:cubicBezTo>
                        <a:pt x="56" y="72"/>
                        <a:pt x="1" y="261"/>
                        <a:pt x="82" y="438"/>
                      </a:cubicBezTo>
                      <a:cubicBezTo>
                        <a:pt x="138" y="581"/>
                        <a:pt x="264" y="672"/>
                        <a:pt x="390" y="672"/>
                      </a:cubicBezTo>
                      <a:cubicBezTo>
                        <a:pt x="420" y="672"/>
                        <a:pt x="449" y="667"/>
                        <a:pt x="478" y="657"/>
                      </a:cubicBezTo>
                      <a:cubicBezTo>
                        <a:pt x="615" y="601"/>
                        <a:pt x="671" y="412"/>
                        <a:pt x="589" y="235"/>
                      </a:cubicBezTo>
                      <a:cubicBezTo>
                        <a:pt x="533" y="92"/>
                        <a:pt x="407" y="1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" name="Google Shape;401;p5"/>
                <p:cNvSpPr/>
                <p:nvPr/>
              </p:nvSpPr>
              <p:spPr>
                <a:xfrm>
                  <a:off x="5457806" y="3325413"/>
                  <a:ext cx="488729" cy="230860"/>
                </a:xfrm>
                <a:custGeom>
                  <a:rect b="b" l="l" r="r" t="t"/>
                  <a:pathLst>
                    <a:path extrusionOk="0" h="1171" w="2479">
                      <a:moveTo>
                        <a:pt x="2328" y="0"/>
                      </a:moveTo>
                      <a:lnTo>
                        <a:pt x="1" y="504"/>
                      </a:lnTo>
                      <a:lnTo>
                        <a:pt x="138" y="1171"/>
                      </a:lnTo>
                      <a:lnTo>
                        <a:pt x="2478" y="667"/>
                      </a:lnTo>
                      <a:lnTo>
                        <a:pt x="232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" name="Google Shape;402;p5"/>
                <p:cNvSpPr/>
                <p:nvPr/>
              </p:nvSpPr>
              <p:spPr>
                <a:xfrm>
                  <a:off x="3830747" y="3884132"/>
                  <a:ext cx="271472" cy="276598"/>
                </a:xfrm>
                <a:custGeom>
                  <a:rect b="b" l="l" r="r" t="t"/>
                  <a:pathLst>
                    <a:path extrusionOk="0" h="1403" w="1377">
                      <a:moveTo>
                        <a:pt x="873" y="0"/>
                      </a:moveTo>
                      <a:lnTo>
                        <a:pt x="628" y="340"/>
                      </a:lnTo>
                      <a:lnTo>
                        <a:pt x="259" y="147"/>
                      </a:lnTo>
                      <a:lnTo>
                        <a:pt x="383" y="543"/>
                      </a:lnTo>
                      <a:lnTo>
                        <a:pt x="0" y="719"/>
                      </a:lnTo>
                      <a:lnTo>
                        <a:pt x="383" y="870"/>
                      </a:lnTo>
                      <a:lnTo>
                        <a:pt x="285" y="1278"/>
                      </a:lnTo>
                      <a:lnTo>
                        <a:pt x="641" y="1076"/>
                      </a:lnTo>
                      <a:lnTo>
                        <a:pt x="899" y="1403"/>
                      </a:lnTo>
                      <a:lnTo>
                        <a:pt x="968" y="994"/>
                      </a:lnTo>
                      <a:lnTo>
                        <a:pt x="1377" y="1007"/>
                      </a:lnTo>
                      <a:lnTo>
                        <a:pt x="1102" y="693"/>
                      </a:lnTo>
                      <a:lnTo>
                        <a:pt x="1363" y="380"/>
                      </a:lnTo>
                      <a:lnTo>
                        <a:pt x="955" y="409"/>
                      </a:lnTo>
                      <a:lnTo>
                        <a:pt x="87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" name="Google Shape;403;p5"/>
                <p:cNvSpPr/>
                <p:nvPr/>
              </p:nvSpPr>
              <p:spPr>
                <a:xfrm>
                  <a:off x="5876745" y="4058017"/>
                  <a:ext cx="193402" cy="96997"/>
                </a:xfrm>
                <a:custGeom>
                  <a:rect b="b" l="l" r="r" t="t"/>
                  <a:pathLst>
                    <a:path extrusionOk="0" h="492" w="981">
                      <a:moveTo>
                        <a:pt x="546" y="1"/>
                      </a:moveTo>
                      <a:cubicBezTo>
                        <a:pt x="530" y="1"/>
                        <a:pt x="0" y="370"/>
                        <a:pt x="0" y="370"/>
                      </a:cubicBezTo>
                      <a:cubicBezTo>
                        <a:pt x="0" y="370"/>
                        <a:pt x="82" y="491"/>
                        <a:pt x="272" y="491"/>
                      </a:cubicBezTo>
                      <a:lnTo>
                        <a:pt x="981" y="491"/>
                      </a:lnTo>
                      <a:lnTo>
                        <a:pt x="54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" name="Google Shape;404;p5"/>
                <p:cNvSpPr/>
                <p:nvPr/>
              </p:nvSpPr>
              <p:spPr>
                <a:xfrm>
                  <a:off x="5616313" y="4302875"/>
                  <a:ext cx="120851" cy="93645"/>
                </a:xfrm>
                <a:custGeom>
                  <a:rect b="b" l="l" r="r" t="t"/>
                  <a:pathLst>
                    <a:path extrusionOk="0" h="475" w="613">
                      <a:moveTo>
                        <a:pt x="27" y="1"/>
                      </a:moveTo>
                      <a:lnTo>
                        <a:pt x="1" y="285"/>
                      </a:lnTo>
                      <a:lnTo>
                        <a:pt x="122" y="475"/>
                      </a:lnTo>
                      <a:lnTo>
                        <a:pt x="449" y="328"/>
                      </a:lnTo>
                      <a:lnTo>
                        <a:pt x="612" y="164"/>
                      </a:lnTo>
                      <a:lnTo>
                        <a:pt x="315" y="66"/>
                      </a:lnTo>
                      <a:cubicBezTo>
                        <a:pt x="298" y="66"/>
                        <a:pt x="27" y="1"/>
                        <a:pt x="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" name="Google Shape;405;p5"/>
                <p:cNvSpPr/>
                <p:nvPr/>
              </p:nvSpPr>
              <p:spPr>
                <a:xfrm>
                  <a:off x="6118448" y="3993746"/>
                  <a:ext cx="75507" cy="59341"/>
                </a:xfrm>
                <a:custGeom>
                  <a:rect b="b" l="l" r="r" t="t"/>
                  <a:pathLst>
                    <a:path extrusionOk="0" h="301" w="383">
                      <a:moveTo>
                        <a:pt x="190" y="0"/>
                      </a:moveTo>
                      <a:cubicBezTo>
                        <a:pt x="190" y="0"/>
                        <a:pt x="13" y="111"/>
                        <a:pt x="0" y="137"/>
                      </a:cubicBezTo>
                      <a:lnTo>
                        <a:pt x="39" y="232"/>
                      </a:lnTo>
                      <a:lnTo>
                        <a:pt x="163" y="301"/>
                      </a:lnTo>
                      <a:lnTo>
                        <a:pt x="382" y="262"/>
                      </a:lnTo>
                      <a:lnTo>
                        <a:pt x="353" y="111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" name="Google Shape;406;p5"/>
                <p:cNvSpPr/>
                <p:nvPr/>
              </p:nvSpPr>
              <p:spPr>
                <a:xfrm>
                  <a:off x="6019086" y="4280992"/>
                  <a:ext cx="96799" cy="48498"/>
                </a:xfrm>
                <a:custGeom>
                  <a:rect b="b" l="l" r="r" t="t"/>
                  <a:pathLst>
                    <a:path extrusionOk="0" h="246" w="491">
                      <a:moveTo>
                        <a:pt x="1" y="1"/>
                      </a:moveTo>
                      <a:lnTo>
                        <a:pt x="95" y="246"/>
                      </a:lnTo>
                      <a:lnTo>
                        <a:pt x="380" y="177"/>
                      </a:lnTo>
                      <a:lnTo>
                        <a:pt x="491" y="1"/>
                      </a:lnTo>
                      <a:lnTo>
                        <a:pt x="233" y="3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" name="Google Shape;407;p5"/>
                <p:cNvSpPr/>
                <p:nvPr/>
              </p:nvSpPr>
              <p:spPr>
                <a:xfrm>
                  <a:off x="5372244" y="4186952"/>
                  <a:ext cx="120654" cy="112966"/>
                </a:xfrm>
                <a:custGeom>
                  <a:rect b="b" l="l" r="r" t="t"/>
                  <a:pathLst>
                    <a:path extrusionOk="0" h="573" w="612">
                      <a:moveTo>
                        <a:pt x="543" y="1"/>
                      </a:moveTo>
                      <a:cubicBezTo>
                        <a:pt x="530" y="1"/>
                        <a:pt x="379" y="125"/>
                        <a:pt x="379" y="125"/>
                      </a:cubicBezTo>
                      <a:lnTo>
                        <a:pt x="0" y="69"/>
                      </a:lnTo>
                      <a:lnTo>
                        <a:pt x="258" y="288"/>
                      </a:lnTo>
                      <a:lnTo>
                        <a:pt x="271" y="573"/>
                      </a:lnTo>
                      <a:lnTo>
                        <a:pt x="611" y="327"/>
                      </a:lnTo>
                      <a:lnTo>
                        <a:pt x="54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" name="Google Shape;408;p5"/>
                <p:cNvSpPr/>
                <p:nvPr/>
              </p:nvSpPr>
              <p:spPr>
                <a:xfrm>
                  <a:off x="6188041" y="4029036"/>
                  <a:ext cx="107643" cy="96997"/>
                </a:xfrm>
                <a:custGeom>
                  <a:rect b="b" l="l" r="r" t="t"/>
                  <a:pathLst>
                    <a:path extrusionOk="0" h="492" w="546">
                      <a:moveTo>
                        <a:pt x="546" y="1"/>
                      </a:moveTo>
                      <a:cubicBezTo>
                        <a:pt x="533" y="1"/>
                        <a:pt x="383" y="96"/>
                        <a:pt x="383" y="96"/>
                      </a:cubicBezTo>
                      <a:lnTo>
                        <a:pt x="124" y="164"/>
                      </a:lnTo>
                      <a:lnTo>
                        <a:pt x="0" y="380"/>
                      </a:lnTo>
                      <a:lnTo>
                        <a:pt x="275" y="491"/>
                      </a:lnTo>
                      <a:lnTo>
                        <a:pt x="520" y="409"/>
                      </a:lnTo>
                      <a:lnTo>
                        <a:pt x="54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" name="Google Shape;409;p5"/>
                <p:cNvSpPr/>
                <p:nvPr/>
              </p:nvSpPr>
              <p:spPr>
                <a:xfrm>
                  <a:off x="6155709" y="4251222"/>
                  <a:ext cx="85168" cy="70579"/>
                </a:xfrm>
                <a:custGeom>
                  <a:rect b="b" l="l" r="r" t="t"/>
                  <a:pathLst>
                    <a:path extrusionOk="0" h="358" w="432">
                      <a:moveTo>
                        <a:pt x="197" y="1"/>
                      </a:moveTo>
                      <a:cubicBezTo>
                        <a:pt x="196" y="1"/>
                        <a:pt x="195" y="1"/>
                        <a:pt x="193" y="1"/>
                      </a:cubicBezTo>
                      <a:cubicBezTo>
                        <a:pt x="177" y="31"/>
                        <a:pt x="14" y="139"/>
                        <a:pt x="1" y="165"/>
                      </a:cubicBezTo>
                      <a:lnTo>
                        <a:pt x="138" y="165"/>
                      </a:lnTo>
                      <a:lnTo>
                        <a:pt x="151" y="358"/>
                      </a:lnTo>
                      <a:cubicBezTo>
                        <a:pt x="151" y="358"/>
                        <a:pt x="328" y="302"/>
                        <a:pt x="383" y="302"/>
                      </a:cubicBezTo>
                      <a:cubicBezTo>
                        <a:pt x="385" y="303"/>
                        <a:pt x="387" y="303"/>
                        <a:pt x="389" y="303"/>
                      </a:cubicBezTo>
                      <a:cubicBezTo>
                        <a:pt x="431" y="303"/>
                        <a:pt x="339" y="151"/>
                        <a:pt x="301" y="139"/>
                      </a:cubicBezTo>
                      <a:cubicBezTo>
                        <a:pt x="261" y="126"/>
                        <a:pt x="223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" name="Google Shape;410;p5"/>
                <p:cNvSpPr/>
                <p:nvPr/>
              </p:nvSpPr>
              <p:spPr>
                <a:xfrm>
                  <a:off x="5533314" y="4163097"/>
                  <a:ext cx="96799" cy="56384"/>
                </a:xfrm>
                <a:custGeom>
                  <a:rect b="b" l="l" r="r" t="t"/>
                  <a:pathLst>
                    <a:path extrusionOk="0" h="286" w="491">
                      <a:moveTo>
                        <a:pt x="0" y="1"/>
                      </a:moveTo>
                      <a:lnTo>
                        <a:pt x="95" y="285"/>
                      </a:lnTo>
                      <a:lnTo>
                        <a:pt x="379" y="220"/>
                      </a:lnTo>
                      <a:lnTo>
                        <a:pt x="490" y="1"/>
                      </a:lnTo>
                      <a:lnTo>
                        <a:pt x="229" y="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11" name="Google Shape;411;p5"/>
            <p:cNvGrpSpPr/>
            <p:nvPr/>
          </p:nvGrpSpPr>
          <p:grpSpPr>
            <a:xfrm>
              <a:off x="8213439" y="3763745"/>
              <a:ext cx="374657" cy="463150"/>
              <a:chOff x="8243489" y="4050570"/>
              <a:chExt cx="374657" cy="463150"/>
            </a:xfrm>
          </p:grpSpPr>
          <p:sp>
            <p:nvSpPr>
              <p:cNvPr id="412" name="Google Shape;412;p5"/>
              <p:cNvSpPr/>
              <p:nvPr/>
            </p:nvSpPr>
            <p:spPr>
              <a:xfrm>
                <a:off x="8243489" y="4051225"/>
                <a:ext cx="374657" cy="461828"/>
              </a:xfrm>
              <a:custGeom>
                <a:rect b="b" l="l" r="r" t="t"/>
                <a:pathLst>
                  <a:path extrusionOk="0" h="132900" w="107815">
                    <a:moveTo>
                      <a:pt x="53908" y="30499"/>
                    </a:moveTo>
                    <a:cubicBezTo>
                      <a:pt x="65243" y="30499"/>
                      <a:pt x="74444" y="39725"/>
                      <a:pt x="74444" y="51162"/>
                    </a:cubicBezTo>
                    <a:cubicBezTo>
                      <a:pt x="74444" y="62472"/>
                      <a:pt x="65243" y="71698"/>
                      <a:pt x="53908" y="71698"/>
                    </a:cubicBezTo>
                    <a:cubicBezTo>
                      <a:pt x="42572" y="71698"/>
                      <a:pt x="33372" y="62472"/>
                      <a:pt x="33372" y="51162"/>
                    </a:cubicBezTo>
                    <a:cubicBezTo>
                      <a:pt x="33372" y="39725"/>
                      <a:pt x="42572" y="30499"/>
                      <a:pt x="53908" y="30499"/>
                    </a:cubicBezTo>
                    <a:close/>
                    <a:moveTo>
                      <a:pt x="53908" y="0"/>
                    </a:moveTo>
                    <a:cubicBezTo>
                      <a:pt x="24146" y="0"/>
                      <a:pt x="1" y="24145"/>
                      <a:pt x="1" y="53907"/>
                    </a:cubicBezTo>
                    <a:cubicBezTo>
                      <a:pt x="1" y="72867"/>
                      <a:pt x="9125" y="89489"/>
                      <a:pt x="19800" y="102629"/>
                    </a:cubicBezTo>
                    <a:cubicBezTo>
                      <a:pt x="35176" y="121462"/>
                      <a:pt x="53908" y="132899"/>
                      <a:pt x="53908" y="132899"/>
                    </a:cubicBezTo>
                    <a:cubicBezTo>
                      <a:pt x="53908" y="132899"/>
                      <a:pt x="107815" y="101460"/>
                      <a:pt x="107815" y="53907"/>
                    </a:cubicBezTo>
                    <a:cubicBezTo>
                      <a:pt x="107815" y="49993"/>
                      <a:pt x="107383" y="46282"/>
                      <a:pt x="106646" y="42571"/>
                    </a:cubicBezTo>
                    <a:cubicBezTo>
                      <a:pt x="101461" y="18223"/>
                      <a:pt x="79857" y="0"/>
                      <a:pt x="53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8244307" y="4050570"/>
                <a:ext cx="257600" cy="463150"/>
              </a:xfrm>
              <a:custGeom>
                <a:rect b="b" l="l" r="r" t="t"/>
                <a:pathLst>
                  <a:path extrusionOk="0" h="18526" w="10304">
                    <a:moveTo>
                      <a:pt x="10304" y="569"/>
                    </a:moveTo>
                    <a:cubicBezTo>
                      <a:pt x="10352" y="391"/>
                      <a:pt x="7780" y="-157"/>
                      <a:pt x="6521" y="43"/>
                    </a:cubicBezTo>
                    <a:cubicBezTo>
                      <a:pt x="5262" y="243"/>
                      <a:pt x="3802" y="856"/>
                      <a:pt x="2749" y="1767"/>
                    </a:cubicBezTo>
                    <a:cubicBezTo>
                      <a:pt x="1697" y="2678"/>
                      <a:pt x="575" y="4056"/>
                      <a:pt x="206" y="5509"/>
                    </a:cubicBezTo>
                    <a:cubicBezTo>
                      <a:pt x="-163" y="6962"/>
                      <a:pt x="-24" y="8869"/>
                      <a:pt x="533" y="10485"/>
                    </a:cubicBezTo>
                    <a:cubicBezTo>
                      <a:pt x="1090" y="12102"/>
                      <a:pt x="2383" y="13868"/>
                      <a:pt x="3548" y="15208"/>
                    </a:cubicBezTo>
                    <a:cubicBezTo>
                      <a:pt x="4713" y="16548"/>
                      <a:pt x="7296" y="18466"/>
                      <a:pt x="7523" y="18525"/>
                    </a:cubicBezTo>
                    <a:cubicBezTo>
                      <a:pt x="7750" y="18584"/>
                      <a:pt x="5678" y="16542"/>
                      <a:pt x="4908" y="15561"/>
                    </a:cubicBezTo>
                    <a:cubicBezTo>
                      <a:pt x="4138" y="14580"/>
                      <a:pt x="3455" y="13897"/>
                      <a:pt x="2903" y="12640"/>
                    </a:cubicBezTo>
                    <a:cubicBezTo>
                      <a:pt x="2351" y="11383"/>
                      <a:pt x="1592" y="9536"/>
                      <a:pt x="1595" y="8020"/>
                    </a:cubicBezTo>
                    <a:cubicBezTo>
                      <a:pt x="1598" y="6504"/>
                      <a:pt x="2149" y="4697"/>
                      <a:pt x="2922" y="3546"/>
                    </a:cubicBezTo>
                    <a:cubicBezTo>
                      <a:pt x="3696" y="2395"/>
                      <a:pt x="5006" y="1609"/>
                      <a:pt x="6236" y="1113"/>
                    </a:cubicBezTo>
                    <a:cubicBezTo>
                      <a:pt x="7466" y="617"/>
                      <a:pt x="10257" y="747"/>
                      <a:pt x="10304" y="569"/>
                    </a:cubicBezTo>
                    <a:close/>
                  </a:path>
                </a:pathLst>
              </a:custGeom>
              <a:solidFill>
                <a:srgbClr val="8162A7">
                  <a:alpha val="45910"/>
                </a:srgbClr>
              </a:solidFill>
              <a:ln>
                <a:noFill/>
              </a:ln>
            </p:spPr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"/>
          <p:cNvSpPr/>
          <p:nvPr/>
        </p:nvSpPr>
        <p:spPr>
          <a:xfrm>
            <a:off x="6901213" y="4246263"/>
            <a:ext cx="3059100" cy="3059100"/>
          </a:xfrm>
          <a:prstGeom prst="ellipse">
            <a:avLst/>
          </a:prstGeom>
          <a:solidFill>
            <a:srgbClr val="897FBB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6"/>
          <p:cNvGrpSpPr/>
          <p:nvPr/>
        </p:nvGrpSpPr>
        <p:grpSpPr>
          <a:xfrm flipH="1" rot="5400000">
            <a:off x="-1411213" y="-902645"/>
            <a:ext cx="1103228" cy="3337661"/>
            <a:chOff x="1825573" y="1896181"/>
            <a:chExt cx="964529" cy="2918046"/>
          </a:xfrm>
        </p:grpSpPr>
        <p:sp>
          <p:nvSpPr>
            <p:cNvPr id="417" name="Google Shape;417;p6"/>
            <p:cNvSpPr/>
            <p:nvPr/>
          </p:nvSpPr>
          <p:spPr>
            <a:xfrm>
              <a:off x="1825573" y="1896181"/>
              <a:ext cx="964529" cy="2918046"/>
            </a:xfrm>
            <a:custGeom>
              <a:rect b="b" l="l" r="r" t="t"/>
              <a:pathLst>
                <a:path extrusionOk="0" h="22787" w="7532">
                  <a:moveTo>
                    <a:pt x="3773" y="1"/>
                  </a:moveTo>
                  <a:cubicBezTo>
                    <a:pt x="1687" y="1"/>
                    <a:pt x="1" y="1691"/>
                    <a:pt x="1" y="3776"/>
                  </a:cubicBezTo>
                  <a:lnTo>
                    <a:pt x="1" y="15746"/>
                  </a:lnTo>
                  <a:lnTo>
                    <a:pt x="14" y="15746"/>
                  </a:lnTo>
                  <a:lnTo>
                    <a:pt x="14" y="22787"/>
                  </a:lnTo>
                  <a:lnTo>
                    <a:pt x="2861" y="22787"/>
                  </a:lnTo>
                  <a:lnTo>
                    <a:pt x="2861" y="13174"/>
                  </a:lnTo>
                  <a:lnTo>
                    <a:pt x="2861" y="3776"/>
                  </a:lnTo>
                  <a:cubicBezTo>
                    <a:pt x="2861" y="3269"/>
                    <a:pt x="3269" y="2861"/>
                    <a:pt x="3773" y="2861"/>
                  </a:cubicBezTo>
                  <a:cubicBezTo>
                    <a:pt x="4276" y="2861"/>
                    <a:pt x="4672" y="3269"/>
                    <a:pt x="4672" y="3776"/>
                  </a:cubicBezTo>
                  <a:lnTo>
                    <a:pt x="4672" y="8391"/>
                  </a:lnTo>
                  <a:lnTo>
                    <a:pt x="4672" y="22787"/>
                  </a:lnTo>
                  <a:lnTo>
                    <a:pt x="7532" y="22787"/>
                  </a:lnTo>
                  <a:lnTo>
                    <a:pt x="7532" y="7110"/>
                  </a:lnTo>
                  <a:lnTo>
                    <a:pt x="7532" y="3776"/>
                  </a:lnTo>
                  <a:cubicBezTo>
                    <a:pt x="7532" y="1691"/>
                    <a:pt x="5842" y="1"/>
                    <a:pt x="3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2400000" dist="7620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8" name="Google Shape;418;p6"/>
            <p:cNvGrpSpPr/>
            <p:nvPr/>
          </p:nvGrpSpPr>
          <p:grpSpPr>
            <a:xfrm>
              <a:off x="2001780" y="2072389"/>
              <a:ext cx="612115" cy="2698300"/>
              <a:chOff x="1718105" y="2072389"/>
              <a:chExt cx="612115" cy="2698300"/>
            </a:xfrm>
          </p:grpSpPr>
          <p:sp>
            <p:nvSpPr>
              <p:cNvPr id="419" name="Google Shape;419;p6"/>
              <p:cNvSpPr/>
              <p:nvPr/>
            </p:nvSpPr>
            <p:spPr>
              <a:xfrm>
                <a:off x="2316262" y="381115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2316262" y="3698207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2316262" y="4036406"/>
                <a:ext cx="13958" cy="59547"/>
              </a:xfrm>
              <a:custGeom>
                <a:rect b="b" l="l" r="r" t="t"/>
                <a:pathLst>
                  <a:path extrusionOk="0" h="465" w="109">
                    <a:moveTo>
                      <a:pt x="1" y="0"/>
                    </a:moveTo>
                    <a:lnTo>
                      <a:pt x="1" y="27"/>
                    </a:lnTo>
                    <a:lnTo>
                      <a:pt x="1" y="435"/>
                    </a:lnTo>
                    <a:lnTo>
                      <a:pt x="1" y="465"/>
                    </a:lnTo>
                    <a:lnTo>
                      <a:pt x="109" y="465"/>
                    </a:lnTo>
                    <a:lnTo>
                      <a:pt x="109" y="435"/>
                    </a:lnTo>
                    <a:lnTo>
                      <a:pt x="109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2316262" y="3922948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2316262" y="3023087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2316262" y="3586412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2316262" y="347295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316262" y="3359623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2316262" y="3134754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316262" y="3248213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2316262" y="471485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2316262" y="4601524"/>
                <a:ext cx="13958" cy="57370"/>
              </a:xfrm>
              <a:custGeom>
                <a:rect b="b" l="l" r="r" t="t"/>
                <a:pathLst>
                  <a:path extrusionOk="0" h="448" w="109">
                    <a:moveTo>
                      <a:pt x="1" y="0"/>
                    </a:moveTo>
                    <a:lnTo>
                      <a:pt x="1" y="448"/>
                    </a:lnTo>
                    <a:lnTo>
                      <a:pt x="109" y="44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2316262" y="448973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2316262" y="4376271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2316262" y="4264989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2316262" y="415153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1901100" y="2081225"/>
                <a:ext cx="57882" cy="29837"/>
              </a:xfrm>
              <a:custGeom>
                <a:rect b="b" l="l" r="r" t="t"/>
                <a:pathLst>
                  <a:path extrusionOk="0" h="233" w="452">
                    <a:moveTo>
                      <a:pt x="422" y="1"/>
                    </a:moveTo>
                    <a:cubicBezTo>
                      <a:pt x="288" y="27"/>
                      <a:pt x="138" y="82"/>
                      <a:pt x="0" y="138"/>
                    </a:cubicBezTo>
                    <a:lnTo>
                      <a:pt x="43" y="233"/>
                    </a:lnTo>
                    <a:cubicBezTo>
                      <a:pt x="177" y="177"/>
                      <a:pt x="314" y="138"/>
                      <a:pt x="451" y="95"/>
                    </a:cubicBezTo>
                    <a:lnTo>
                      <a:pt x="4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1718105" y="2764795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1718105" y="2878254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1718105" y="2540055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1742436" y="2208514"/>
                <a:ext cx="40338" cy="56217"/>
              </a:xfrm>
              <a:custGeom>
                <a:rect b="b" l="l" r="r" t="t"/>
                <a:pathLst>
                  <a:path extrusionOk="0" h="439" w="315">
                    <a:moveTo>
                      <a:pt x="220" y="0"/>
                    </a:moveTo>
                    <a:cubicBezTo>
                      <a:pt x="138" y="124"/>
                      <a:pt x="69" y="258"/>
                      <a:pt x="1" y="396"/>
                    </a:cubicBezTo>
                    <a:lnTo>
                      <a:pt x="108" y="438"/>
                    </a:lnTo>
                    <a:cubicBezTo>
                      <a:pt x="164" y="301"/>
                      <a:pt x="233" y="177"/>
                      <a:pt x="314" y="5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1718105" y="2426596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1806849" y="2126429"/>
                <a:ext cx="52504" cy="47381"/>
              </a:xfrm>
              <a:custGeom>
                <a:rect b="b" l="l" r="r" t="t"/>
                <a:pathLst>
                  <a:path extrusionOk="0" h="370" w="410">
                    <a:moveTo>
                      <a:pt x="341" y="1"/>
                    </a:moveTo>
                    <a:cubicBezTo>
                      <a:pt x="220" y="82"/>
                      <a:pt x="109" y="180"/>
                      <a:pt x="1" y="288"/>
                    </a:cubicBezTo>
                    <a:lnTo>
                      <a:pt x="83" y="370"/>
                    </a:lnTo>
                    <a:cubicBezTo>
                      <a:pt x="177" y="275"/>
                      <a:pt x="289" y="180"/>
                      <a:pt x="409" y="99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1718105" y="2313137"/>
                <a:ext cx="21129" cy="57882"/>
              </a:xfrm>
              <a:custGeom>
                <a:rect b="b" l="l" r="r" t="t"/>
                <a:pathLst>
                  <a:path extrusionOk="0" h="452" w="165">
                    <a:moveTo>
                      <a:pt x="53" y="0"/>
                    </a:moveTo>
                    <a:cubicBezTo>
                      <a:pt x="27" y="151"/>
                      <a:pt x="14" y="301"/>
                      <a:pt x="1" y="451"/>
                    </a:cubicBezTo>
                    <a:lnTo>
                      <a:pt x="109" y="451"/>
                    </a:lnTo>
                    <a:cubicBezTo>
                      <a:pt x="122" y="314"/>
                      <a:pt x="135" y="164"/>
                      <a:pt x="164" y="3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1718105" y="2653385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1718105" y="3553374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1718105" y="366683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1718105" y="2989921"/>
                <a:ext cx="13958" cy="57498"/>
              </a:xfrm>
              <a:custGeom>
                <a:rect b="b" l="l" r="r" t="t"/>
                <a:pathLst>
                  <a:path extrusionOk="0" h="449" w="109">
                    <a:moveTo>
                      <a:pt x="1" y="1"/>
                    </a:moveTo>
                    <a:lnTo>
                      <a:pt x="1" y="449"/>
                    </a:lnTo>
                    <a:lnTo>
                      <a:pt x="109" y="44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1718105" y="377811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1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1718105" y="3103380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1718105" y="3214790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1"/>
                    </a:lnTo>
                    <a:lnTo>
                      <a:pt x="109" y="45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1718105" y="3441579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1718105" y="3328120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1"/>
                    </a:moveTo>
                    <a:lnTo>
                      <a:pt x="1" y="439"/>
                    </a:lnTo>
                    <a:lnTo>
                      <a:pt x="109" y="43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2316262" y="2459634"/>
                <a:ext cx="13958" cy="57882"/>
              </a:xfrm>
              <a:custGeom>
                <a:rect b="b" l="l" r="r" t="t"/>
                <a:pathLst>
                  <a:path extrusionOk="0" h="452" w="109">
                    <a:moveTo>
                      <a:pt x="1" y="0"/>
                    </a:moveTo>
                    <a:lnTo>
                      <a:pt x="1" y="452"/>
                    </a:lnTo>
                    <a:lnTo>
                      <a:pt x="109" y="45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2316262" y="2573093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2316262" y="2686552"/>
                <a:ext cx="13958" cy="55705"/>
              </a:xfrm>
              <a:custGeom>
                <a:rect b="b" l="l" r="r" t="t"/>
                <a:pathLst>
                  <a:path extrusionOk="0" h="435" w="109">
                    <a:moveTo>
                      <a:pt x="1" y="0"/>
                    </a:moveTo>
                    <a:lnTo>
                      <a:pt x="1" y="435"/>
                    </a:lnTo>
                    <a:lnTo>
                      <a:pt x="109" y="43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2316262" y="2798218"/>
                <a:ext cx="13958" cy="55833"/>
              </a:xfrm>
              <a:custGeom>
                <a:rect b="b" l="l" r="r" t="t"/>
                <a:pathLst>
                  <a:path extrusionOk="0" h="436" w="109">
                    <a:moveTo>
                      <a:pt x="1" y="1"/>
                    </a:moveTo>
                    <a:lnTo>
                      <a:pt x="1" y="436"/>
                    </a:lnTo>
                    <a:lnTo>
                      <a:pt x="109" y="4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2012894" y="2072389"/>
                <a:ext cx="57370" cy="17800"/>
              </a:xfrm>
              <a:custGeom>
                <a:rect b="b" l="l" r="r" t="t"/>
                <a:pathLst>
                  <a:path extrusionOk="0" h="139" w="448">
                    <a:moveTo>
                      <a:pt x="0" y="1"/>
                    </a:moveTo>
                    <a:lnTo>
                      <a:pt x="0" y="112"/>
                    </a:lnTo>
                    <a:lnTo>
                      <a:pt x="95" y="112"/>
                    </a:lnTo>
                    <a:cubicBezTo>
                      <a:pt x="203" y="112"/>
                      <a:pt x="327" y="125"/>
                      <a:pt x="435" y="138"/>
                    </a:cubicBezTo>
                    <a:lnTo>
                      <a:pt x="448" y="30"/>
                    </a:lnTo>
                    <a:cubicBezTo>
                      <a:pt x="327" y="14"/>
                      <a:pt x="216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2314597" y="2346176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09" y="1"/>
                    </a:moveTo>
                    <a:lnTo>
                      <a:pt x="1" y="17"/>
                    </a:lnTo>
                    <a:cubicBezTo>
                      <a:pt x="14" y="99"/>
                      <a:pt x="14" y="180"/>
                      <a:pt x="14" y="262"/>
                    </a:cubicBezTo>
                    <a:lnTo>
                      <a:pt x="14" y="452"/>
                    </a:lnTo>
                    <a:lnTo>
                      <a:pt x="122" y="452"/>
                    </a:lnTo>
                    <a:lnTo>
                      <a:pt x="122" y="262"/>
                    </a:lnTo>
                    <a:cubicBezTo>
                      <a:pt x="122" y="180"/>
                      <a:pt x="122" y="99"/>
                      <a:pt x="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2283223" y="2238223"/>
                <a:ext cx="34832" cy="55833"/>
              </a:xfrm>
              <a:custGeom>
                <a:rect b="b" l="l" r="r" t="t"/>
                <a:pathLst>
                  <a:path extrusionOk="0" h="436" w="272">
                    <a:moveTo>
                      <a:pt x="108" y="0"/>
                    </a:moveTo>
                    <a:lnTo>
                      <a:pt x="1" y="43"/>
                    </a:lnTo>
                    <a:cubicBezTo>
                      <a:pt x="66" y="177"/>
                      <a:pt x="122" y="301"/>
                      <a:pt x="164" y="435"/>
                    </a:cubicBezTo>
                    <a:lnTo>
                      <a:pt x="272" y="409"/>
                    </a:lnTo>
                    <a:cubicBezTo>
                      <a:pt x="229" y="272"/>
                      <a:pt x="177" y="125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2216633" y="2147430"/>
                <a:ext cx="49174" cy="50711"/>
              </a:xfrm>
              <a:custGeom>
                <a:rect b="b" l="l" r="r" t="t"/>
                <a:pathLst>
                  <a:path extrusionOk="0" h="396" w="384">
                    <a:moveTo>
                      <a:pt x="70" y="0"/>
                    </a:moveTo>
                    <a:lnTo>
                      <a:pt x="1" y="82"/>
                    </a:lnTo>
                    <a:cubicBezTo>
                      <a:pt x="96" y="180"/>
                      <a:pt x="207" y="288"/>
                      <a:pt x="289" y="396"/>
                    </a:cubicBezTo>
                    <a:lnTo>
                      <a:pt x="383" y="327"/>
                    </a:lnTo>
                    <a:cubicBezTo>
                      <a:pt x="289" y="206"/>
                      <a:pt x="177" y="98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2120846" y="2090061"/>
                <a:ext cx="57882" cy="36496"/>
              </a:xfrm>
              <a:custGeom>
                <a:rect b="b" l="l" r="r" t="t"/>
                <a:pathLst>
                  <a:path extrusionOk="0" h="285" w="452">
                    <a:moveTo>
                      <a:pt x="43" y="0"/>
                    </a:moveTo>
                    <a:lnTo>
                      <a:pt x="0" y="108"/>
                    </a:lnTo>
                    <a:cubicBezTo>
                      <a:pt x="138" y="151"/>
                      <a:pt x="272" y="219"/>
                      <a:pt x="396" y="285"/>
                    </a:cubicBezTo>
                    <a:lnTo>
                      <a:pt x="451" y="190"/>
                    </a:lnTo>
                    <a:cubicBezTo>
                      <a:pt x="314" y="108"/>
                      <a:pt x="177" y="56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2316262" y="2911293"/>
                <a:ext cx="13958" cy="56217"/>
              </a:xfrm>
              <a:custGeom>
                <a:rect b="b" l="l" r="r" t="t"/>
                <a:pathLst>
                  <a:path extrusionOk="0" h="439" w="109">
                    <a:moveTo>
                      <a:pt x="1" y="0"/>
                    </a:moveTo>
                    <a:lnTo>
                      <a:pt x="1" y="438"/>
                    </a:lnTo>
                    <a:lnTo>
                      <a:pt x="109" y="43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1718105" y="4003368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1718105" y="4114650"/>
                <a:ext cx="15623" cy="57882"/>
              </a:xfrm>
              <a:custGeom>
                <a:rect b="b" l="l" r="r" t="t"/>
                <a:pathLst>
                  <a:path extrusionOk="0" h="452" w="122">
                    <a:moveTo>
                      <a:pt x="1" y="1"/>
                    </a:moveTo>
                    <a:lnTo>
                      <a:pt x="1" y="452"/>
                    </a:lnTo>
                    <a:lnTo>
                      <a:pt x="122" y="452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1718105" y="3889909"/>
                <a:ext cx="15623" cy="57498"/>
              </a:xfrm>
              <a:custGeom>
                <a:rect b="b" l="l" r="r" t="t"/>
                <a:pathLst>
                  <a:path extrusionOk="0" h="449" w="122">
                    <a:moveTo>
                      <a:pt x="1" y="0"/>
                    </a:moveTo>
                    <a:lnTo>
                      <a:pt x="1" y="14"/>
                    </a:lnTo>
                    <a:lnTo>
                      <a:pt x="1" y="177"/>
                    </a:lnTo>
                    <a:lnTo>
                      <a:pt x="1" y="448"/>
                    </a:lnTo>
                    <a:lnTo>
                      <a:pt x="122" y="44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1718105" y="4228109"/>
                <a:ext cx="15623" cy="56217"/>
              </a:xfrm>
              <a:custGeom>
                <a:rect b="b" l="l" r="r" t="t"/>
                <a:pathLst>
                  <a:path extrusionOk="0" h="439" w="122">
                    <a:moveTo>
                      <a:pt x="1" y="0"/>
                    </a:moveTo>
                    <a:lnTo>
                      <a:pt x="1" y="438"/>
                    </a:lnTo>
                    <a:lnTo>
                      <a:pt x="122" y="43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1718105" y="4341568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1718105" y="4453362"/>
                <a:ext cx="15623" cy="55705"/>
              </a:xfrm>
              <a:custGeom>
                <a:rect b="b" l="l" r="r" t="t"/>
                <a:pathLst>
                  <a:path extrusionOk="0" h="435" w="122">
                    <a:moveTo>
                      <a:pt x="1" y="0"/>
                    </a:moveTo>
                    <a:lnTo>
                      <a:pt x="1" y="435"/>
                    </a:lnTo>
                    <a:lnTo>
                      <a:pt x="122" y="43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1718105" y="4678103"/>
                <a:ext cx="15623" cy="59547"/>
              </a:xfrm>
              <a:custGeom>
                <a:rect b="b" l="l" r="r" t="t"/>
                <a:pathLst>
                  <a:path extrusionOk="0" h="465" w="122">
                    <a:moveTo>
                      <a:pt x="1" y="0"/>
                    </a:moveTo>
                    <a:lnTo>
                      <a:pt x="1" y="30"/>
                    </a:lnTo>
                    <a:lnTo>
                      <a:pt x="1" y="451"/>
                    </a:lnTo>
                    <a:lnTo>
                      <a:pt x="1" y="464"/>
                    </a:lnTo>
                    <a:lnTo>
                      <a:pt x="122" y="464"/>
                    </a:lnTo>
                    <a:lnTo>
                      <a:pt x="122" y="451"/>
                    </a:lnTo>
                    <a:lnTo>
                      <a:pt x="122" y="3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1718105" y="4566693"/>
                <a:ext cx="15623" cy="55833"/>
              </a:xfrm>
              <a:custGeom>
                <a:rect b="b" l="l" r="r" t="t"/>
                <a:pathLst>
                  <a:path extrusionOk="0" h="436" w="122">
                    <a:moveTo>
                      <a:pt x="1" y="1"/>
                    </a:moveTo>
                    <a:lnTo>
                      <a:pt x="1" y="436"/>
                    </a:lnTo>
                    <a:lnTo>
                      <a:pt x="122" y="43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0" name="Google Shape;470;p6"/>
          <p:cNvGrpSpPr/>
          <p:nvPr/>
        </p:nvGrpSpPr>
        <p:grpSpPr>
          <a:xfrm rot="5400000">
            <a:off x="3794695" y="3373512"/>
            <a:ext cx="4143889" cy="6604850"/>
            <a:chOff x="1336575" y="1389950"/>
            <a:chExt cx="1583450" cy="2523825"/>
          </a:xfrm>
        </p:grpSpPr>
        <p:sp>
          <p:nvSpPr>
            <p:cNvPr id="471" name="Google Shape;471;p6"/>
            <p:cNvSpPr/>
            <p:nvPr/>
          </p:nvSpPr>
          <p:spPr>
            <a:xfrm>
              <a:off x="1336575" y="1389950"/>
              <a:ext cx="1583450" cy="2523825"/>
            </a:xfrm>
            <a:custGeom>
              <a:rect b="b" l="l" r="r" t="t"/>
              <a:pathLst>
                <a:path extrusionOk="0" h="100953" w="63338">
                  <a:moveTo>
                    <a:pt x="1" y="1"/>
                  </a:moveTo>
                  <a:lnTo>
                    <a:pt x="1" y="45116"/>
                  </a:lnTo>
                  <a:cubicBezTo>
                    <a:pt x="1" y="48401"/>
                    <a:pt x="1340" y="50320"/>
                    <a:pt x="2470" y="51366"/>
                  </a:cubicBezTo>
                  <a:cubicBezTo>
                    <a:pt x="4773" y="53543"/>
                    <a:pt x="7793" y="53571"/>
                    <a:pt x="8519" y="53571"/>
                  </a:cubicBezTo>
                  <a:lnTo>
                    <a:pt x="54938" y="53571"/>
                  </a:lnTo>
                  <a:lnTo>
                    <a:pt x="55057" y="53543"/>
                  </a:lnTo>
                  <a:cubicBezTo>
                    <a:pt x="55378" y="53543"/>
                    <a:pt x="56222" y="53633"/>
                    <a:pt x="56682" y="54094"/>
                  </a:cubicBezTo>
                  <a:cubicBezTo>
                    <a:pt x="57003" y="54415"/>
                    <a:pt x="57177" y="55001"/>
                    <a:pt x="57177" y="55838"/>
                  </a:cubicBezTo>
                  <a:lnTo>
                    <a:pt x="57177" y="100953"/>
                  </a:lnTo>
                  <a:lnTo>
                    <a:pt x="63337" y="100953"/>
                  </a:lnTo>
                  <a:lnTo>
                    <a:pt x="63337" y="55838"/>
                  </a:lnTo>
                  <a:cubicBezTo>
                    <a:pt x="63337" y="52587"/>
                    <a:pt x="62005" y="50641"/>
                    <a:pt x="60868" y="49594"/>
                  </a:cubicBezTo>
                  <a:cubicBezTo>
                    <a:pt x="58783" y="47611"/>
                    <a:pt x="56100" y="47406"/>
                    <a:pt x="55082" y="47406"/>
                  </a:cubicBezTo>
                  <a:cubicBezTo>
                    <a:pt x="54979" y="47406"/>
                    <a:pt x="54893" y="47408"/>
                    <a:pt x="54826" y="47411"/>
                  </a:cubicBezTo>
                  <a:lnTo>
                    <a:pt x="8463" y="47411"/>
                  </a:lnTo>
                  <a:lnTo>
                    <a:pt x="8400" y="47383"/>
                  </a:lnTo>
                  <a:lnTo>
                    <a:pt x="8289" y="47411"/>
                  </a:lnTo>
                  <a:cubicBezTo>
                    <a:pt x="7968" y="47411"/>
                    <a:pt x="7124" y="47327"/>
                    <a:pt x="6656" y="46888"/>
                  </a:cubicBezTo>
                  <a:cubicBezTo>
                    <a:pt x="6342" y="46539"/>
                    <a:pt x="6168" y="45960"/>
                    <a:pt x="6168" y="45116"/>
                  </a:cubicBezTo>
                  <a:lnTo>
                    <a:pt x="61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bl" dir="6300000" dist="57150">
                <a:schemeClr val="dk1">
                  <a:alpha val="3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10150" y="2649325"/>
              <a:ext cx="11700" cy="5775"/>
            </a:xfrm>
            <a:custGeom>
              <a:rect b="b" l="l" r="r" t="t"/>
              <a:pathLst>
                <a:path extrusionOk="0" h="231" w="468">
                  <a:moveTo>
                    <a:pt x="0" y="1"/>
                  </a:moveTo>
                  <a:lnTo>
                    <a:pt x="0" y="231"/>
                  </a:lnTo>
                  <a:lnTo>
                    <a:pt x="468" y="231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1406350" y="1423450"/>
              <a:ext cx="1080625" cy="1231650"/>
            </a:xfrm>
            <a:custGeom>
              <a:rect b="b" l="l" r="r" t="t"/>
              <a:pathLst>
                <a:path extrusionOk="0" h="49266" w="43225">
                  <a:moveTo>
                    <a:pt x="0" y="0"/>
                  </a:moveTo>
                  <a:lnTo>
                    <a:pt x="0" y="928"/>
                  </a:lnTo>
                  <a:lnTo>
                    <a:pt x="238" y="928"/>
                  </a:lnTo>
                  <a:lnTo>
                    <a:pt x="238" y="0"/>
                  </a:lnTo>
                  <a:close/>
                  <a:moveTo>
                    <a:pt x="0" y="1863"/>
                  </a:moveTo>
                  <a:lnTo>
                    <a:pt x="0" y="2791"/>
                  </a:lnTo>
                  <a:lnTo>
                    <a:pt x="238" y="2791"/>
                  </a:lnTo>
                  <a:lnTo>
                    <a:pt x="238" y="1863"/>
                  </a:lnTo>
                  <a:close/>
                  <a:moveTo>
                    <a:pt x="0" y="3719"/>
                  </a:moveTo>
                  <a:lnTo>
                    <a:pt x="0" y="4653"/>
                  </a:lnTo>
                  <a:lnTo>
                    <a:pt x="238" y="4653"/>
                  </a:lnTo>
                  <a:lnTo>
                    <a:pt x="238" y="3719"/>
                  </a:lnTo>
                  <a:close/>
                  <a:moveTo>
                    <a:pt x="0" y="5581"/>
                  </a:moveTo>
                  <a:lnTo>
                    <a:pt x="0" y="6509"/>
                  </a:lnTo>
                  <a:lnTo>
                    <a:pt x="238" y="6509"/>
                  </a:lnTo>
                  <a:lnTo>
                    <a:pt x="238" y="5581"/>
                  </a:lnTo>
                  <a:close/>
                  <a:moveTo>
                    <a:pt x="0" y="7444"/>
                  </a:moveTo>
                  <a:lnTo>
                    <a:pt x="0" y="8372"/>
                  </a:lnTo>
                  <a:lnTo>
                    <a:pt x="238" y="8372"/>
                  </a:lnTo>
                  <a:lnTo>
                    <a:pt x="238" y="7444"/>
                  </a:lnTo>
                  <a:close/>
                  <a:moveTo>
                    <a:pt x="0" y="9300"/>
                  </a:moveTo>
                  <a:lnTo>
                    <a:pt x="0" y="10234"/>
                  </a:lnTo>
                  <a:lnTo>
                    <a:pt x="238" y="10234"/>
                  </a:lnTo>
                  <a:lnTo>
                    <a:pt x="238" y="9300"/>
                  </a:lnTo>
                  <a:close/>
                  <a:moveTo>
                    <a:pt x="0" y="11162"/>
                  </a:moveTo>
                  <a:lnTo>
                    <a:pt x="0" y="12090"/>
                  </a:lnTo>
                  <a:lnTo>
                    <a:pt x="238" y="12090"/>
                  </a:lnTo>
                  <a:lnTo>
                    <a:pt x="238" y="11162"/>
                  </a:lnTo>
                  <a:close/>
                  <a:moveTo>
                    <a:pt x="0" y="13025"/>
                  </a:moveTo>
                  <a:lnTo>
                    <a:pt x="0" y="13953"/>
                  </a:lnTo>
                  <a:lnTo>
                    <a:pt x="238" y="13953"/>
                  </a:lnTo>
                  <a:lnTo>
                    <a:pt x="238" y="13025"/>
                  </a:lnTo>
                  <a:close/>
                  <a:moveTo>
                    <a:pt x="0" y="14880"/>
                  </a:moveTo>
                  <a:lnTo>
                    <a:pt x="0" y="15815"/>
                  </a:lnTo>
                  <a:lnTo>
                    <a:pt x="238" y="15815"/>
                  </a:lnTo>
                  <a:lnTo>
                    <a:pt x="238" y="14880"/>
                  </a:lnTo>
                  <a:close/>
                  <a:moveTo>
                    <a:pt x="0" y="16743"/>
                  </a:moveTo>
                  <a:lnTo>
                    <a:pt x="0" y="17671"/>
                  </a:lnTo>
                  <a:lnTo>
                    <a:pt x="238" y="17671"/>
                  </a:lnTo>
                  <a:lnTo>
                    <a:pt x="238" y="16743"/>
                  </a:lnTo>
                  <a:close/>
                  <a:moveTo>
                    <a:pt x="0" y="18606"/>
                  </a:moveTo>
                  <a:lnTo>
                    <a:pt x="0" y="19534"/>
                  </a:lnTo>
                  <a:lnTo>
                    <a:pt x="238" y="19534"/>
                  </a:lnTo>
                  <a:lnTo>
                    <a:pt x="238" y="18606"/>
                  </a:lnTo>
                  <a:close/>
                  <a:moveTo>
                    <a:pt x="0" y="20461"/>
                  </a:moveTo>
                  <a:lnTo>
                    <a:pt x="0" y="21396"/>
                  </a:lnTo>
                  <a:lnTo>
                    <a:pt x="238" y="21396"/>
                  </a:lnTo>
                  <a:lnTo>
                    <a:pt x="238" y="20461"/>
                  </a:lnTo>
                  <a:close/>
                  <a:moveTo>
                    <a:pt x="0" y="22324"/>
                  </a:moveTo>
                  <a:lnTo>
                    <a:pt x="0" y="23252"/>
                  </a:lnTo>
                  <a:lnTo>
                    <a:pt x="238" y="23252"/>
                  </a:lnTo>
                  <a:lnTo>
                    <a:pt x="238" y="22324"/>
                  </a:lnTo>
                  <a:close/>
                  <a:moveTo>
                    <a:pt x="0" y="24187"/>
                  </a:moveTo>
                  <a:lnTo>
                    <a:pt x="0" y="25114"/>
                  </a:lnTo>
                  <a:lnTo>
                    <a:pt x="238" y="25114"/>
                  </a:lnTo>
                  <a:lnTo>
                    <a:pt x="238" y="24187"/>
                  </a:lnTo>
                  <a:close/>
                  <a:moveTo>
                    <a:pt x="0" y="26014"/>
                  </a:moveTo>
                  <a:lnTo>
                    <a:pt x="0" y="26942"/>
                  </a:lnTo>
                  <a:lnTo>
                    <a:pt x="238" y="26942"/>
                  </a:lnTo>
                  <a:lnTo>
                    <a:pt x="238" y="26014"/>
                  </a:lnTo>
                  <a:close/>
                  <a:moveTo>
                    <a:pt x="0" y="27877"/>
                  </a:moveTo>
                  <a:lnTo>
                    <a:pt x="0" y="28805"/>
                  </a:lnTo>
                  <a:lnTo>
                    <a:pt x="238" y="28805"/>
                  </a:lnTo>
                  <a:lnTo>
                    <a:pt x="238" y="27877"/>
                  </a:lnTo>
                  <a:close/>
                  <a:moveTo>
                    <a:pt x="0" y="29733"/>
                  </a:moveTo>
                  <a:lnTo>
                    <a:pt x="0" y="30667"/>
                  </a:lnTo>
                  <a:lnTo>
                    <a:pt x="238" y="30667"/>
                  </a:lnTo>
                  <a:lnTo>
                    <a:pt x="238" y="29733"/>
                  </a:lnTo>
                  <a:close/>
                  <a:moveTo>
                    <a:pt x="0" y="31595"/>
                  </a:moveTo>
                  <a:lnTo>
                    <a:pt x="0" y="32523"/>
                  </a:lnTo>
                  <a:lnTo>
                    <a:pt x="238" y="32523"/>
                  </a:lnTo>
                  <a:lnTo>
                    <a:pt x="238" y="31595"/>
                  </a:lnTo>
                  <a:close/>
                  <a:moveTo>
                    <a:pt x="0" y="33458"/>
                  </a:moveTo>
                  <a:lnTo>
                    <a:pt x="0" y="34386"/>
                  </a:lnTo>
                  <a:lnTo>
                    <a:pt x="238" y="34386"/>
                  </a:lnTo>
                  <a:lnTo>
                    <a:pt x="238" y="33458"/>
                  </a:lnTo>
                  <a:close/>
                  <a:moveTo>
                    <a:pt x="0" y="35314"/>
                  </a:moveTo>
                  <a:lnTo>
                    <a:pt x="0" y="36248"/>
                  </a:lnTo>
                  <a:lnTo>
                    <a:pt x="238" y="36248"/>
                  </a:lnTo>
                  <a:lnTo>
                    <a:pt x="238" y="35314"/>
                  </a:lnTo>
                  <a:close/>
                  <a:moveTo>
                    <a:pt x="0" y="37176"/>
                  </a:moveTo>
                  <a:lnTo>
                    <a:pt x="0" y="38104"/>
                  </a:lnTo>
                  <a:lnTo>
                    <a:pt x="238" y="38104"/>
                  </a:lnTo>
                  <a:lnTo>
                    <a:pt x="238" y="37176"/>
                  </a:lnTo>
                  <a:close/>
                  <a:moveTo>
                    <a:pt x="0" y="39039"/>
                  </a:moveTo>
                  <a:lnTo>
                    <a:pt x="0" y="39967"/>
                  </a:lnTo>
                  <a:lnTo>
                    <a:pt x="238" y="39967"/>
                  </a:lnTo>
                  <a:lnTo>
                    <a:pt x="238" y="39039"/>
                  </a:lnTo>
                  <a:close/>
                  <a:moveTo>
                    <a:pt x="0" y="40894"/>
                  </a:moveTo>
                  <a:lnTo>
                    <a:pt x="0" y="41829"/>
                  </a:lnTo>
                  <a:lnTo>
                    <a:pt x="238" y="41829"/>
                  </a:lnTo>
                  <a:lnTo>
                    <a:pt x="238" y="40894"/>
                  </a:lnTo>
                  <a:close/>
                  <a:moveTo>
                    <a:pt x="0" y="42757"/>
                  </a:moveTo>
                  <a:lnTo>
                    <a:pt x="0" y="43720"/>
                  </a:lnTo>
                  <a:lnTo>
                    <a:pt x="238" y="43720"/>
                  </a:lnTo>
                  <a:lnTo>
                    <a:pt x="238" y="42757"/>
                  </a:lnTo>
                  <a:close/>
                  <a:moveTo>
                    <a:pt x="293" y="44620"/>
                  </a:moveTo>
                  <a:lnTo>
                    <a:pt x="63" y="44648"/>
                  </a:lnTo>
                  <a:cubicBezTo>
                    <a:pt x="91" y="44969"/>
                    <a:pt x="147" y="45289"/>
                    <a:pt x="203" y="45575"/>
                  </a:cubicBezTo>
                  <a:lnTo>
                    <a:pt x="440" y="45520"/>
                  </a:lnTo>
                  <a:cubicBezTo>
                    <a:pt x="377" y="45227"/>
                    <a:pt x="321" y="44941"/>
                    <a:pt x="293" y="44620"/>
                  </a:cubicBezTo>
                  <a:close/>
                  <a:moveTo>
                    <a:pt x="726" y="46364"/>
                  </a:moveTo>
                  <a:lnTo>
                    <a:pt x="524" y="46475"/>
                  </a:lnTo>
                  <a:cubicBezTo>
                    <a:pt x="670" y="46768"/>
                    <a:pt x="817" y="47033"/>
                    <a:pt x="991" y="47292"/>
                  </a:cubicBezTo>
                  <a:lnTo>
                    <a:pt x="1193" y="47145"/>
                  </a:lnTo>
                  <a:cubicBezTo>
                    <a:pt x="1019" y="46915"/>
                    <a:pt x="872" y="46650"/>
                    <a:pt x="726" y="46364"/>
                  </a:cubicBezTo>
                  <a:close/>
                  <a:moveTo>
                    <a:pt x="1807" y="47815"/>
                  </a:moveTo>
                  <a:lnTo>
                    <a:pt x="1661" y="47989"/>
                  </a:lnTo>
                  <a:cubicBezTo>
                    <a:pt x="1891" y="48192"/>
                    <a:pt x="2156" y="48366"/>
                    <a:pt x="2414" y="48540"/>
                  </a:cubicBezTo>
                  <a:lnTo>
                    <a:pt x="2533" y="48338"/>
                  </a:lnTo>
                  <a:cubicBezTo>
                    <a:pt x="2268" y="48192"/>
                    <a:pt x="2037" y="48017"/>
                    <a:pt x="1807" y="47815"/>
                  </a:cubicBezTo>
                  <a:close/>
                  <a:moveTo>
                    <a:pt x="3377" y="48687"/>
                  </a:moveTo>
                  <a:lnTo>
                    <a:pt x="3286" y="48917"/>
                  </a:lnTo>
                  <a:cubicBezTo>
                    <a:pt x="3579" y="49008"/>
                    <a:pt x="3900" y="49091"/>
                    <a:pt x="4214" y="49154"/>
                  </a:cubicBezTo>
                  <a:lnTo>
                    <a:pt x="4249" y="48917"/>
                  </a:lnTo>
                  <a:cubicBezTo>
                    <a:pt x="3956" y="48861"/>
                    <a:pt x="3635" y="48805"/>
                    <a:pt x="3377" y="48687"/>
                  </a:cubicBezTo>
                  <a:close/>
                  <a:moveTo>
                    <a:pt x="5149" y="49036"/>
                  </a:moveTo>
                  <a:lnTo>
                    <a:pt x="5149" y="49266"/>
                  </a:lnTo>
                  <a:lnTo>
                    <a:pt x="6077" y="49266"/>
                  </a:lnTo>
                  <a:lnTo>
                    <a:pt x="6077" y="49036"/>
                  </a:lnTo>
                  <a:close/>
                  <a:moveTo>
                    <a:pt x="7004" y="49036"/>
                  </a:moveTo>
                  <a:lnTo>
                    <a:pt x="7004" y="49266"/>
                  </a:lnTo>
                  <a:lnTo>
                    <a:pt x="7939" y="49266"/>
                  </a:lnTo>
                  <a:lnTo>
                    <a:pt x="7939" y="49036"/>
                  </a:lnTo>
                  <a:close/>
                  <a:moveTo>
                    <a:pt x="8867" y="49036"/>
                  </a:moveTo>
                  <a:lnTo>
                    <a:pt x="8867" y="49266"/>
                  </a:lnTo>
                  <a:lnTo>
                    <a:pt x="9795" y="49266"/>
                  </a:lnTo>
                  <a:lnTo>
                    <a:pt x="9795" y="49036"/>
                  </a:lnTo>
                  <a:close/>
                  <a:moveTo>
                    <a:pt x="10730" y="49036"/>
                  </a:moveTo>
                  <a:lnTo>
                    <a:pt x="10730" y="49266"/>
                  </a:lnTo>
                  <a:lnTo>
                    <a:pt x="11658" y="49266"/>
                  </a:lnTo>
                  <a:lnTo>
                    <a:pt x="11658" y="49036"/>
                  </a:lnTo>
                  <a:close/>
                  <a:moveTo>
                    <a:pt x="12585" y="49036"/>
                  </a:moveTo>
                  <a:lnTo>
                    <a:pt x="12585" y="49266"/>
                  </a:lnTo>
                  <a:lnTo>
                    <a:pt x="13520" y="49266"/>
                  </a:lnTo>
                  <a:lnTo>
                    <a:pt x="13520" y="49036"/>
                  </a:lnTo>
                  <a:close/>
                  <a:moveTo>
                    <a:pt x="14448" y="49036"/>
                  </a:moveTo>
                  <a:lnTo>
                    <a:pt x="14448" y="49266"/>
                  </a:lnTo>
                  <a:lnTo>
                    <a:pt x="15376" y="49266"/>
                  </a:lnTo>
                  <a:lnTo>
                    <a:pt x="15376" y="49036"/>
                  </a:lnTo>
                  <a:close/>
                  <a:moveTo>
                    <a:pt x="16283" y="49036"/>
                  </a:moveTo>
                  <a:lnTo>
                    <a:pt x="16283" y="49266"/>
                  </a:lnTo>
                  <a:lnTo>
                    <a:pt x="17211" y="49266"/>
                  </a:lnTo>
                  <a:lnTo>
                    <a:pt x="17211" y="49036"/>
                  </a:lnTo>
                  <a:close/>
                  <a:moveTo>
                    <a:pt x="18138" y="49036"/>
                  </a:moveTo>
                  <a:lnTo>
                    <a:pt x="18138" y="49266"/>
                  </a:lnTo>
                  <a:lnTo>
                    <a:pt x="19073" y="49266"/>
                  </a:lnTo>
                  <a:lnTo>
                    <a:pt x="19073" y="49036"/>
                  </a:lnTo>
                  <a:close/>
                  <a:moveTo>
                    <a:pt x="20001" y="49036"/>
                  </a:moveTo>
                  <a:lnTo>
                    <a:pt x="20001" y="49266"/>
                  </a:lnTo>
                  <a:lnTo>
                    <a:pt x="20929" y="49266"/>
                  </a:lnTo>
                  <a:lnTo>
                    <a:pt x="20929" y="49036"/>
                  </a:lnTo>
                  <a:close/>
                  <a:moveTo>
                    <a:pt x="21864" y="49036"/>
                  </a:moveTo>
                  <a:lnTo>
                    <a:pt x="21864" y="49266"/>
                  </a:lnTo>
                  <a:lnTo>
                    <a:pt x="22791" y="49266"/>
                  </a:lnTo>
                  <a:lnTo>
                    <a:pt x="22791" y="49036"/>
                  </a:lnTo>
                  <a:close/>
                  <a:moveTo>
                    <a:pt x="23719" y="49036"/>
                  </a:moveTo>
                  <a:lnTo>
                    <a:pt x="23719" y="49266"/>
                  </a:lnTo>
                  <a:lnTo>
                    <a:pt x="24654" y="49266"/>
                  </a:lnTo>
                  <a:lnTo>
                    <a:pt x="24654" y="49036"/>
                  </a:lnTo>
                  <a:close/>
                  <a:moveTo>
                    <a:pt x="25582" y="49036"/>
                  </a:moveTo>
                  <a:lnTo>
                    <a:pt x="25582" y="49266"/>
                  </a:lnTo>
                  <a:lnTo>
                    <a:pt x="26510" y="49266"/>
                  </a:lnTo>
                  <a:lnTo>
                    <a:pt x="26510" y="49036"/>
                  </a:lnTo>
                  <a:close/>
                  <a:moveTo>
                    <a:pt x="27445" y="49036"/>
                  </a:moveTo>
                  <a:lnTo>
                    <a:pt x="27445" y="49266"/>
                  </a:lnTo>
                  <a:lnTo>
                    <a:pt x="28372" y="49266"/>
                  </a:lnTo>
                  <a:lnTo>
                    <a:pt x="28372" y="49036"/>
                  </a:lnTo>
                  <a:close/>
                  <a:moveTo>
                    <a:pt x="29300" y="49036"/>
                  </a:moveTo>
                  <a:lnTo>
                    <a:pt x="29300" y="49266"/>
                  </a:lnTo>
                  <a:lnTo>
                    <a:pt x="30235" y="49266"/>
                  </a:lnTo>
                  <a:lnTo>
                    <a:pt x="30235" y="49036"/>
                  </a:lnTo>
                  <a:close/>
                  <a:moveTo>
                    <a:pt x="31163" y="49036"/>
                  </a:moveTo>
                  <a:lnTo>
                    <a:pt x="31163" y="49266"/>
                  </a:lnTo>
                  <a:lnTo>
                    <a:pt x="32063" y="49266"/>
                  </a:lnTo>
                  <a:lnTo>
                    <a:pt x="32063" y="49036"/>
                  </a:lnTo>
                  <a:close/>
                  <a:moveTo>
                    <a:pt x="32991" y="49036"/>
                  </a:moveTo>
                  <a:lnTo>
                    <a:pt x="32991" y="49266"/>
                  </a:lnTo>
                  <a:lnTo>
                    <a:pt x="33925" y="49266"/>
                  </a:lnTo>
                  <a:lnTo>
                    <a:pt x="33925" y="49036"/>
                  </a:lnTo>
                  <a:close/>
                  <a:moveTo>
                    <a:pt x="34853" y="49036"/>
                  </a:moveTo>
                  <a:lnTo>
                    <a:pt x="34853" y="49266"/>
                  </a:lnTo>
                  <a:lnTo>
                    <a:pt x="35781" y="49266"/>
                  </a:lnTo>
                  <a:lnTo>
                    <a:pt x="35781" y="49036"/>
                  </a:lnTo>
                  <a:close/>
                  <a:moveTo>
                    <a:pt x="36716" y="49036"/>
                  </a:moveTo>
                  <a:lnTo>
                    <a:pt x="36716" y="49266"/>
                  </a:lnTo>
                  <a:lnTo>
                    <a:pt x="37644" y="49266"/>
                  </a:lnTo>
                  <a:lnTo>
                    <a:pt x="37644" y="49036"/>
                  </a:lnTo>
                  <a:close/>
                  <a:moveTo>
                    <a:pt x="38571" y="49036"/>
                  </a:moveTo>
                  <a:lnTo>
                    <a:pt x="38571" y="49266"/>
                  </a:lnTo>
                  <a:lnTo>
                    <a:pt x="39506" y="49266"/>
                  </a:lnTo>
                  <a:lnTo>
                    <a:pt x="39506" y="49036"/>
                  </a:lnTo>
                  <a:close/>
                  <a:moveTo>
                    <a:pt x="40434" y="49036"/>
                  </a:moveTo>
                  <a:lnTo>
                    <a:pt x="40434" y="49266"/>
                  </a:lnTo>
                  <a:lnTo>
                    <a:pt x="41362" y="49266"/>
                  </a:lnTo>
                  <a:lnTo>
                    <a:pt x="41362" y="49036"/>
                  </a:lnTo>
                  <a:close/>
                  <a:moveTo>
                    <a:pt x="42297" y="49036"/>
                  </a:moveTo>
                  <a:lnTo>
                    <a:pt x="42297" y="49266"/>
                  </a:lnTo>
                  <a:lnTo>
                    <a:pt x="43225" y="49266"/>
                  </a:lnTo>
                  <a:lnTo>
                    <a:pt x="43225" y="490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1406350" y="1389950"/>
              <a:ext cx="5950" cy="11725"/>
            </a:xfrm>
            <a:custGeom>
              <a:rect b="b" l="l" r="r" t="t"/>
              <a:pathLst>
                <a:path extrusionOk="0" h="469" w="238">
                  <a:moveTo>
                    <a:pt x="0" y="1"/>
                  </a:moveTo>
                  <a:lnTo>
                    <a:pt x="0" y="468"/>
                  </a:lnTo>
                  <a:lnTo>
                    <a:pt x="238" y="46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841525" y="3857075"/>
              <a:ext cx="5950" cy="24100"/>
            </a:xfrm>
            <a:custGeom>
              <a:rect b="b" l="l" r="r" t="t"/>
              <a:pathLst>
                <a:path extrusionOk="0" h="964" w="238">
                  <a:moveTo>
                    <a:pt x="0" y="0"/>
                  </a:moveTo>
                  <a:lnTo>
                    <a:pt x="0" y="963"/>
                  </a:lnTo>
                  <a:lnTo>
                    <a:pt x="237" y="96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841525" y="38105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836450" y="2740900"/>
              <a:ext cx="10325" cy="24075"/>
            </a:xfrm>
            <a:custGeom>
              <a:rect b="b" l="l" r="r" t="t"/>
              <a:pathLst>
                <a:path extrusionOk="0" h="963" w="413">
                  <a:moveTo>
                    <a:pt x="238" y="0"/>
                  </a:moveTo>
                  <a:lnTo>
                    <a:pt x="1" y="56"/>
                  </a:lnTo>
                  <a:cubicBezTo>
                    <a:pt x="91" y="349"/>
                    <a:pt x="147" y="642"/>
                    <a:pt x="175" y="963"/>
                  </a:cubicBezTo>
                  <a:lnTo>
                    <a:pt x="412" y="928"/>
                  </a:lnTo>
                  <a:cubicBezTo>
                    <a:pt x="350" y="614"/>
                    <a:pt x="322" y="293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841525" y="37175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841525" y="36246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841525" y="35780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841525" y="376412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817625" y="2697975"/>
              <a:ext cx="16775" cy="23400"/>
            </a:xfrm>
            <a:custGeom>
              <a:rect b="b" l="l" r="r" t="t"/>
              <a:pathLst>
                <a:path extrusionOk="0" h="936" w="671">
                  <a:moveTo>
                    <a:pt x="203" y="1"/>
                  </a:moveTo>
                  <a:lnTo>
                    <a:pt x="0" y="147"/>
                  </a:lnTo>
                  <a:cubicBezTo>
                    <a:pt x="175" y="378"/>
                    <a:pt x="349" y="643"/>
                    <a:pt x="468" y="936"/>
                  </a:cubicBezTo>
                  <a:lnTo>
                    <a:pt x="670" y="845"/>
                  </a:lnTo>
                  <a:cubicBezTo>
                    <a:pt x="551" y="552"/>
                    <a:pt x="377" y="266"/>
                    <a:pt x="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841525" y="36709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510150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556725" y="2649325"/>
              <a:ext cx="22500" cy="5775"/>
            </a:xfrm>
            <a:custGeom>
              <a:rect b="b" l="l" r="r" t="t"/>
              <a:pathLst>
                <a:path extrusionOk="0" h="231" w="900">
                  <a:moveTo>
                    <a:pt x="0" y="1"/>
                  </a:moveTo>
                  <a:lnTo>
                    <a:pt x="0" y="231"/>
                  </a:lnTo>
                  <a:lnTo>
                    <a:pt x="900" y="23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648975" y="2649325"/>
              <a:ext cx="23400" cy="5775"/>
            </a:xfrm>
            <a:custGeom>
              <a:rect b="b" l="l" r="r" t="t"/>
              <a:pathLst>
                <a:path extrusionOk="0" h="231" w="936">
                  <a:moveTo>
                    <a:pt x="0" y="1"/>
                  </a:moveTo>
                  <a:lnTo>
                    <a:pt x="0" y="231"/>
                  </a:lnTo>
                  <a:lnTo>
                    <a:pt x="935" y="231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602575" y="2649325"/>
              <a:ext cx="23225" cy="5775"/>
            </a:xfrm>
            <a:custGeom>
              <a:rect b="b" l="l" r="r" t="t"/>
              <a:pathLst>
                <a:path extrusionOk="0" h="231" w="929">
                  <a:moveTo>
                    <a:pt x="1" y="1"/>
                  </a:moveTo>
                  <a:lnTo>
                    <a:pt x="1" y="231"/>
                  </a:lnTo>
                  <a:lnTo>
                    <a:pt x="929" y="231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695550" y="2648625"/>
              <a:ext cx="23200" cy="6475"/>
            </a:xfrm>
            <a:custGeom>
              <a:rect b="b" l="l" r="r" t="t"/>
              <a:pathLst>
                <a:path extrusionOk="0" h="259" w="928">
                  <a:moveTo>
                    <a:pt x="753" y="1"/>
                  </a:moveTo>
                  <a:cubicBezTo>
                    <a:pt x="670" y="1"/>
                    <a:pt x="607" y="29"/>
                    <a:pt x="607" y="29"/>
                  </a:cubicBezTo>
                  <a:lnTo>
                    <a:pt x="0" y="29"/>
                  </a:lnTo>
                  <a:lnTo>
                    <a:pt x="0" y="259"/>
                  </a:lnTo>
                  <a:lnTo>
                    <a:pt x="607" y="259"/>
                  </a:lnTo>
                  <a:cubicBezTo>
                    <a:pt x="607" y="259"/>
                    <a:pt x="670" y="231"/>
                    <a:pt x="753" y="231"/>
                  </a:cubicBezTo>
                  <a:cubicBezTo>
                    <a:pt x="816" y="231"/>
                    <a:pt x="872" y="231"/>
                    <a:pt x="928" y="259"/>
                  </a:cubicBezTo>
                  <a:lnTo>
                    <a:pt x="928" y="29"/>
                  </a:lnTo>
                  <a:cubicBezTo>
                    <a:pt x="872" y="1"/>
                    <a:pt x="816" y="1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741225" y="2651600"/>
              <a:ext cx="24100" cy="11525"/>
            </a:xfrm>
            <a:custGeom>
              <a:rect b="b" l="l" r="r" t="t"/>
              <a:pathLst>
                <a:path extrusionOk="0" h="461" w="964">
                  <a:moveTo>
                    <a:pt x="64" y="0"/>
                  </a:moveTo>
                  <a:lnTo>
                    <a:pt x="1" y="231"/>
                  </a:lnTo>
                  <a:cubicBezTo>
                    <a:pt x="322" y="286"/>
                    <a:pt x="615" y="349"/>
                    <a:pt x="908" y="461"/>
                  </a:cubicBezTo>
                  <a:lnTo>
                    <a:pt x="964" y="231"/>
                  </a:lnTo>
                  <a:cubicBezTo>
                    <a:pt x="671" y="140"/>
                    <a:pt x="384" y="56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784125" y="2667475"/>
              <a:ext cx="22525" cy="17450"/>
            </a:xfrm>
            <a:custGeom>
              <a:rect b="b" l="l" r="r" t="t"/>
              <a:pathLst>
                <a:path extrusionOk="0" h="698" w="901">
                  <a:moveTo>
                    <a:pt x="120" y="0"/>
                  </a:moveTo>
                  <a:lnTo>
                    <a:pt x="1" y="202"/>
                  </a:lnTo>
                  <a:cubicBezTo>
                    <a:pt x="266" y="349"/>
                    <a:pt x="524" y="523"/>
                    <a:pt x="726" y="698"/>
                  </a:cubicBezTo>
                  <a:lnTo>
                    <a:pt x="901" y="523"/>
                  </a:lnTo>
                  <a:cubicBezTo>
                    <a:pt x="671" y="321"/>
                    <a:pt x="413" y="147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841525" y="29276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841525" y="2974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841525" y="302062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841525" y="3113775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841525" y="30672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841525" y="27881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841525" y="2834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841525" y="35314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841525" y="28811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841525" y="334625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841525" y="3392800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1"/>
                  </a:moveTo>
                  <a:lnTo>
                    <a:pt x="0" y="929"/>
                  </a:lnTo>
                  <a:lnTo>
                    <a:pt x="237" y="92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41525" y="343920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2841525" y="3160150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6"/>
                  </a:lnTo>
                  <a:lnTo>
                    <a:pt x="237" y="936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2841525" y="348507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2841525" y="3206725"/>
              <a:ext cx="5950" cy="23225"/>
            </a:xfrm>
            <a:custGeom>
              <a:rect b="b" l="l" r="r" t="t"/>
              <a:pathLst>
                <a:path extrusionOk="0" h="929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2841525" y="3253300"/>
              <a:ext cx="5950" cy="23200"/>
            </a:xfrm>
            <a:custGeom>
              <a:rect b="b" l="l" r="r" t="t"/>
              <a:pathLst>
                <a:path extrusionOk="0" h="928" w="238">
                  <a:moveTo>
                    <a:pt x="0" y="0"/>
                  </a:moveTo>
                  <a:lnTo>
                    <a:pt x="0" y="928"/>
                  </a:lnTo>
                  <a:lnTo>
                    <a:pt x="237" y="92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2841525" y="3299675"/>
              <a:ext cx="5950" cy="23400"/>
            </a:xfrm>
            <a:custGeom>
              <a:rect b="b" l="l" r="r" t="t"/>
              <a:pathLst>
                <a:path extrusionOk="0" h="936" w="238">
                  <a:moveTo>
                    <a:pt x="0" y="1"/>
                  </a:moveTo>
                  <a:lnTo>
                    <a:pt x="0" y="935"/>
                  </a:lnTo>
                  <a:lnTo>
                    <a:pt x="237" y="9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2841525" y="3902075"/>
              <a:ext cx="5950" cy="11700"/>
            </a:xfrm>
            <a:custGeom>
              <a:rect b="b" l="l" r="r" t="t"/>
              <a:pathLst>
                <a:path extrusionOk="0" h="468" w="238">
                  <a:moveTo>
                    <a:pt x="0" y="0"/>
                  </a:moveTo>
                  <a:lnTo>
                    <a:pt x="0" y="468"/>
                  </a:lnTo>
                  <a:lnTo>
                    <a:pt x="237" y="46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6"/>
          <p:cNvGrpSpPr/>
          <p:nvPr/>
        </p:nvGrpSpPr>
        <p:grpSpPr>
          <a:xfrm>
            <a:off x="8243439" y="4320295"/>
            <a:ext cx="374657" cy="463150"/>
            <a:chOff x="8243489" y="4050570"/>
            <a:chExt cx="374657" cy="463150"/>
          </a:xfrm>
        </p:grpSpPr>
        <p:sp>
          <p:nvSpPr>
            <p:cNvPr id="510" name="Google Shape;510;p6"/>
            <p:cNvSpPr/>
            <p:nvPr/>
          </p:nvSpPr>
          <p:spPr>
            <a:xfrm>
              <a:off x="8243489" y="4051225"/>
              <a:ext cx="374657" cy="461828"/>
            </a:xfrm>
            <a:custGeom>
              <a:rect b="b" l="l" r="r" t="t"/>
              <a:pathLst>
                <a:path extrusionOk="0" h="132900" w="107815">
                  <a:moveTo>
                    <a:pt x="53908" y="30499"/>
                  </a:moveTo>
                  <a:cubicBezTo>
                    <a:pt x="65243" y="30499"/>
                    <a:pt x="74444" y="39725"/>
                    <a:pt x="74444" y="51162"/>
                  </a:cubicBezTo>
                  <a:cubicBezTo>
                    <a:pt x="74444" y="62472"/>
                    <a:pt x="65243" y="71698"/>
                    <a:pt x="53908" y="71698"/>
                  </a:cubicBezTo>
                  <a:cubicBezTo>
                    <a:pt x="42572" y="71698"/>
                    <a:pt x="33372" y="62472"/>
                    <a:pt x="33372" y="51162"/>
                  </a:cubicBezTo>
                  <a:cubicBezTo>
                    <a:pt x="33372" y="39725"/>
                    <a:pt x="42572" y="30499"/>
                    <a:pt x="53908" y="30499"/>
                  </a:cubicBezTo>
                  <a:close/>
                  <a:moveTo>
                    <a:pt x="53908" y="0"/>
                  </a:moveTo>
                  <a:cubicBezTo>
                    <a:pt x="24146" y="0"/>
                    <a:pt x="1" y="24145"/>
                    <a:pt x="1" y="53907"/>
                  </a:cubicBezTo>
                  <a:cubicBezTo>
                    <a:pt x="1" y="72867"/>
                    <a:pt x="9125" y="89489"/>
                    <a:pt x="19800" y="102629"/>
                  </a:cubicBezTo>
                  <a:cubicBezTo>
                    <a:pt x="35176" y="121462"/>
                    <a:pt x="53908" y="132899"/>
                    <a:pt x="53908" y="132899"/>
                  </a:cubicBezTo>
                  <a:cubicBezTo>
                    <a:pt x="53908" y="132899"/>
                    <a:pt x="107815" y="101460"/>
                    <a:pt x="107815" y="53907"/>
                  </a:cubicBezTo>
                  <a:cubicBezTo>
                    <a:pt x="107815" y="49993"/>
                    <a:pt x="107383" y="46282"/>
                    <a:pt x="106646" y="42571"/>
                  </a:cubicBezTo>
                  <a:cubicBezTo>
                    <a:pt x="101461" y="18223"/>
                    <a:pt x="79857" y="0"/>
                    <a:pt x="5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8244307" y="4050570"/>
              <a:ext cx="257600" cy="463150"/>
            </a:xfrm>
            <a:custGeom>
              <a:rect b="b" l="l" r="r" t="t"/>
              <a:pathLst>
                <a:path extrusionOk="0" h="18526" w="10304">
                  <a:moveTo>
                    <a:pt x="10304" y="569"/>
                  </a:moveTo>
                  <a:cubicBezTo>
                    <a:pt x="10352" y="391"/>
                    <a:pt x="7780" y="-157"/>
                    <a:pt x="6521" y="43"/>
                  </a:cubicBezTo>
                  <a:cubicBezTo>
                    <a:pt x="5262" y="243"/>
                    <a:pt x="3802" y="856"/>
                    <a:pt x="2749" y="1767"/>
                  </a:cubicBezTo>
                  <a:cubicBezTo>
                    <a:pt x="1697" y="2678"/>
                    <a:pt x="575" y="4056"/>
                    <a:pt x="206" y="5509"/>
                  </a:cubicBezTo>
                  <a:cubicBezTo>
                    <a:pt x="-163" y="6962"/>
                    <a:pt x="-24" y="8869"/>
                    <a:pt x="533" y="10485"/>
                  </a:cubicBezTo>
                  <a:cubicBezTo>
                    <a:pt x="1090" y="12102"/>
                    <a:pt x="2383" y="13868"/>
                    <a:pt x="3548" y="15208"/>
                  </a:cubicBezTo>
                  <a:cubicBezTo>
                    <a:pt x="4713" y="16548"/>
                    <a:pt x="7296" y="18466"/>
                    <a:pt x="7523" y="18525"/>
                  </a:cubicBezTo>
                  <a:cubicBezTo>
                    <a:pt x="7750" y="18584"/>
                    <a:pt x="5678" y="16542"/>
                    <a:pt x="4908" y="15561"/>
                  </a:cubicBezTo>
                  <a:cubicBezTo>
                    <a:pt x="4138" y="14580"/>
                    <a:pt x="3455" y="13897"/>
                    <a:pt x="2903" y="12640"/>
                  </a:cubicBezTo>
                  <a:cubicBezTo>
                    <a:pt x="2351" y="11383"/>
                    <a:pt x="1592" y="9536"/>
                    <a:pt x="1595" y="8020"/>
                  </a:cubicBezTo>
                  <a:cubicBezTo>
                    <a:pt x="1598" y="6504"/>
                    <a:pt x="2149" y="4697"/>
                    <a:pt x="2922" y="3546"/>
                  </a:cubicBezTo>
                  <a:cubicBezTo>
                    <a:pt x="3696" y="2395"/>
                    <a:pt x="5006" y="1609"/>
                    <a:pt x="6236" y="1113"/>
                  </a:cubicBezTo>
                  <a:cubicBezTo>
                    <a:pt x="7466" y="617"/>
                    <a:pt x="10257" y="747"/>
                    <a:pt x="10304" y="569"/>
                  </a:cubicBezTo>
                  <a:close/>
                </a:path>
              </a:pathLst>
            </a:custGeom>
            <a:solidFill>
              <a:srgbClr val="8162A7">
                <a:alpha val="45910"/>
              </a:srgbClr>
            </a:solidFill>
            <a:ln>
              <a:noFill/>
            </a:ln>
          </p:spPr>
        </p:sp>
      </p:grpSp>
      <p:grpSp>
        <p:nvGrpSpPr>
          <p:cNvPr id="512" name="Google Shape;512;p6"/>
          <p:cNvGrpSpPr/>
          <p:nvPr/>
        </p:nvGrpSpPr>
        <p:grpSpPr>
          <a:xfrm>
            <a:off x="366588" y="4512987"/>
            <a:ext cx="514249" cy="630515"/>
            <a:chOff x="366588" y="4512987"/>
            <a:chExt cx="514249" cy="630515"/>
          </a:xfrm>
        </p:grpSpPr>
        <p:grpSp>
          <p:nvGrpSpPr>
            <p:cNvPr id="513" name="Google Shape;513;p6"/>
            <p:cNvGrpSpPr/>
            <p:nvPr/>
          </p:nvGrpSpPr>
          <p:grpSpPr>
            <a:xfrm>
              <a:off x="366588" y="4512987"/>
              <a:ext cx="347653" cy="630515"/>
              <a:chOff x="3816307" y="2352225"/>
              <a:chExt cx="1213027" cy="2199981"/>
            </a:xfrm>
          </p:grpSpPr>
          <p:sp>
            <p:nvSpPr>
              <p:cNvPr id="514" name="Google Shape;514;p6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7" name="Google Shape;517;p6"/>
            <p:cNvGrpSpPr/>
            <p:nvPr/>
          </p:nvGrpSpPr>
          <p:grpSpPr>
            <a:xfrm>
              <a:off x="714046" y="4839586"/>
              <a:ext cx="166791" cy="302717"/>
              <a:chOff x="3816307" y="2352225"/>
              <a:chExt cx="1213027" cy="2199981"/>
            </a:xfrm>
          </p:grpSpPr>
          <p:sp>
            <p:nvSpPr>
              <p:cNvPr id="518" name="Google Shape;518;p6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21" name="Google Shape;521;p6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"/>
          <p:cNvSpPr txBox="1"/>
          <p:nvPr>
            <p:ph type="title"/>
          </p:nvPr>
        </p:nvSpPr>
        <p:spPr>
          <a:xfrm>
            <a:off x="1032800" y="1028200"/>
            <a:ext cx="33270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4" name="Google Shape;524;p7"/>
          <p:cNvSpPr txBox="1"/>
          <p:nvPr>
            <p:ph idx="1" type="subTitle"/>
          </p:nvPr>
        </p:nvSpPr>
        <p:spPr>
          <a:xfrm>
            <a:off x="1032800" y="1600900"/>
            <a:ext cx="33270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525" name="Google Shape;525;p7"/>
          <p:cNvSpPr/>
          <p:nvPr>
            <p:ph idx="2" type="pic"/>
          </p:nvPr>
        </p:nvSpPr>
        <p:spPr>
          <a:xfrm rot="573118">
            <a:off x="5391556" y="1391138"/>
            <a:ext cx="1513179" cy="262238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26" name="Google Shape;526;p7"/>
          <p:cNvGrpSpPr/>
          <p:nvPr/>
        </p:nvGrpSpPr>
        <p:grpSpPr>
          <a:xfrm>
            <a:off x="544013" y="4513064"/>
            <a:ext cx="750012" cy="630423"/>
            <a:chOff x="1507450" y="3919292"/>
            <a:chExt cx="953486" cy="801453"/>
          </a:xfrm>
        </p:grpSpPr>
        <p:grpSp>
          <p:nvGrpSpPr>
            <p:cNvPr id="527" name="Google Shape;527;p7"/>
            <p:cNvGrpSpPr/>
            <p:nvPr/>
          </p:nvGrpSpPr>
          <p:grpSpPr>
            <a:xfrm>
              <a:off x="1806988" y="3919292"/>
              <a:ext cx="441906" cy="801453"/>
              <a:chOff x="3816307" y="2352225"/>
              <a:chExt cx="1213027" cy="2199981"/>
            </a:xfrm>
          </p:grpSpPr>
          <p:sp>
            <p:nvSpPr>
              <p:cNvPr id="528" name="Google Shape;528;p7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1" name="Google Shape;531;p7"/>
            <p:cNvGrpSpPr/>
            <p:nvPr/>
          </p:nvGrpSpPr>
          <p:grpSpPr>
            <a:xfrm>
              <a:off x="2248899" y="4334549"/>
              <a:ext cx="212037" cy="384777"/>
              <a:chOff x="3816307" y="2352225"/>
              <a:chExt cx="1213027" cy="2199981"/>
            </a:xfrm>
          </p:grpSpPr>
          <p:sp>
            <p:nvSpPr>
              <p:cNvPr id="532" name="Google Shape;532;p7"/>
              <p:cNvSpPr/>
              <p:nvPr/>
            </p:nvSpPr>
            <p:spPr>
              <a:xfrm>
                <a:off x="3816307" y="2353110"/>
                <a:ext cx="1213027" cy="1210194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4199402" y="2832867"/>
                <a:ext cx="361854" cy="1719340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4331999" y="2352225"/>
                <a:ext cx="697331" cy="1211079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5" name="Google Shape;535;p7"/>
            <p:cNvGrpSpPr/>
            <p:nvPr/>
          </p:nvGrpSpPr>
          <p:grpSpPr>
            <a:xfrm>
              <a:off x="1507450" y="4205080"/>
              <a:ext cx="212025" cy="514245"/>
              <a:chOff x="3816313" y="1611982"/>
              <a:chExt cx="1212958" cy="2940225"/>
            </a:xfrm>
          </p:grpSpPr>
          <p:sp>
            <p:nvSpPr>
              <p:cNvPr id="536" name="Google Shape;536;p7"/>
              <p:cNvSpPr/>
              <p:nvPr/>
            </p:nvSpPr>
            <p:spPr>
              <a:xfrm>
                <a:off x="3816313" y="1613408"/>
                <a:ext cx="1212958" cy="1949969"/>
              </a:xfrm>
              <a:custGeom>
                <a:rect b="b" l="l" r="r" t="t"/>
                <a:pathLst>
                  <a:path extrusionOk="0" h="6836" w="6852">
                    <a:moveTo>
                      <a:pt x="3422" y="1"/>
                    </a:moveTo>
                    <a:cubicBezTo>
                      <a:pt x="1540" y="1"/>
                      <a:pt x="14" y="1519"/>
                      <a:pt x="1" y="3404"/>
                    </a:cubicBezTo>
                    <a:cubicBezTo>
                      <a:pt x="1" y="5299"/>
                      <a:pt x="1524" y="6836"/>
                      <a:pt x="3420" y="6836"/>
                    </a:cubicBezTo>
                    <a:cubicBezTo>
                      <a:pt x="3430" y="6836"/>
                      <a:pt x="3440" y="6836"/>
                      <a:pt x="3450" y="6836"/>
                    </a:cubicBezTo>
                    <a:cubicBezTo>
                      <a:pt x="5316" y="6836"/>
                      <a:pt x="6836" y="5315"/>
                      <a:pt x="6852" y="3433"/>
                    </a:cubicBezTo>
                    <a:cubicBezTo>
                      <a:pt x="6852" y="1540"/>
                      <a:pt x="5326" y="1"/>
                      <a:pt x="3446" y="1"/>
                    </a:cubicBezTo>
                    <a:cubicBezTo>
                      <a:pt x="3438" y="1"/>
                      <a:pt x="3430" y="1"/>
                      <a:pt x="3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4199464" y="2602232"/>
                <a:ext cx="351972" cy="1949975"/>
              </a:xfrm>
              <a:custGeom>
                <a:rect b="b" l="l" r="r" t="t"/>
                <a:pathLst>
                  <a:path extrusionOk="0" h="9712" w="2044">
                    <a:moveTo>
                      <a:pt x="1187" y="1"/>
                    </a:moveTo>
                    <a:lnTo>
                      <a:pt x="929" y="3420"/>
                    </a:lnTo>
                    <a:lnTo>
                      <a:pt x="14" y="2262"/>
                    </a:lnTo>
                    <a:lnTo>
                      <a:pt x="1" y="2276"/>
                    </a:lnTo>
                    <a:lnTo>
                      <a:pt x="900" y="3815"/>
                    </a:lnTo>
                    <a:lnTo>
                      <a:pt x="736" y="9712"/>
                    </a:lnTo>
                    <a:lnTo>
                      <a:pt x="1635" y="9712"/>
                    </a:lnTo>
                    <a:lnTo>
                      <a:pt x="1364" y="1854"/>
                    </a:lnTo>
                    <a:lnTo>
                      <a:pt x="2044" y="1020"/>
                    </a:lnTo>
                    <a:lnTo>
                      <a:pt x="2031" y="1007"/>
                    </a:lnTo>
                    <a:lnTo>
                      <a:pt x="1351" y="1648"/>
                    </a:lnTo>
                    <a:lnTo>
                      <a:pt x="1240" y="14"/>
                    </a:lnTo>
                    <a:lnTo>
                      <a:pt x="1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4331976" y="1611982"/>
                <a:ext cx="697292" cy="1951395"/>
              </a:xfrm>
              <a:custGeom>
                <a:rect b="b" l="l" r="r" t="t"/>
                <a:pathLst>
                  <a:path extrusionOk="0" h="6841" w="3939">
                    <a:moveTo>
                      <a:pt x="383" y="1"/>
                    </a:moveTo>
                    <a:cubicBezTo>
                      <a:pt x="248" y="1"/>
                      <a:pt x="120" y="13"/>
                      <a:pt x="0" y="32"/>
                    </a:cubicBezTo>
                    <a:cubicBezTo>
                      <a:pt x="1651" y="290"/>
                      <a:pt x="2903" y="1722"/>
                      <a:pt x="2903" y="3438"/>
                    </a:cubicBezTo>
                    <a:cubicBezTo>
                      <a:pt x="2890" y="5141"/>
                      <a:pt x="1635" y="6556"/>
                      <a:pt x="0" y="6801"/>
                    </a:cubicBezTo>
                    <a:cubicBezTo>
                      <a:pt x="164" y="6828"/>
                      <a:pt x="327" y="6841"/>
                      <a:pt x="507" y="6841"/>
                    </a:cubicBezTo>
                    <a:cubicBezTo>
                      <a:pt x="517" y="6841"/>
                      <a:pt x="527" y="6841"/>
                      <a:pt x="537" y="6841"/>
                    </a:cubicBezTo>
                    <a:cubicBezTo>
                      <a:pt x="2403" y="6841"/>
                      <a:pt x="3923" y="5320"/>
                      <a:pt x="3939" y="3438"/>
                    </a:cubicBezTo>
                    <a:cubicBezTo>
                      <a:pt x="3939" y="1545"/>
                      <a:pt x="2413" y="6"/>
                      <a:pt x="533" y="6"/>
                    </a:cubicBezTo>
                    <a:cubicBezTo>
                      <a:pt x="482" y="2"/>
                      <a:pt x="432" y="1"/>
                      <a:pt x="383" y="1"/>
                    </a:cubicBezTo>
                    <a:close/>
                  </a:path>
                </a:pathLst>
              </a:custGeom>
              <a:solidFill>
                <a:srgbClr val="473A50">
                  <a:alpha val="434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3" name="Google Shape;543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3688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ExtraBold"/>
              <a:buNone/>
              <a:defRPr sz="3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AF9"/>
        </a:solidFill>
      </p:bgPr>
    </p:bg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25"/>
          <p:cNvSpPr txBox="1"/>
          <p:nvPr>
            <p:ph type="ctrTitle"/>
          </p:nvPr>
        </p:nvSpPr>
        <p:spPr>
          <a:xfrm>
            <a:off x="275075" y="874725"/>
            <a:ext cx="5640000" cy="23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Mindwise </a:t>
            </a:r>
            <a:r>
              <a:rPr b="1" lang="en" sz="39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App</a:t>
            </a:r>
            <a:r>
              <a:rPr b="1" lang="en" sz="42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 </a:t>
            </a:r>
            <a:endParaRPr b="1" sz="42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by Lumina Collective</a:t>
            </a:r>
            <a:endParaRPr sz="36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1981" name="Google Shape;1981;p25"/>
          <p:cNvSpPr txBox="1"/>
          <p:nvPr>
            <p:ph idx="1" type="subTitle"/>
          </p:nvPr>
        </p:nvSpPr>
        <p:spPr>
          <a:xfrm>
            <a:off x="275075" y="2940200"/>
            <a:ext cx="47835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Awareness Starts with Us </a:t>
            </a:r>
            <a:endParaRPr sz="24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1982" name="Google Shape;1982;p25" title="mindwise-logo.png"/>
          <p:cNvPicPr preferRelativeResize="0"/>
          <p:nvPr/>
        </p:nvPicPr>
        <p:blipFill rotWithShape="1">
          <a:blip r:embed="rId3">
            <a:alphaModFix/>
          </a:blip>
          <a:srcRect b="35652" l="19927" r="16102" t="16633"/>
          <a:stretch/>
        </p:blipFill>
        <p:spPr>
          <a:xfrm>
            <a:off x="428625" y="113025"/>
            <a:ext cx="1162050" cy="866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3" name="Google Shape;1983;p25"/>
          <p:cNvGrpSpPr/>
          <p:nvPr/>
        </p:nvGrpSpPr>
        <p:grpSpPr>
          <a:xfrm>
            <a:off x="5802873" y="522308"/>
            <a:ext cx="2952337" cy="3466247"/>
            <a:chOff x="6015013" y="608484"/>
            <a:chExt cx="3059100" cy="3591593"/>
          </a:xfrm>
        </p:grpSpPr>
        <p:sp>
          <p:nvSpPr>
            <p:cNvPr id="1984" name="Google Shape;1984;p25"/>
            <p:cNvSpPr/>
            <p:nvPr/>
          </p:nvSpPr>
          <p:spPr>
            <a:xfrm>
              <a:off x="6015013" y="935813"/>
              <a:ext cx="3059100" cy="3059100"/>
            </a:xfrm>
            <a:prstGeom prst="ellipse">
              <a:avLst/>
            </a:prstGeom>
            <a:solidFill>
              <a:srgbClr val="1912A3"/>
            </a:solidFill>
            <a:ln>
              <a:noFill/>
            </a:ln>
          </p:spPr>
          <p:txBody>
            <a:bodyPr anchorCtr="0" anchor="ctr" bIns="88225" lIns="88225" spcFirstLastPara="1" rIns="88225" wrap="square" tIns="88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rgbClr val="1912A3"/>
                </a:solidFill>
              </a:endParaRPr>
            </a:p>
          </p:txBody>
        </p:sp>
        <p:pic>
          <p:nvPicPr>
            <p:cNvPr id="1985" name="Google Shape;198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706114">
              <a:off x="6854639" y="1004678"/>
              <a:ext cx="1551288" cy="26885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6" name="Google Shape;1986;p25"/>
            <p:cNvGrpSpPr/>
            <p:nvPr/>
          </p:nvGrpSpPr>
          <p:grpSpPr>
            <a:xfrm rot="706112">
              <a:off x="6662574" y="753679"/>
              <a:ext cx="1764001" cy="3301203"/>
              <a:chOff x="5120779" y="818439"/>
              <a:chExt cx="1836564" cy="3437000"/>
            </a:xfrm>
          </p:grpSpPr>
          <p:sp>
            <p:nvSpPr>
              <p:cNvPr id="1987" name="Google Shape;1987;p25"/>
              <p:cNvSpPr/>
              <p:nvPr/>
            </p:nvSpPr>
            <p:spPr>
              <a:xfrm>
                <a:off x="5120779" y="818439"/>
                <a:ext cx="1836564" cy="3437000"/>
              </a:xfrm>
              <a:custGeom>
                <a:rect b="b" l="l" r="r" t="t"/>
                <a:pathLst>
                  <a:path extrusionOk="0" h="69911" w="37357">
                    <a:moveTo>
                      <a:pt x="3283" y="0"/>
                    </a:moveTo>
                    <a:cubicBezTo>
                      <a:pt x="1520" y="0"/>
                      <a:pt x="1" y="1520"/>
                      <a:pt x="1" y="3435"/>
                    </a:cubicBezTo>
                    <a:lnTo>
                      <a:pt x="1" y="66627"/>
                    </a:lnTo>
                    <a:cubicBezTo>
                      <a:pt x="1" y="68390"/>
                      <a:pt x="1520" y="69910"/>
                      <a:pt x="3283" y="69910"/>
                    </a:cubicBezTo>
                    <a:lnTo>
                      <a:pt x="34074" y="69910"/>
                    </a:lnTo>
                    <a:cubicBezTo>
                      <a:pt x="35837" y="69910"/>
                      <a:pt x="37357" y="68390"/>
                      <a:pt x="37357" y="66627"/>
                    </a:cubicBezTo>
                    <a:lnTo>
                      <a:pt x="37357" y="3435"/>
                    </a:lnTo>
                    <a:cubicBezTo>
                      <a:pt x="37357" y="1520"/>
                      <a:pt x="35837" y="0"/>
                      <a:pt x="34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88225" lIns="88225" spcFirstLastPara="1" rIns="88225" wrap="square" tIns="88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highlight>
                    <a:srgbClr val="9E9E9E"/>
                  </a:highlight>
                </a:endParaRPr>
              </a:p>
            </p:txBody>
          </p:sp>
          <p:sp>
            <p:nvSpPr>
              <p:cNvPr id="1988" name="Google Shape;1988;p25"/>
              <p:cNvSpPr/>
              <p:nvPr/>
            </p:nvSpPr>
            <p:spPr>
              <a:xfrm>
                <a:off x="5819675" y="947325"/>
                <a:ext cx="438600" cy="72300"/>
              </a:xfrm>
              <a:prstGeom prst="roundRect">
                <a:avLst>
                  <a:gd fmla="val 16667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88225" lIns="88225" spcFirstLastPara="1" rIns="88225" wrap="square" tIns="88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highlight>
                    <a:srgbClr val="9E9E9E"/>
                  </a:highlight>
                </a:endParaRPr>
              </a:p>
            </p:txBody>
          </p:sp>
          <p:sp>
            <p:nvSpPr>
              <p:cNvPr id="1989" name="Google Shape;1989;p25"/>
              <p:cNvSpPr/>
              <p:nvPr/>
            </p:nvSpPr>
            <p:spPr>
              <a:xfrm>
                <a:off x="5878717" y="3947980"/>
                <a:ext cx="320700" cy="193800"/>
              </a:xfrm>
              <a:prstGeom prst="roundRect">
                <a:avLst>
                  <a:gd fmla="val 16667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88225" lIns="88225" spcFirstLastPara="1" rIns="88225" wrap="square" tIns="88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1">
                  <a:highlight>
                    <a:srgbClr val="9E9E9E"/>
                  </a:highlight>
                </a:endParaRPr>
              </a:p>
            </p:txBody>
          </p:sp>
        </p:grpSp>
        <p:pic>
          <p:nvPicPr>
            <p:cNvPr id="1990" name="Google Shape;1990;p25" title="Screenshot 2026-04-27 at 8.34.47 AM.png"/>
            <p:cNvPicPr preferRelativeResize="0"/>
            <p:nvPr/>
          </p:nvPicPr>
          <p:blipFill rotWithShape="1">
            <a:blip r:embed="rId5">
              <a:alphaModFix/>
            </a:blip>
            <a:srcRect b="6385" l="0" r="0" t="0"/>
            <a:stretch/>
          </p:blipFill>
          <p:spPr>
            <a:xfrm rot="710203">
              <a:off x="6847584" y="1051198"/>
              <a:ext cx="1393983" cy="25955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1" name="Google Shape;1991;p25"/>
          <p:cNvSpPr/>
          <p:nvPr/>
        </p:nvSpPr>
        <p:spPr>
          <a:xfrm>
            <a:off x="18975" y="4114800"/>
            <a:ext cx="1571700" cy="1028700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92" name="Google Shape;1992;p25"/>
          <p:cNvSpPr txBox="1"/>
          <p:nvPr/>
        </p:nvSpPr>
        <p:spPr>
          <a:xfrm>
            <a:off x="1076250" y="4685025"/>
            <a:ext cx="69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Made by Nara Aiyaranaparak &amp; </a:t>
            </a:r>
            <a:r>
              <a:rPr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Juliette Pacheco-Mathers </a:t>
            </a:r>
            <a:r>
              <a:rPr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for Technovation 2026</a:t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AF9"/>
        </a:solidFill>
      </p:bgPr>
    </p:bg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6"/>
          <p:cNvSpPr txBox="1"/>
          <p:nvPr>
            <p:ph type="title"/>
          </p:nvPr>
        </p:nvSpPr>
        <p:spPr>
          <a:xfrm>
            <a:off x="1013700" y="980413"/>
            <a:ext cx="33270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The problem</a:t>
            </a:r>
            <a:endParaRPr b="1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1998" name="Google Shape;1998;p26"/>
          <p:cNvSpPr txBox="1"/>
          <p:nvPr>
            <p:ph idx="1" type="subTitle"/>
          </p:nvPr>
        </p:nvSpPr>
        <p:spPr>
          <a:xfrm>
            <a:off x="885825" y="1634225"/>
            <a:ext cx="3693000" cy="1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Lack of communication about the internet between parents and teens.</a:t>
            </a:r>
            <a:endParaRPr sz="15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1999" name="Google Shape;1999;p26" title="mindwise-logo.png"/>
          <p:cNvPicPr preferRelativeResize="0"/>
          <p:nvPr/>
        </p:nvPicPr>
        <p:blipFill rotWithShape="1">
          <a:blip r:embed="rId3">
            <a:alphaModFix/>
          </a:blip>
          <a:srcRect b="35652" l="19927" r="16102" t="16633"/>
          <a:stretch/>
        </p:blipFill>
        <p:spPr>
          <a:xfrm>
            <a:off x="152400" y="113638"/>
            <a:ext cx="11620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0" name="Google Shape;2000;p26"/>
          <p:cNvSpPr/>
          <p:nvPr/>
        </p:nvSpPr>
        <p:spPr>
          <a:xfrm rot="-829">
            <a:off x="111081" y="4141603"/>
            <a:ext cx="1244700" cy="1052100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001" name="Google Shape;20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750" y="2571750"/>
            <a:ext cx="2722476" cy="20023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2" name="Google Shape;2002;p26"/>
          <p:cNvSpPr txBox="1"/>
          <p:nvPr>
            <p:ph type="title"/>
          </p:nvPr>
        </p:nvSpPr>
        <p:spPr>
          <a:xfrm>
            <a:off x="5311875" y="1026925"/>
            <a:ext cx="30798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Our solution</a:t>
            </a:r>
            <a:endParaRPr b="1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03" name="Google Shape;2003;p26"/>
          <p:cNvSpPr txBox="1"/>
          <p:nvPr>
            <p:ph idx="1" type="subTitle"/>
          </p:nvPr>
        </p:nvSpPr>
        <p:spPr>
          <a:xfrm>
            <a:off x="4829175" y="1660725"/>
            <a:ext cx="40197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Helping educate parents on the internet and how to communicate with a teenager.</a:t>
            </a:r>
            <a:endParaRPr sz="15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AF9"/>
        </a:solidFill>
      </p:bgPr>
    </p:bg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27"/>
          <p:cNvSpPr txBox="1"/>
          <p:nvPr>
            <p:ph type="title"/>
          </p:nvPr>
        </p:nvSpPr>
        <p:spPr>
          <a:xfrm>
            <a:off x="720000" y="2539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SDGs</a:t>
            </a:r>
            <a:r>
              <a:rPr b="1" lang="en">
                <a:latin typeface="Readex Pro"/>
                <a:ea typeface="Readex Pro"/>
                <a:cs typeface="Readex Pro"/>
                <a:sym typeface="Readex Pro"/>
              </a:rPr>
              <a:t> </a:t>
            </a:r>
            <a:endParaRPr b="1"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09" name="Google Shape;2009;p27"/>
          <p:cNvSpPr txBox="1"/>
          <p:nvPr>
            <p:ph idx="4" type="subTitle"/>
          </p:nvPr>
        </p:nvSpPr>
        <p:spPr>
          <a:xfrm>
            <a:off x="1090025" y="28853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SDG 3</a:t>
            </a:r>
            <a:endParaRPr b="1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10" name="Google Shape;2010;p27"/>
          <p:cNvSpPr txBox="1"/>
          <p:nvPr>
            <p:ph idx="5" type="subTitle"/>
          </p:nvPr>
        </p:nvSpPr>
        <p:spPr>
          <a:xfrm>
            <a:off x="3484350" y="28853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SDG 4</a:t>
            </a:r>
            <a:endParaRPr b="1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11" name="Google Shape;2011;p27"/>
          <p:cNvSpPr txBox="1"/>
          <p:nvPr>
            <p:ph idx="2" type="subTitle"/>
          </p:nvPr>
        </p:nvSpPr>
        <p:spPr>
          <a:xfrm>
            <a:off x="3484350" y="3413049"/>
            <a:ext cx="2175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Quality Education</a:t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12" name="Google Shape;2012;p27"/>
          <p:cNvSpPr txBox="1"/>
          <p:nvPr>
            <p:ph idx="3" type="subTitle"/>
          </p:nvPr>
        </p:nvSpPr>
        <p:spPr>
          <a:xfrm>
            <a:off x="5878675" y="3413049"/>
            <a:ext cx="217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Peace, Justice, and Strong Institutions</a:t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13" name="Google Shape;2013;p27"/>
          <p:cNvSpPr txBox="1"/>
          <p:nvPr>
            <p:ph idx="6" type="subTitle"/>
          </p:nvPr>
        </p:nvSpPr>
        <p:spPr>
          <a:xfrm>
            <a:off x="5878675" y="2885351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SDG 16</a:t>
            </a:r>
            <a:endParaRPr b="1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014" name="Google Shape;20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650" y="1449638"/>
            <a:ext cx="1162049" cy="11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5" name="Google Shape;20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975" y="1449625"/>
            <a:ext cx="1162050" cy="11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6" name="Google Shape;201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5300" y="1449611"/>
            <a:ext cx="1162051" cy="116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7" name="Google Shape;2017;p27" title="mindwise-logo.png"/>
          <p:cNvPicPr preferRelativeResize="0"/>
          <p:nvPr/>
        </p:nvPicPr>
        <p:blipFill rotWithShape="1">
          <a:blip r:embed="rId6">
            <a:alphaModFix/>
          </a:blip>
          <a:srcRect b="35652" l="19927" r="16102" t="16633"/>
          <a:stretch/>
        </p:blipFill>
        <p:spPr>
          <a:xfrm>
            <a:off x="152400" y="106938"/>
            <a:ext cx="11620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8" name="Google Shape;2018;p27"/>
          <p:cNvSpPr/>
          <p:nvPr/>
        </p:nvSpPr>
        <p:spPr>
          <a:xfrm rot="-206402">
            <a:off x="-99346" y="3461173"/>
            <a:ext cx="1659891" cy="1730498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19" name="Google Shape;2019;p27"/>
          <p:cNvSpPr txBox="1"/>
          <p:nvPr>
            <p:ph idx="1" type="subTitle"/>
          </p:nvPr>
        </p:nvSpPr>
        <p:spPr>
          <a:xfrm>
            <a:off x="1090025" y="3413049"/>
            <a:ext cx="2175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Good Health and Well-Being</a:t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20" name="Google Shape;2020;p27"/>
          <p:cNvSpPr/>
          <p:nvPr/>
        </p:nvSpPr>
        <p:spPr>
          <a:xfrm>
            <a:off x="7324725" y="4495800"/>
            <a:ext cx="1571700" cy="647700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1" name="Google Shape;2021;p27"/>
          <p:cNvSpPr/>
          <p:nvPr/>
        </p:nvSpPr>
        <p:spPr>
          <a:xfrm>
            <a:off x="7572300" y="0"/>
            <a:ext cx="1571700" cy="771600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AF9"/>
        </a:solidFill>
      </p:bgPr>
    </p:bg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28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Main Features</a:t>
            </a:r>
            <a:endParaRPr b="1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27" name="Google Shape;2027;p28"/>
          <p:cNvSpPr txBox="1"/>
          <p:nvPr/>
        </p:nvSpPr>
        <p:spPr>
          <a:xfrm>
            <a:off x="1350450" y="2607696"/>
            <a:ext cx="1610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WiserAI</a:t>
            </a:r>
            <a:endParaRPr sz="20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28" name="Google Shape;2028;p28"/>
          <p:cNvSpPr txBox="1"/>
          <p:nvPr/>
        </p:nvSpPr>
        <p:spPr>
          <a:xfrm>
            <a:off x="1350450" y="3802221"/>
            <a:ext cx="16107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Weekly Newsletter</a:t>
            </a:r>
            <a:endParaRPr sz="19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29" name="Google Shape;2029;p28"/>
          <p:cNvSpPr txBox="1"/>
          <p:nvPr/>
        </p:nvSpPr>
        <p:spPr>
          <a:xfrm>
            <a:off x="6820738" y="1326125"/>
            <a:ext cx="16092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30" name="Google Shape;2030;p28"/>
          <p:cNvSpPr txBox="1"/>
          <p:nvPr/>
        </p:nvSpPr>
        <p:spPr>
          <a:xfrm>
            <a:off x="6182575" y="2503589"/>
            <a:ext cx="16092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Question Wall</a:t>
            </a:r>
            <a:endParaRPr sz="19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31" name="Google Shape;2031;p28"/>
          <p:cNvSpPr txBox="1"/>
          <p:nvPr/>
        </p:nvSpPr>
        <p:spPr>
          <a:xfrm>
            <a:off x="6249238" y="3745072"/>
            <a:ext cx="16092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Guest sessions</a:t>
            </a:r>
            <a:endParaRPr sz="19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grpSp>
        <p:nvGrpSpPr>
          <p:cNvPr id="2032" name="Google Shape;2032;p28"/>
          <p:cNvGrpSpPr/>
          <p:nvPr/>
        </p:nvGrpSpPr>
        <p:grpSpPr>
          <a:xfrm rot="-422179">
            <a:off x="3813990" y="1318679"/>
            <a:ext cx="1515745" cy="2836610"/>
            <a:chOff x="5120779" y="818439"/>
            <a:chExt cx="1836564" cy="3437000"/>
          </a:xfrm>
        </p:grpSpPr>
        <p:sp>
          <p:nvSpPr>
            <p:cNvPr id="2033" name="Google Shape;2033;p28"/>
            <p:cNvSpPr/>
            <p:nvPr/>
          </p:nvSpPr>
          <p:spPr>
            <a:xfrm>
              <a:off x="5120779" y="818439"/>
              <a:ext cx="1836564" cy="3437000"/>
            </a:xfrm>
            <a:custGeom>
              <a:rect b="b" l="l" r="r" t="t"/>
              <a:pathLst>
                <a:path extrusionOk="0" h="69911" w="37357">
                  <a:moveTo>
                    <a:pt x="3283" y="0"/>
                  </a:moveTo>
                  <a:cubicBezTo>
                    <a:pt x="1520" y="0"/>
                    <a:pt x="1" y="1520"/>
                    <a:pt x="1" y="3435"/>
                  </a:cubicBezTo>
                  <a:lnTo>
                    <a:pt x="1" y="66627"/>
                  </a:lnTo>
                  <a:cubicBezTo>
                    <a:pt x="1" y="68390"/>
                    <a:pt x="1520" y="69910"/>
                    <a:pt x="3283" y="69910"/>
                  </a:cubicBezTo>
                  <a:lnTo>
                    <a:pt x="34074" y="69910"/>
                  </a:lnTo>
                  <a:cubicBezTo>
                    <a:pt x="35837" y="69910"/>
                    <a:pt x="37357" y="68390"/>
                    <a:pt x="37357" y="66627"/>
                  </a:cubicBezTo>
                  <a:lnTo>
                    <a:pt x="37357" y="3435"/>
                  </a:lnTo>
                  <a:cubicBezTo>
                    <a:pt x="37357" y="1520"/>
                    <a:pt x="35837" y="0"/>
                    <a:pt x="34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8"/>
            <p:cNvSpPr/>
            <p:nvPr/>
          </p:nvSpPr>
          <p:spPr>
            <a:xfrm>
              <a:off x="5819675" y="947325"/>
              <a:ext cx="438600" cy="723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8"/>
            <p:cNvSpPr/>
            <p:nvPr/>
          </p:nvSpPr>
          <p:spPr>
            <a:xfrm>
              <a:off x="5878717" y="3947980"/>
              <a:ext cx="320700" cy="1938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36" name="Google Shape;2036;p28"/>
          <p:cNvCxnSpPr>
            <a:stCxn id="2037" idx="3"/>
          </p:cNvCxnSpPr>
          <p:nvPr/>
        </p:nvCxnSpPr>
        <p:spPr>
          <a:xfrm>
            <a:off x="3027362" y="1640075"/>
            <a:ext cx="1176300" cy="944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038" name="Google Shape;2038;p28"/>
          <p:cNvCxnSpPr>
            <a:stCxn id="2039" idx="3"/>
          </p:cNvCxnSpPr>
          <p:nvPr/>
        </p:nvCxnSpPr>
        <p:spPr>
          <a:xfrm>
            <a:off x="3027362" y="2802113"/>
            <a:ext cx="1122600" cy="463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040" name="Google Shape;2040;p28"/>
          <p:cNvCxnSpPr>
            <a:stCxn id="2041" idx="3"/>
          </p:cNvCxnSpPr>
          <p:nvPr/>
        </p:nvCxnSpPr>
        <p:spPr>
          <a:xfrm flipH="1" rot="10800000">
            <a:off x="3027362" y="2796638"/>
            <a:ext cx="1800900" cy="1126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042" name="Google Shape;2042;p28"/>
          <p:cNvCxnSpPr>
            <a:stCxn id="2043" idx="1"/>
          </p:cNvCxnSpPr>
          <p:nvPr/>
        </p:nvCxnSpPr>
        <p:spPr>
          <a:xfrm rot="10800000">
            <a:off x="4914587" y="2430588"/>
            <a:ext cx="1201800" cy="35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044" name="Google Shape;2044;p28"/>
          <p:cNvCxnSpPr>
            <a:stCxn id="2045" idx="1"/>
          </p:cNvCxnSpPr>
          <p:nvPr/>
        </p:nvCxnSpPr>
        <p:spPr>
          <a:xfrm rot="10800000">
            <a:off x="5279649" y="3327038"/>
            <a:ext cx="875100" cy="596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2046" name="Google Shape;2046;p28"/>
          <p:cNvSpPr/>
          <p:nvPr/>
        </p:nvSpPr>
        <p:spPr>
          <a:xfrm rot="-206166">
            <a:off x="190531" y="4409196"/>
            <a:ext cx="971046" cy="1302837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47" name="Google Shape;2047;p28"/>
          <p:cNvSpPr/>
          <p:nvPr/>
        </p:nvSpPr>
        <p:spPr>
          <a:xfrm rot="-206402">
            <a:off x="-600271" y="-138665"/>
            <a:ext cx="1659891" cy="1730498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48" name="Google Shape;2048;p28"/>
          <p:cNvSpPr/>
          <p:nvPr/>
        </p:nvSpPr>
        <p:spPr>
          <a:xfrm rot="-200">
            <a:off x="4807301" y="4237702"/>
            <a:ext cx="5157300" cy="1976700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049" name="Google Shape;2049;p28" title="mindwise-logo.png"/>
          <p:cNvPicPr preferRelativeResize="0"/>
          <p:nvPr/>
        </p:nvPicPr>
        <p:blipFill rotWithShape="1">
          <a:blip r:embed="rId3">
            <a:alphaModFix/>
          </a:blip>
          <a:srcRect b="35652" l="19927" r="16102" t="16633"/>
          <a:stretch/>
        </p:blipFill>
        <p:spPr>
          <a:xfrm>
            <a:off x="95025" y="106938"/>
            <a:ext cx="11620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28" title="Screenshot 2026-04-28 at 10.42.01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7367">
            <a:off x="3948788" y="1556152"/>
            <a:ext cx="1246399" cy="22972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Google Shape;2051;p28"/>
          <p:cNvSpPr txBox="1"/>
          <p:nvPr/>
        </p:nvSpPr>
        <p:spPr>
          <a:xfrm>
            <a:off x="1047450" y="1326125"/>
            <a:ext cx="1913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Personalized Quiz</a:t>
            </a:r>
            <a:endParaRPr sz="20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AF9"/>
        </a:solidFill>
      </p:bgPr>
    </p:bg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29"/>
          <p:cNvSpPr/>
          <p:nvPr/>
        </p:nvSpPr>
        <p:spPr>
          <a:xfrm rot="-206232">
            <a:off x="7233140" y="3940034"/>
            <a:ext cx="2311759" cy="1867855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57" name="Google Shape;2057;p29"/>
          <p:cNvSpPr txBox="1"/>
          <p:nvPr>
            <p:ph type="title"/>
          </p:nvPr>
        </p:nvSpPr>
        <p:spPr>
          <a:xfrm>
            <a:off x="720000" y="401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Timeline</a:t>
            </a:r>
            <a:endParaRPr b="1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58" name="Google Shape;2058;p29"/>
          <p:cNvSpPr txBox="1"/>
          <p:nvPr/>
        </p:nvSpPr>
        <p:spPr>
          <a:xfrm flipH="1">
            <a:off x="678725" y="1769475"/>
            <a:ext cx="1812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Step 1</a:t>
            </a:r>
            <a:endParaRPr b="1" sz="21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59" name="Google Shape;2059;p29"/>
          <p:cNvSpPr txBox="1"/>
          <p:nvPr/>
        </p:nvSpPr>
        <p:spPr>
          <a:xfrm flipH="1">
            <a:off x="678717" y="1975673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Brainstorming</a:t>
            </a:r>
            <a:endParaRPr sz="17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0" name="Google Shape;2060;p29"/>
          <p:cNvSpPr txBox="1"/>
          <p:nvPr/>
        </p:nvSpPr>
        <p:spPr>
          <a:xfrm flipH="1">
            <a:off x="3051907" y="1741475"/>
            <a:ext cx="1812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Step 3</a:t>
            </a:r>
            <a:endParaRPr b="1" sz="21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1" name="Google Shape;2061;p29"/>
          <p:cNvSpPr txBox="1"/>
          <p:nvPr/>
        </p:nvSpPr>
        <p:spPr>
          <a:xfrm flipH="1">
            <a:off x="3051912" y="1943285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Prototype</a:t>
            </a:r>
            <a:endParaRPr sz="17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2" name="Google Shape;2062;p29"/>
          <p:cNvSpPr txBox="1"/>
          <p:nvPr/>
        </p:nvSpPr>
        <p:spPr>
          <a:xfrm flipH="1">
            <a:off x="5425065" y="1769475"/>
            <a:ext cx="1812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Step 5</a:t>
            </a:r>
            <a:endParaRPr b="1" sz="21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3" name="Google Shape;2063;p29"/>
          <p:cNvSpPr txBox="1"/>
          <p:nvPr/>
        </p:nvSpPr>
        <p:spPr>
          <a:xfrm flipH="1">
            <a:off x="5425082" y="1943273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Final Product</a:t>
            </a:r>
            <a:endParaRPr sz="17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4" name="Google Shape;2064;p29"/>
          <p:cNvSpPr txBox="1"/>
          <p:nvPr/>
        </p:nvSpPr>
        <p:spPr>
          <a:xfrm flipH="1">
            <a:off x="1865360" y="3492186"/>
            <a:ext cx="1812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Step 2</a:t>
            </a:r>
            <a:endParaRPr b="1" sz="21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5" name="Google Shape;2065;p29"/>
          <p:cNvSpPr txBox="1"/>
          <p:nvPr/>
        </p:nvSpPr>
        <p:spPr>
          <a:xfrm flipH="1">
            <a:off x="1865338" y="3698325"/>
            <a:ext cx="1812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Research</a:t>
            </a:r>
            <a:r>
              <a:rPr lang="en" sz="15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 </a:t>
            </a:r>
            <a:endParaRPr sz="15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6" name="Google Shape;2066;p29"/>
          <p:cNvSpPr txBox="1"/>
          <p:nvPr/>
        </p:nvSpPr>
        <p:spPr>
          <a:xfrm flipH="1">
            <a:off x="4132605" y="3408611"/>
            <a:ext cx="1812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Step 4</a:t>
            </a:r>
            <a:endParaRPr b="1" sz="21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7" name="Google Shape;2067;p29"/>
          <p:cNvSpPr txBox="1"/>
          <p:nvPr/>
        </p:nvSpPr>
        <p:spPr>
          <a:xfrm flipH="1">
            <a:off x="4048088" y="3730725"/>
            <a:ext cx="20928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Testing &amp; Refining our ideas</a:t>
            </a:r>
            <a:endParaRPr sz="17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8" name="Google Shape;2068;p29"/>
          <p:cNvSpPr txBox="1"/>
          <p:nvPr/>
        </p:nvSpPr>
        <p:spPr>
          <a:xfrm flipH="1">
            <a:off x="6611650" y="3408599"/>
            <a:ext cx="1812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Step 6</a:t>
            </a:r>
            <a:endParaRPr b="1" sz="21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69" name="Google Shape;2069;p29"/>
          <p:cNvSpPr txBox="1"/>
          <p:nvPr/>
        </p:nvSpPr>
        <p:spPr>
          <a:xfrm flipH="1">
            <a:off x="6611642" y="3673402"/>
            <a:ext cx="18123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Soft Launch</a:t>
            </a:r>
            <a:endParaRPr sz="17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cxnSp>
        <p:nvCxnSpPr>
          <p:cNvPr id="2070" name="Google Shape;2070;p29"/>
          <p:cNvCxnSpPr>
            <a:stCxn id="2071" idx="3"/>
            <a:endCxn id="2072" idx="1"/>
          </p:cNvCxnSpPr>
          <p:nvPr/>
        </p:nvCxnSpPr>
        <p:spPr>
          <a:xfrm>
            <a:off x="1689775" y="2893825"/>
            <a:ext cx="976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3" name="Google Shape;2073;p29"/>
          <p:cNvCxnSpPr/>
          <p:nvPr/>
        </p:nvCxnSpPr>
        <p:spPr>
          <a:xfrm>
            <a:off x="1584917" y="2395823"/>
            <a:ext cx="0" cy="49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4" name="Google Shape;2074;p29"/>
          <p:cNvCxnSpPr>
            <a:stCxn id="2075" idx="0"/>
            <a:endCxn id="2072" idx="2"/>
          </p:cNvCxnSpPr>
          <p:nvPr/>
        </p:nvCxnSpPr>
        <p:spPr>
          <a:xfrm rot="10800000">
            <a:off x="2771500" y="2998675"/>
            <a:ext cx="0" cy="29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6" name="Google Shape;2076;p29"/>
          <p:cNvCxnSpPr/>
          <p:nvPr/>
        </p:nvCxnSpPr>
        <p:spPr>
          <a:xfrm>
            <a:off x="3958062" y="2308810"/>
            <a:ext cx="0" cy="52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7" name="Google Shape;2077;p29"/>
          <p:cNvCxnSpPr>
            <a:stCxn id="2078" idx="0"/>
            <a:endCxn id="2079" idx="2"/>
          </p:cNvCxnSpPr>
          <p:nvPr/>
        </p:nvCxnSpPr>
        <p:spPr>
          <a:xfrm rot="10800000">
            <a:off x="5144650" y="2998675"/>
            <a:ext cx="0" cy="29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0" name="Google Shape;2080;p29"/>
          <p:cNvCxnSpPr/>
          <p:nvPr/>
        </p:nvCxnSpPr>
        <p:spPr>
          <a:xfrm>
            <a:off x="6331232" y="2308798"/>
            <a:ext cx="0" cy="52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1" name="Google Shape;2081;p29"/>
          <p:cNvCxnSpPr>
            <a:stCxn id="2082" idx="0"/>
            <a:endCxn id="2083" idx="2"/>
          </p:cNvCxnSpPr>
          <p:nvPr/>
        </p:nvCxnSpPr>
        <p:spPr>
          <a:xfrm rot="10800000">
            <a:off x="7517800" y="2998675"/>
            <a:ext cx="0" cy="29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1" name="Google Shape;2071;p29"/>
          <p:cNvSpPr/>
          <p:nvPr/>
        </p:nvSpPr>
        <p:spPr>
          <a:xfrm>
            <a:off x="1480075" y="2788975"/>
            <a:ext cx="209700" cy="209700"/>
          </a:xfrm>
          <a:prstGeom prst="rect">
            <a:avLst/>
          </a:prstGeom>
          <a:solidFill>
            <a:srgbClr val="191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29"/>
          <p:cNvSpPr/>
          <p:nvPr/>
        </p:nvSpPr>
        <p:spPr>
          <a:xfrm>
            <a:off x="2666650" y="2788975"/>
            <a:ext cx="209700" cy="209700"/>
          </a:xfrm>
          <a:prstGeom prst="rect">
            <a:avLst/>
          </a:prstGeom>
          <a:solidFill>
            <a:srgbClr val="191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29"/>
          <p:cNvSpPr/>
          <p:nvPr/>
        </p:nvSpPr>
        <p:spPr>
          <a:xfrm>
            <a:off x="3853225" y="2788975"/>
            <a:ext cx="209700" cy="209700"/>
          </a:xfrm>
          <a:prstGeom prst="rect">
            <a:avLst/>
          </a:prstGeom>
          <a:solidFill>
            <a:srgbClr val="191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29"/>
          <p:cNvSpPr/>
          <p:nvPr/>
        </p:nvSpPr>
        <p:spPr>
          <a:xfrm>
            <a:off x="5039800" y="2788975"/>
            <a:ext cx="209700" cy="209700"/>
          </a:xfrm>
          <a:prstGeom prst="rect">
            <a:avLst/>
          </a:prstGeom>
          <a:solidFill>
            <a:srgbClr val="191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29"/>
          <p:cNvSpPr/>
          <p:nvPr/>
        </p:nvSpPr>
        <p:spPr>
          <a:xfrm>
            <a:off x="6226375" y="2788975"/>
            <a:ext cx="209700" cy="209700"/>
          </a:xfrm>
          <a:prstGeom prst="rect">
            <a:avLst/>
          </a:prstGeom>
          <a:solidFill>
            <a:srgbClr val="191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</a:endParaRPr>
          </a:p>
        </p:txBody>
      </p:sp>
      <p:sp>
        <p:nvSpPr>
          <p:cNvPr id="2083" name="Google Shape;2083;p29"/>
          <p:cNvSpPr/>
          <p:nvPr/>
        </p:nvSpPr>
        <p:spPr>
          <a:xfrm>
            <a:off x="7412950" y="2788975"/>
            <a:ext cx="209700" cy="209700"/>
          </a:xfrm>
          <a:prstGeom prst="rect">
            <a:avLst/>
          </a:prstGeom>
          <a:solidFill>
            <a:srgbClr val="191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6" name="Google Shape;2086;p29"/>
          <p:cNvCxnSpPr>
            <a:stCxn id="2072" idx="3"/>
            <a:endCxn id="2084" idx="1"/>
          </p:cNvCxnSpPr>
          <p:nvPr/>
        </p:nvCxnSpPr>
        <p:spPr>
          <a:xfrm>
            <a:off x="2876350" y="2893825"/>
            <a:ext cx="976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7" name="Google Shape;2087;p29"/>
          <p:cNvCxnSpPr>
            <a:stCxn id="2084" idx="3"/>
            <a:endCxn id="2079" idx="1"/>
          </p:cNvCxnSpPr>
          <p:nvPr/>
        </p:nvCxnSpPr>
        <p:spPr>
          <a:xfrm>
            <a:off x="4062925" y="2893825"/>
            <a:ext cx="976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8" name="Google Shape;2088;p29"/>
          <p:cNvCxnSpPr>
            <a:stCxn id="2079" idx="3"/>
            <a:endCxn id="2085" idx="1"/>
          </p:cNvCxnSpPr>
          <p:nvPr/>
        </p:nvCxnSpPr>
        <p:spPr>
          <a:xfrm>
            <a:off x="5249500" y="2893825"/>
            <a:ext cx="976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9" name="Google Shape;2089;p29"/>
          <p:cNvCxnSpPr>
            <a:stCxn id="2085" idx="3"/>
            <a:endCxn id="2083" idx="1"/>
          </p:cNvCxnSpPr>
          <p:nvPr/>
        </p:nvCxnSpPr>
        <p:spPr>
          <a:xfrm>
            <a:off x="6436075" y="2893825"/>
            <a:ext cx="976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0" name="Google Shape;2090;p29"/>
          <p:cNvSpPr/>
          <p:nvPr/>
        </p:nvSpPr>
        <p:spPr>
          <a:xfrm rot="-206232">
            <a:off x="-780710" y="4060834"/>
            <a:ext cx="2311759" cy="1867855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91" name="Google Shape;2091;p29"/>
          <p:cNvSpPr/>
          <p:nvPr/>
        </p:nvSpPr>
        <p:spPr>
          <a:xfrm rot="-206232">
            <a:off x="-1295510" y="-165991"/>
            <a:ext cx="2311759" cy="1867855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092" name="Google Shape;2092;p29" title="mindwise-logo.png"/>
          <p:cNvPicPr preferRelativeResize="0"/>
          <p:nvPr/>
        </p:nvPicPr>
        <p:blipFill rotWithShape="1">
          <a:blip r:embed="rId3">
            <a:alphaModFix/>
          </a:blip>
          <a:srcRect b="35652" l="19927" r="16102" t="16633"/>
          <a:stretch/>
        </p:blipFill>
        <p:spPr>
          <a:xfrm>
            <a:off x="95025" y="106938"/>
            <a:ext cx="11620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AF9"/>
        </a:solidFill>
      </p:bgPr>
    </p:bg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30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App development </a:t>
            </a:r>
            <a:endParaRPr b="1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098" name="Google Shape;2098;p30"/>
          <p:cNvSpPr/>
          <p:nvPr/>
        </p:nvSpPr>
        <p:spPr>
          <a:xfrm rot="-206402">
            <a:off x="-799070" y="-657870"/>
            <a:ext cx="1659891" cy="2733394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099" name="Google Shape;2099;p30" title="mindwise-logo.png"/>
          <p:cNvPicPr preferRelativeResize="0"/>
          <p:nvPr/>
        </p:nvPicPr>
        <p:blipFill rotWithShape="1">
          <a:blip r:embed="rId3">
            <a:alphaModFix/>
          </a:blip>
          <a:srcRect b="35652" l="19927" r="16102" t="16633"/>
          <a:stretch/>
        </p:blipFill>
        <p:spPr>
          <a:xfrm>
            <a:off x="152400" y="106938"/>
            <a:ext cx="11620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0" name="Google Shape;2100;p30"/>
          <p:cNvSpPr/>
          <p:nvPr/>
        </p:nvSpPr>
        <p:spPr>
          <a:xfrm rot="-206402">
            <a:off x="50254" y="3755498"/>
            <a:ext cx="1659891" cy="1730498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101" name="Google Shape;2101;p30"/>
          <p:cNvSpPr/>
          <p:nvPr/>
        </p:nvSpPr>
        <p:spPr>
          <a:xfrm rot="-206515">
            <a:off x="6231288" y="3952381"/>
            <a:ext cx="3477873" cy="1976937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102" name="Google Shape;2102;p30"/>
          <p:cNvSpPr txBox="1"/>
          <p:nvPr>
            <p:ph idx="8" type="subTitle"/>
          </p:nvPr>
        </p:nvSpPr>
        <p:spPr>
          <a:xfrm>
            <a:off x="-95250" y="3526775"/>
            <a:ext cx="3104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Most-Used Apps by Teenagers</a:t>
            </a:r>
            <a:endParaRPr sz="16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descr="Forms response chart. Question title: If so, what social media platform does/do your child/children use?. Number of responses: 33 responses." id="2103" name="Google Shape;2103;p30" title="If so, what social media platform does/do your child/children use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37" y="1562900"/>
            <a:ext cx="2464773" cy="1777588"/>
          </a:xfrm>
          <a:prstGeom prst="rect">
            <a:avLst/>
          </a:prstGeom>
          <a:noFill/>
          <a:ln cap="flat" cmpd="sng" w="19050">
            <a:solidFill>
              <a:srgbClr val="1912A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ms response chart. Question title: If so, what is your main concern for your child/children's safety?. Number of responses: 35 responses." id="2104" name="Google Shape;2104;p30" title="If so, what is your main concern for your child/children's safety?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5325" y="1771900"/>
            <a:ext cx="2868797" cy="1599699"/>
          </a:xfrm>
          <a:prstGeom prst="rect">
            <a:avLst/>
          </a:prstGeom>
          <a:noFill/>
          <a:ln cap="flat" cmpd="sng" w="19050">
            <a:solidFill>
              <a:srgbClr val="1912A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orms response chart. Question title: Are you interested in discovering a tool to prevent online harassment for your child/children's device/s?. Number of responses: 40 responses." id="2105" name="Google Shape;2105;p30" title="Are you interested in discovering a tool to prevent online harassment for your child/children's device/s?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5050" y="1900525"/>
            <a:ext cx="3174426" cy="1439976"/>
          </a:xfrm>
          <a:prstGeom prst="rect">
            <a:avLst/>
          </a:prstGeom>
          <a:noFill/>
          <a:ln cap="flat" cmpd="sng" w="19050">
            <a:solidFill>
              <a:srgbClr val="1912A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6" name="Google Shape;2106;p30"/>
          <p:cNvSpPr txBox="1"/>
          <p:nvPr/>
        </p:nvSpPr>
        <p:spPr>
          <a:xfrm>
            <a:off x="2932263" y="34223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User interest in a tool like this prior to its development</a:t>
            </a:r>
            <a:endParaRPr sz="16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107" name="Google Shape;2107;p30"/>
          <p:cNvSpPr txBox="1"/>
          <p:nvPr/>
        </p:nvSpPr>
        <p:spPr>
          <a:xfrm>
            <a:off x="6175325" y="3474563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Top Internet Safety Concerns</a:t>
            </a:r>
            <a:endParaRPr sz="16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AF9"/>
        </a:solidFill>
      </p:bgPr>
    </p:bg>
    <p:spTree>
      <p:nvGrpSpPr>
        <p:cNvPr id="211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1"/>
          <p:cNvSpPr txBox="1"/>
          <p:nvPr>
            <p:ph type="ctrTitle"/>
          </p:nvPr>
        </p:nvSpPr>
        <p:spPr>
          <a:xfrm>
            <a:off x="1752000" y="1572225"/>
            <a:ext cx="5640000" cy="23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Mindwise </a:t>
            </a:r>
            <a:r>
              <a:rPr b="1" lang="en" sz="47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App</a:t>
            </a:r>
            <a:r>
              <a:rPr b="1" lang="en" sz="50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 </a:t>
            </a:r>
            <a:endParaRPr b="1" sz="50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by Lumina Collective</a:t>
            </a:r>
            <a:endParaRPr sz="40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sp>
        <p:nvSpPr>
          <p:cNvPr id="2113" name="Google Shape;2113;p31"/>
          <p:cNvSpPr txBox="1"/>
          <p:nvPr>
            <p:ph idx="1" type="subTitle"/>
          </p:nvPr>
        </p:nvSpPr>
        <p:spPr>
          <a:xfrm>
            <a:off x="2180250" y="2961100"/>
            <a:ext cx="47835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Awareness Starts with Us </a:t>
            </a:r>
            <a:endParaRPr sz="2400"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  <p:pic>
        <p:nvPicPr>
          <p:cNvPr id="2114" name="Google Shape;2114;p31" title="mindwise-logo.png"/>
          <p:cNvPicPr preferRelativeResize="0"/>
          <p:nvPr/>
        </p:nvPicPr>
        <p:blipFill rotWithShape="1">
          <a:blip r:embed="rId3">
            <a:alphaModFix/>
          </a:blip>
          <a:srcRect b="35652" l="19927" r="16102" t="16633"/>
          <a:stretch/>
        </p:blipFill>
        <p:spPr>
          <a:xfrm>
            <a:off x="428625" y="113025"/>
            <a:ext cx="11620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5" name="Google Shape;2115;p31"/>
          <p:cNvSpPr/>
          <p:nvPr/>
        </p:nvSpPr>
        <p:spPr>
          <a:xfrm>
            <a:off x="18975" y="4114800"/>
            <a:ext cx="1571700" cy="1028700"/>
          </a:xfrm>
          <a:prstGeom prst="rect">
            <a:avLst/>
          </a:prstGeom>
          <a:solidFill>
            <a:srgbClr val="F4FAF9"/>
          </a:solidFill>
          <a:ln cap="flat" cmpd="sng" w="9525">
            <a:solidFill>
              <a:srgbClr val="F4FA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6" name="Google Shape;2116;p31"/>
          <p:cNvSpPr txBox="1"/>
          <p:nvPr/>
        </p:nvSpPr>
        <p:spPr>
          <a:xfrm>
            <a:off x="1076250" y="4685025"/>
            <a:ext cx="69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12A3"/>
                </a:solidFill>
                <a:latin typeface="Readex Pro"/>
                <a:ea typeface="Readex Pro"/>
                <a:cs typeface="Readex Pro"/>
                <a:sym typeface="Readex Pro"/>
              </a:rPr>
              <a:t>Technovation 2026</a:t>
            </a:r>
            <a:endParaRPr>
              <a:solidFill>
                <a:srgbClr val="1912A3"/>
              </a:solidFill>
              <a:latin typeface="Readex Pro"/>
              <a:ea typeface="Readex Pro"/>
              <a:cs typeface="Readex Pro"/>
              <a:sym typeface="Readex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ad Traffic Accident Reporting App Pitch Deck by Slidesgo">
  <a:themeElements>
    <a:clrScheme name="Simple Light">
      <a:dk1>
        <a:srgbClr val="553868"/>
      </a:dk1>
      <a:lt1>
        <a:srgbClr val="D2D1EE"/>
      </a:lt1>
      <a:dk2>
        <a:srgbClr val="FF9900"/>
      </a:dk2>
      <a:lt2>
        <a:srgbClr val="8162A7"/>
      </a:lt2>
      <a:accent1>
        <a:srgbClr val="897FBB"/>
      </a:accent1>
      <a:accent2>
        <a:srgbClr val="8F8BCF"/>
      </a:accent2>
      <a:accent3>
        <a:srgbClr val="C3AED5"/>
      </a:accent3>
      <a:accent4>
        <a:srgbClr val="D4C7E3"/>
      </a:accent4>
      <a:accent5>
        <a:srgbClr val="FFFFFF"/>
      </a:accent5>
      <a:accent6>
        <a:srgbClr val="FFFFFF"/>
      </a:accent6>
      <a:hlink>
        <a:srgbClr val="5538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