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rim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im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rimo-italic.fntdata"/><Relationship Id="rId6" Type="http://schemas.openxmlformats.org/officeDocument/2006/relationships/slide" Target="slides/slide1.xml"/><Relationship Id="rId18" Type="http://schemas.openxmlformats.org/officeDocument/2006/relationships/font" Target="fonts/Arim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9a9b5b342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9a9b5b342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9a9b5b342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9a9b5b342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9a9b5b342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9a9b5b342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9a9b5b34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9a9b5b34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9a9b5b342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9a9b5b342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9a9b5b342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9a9b5b342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9a9b5b342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9a9b5b342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9a9b5b342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9a9b5b342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9a9b5b342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9a9b5b342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a9b5b342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9a9b5b342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Mr9yJVbEtSXj-ZuXhY2JS95JwYqu-zkA/view" TargetMode="External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HikYfzPZpakRk_X4t8oSql_V7uuy-71C/view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1nelIcg-Fp28GXKsmPOFIQuvqyWaKyVB/view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549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3650" y="1267675"/>
            <a:ext cx="4636699" cy="26081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206350" y="2926025"/>
            <a:ext cx="47313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FisherSecurity by Bluering </a:t>
            </a:r>
            <a:endParaRPr sz="24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We catch scams, so you don’t </a:t>
            </a:r>
            <a:endParaRPr sz="24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5494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 title="4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600" y="152400"/>
            <a:ext cx="274279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5494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3650" y="1267675"/>
            <a:ext cx="4636699" cy="2608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3"/>
          <p:cNvSpPr txBox="1"/>
          <p:nvPr/>
        </p:nvSpPr>
        <p:spPr>
          <a:xfrm>
            <a:off x="2206350" y="2926025"/>
            <a:ext cx="47313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FisherSecurity by Bluering </a:t>
            </a:r>
            <a:endParaRPr sz="24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We catch scams, so you don’t </a:t>
            </a:r>
            <a:endParaRPr sz="24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5494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Screenshot 2026-05-06 at 10.29.43 AM.png"/>
          <p:cNvPicPr preferRelativeResize="0"/>
          <p:nvPr/>
        </p:nvPicPr>
        <p:blipFill rotWithShape="1">
          <a:blip r:embed="rId3">
            <a:alphaModFix/>
          </a:blip>
          <a:srcRect b="5105" l="-4029" r="2547" t="0"/>
          <a:stretch/>
        </p:blipFill>
        <p:spPr>
          <a:xfrm>
            <a:off x="162338" y="612200"/>
            <a:ext cx="8586327" cy="39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5494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 title="Screenshot 2026-05-06 at 10.51.46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775" y="111188"/>
            <a:ext cx="5880473" cy="4921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5494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 title="Screenshot 2026-05-06 at 11.09.49 AM.png"/>
          <p:cNvPicPr preferRelativeResize="0"/>
          <p:nvPr/>
        </p:nvPicPr>
        <p:blipFill rotWithShape="1">
          <a:blip r:embed="rId3">
            <a:alphaModFix/>
          </a:blip>
          <a:srcRect b="0" l="3855" r="4578" t="0"/>
          <a:stretch/>
        </p:blipFill>
        <p:spPr>
          <a:xfrm>
            <a:off x="3316213" y="152400"/>
            <a:ext cx="25115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5494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 title="2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600" y="152400"/>
            <a:ext cx="274279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5494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8" title="Screenshot 2026-05-06 at 10.27.44 AM.png"/>
          <p:cNvPicPr preferRelativeResize="0"/>
          <p:nvPr/>
        </p:nvPicPr>
        <p:blipFill rotWithShape="1">
          <a:blip r:embed="rId3">
            <a:alphaModFix/>
          </a:blip>
          <a:srcRect b="0" l="2992" r="2935" t="0"/>
          <a:stretch/>
        </p:blipFill>
        <p:spPr>
          <a:xfrm>
            <a:off x="272850" y="167425"/>
            <a:ext cx="8602373" cy="480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5494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9" title="Screenshot 2026-05-06 at 10.28.36 AM.png"/>
          <p:cNvPicPr preferRelativeResize="0"/>
          <p:nvPr/>
        </p:nvPicPr>
        <p:blipFill rotWithShape="1">
          <a:blip r:embed="rId3">
            <a:alphaModFix/>
          </a:blip>
          <a:srcRect b="0" l="2393" r="3410" t="0"/>
          <a:stretch/>
        </p:blipFill>
        <p:spPr>
          <a:xfrm>
            <a:off x="265400" y="522375"/>
            <a:ext cx="8613202" cy="409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5494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20" title="Screenshot 2026-05-06 at 10.31.12 AM.png"/>
          <p:cNvPicPr preferRelativeResize="0"/>
          <p:nvPr/>
        </p:nvPicPr>
        <p:blipFill rotWithShape="1">
          <a:blip r:embed="rId3">
            <a:alphaModFix/>
          </a:blip>
          <a:srcRect b="0" l="-955" r="4504" t="0"/>
          <a:stretch/>
        </p:blipFill>
        <p:spPr>
          <a:xfrm>
            <a:off x="162288" y="584125"/>
            <a:ext cx="8819425" cy="397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5494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 title="1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206" cy="4762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