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2"/>
  </p:notesMasterIdLst>
  <p:sldIdLst>
    <p:sldId id="256" r:id="rId5"/>
    <p:sldId id="295" r:id="rId6"/>
    <p:sldId id="362" r:id="rId7"/>
    <p:sldId id="368" r:id="rId8"/>
    <p:sldId id="369" r:id="rId9"/>
    <p:sldId id="412" r:id="rId10"/>
    <p:sldId id="373" r:id="rId11"/>
    <p:sldId id="411" r:id="rId12"/>
    <p:sldId id="375" r:id="rId13"/>
    <p:sldId id="377" r:id="rId14"/>
    <p:sldId id="378" r:id="rId15"/>
    <p:sldId id="380" r:id="rId16"/>
    <p:sldId id="381" r:id="rId17"/>
    <p:sldId id="413" r:id="rId18"/>
    <p:sldId id="383" r:id="rId19"/>
    <p:sldId id="414" r:id="rId20"/>
    <p:sldId id="408" r:id="rId21"/>
    <p:sldId id="363" r:id="rId22"/>
    <p:sldId id="386" r:id="rId23"/>
    <p:sldId id="387" r:id="rId24"/>
    <p:sldId id="388" r:id="rId25"/>
    <p:sldId id="390" r:id="rId26"/>
    <p:sldId id="391" r:id="rId27"/>
    <p:sldId id="392" r:id="rId28"/>
    <p:sldId id="393" r:id="rId29"/>
    <p:sldId id="394" r:id="rId30"/>
    <p:sldId id="395" r:id="rId31"/>
    <p:sldId id="396" r:id="rId32"/>
    <p:sldId id="397" r:id="rId33"/>
    <p:sldId id="398" r:id="rId34"/>
    <p:sldId id="399" r:id="rId35"/>
    <p:sldId id="400" r:id="rId36"/>
    <p:sldId id="401" r:id="rId37"/>
    <p:sldId id="402" r:id="rId38"/>
    <p:sldId id="403" r:id="rId39"/>
    <p:sldId id="367" r:id="rId40"/>
    <p:sldId id="366" r:id="rId41"/>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D426B-929B-467A-B87E-FAD725166971}" v="23" dt="2026-10-18T22:50:48.5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4"/>
    <p:restoredTop sz="94718"/>
  </p:normalViewPr>
  <p:slideViewPr>
    <p:cSldViewPr snapToGrid="0" snapToObjects="1">
      <p:cViewPr varScale="1">
        <p:scale>
          <a:sx n="91" d="100"/>
          <a:sy n="91" d="100"/>
        </p:scale>
        <p:origin x="82" y="2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ty Stanton" userId="95e9611ffc1c2c3a" providerId="LiveId" clId="{DB4C9A04-89F6-4C2D-9C1D-A3A48E34660E}"/>
    <pc:docChg chg="custSel addSld modSld">
      <pc:chgData name="Betty Stanton" userId="95e9611ffc1c2c3a" providerId="LiveId" clId="{DB4C9A04-89F6-4C2D-9C1D-A3A48E34660E}" dt="2026-10-18T23:00:46.967" v="2110" actId="20577"/>
      <pc:docMkLst>
        <pc:docMk/>
      </pc:docMkLst>
      <pc:sldChg chg="modSp">
        <pc:chgData name="Betty Stanton" userId="95e9611ffc1c2c3a" providerId="LiveId" clId="{DB4C9A04-89F6-4C2D-9C1D-A3A48E34660E}" dt="2026-10-18T22:31:50.793" v="12" actId="20577"/>
        <pc:sldMkLst>
          <pc:docMk/>
          <pc:sldMk cId="1456260340" sldId="256"/>
        </pc:sldMkLst>
        <pc:spChg chg="mod">
          <ac:chgData name="Betty Stanton" userId="95e9611ffc1c2c3a" providerId="LiveId" clId="{DB4C9A04-89F6-4C2D-9C1D-A3A48E34660E}" dt="2026-10-18T22:31:50.793" v="12" actId="20577"/>
          <ac:spMkLst>
            <pc:docMk/>
            <pc:sldMk cId="1456260340" sldId="256"/>
            <ac:spMk id="3" creationId="{942AA114-6078-346E-1F5F-520CADF82B7D}"/>
          </ac:spMkLst>
        </pc:spChg>
      </pc:sldChg>
      <pc:sldChg chg="modSp mod">
        <pc:chgData name="Betty Stanton" userId="95e9611ffc1c2c3a" providerId="LiveId" clId="{DB4C9A04-89F6-4C2D-9C1D-A3A48E34660E}" dt="2026-10-18T22:31:59.735" v="19" actId="20577"/>
        <pc:sldMkLst>
          <pc:docMk/>
          <pc:sldMk cId="3302537580" sldId="295"/>
        </pc:sldMkLst>
        <pc:spChg chg="mod">
          <ac:chgData name="Betty Stanton" userId="95e9611ffc1c2c3a" providerId="LiveId" clId="{DB4C9A04-89F6-4C2D-9C1D-A3A48E34660E}" dt="2026-10-18T22:31:59.735" v="19" actId="20577"/>
          <ac:spMkLst>
            <pc:docMk/>
            <pc:sldMk cId="3302537580" sldId="295"/>
            <ac:spMk id="2" creationId="{84BF805C-A5C9-50EB-0515-C3DCC267702D}"/>
          </ac:spMkLst>
        </pc:spChg>
      </pc:sldChg>
      <pc:sldChg chg="modSp mod">
        <pc:chgData name="Betty Stanton" userId="95e9611ffc1c2c3a" providerId="LiveId" clId="{DB4C9A04-89F6-4C2D-9C1D-A3A48E34660E}" dt="2026-10-18T22:32:21.753" v="36" actId="20577"/>
        <pc:sldMkLst>
          <pc:docMk/>
          <pc:sldMk cId="931013034" sldId="366"/>
        </pc:sldMkLst>
        <pc:spChg chg="mod">
          <ac:chgData name="Betty Stanton" userId="95e9611ffc1c2c3a" providerId="LiveId" clId="{DB4C9A04-89F6-4C2D-9C1D-A3A48E34660E}" dt="2026-10-18T22:32:15.503" v="26" actId="20577"/>
          <ac:spMkLst>
            <pc:docMk/>
            <pc:sldMk cId="931013034" sldId="366"/>
            <ac:spMk id="5" creationId="{77BBB025-E0AD-31F1-E86B-7E47BEC24435}"/>
          </ac:spMkLst>
        </pc:spChg>
        <pc:spChg chg="mod">
          <ac:chgData name="Betty Stanton" userId="95e9611ffc1c2c3a" providerId="LiveId" clId="{DB4C9A04-89F6-4C2D-9C1D-A3A48E34660E}" dt="2026-10-18T22:32:21.753" v="36" actId="20577"/>
          <ac:spMkLst>
            <pc:docMk/>
            <pc:sldMk cId="931013034" sldId="366"/>
            <ac:spMk id="8" creationId="{9F22EFF4-533B-E6DF-EB6E-73D8DA196E8C}"/>
          </ac:spMkLst>
        </pc:spChg>
      </pc:sldChg>
      <pc:sldChg chg="modSp mod">
        <pc:chgData name="Betty Stanton" userId="95e9611ffc1c2c3a" providerId="LiveId" clId="{DB4C9A04-89F6-4C2D-9C1D-A3A48E34660E}" dt="2026-10-18T22:33:17.240" v="71" actId="20577"/>
        <pc:sldMkLst>
          <pc:docMk/>
          <pc:sldMk cId="1199457798" sldId="368"/>
        </pc:sldMkLst>
        <pc:spChg chg="mod">
          <ac:chgData name="Betty Stanton" userId="95e9611ffc1c2c3a" providerId="LiveId" clId="{DB4C9A04-89F6-4C2D-9C1D-A3A48E34660E}" dt="2026-10-18T22:33:17.240" v="71" actId="20577"/>
          <ac:spMkLst>
            <pc:docMk/>
            <pc:sldMk cId="1199457798" sldId="368"/>
            <ac:spMk id="11" creationId="{272FB412-7652-041F-DAB3-79EA38C546BF}"/>
          </ac:spMkLst>
        </pc:spChg>
      </pc:sldChg>
      <pc:sldChg chg="modSp mod">
        <pc:chgData name="Betty Stanton" userId="95e9611ffc1c2c3a" providerId="LiveId" clId="{DB4C9A04-89F6-4C2D-9C1D-A3A48E34660E}" dt="2026-10-18T22:34:08.866" v="148" actId="20577"/>
        <pc:sldMkLst>
          <pc:docMk/>
          <pc:sldMk cId="2248176465" sldId="369"/>
        </pc:sldMkLst>
        <pc:spChg chg="mod">
          <ac:chgData name="Betty Stanton" userId="95e9611ffc1c2c3a" providerId="LiveId" clId="{DB4C9A04-89F6-4C2D-9C1D-A3A48E34660E}" dt="2026-10-18T22:34:08.866" v="148" actId="20577"/>
          <ac:spMkLst>
            <pc:docMk/>
            <pc:sldMk cId="2248176465" sldId="369"/>
            <ac:spMk id="11" creationId="{209044A1-1F2E-6AEF-C5A9-11FEB65C4B45}"/>
          </ac:spMkLst>
        </pc:spChg>
      </pc:sldChg>
      <pc:sldChg chg="modSp mod">
        <pc:chgData name="Betty Stanton" userId="95e9611ffc1c2c3a" providerId="LiveId" clId="{DB4C9A04-89F6-4C2D-9C1D-A3A48E34660E}" dt="2026-10-18T22:35:00.251" v="203" actId="20577"/>
        <pc:sldMkLst>
          <pc:docMk/>
          <pc:sldMk cId="4182442995" sldId="373"/>
        </pc:sldMkLst>
        <pc:spChg chg="mod">
          <ac:chgData name="Betty Stanton" userId="95e9611ffc1c2c3a" providerId="LiveId" clId="{DB4C9A04-89F6-4C2D-9C1D-A3A48E34660E}" dt="2026-10-18T22:35:00.251" v="203" actId="20577"/>
          <ac:spMkLst>
            <pc:docMk/>
            <pc:sldMk cId="4182442995" sldId="373"/>
            <ac:spMk id="11" creationId="{1A90CD0A-7098-BEF7-30B2-CF5D0E4CFEF4}"/>
          </ac:spMkLst>
        </pc:spChg>
      </pc:sldChg>
      <pc:sldChg chg="modSp mod">
        <pc:chgData name="Betty Stanton" userId="95e9611ffc1c2c3a" providerId="LiveId" clId="{DB4C9A04-89F6-4C2D-9C1D-A3A48E34660E}" dt="2026-10-18T22:37:07.640" v="342" actId="20577"/>
        <pc:sldMkLst>
          <pc:docMk/>
          <pc:sldMk cId="537723620" sldId="375"/>
        </pc:sldMkLst>
        <pc:spChg chg="mod">
          <ac:chgData name="Betty Stanton" userId="95e9611ffc1c2c3a" providerId="LiveId" clId="{DB4C9A04-89F6-4C2D-9C1D-A3A48E34660E}" dt="2026-10-18T22:37:07.640" v="342" actId="20577"/>
          <ac:spMkLst>
            <pc:docMk/>
            <pc:sldMk cId="537723620" sldId="375"/>
            <ac:spMk id="11" creationId="{792E5016-D028-B20B-2C5E-BE121C81A64F}"/>
          </ac:spMkLst>
        </pc:spChg>
      </pc:sldChg>
      <pc:sldChg chg="modSp mod">
        <pc:chgData name="Betty Stanton" userId="95e9611ffc1c2c3a" providerId="LiveId" clId="{DB4C9A04-89F6-4C2D-9C1D-A3A48E34660E}" dt="2026-10-18T22:37:24.694" v="361" actId="20577"/>
        <pc:sldMkLst>
          <pc:docMk/>
          <pc:sldMk cId="2064309260" sldId="377"/>
        </pc:sldMkLst>
        <pc:spChg chg="mod">
          <ac:chgData name="Betty Stanton" userId="95e9611ffc1c2c3a" providerId="LiveId" clId="{DB4C9A04-89F6-4C2D-9C1D-A3A48E34660E}" dt="2026-10-18T22:37:24.694" v="361" actId="20577"/>
          <ac:spMkLst>
            <pc:docMk/>
            <pc:sldMk cId="2064309260" sldId="377"/>
            <ac:spMk id="11" creationId="{28BF3582-F790-8E2F-7677-4AC2C29416EB}"/>
          </ac:spMkLst>
        </pc:spChg>
      </pc:sldChg>
      <pc:sldChg chg="modSp mod">
        <pc:chgData name="Betty Stanton" userId="95e9611ffc1c2c3a" providerId="LiveId" clId="{DB4C9A04-89F6-4C2D-9C1D-A3A48E34660E}" dt="2026-10-18T22:38:21.817" v="481" actId="20577"/>
        <pc:sldMkLst>
          <pc:docMk/>
          <pc:sldMk cId="2873292892" sldId="378"/>
        </pc:sldMkLst>
        <pc:spChg chg="mod">
          <ac:chgData name="Betty Stanton" userId="95e9611ffc1c2c3a" providerId="LiveId" clId="{DB4C9A04-89F6-4C2D-9C1D-A3A48E34660E}" dt="2026-10-18T22:38:21.817" v="481" actId="20577"/>
          <ac:spMkLst>
            <pc:docMk/>
            <pc:sldMk cId="2873292892" sldId="378"/>
            <ac:spMk id="11" creationId="{F3836B7F-CBCC-D749-476F-894C36B01B24}"/>
          </ac:spMkLst>
        </pc:spChg>
      </pc:sldChg>
      <pc:sldChg chg="modSp mod">
        <pc:chgData name="Betty Stanton" userId="95e9611ffc1c2c3a" providerId="LiveId" clId="{DB4C9A04-89F6-4C2D-9C1D-A3A48E34660E}" dt="2026-10-18T22:38:51.850" v="549" actId="20577"/>
        <pc:sldMkLst>
          <pc:docMk/>
          <pc:sldMk cId="3625532487" sldId="380"/>
        </pc:sldMkLst>
        <pc:spChg chg="mod">
          <ac:chgData name="Betty Stanton" userId="95e9611ffc1c2c3a" providerId="LiveId" clId="{DB4C9A04-89F6-4C2D-9C1D-A3A48E34660E}" dt="2026-10-18T22:38:51.850" v="549" actId="20577"/>
          <ac:spMkLst>
            <pc:docMk/>
            <pc:sldMk cId="3625532487" sldId="380"/>
            <ac:spMk id="11" creationId="{BDFC66A7-849D-D11C-7407-A802ACE0B62A}"/>
          </ac:spMkLst>
        </pc:spChg>
      </pc:sldChg>
      <pc:sldChg chg="modSp mod">
        <pc:chgData name="Betty Stanton" userId="95e9611ffc1c2c3a" providerId="LiveId" clId="{DB4C9A04-89F6-4C2D-9C1D-A3A48E34660E}" dt="2026-10-18T22:39:48.311" v="679" actId="20577"/>
        <pc:sldMkLst>
          <pc:docMk/>
          <pc:sldMk cId="2493950087" sldId="381"/>
        </pc:sldMkLst>
        <pc:spChg chg="mod">
          <ac:chgData name="Betty Stanton" userId="95e9611ffc1c2c3a" providerId="LiveId" clId="{DB4C9A04-89F6-4C2D-9C1D-A3A48E34660E}" dt="2026-10-18T22:39:48.311" v="679" actId="20577"/>
          <ac:spMkLst>
            <pc:docMk/>
            <pc:sldMk cId="2493950087" sldId="381"/>
            <ac:spMk id="11" creationId="{B05F70DD-AE67-21B4-88D3-5DE1CF57D71E}"/>
          </ac:spMkLst>
        </pc:spChg>
      </pc:sldChg>
      <pc:sldChg chg="modSp mod">
        <pc:chgData name="Betty Stanton" userId="95e9611ffc1c2c3a" providerId="LiveId" clId="{DB4C9A04-89F6-4C2D-9C1D-A3A48E34660E}" dt="2026-10-18T22:40:52.594" v="790" actId="20577"/>
        <pc:sldMkLst>
          <pc:docMk/>
          <pc:sldMk cId="1848810552" sldId="383"/>
        </pc:sldMkLst>
        <pc:spChg chg="mod">
          <ac:chgData name="Betty Stanton" userId="95e9611ffc1c2c3a" providerId="LiveId" clId="{DB4C9A04-89F6-4C2D-9C1D-A3A48E34660E}" dt="2026-10-18T22:40:52.594" v="790" actId="20577"/>
          <ac:spMkLst>
            <pc:docMk/>
            <pc:sldMk cId="1848810552" sldId="383"/>
            <ac:spMk id="11" creationId="{E7C24BE2-407F-0EBE-EDA0-CFF0FC7C1384}"/>
          </ac:spMkLst>
        </pc:spChg>
      </pc:sldChg>
      <pc:sldChg chg="modSp mod">
        <pc:chgData name="Betty Stanton" userId="95e9611ffc1c2c3a" providerId="LiveId" clId="{DB4C9A04-89F6-4C2D-9C1D-A3A48E34660E}" dt="2026-10-18T22:42:58.885" v="1019" actId="20577"/>
        <pc:sldMkLst>
          <pc:docMk/>
          <pc:sldMk cId="150572394" sldId="386"/>
        </pc:sldMkLst>
        <pc:spChg chg="mod">
          <ac:chgData name="Betty Stanton" userId="95e9611ffc1c2c3a" providerId="LiveId" clId="{DB4C9A04-89F6-4C2D-9C1D-A3A48E34660E}" dt="2026-10-18T22:42:58.885" v="1019" actId="20577"/>
          <ac:spMkLst>
            <pc:docMk/>
            <pc:sldMk cId="150572394" sldId="386"/>
            <ac:spMk id="11" creationId="{73AA6098-A862-C152-B105-A3E9E7AB6276}"/>
          </ac:spMkLst>
        </pc:spChg>
      </pc:sldChg>
      <pc:sldChg chg="modSp mod">
        <pc:chgData name="Betty Stanton" userId="95e9611ffc1c2c3a" providerId="LiveId" clId="{DB4C9A04-89F6-4C2D-9C1D-A3A48E34660E}" dt="2026-10-18T22:43:19.144" v="1060" actId="20577"/>
        <pc:sldMkLst>
          <pc:docMk/>
          <pc:sldMk cId="2144570577" sldId="387"/>
        </pc:sldMkLst>
        <pc:spChg chg="mod">
          <ac:chgData name="Betty Stanton" userId="95e9611ffc1c2c3a" providerId="LiveId" clId="{DB4C9A04-89F6-4C2D-9C1D-A3A48E34660E}" dt="2026-10-18T22:43:19.144" v="1060" actId="20577"/>
          <ac:spMkLst>
            <pc:docMk/>
            <pc:sldMk cId="2144570577" sldId="387"/>
            <ac:spMk id="11" creationId="{F5A9952F-D5F3-AB39-D419-BB42D29831A8}"/>
          </ac:spMkLst>
        </pc:spChg>
      </pc:sldChg>
      <pc:sldChg chg="modSp mod">
        <pc:chgData name="Betty Stanton" userId="95e9611ffc1c2c3a" providerId="LiveId" clId="{DB4C9A04-89F6-4C2D-9C1D-A3A48E34660E}" dt="2026-10-18T22:44:06.700" v="1133" actId="20577"/>
        <pc:sldMkLst>
          <pc:docMk/>
          <pc:sldMk cId="2458993933" sldId="388"/>
        </pc:sldMkLst>
        <pc:spChg chg="mod">
          <ac:chgData name="Betty Stanton" userId="95e9611ffc1c2c3a" providerId="LiveId" clId="{DB4C9A04-89F6-4C2D-9C1D-A3A48E34660E}" dt="2026-10-18T22:44:06.700" v="1133" actId="20577"/>
          <ac:spMkLst>
            <pc:docMk/>
            <pc:sldMk cId="2458993933" sldId="388"/>
            <ac:spMk id="11" creationId="{31172BD2-6B56-B554-683F-5F3F033F10F6}"/>
          </ac:spMkLst>
        </pc:spChg>
      </pc:sldChg>
      <pc:sldChg chg="modSp mod">
        <pc:chgData name="Betty Stanton" userId="95e9611ffc1c2c3a" providerId="LiveId" clId="{DB4C9A04-89F6-4C2D-9C1D-A3A48E34660E}" dt="2026-10-18T22:44:52.975" v="1162" actId="20577"/>
        <pc:sldMkLst>
          <pc:docMk/>
          <pc:sldMk cId="671045286" sldId="390"/>
        </pc:sldMkLst>
        <pc:spChg chg="mod">
          <ac:chgData name="Betty Stanton" userId="95e9611ffc1c2c3a" providerId="LiveId" clId="{DB4C9A04-89F6-4C2D-9C1D-A3A48E34660E}" dt="2026-10-18T22:44:52.975" v="1162" actId="20577"/>
          <ac:spMkLst>
            <pc:docMk/>
            <pc:sldMk cId="671045286" sldId="390"/>
            <ac:spMk id="11" creationId="{7961A1AA-D991-01AF-7CBB-3FCBDB082B4D}"/>
          </ac:spMkLst>
        </pc:spChg>
      </pc:sldChg>
      <pc:sldChg chg="modSp mod">
        <pc:chgData name="Betty Stanton" userId="95e9611ffc1c2c3a" providerId="LiveId" clId="{DB4C9A04-89F6-4C2D-9C1D-A3A48E34660E}" dt="2026-10-18T22:45:25.323" v="1213" actId="20577"/>
        <pc:sldMkLst>
          <pc:docMk/>
          <pc:sldMk cId="3073229615" sldId="391"/>
        </pc:sldMkLst>
        <pc:spChg chg="mod">
          <ac:chgData name="Betty Stanton" userId="95e9611ffc1c2c3a" providerId="LiveId" clId="{DB4C9A04-89F6-4C2D-9C1D-A3A48E34660E}" dt="2026-10-18T22:45:25.323" v="1213" actId="20577"/>
          <ac:spMkLst>
            <pc:docMk/>
            <pc:sldMk cId="3073229615" sldId="391"/>
            <ac:spMk id="11" creationId="{AB5B26D7-095E-1E17-D3EA-A12E0741653D}"/>
          </ac:spMkLst>
        </pc:spChg>
      </pc:sldChg>
      <pc:sldChg chg="modSp mod">
        <pc:chgData name="Betty Stanton" userId="95e9611ffc1c2c3a" providerId="LiveId" clId="{DB4C9A04-89F6-4C2D-9C1D-A3A48E34660E}" dt="2026-10-18T22:46:08.504" v="1312" actId="20577"/>
        <pc:sldMkLst>
          <pc:docMk/>
          <pc:sldMk cId="601286965" sldId="392"/>
        </pc:sldMkLst>
        <pc:spChg chg="mod">
          <ac:chgData name="Betty Stanton" userId="95e9611ffc1c2c3a" providerId="LiveId" clId="{DB4C9A04-89F6-4C2D-9C1D-A3A48E34660E}" dt="2026-10-18T22:46:08.504" v="1312" actId="20577"/>
          <ac:spMkLst>
            <pc:docMk/>
            <pc:sldMk cId="601286965" sldId="392"/>
            <ac:spMk id="11" creationId="{2F32E93E-9349-3AE3-DBD1-91510EF92E4B}"/>
          </ac:spMkLst>
        </pc:spChg>
      </pc:sldChg>
      <pc:sldChg chg="modSp mod">
        <pc:chgData name="Betty Stanton" userId="95e9611ffc1c2c3a" providerId="LiveId" clId="{DB4C9A04-89F6-4C2D-9C1D-A3A48E34660E}" dt="2026-10-18T22:46:45.834" v="1369" actId="20577"/>
        <pc:sldMkLst>
          <pc:docMk/>
          <pc:sldMk cId="2493697433" sldId="393"/>
        </pc:sldMkLst>
        <pc:spChg chg="mod">
          <ac:chgData name="Betty Stanton" userId="95e9611ffc1c2c3a" providerId="LiveId" clId="{DB4C9A04-89F6-4C2D-9C1D-A3A48E34660E}" dt="2026-10-18T22:46:45.834" v="1369" actId="20577"/>
          <ac:spMkLst>
            <pc:docMk/>
            <pc:sldMk cId="2493697433" sldId="393"/>
            <ac:spMk id="11" creationId="{C538A662-F2F2-A1C4-939A-B09A7A178CB8}"/>
          </ac:spMkLst>
        </pc:spChg>
      </pc:sldChg>
      <pc:sldChg chg="modSp mod">
        <pc:chgData name="Betty Stanton" userId="95e9611ffc1c2c3a" providerId="LiveId" clId="{DB4C9A04-89F6-4C2D-9C1D-A3A48E34660E}" dt="2026-10-18T22:47:07.681" v="1396" actId="20577"/>
        <pc:sldMkLst>
          <pc:docMk/>
          <pc:sldMk cId="3670826520" sldId="394"/>
        </pc:sldMkLst>
        <pc:spChg chg="mod">
          <ac:chgData name="Betty Stanton" userId="95e9611ffc1c2c3a" providerId="LiveId" clId="{DB4C9A04-89F6-4C2D-9C1D-A3A48E34660E}" dt="2026-10-18T22:47:07.681" v="1396" actId="20577"/>
          <ac:spMkLst>
            <pc:docMk/>
            <pc:sldMk cId="3670826520" sldId="394"/>
            <ac:spMk id="11" creationId="{D878A8FD-7A64-562D-7B54-5C20E037F5DB}"/>
          </ac:spMkLst>
        </pc:spChg>
      </pc:sldChg>
      <pc:sldChg chg="modSp mod">
        <pc:chgData name="Betty Stanton" userId="95e9611ffc1c2c3a" providerId="LiveId" clId="{DB4C9A04-89F6-4C2D-9C1D-A3A48E34660E}" dt="2026-10-18T22:47:20.622" v="1415" actId="20577"/>
        <pc:sldMkLst>
          <pc:docMk/>
          <pc:sldMk cId="626739" sldId="395"/>
        </pc:sldMkLst>
        <pc:spChg chg="mod">
          <ac:chgData name="Betty Stanton" userId="95e9611ffc1c2c3a" providerId="LiveId" clId="{DB4C9A04-89F6-4C2D-9C1D-A3A48E34660E}" dt="2026-10-18T22:47:20.622" v="1415" actId="20577"/>
          <ac:spMkLst>
            <pc:docMk/>
            <pc:sldMk cId="626739" sldId="395"/>
            <ac:spMk id="11" creationId="{CA6FFB75-75DB-EA3D-D679-8BF717CBA94B}"/>
          </ac:spMkLst>
        </pc:spChg>
      </pc:sldChg>
      <pc:sldChg chg="modSp mod">
        <pc:chgData name="Betty Stanton" userId="95e9611ffc1c2c3a" providerId="LiveId" clId="{DB4C9A04-89F6-4C2D-9C1D-A3A48E34660E}" dt="2026-10-18T23:00:46.967" v="2110" actId="20577"/>
        <pc:sldMkLst>
          <pc:docMk/>
          <pc:sldMk cId="2278784505" sldId="396"/>
        </pc:sldMkLst>
        <pc:spChg chg="mod">
          <ac:chgData name="Betty Stanton" userId="95e9611ffc1c2c3a" providerId="LiveId" clId="{DB4C9A04-89F6-4C2D-9C1D-A3A48E34660E}" dt="2026-10-18T23:00:46.967" v="2110" actId="20577"/>
          <ac:spMkLst>
            <pc:docMk/>
            <pc:sldMk cId="2278784505" sldId="396"/>
            <ac:spMk id="11" creationId="{8D3F7143-3E89-6157-527A-BC923413FEC2}"/>
          </ac:spMkLst>
        </pc:spChg>
      </pc:sldChg>
      <pc:sldChg chg="modSp mod">
        <pc:chgData name="Betty Stanton" userId="95e9611ffc1c2c3a" providerId="LiveId" clId="{DB4C9A04-89F6-4C2D-9C1D-A3A48E34660E}" dt="2026-10-18T22:48:20.177" v="1495" actId="20577"/>
        <pc:sldMkLst>
          <pc:docMk/>
          <pc:sldMk cId="2574682357" sldId="397"/>
        </pc:sldMkLst>
        <pc:spChg chg="mod">
          <ac:chgData name="Betty Stanton" userId="95e9611ffc1c2c3a" providerId="LiveId" clId="{DB4C9A04-89F6-4C2D-9C1D-A3A48E34660E}" dt="2026-10-18T22:48:20.177" v="1495" actId="20577"/>
          <ac:spMkLst>
            <pc:docMk/>
            <pc:sldMk cId="2574682357" sldId="397"/>
            <ac:spMk id="11" creationId="{892416DF-8265-F8F3-CFE2-97517454B99B}"/>
          </ac:spMkLst>
        </pc:spChg>
      </pc:sldChg>
      <pc:sldChg chg="modSp mod">
        <pc:chgData name="Betty Stanton" userId="95e9611ffc1c2c3a" providerId="LiveId" clId="{DB4C9A04-89F6-4C2D-9C1D-A3A48E34660E}" dt="2026-10-18T22:48:55.673" v="1624" actId="20577"/>
        <pc:sldMkLst>
          <pc:docMk/>
          <pc:sldMk cId="3016507279" sldId="398"/>
        </pc:sldMkLst>
        <pc:spChg chg="mod">
          <ac:chgData name="Betty Stanton" userId="95e9611ffc1c2c3a" providerId="LiveId" clId="{DB4C9A04-89F6-4C2D-9C1D-A3A48E34660E}" dt="2026-10-18T22:48:55.673" v="1624" actId="20577"/>
          <ac:spMkLst>
            <pc:docMk/>
            <pc:sldMk cId="3016507279" sldId="398"/>
            <ac:spMk id="11" creationId="{060269A9-52F2-5EBE-CC23-3D1846E135E7}"/>
          </ac:spMkLst>
        </pc:spChg>
      </pc:sldChg>
      <pc:sldChg chg="modSp mod">
        <pc:chgData name="Betty Stanton" userId="95e9611ffc1c2c3a" providerId="LiveId" clId="{DB4C9A04-89F6-4C2D-9C1D-A3A48E34660E}" dt="2026-10-18T22:49:30.428" v="1715" actId="20577"/>
        <pc:sldMkLst>
          <pc:docMk/>
          <pc:sldMk cId="2879369559" sldId="399"/>
        </pc:sldMkLst>
        <pc:spChg chg="mod">
          <ac:chgData name="Betty Stanton" userId="95e9611ffc1c2c3a" providerId="LiveId" clId="{DB4C9A04-89F6-4C2D-9C1D-A3A48E34660E}" dt="2026-10-18T22:49:30.428" v="1715" actId="20577"/>
          <ac:spMkLst>
            <pc:docMk/>
            <pc:sldMk cId="2879369559" sldId="399"/>
            <ac:spMk id="11" creationId="{94FB1485-2291-64CC-02C7-373FA7FFC1AB}"/>
          </ac:spMkLst>
        </pc:spChg>
      </pc:sldChg>
      <pc:sldChg chg="modSp mod">
        <pc:chgData name="Betty Stanton" userId="95e9611ffc1c2c3a" providerId="LiveId" clId="{DB4C9A04-89F6-4C2D-9C1D-A3A48E34660E}" dt="2026-10-18T22:50:05.424" v="1802" actId="20577"/>
        <pc:sldMkLst>
          <pc:docMk/>
          <pc:sldMk cId="258405044" sldId="400"/>
        </pc:sldMkLst>
        <pc:spChg chg="mod">
          <ac:chgData name="Betty Stanton" userId="95e9611ffc1c2c3a" providerId="LiveId" clId="{DB4C9A04-89F6-4C2D-9C1D-A3A48E34660E}" dt="2026-10-18T22:50:05.424" v="1802" actId="20577"/>
          <ac:spMkLst>
            <pc:docMk/>
            <pc:sldMk cId="258405044" sldId="400"/>
            <ac:spMk id="11" creationId="{7417D82E-E01A-0803-CC86-C83C4C4510B8}"/>
          </ac:spMkLst>
        </pc:spChg>
      </pc:sldChg>
      <pc:sldChg chg="modSp mod">
        <pc:chgData name="Betty Stanton" userId="95e9611ffc1c2c3a" providerId="LiveId" clId="{DB4C9A04-89F6-4C2D-9C1D-A3A48E34660E}" dt="2026-10-18T22:50:36.331" v="1862" actId="20577"/>
        <pc:sldMkLst>
          <pc:docMk/>
          <pc:sldMk cId="3395318008" sldId="401"/>
        </pc:sldMkLst>
        <pc:spChg chg="mod">
          <ac:chgData name="Betty Stanton" userId="95e9611ffc1c2c3a" providerId="LiveId" clId="{DB4C9A04-89F6-4C2D-9C1D-A3A48E34660E}" dt="2026-10-18T22:50:36.331" v="1862" actId="20577"/>
          <ac:spMkLst>
            <pc:docMk/>
            <pc:sldMk cId="3395318008" sldId="401"/>
            <ac:spMk id="11" creationId="{80EBEE4B-0B7B-9310-F8A0-1277C769D9A7}"/>
          </ac:spMkLst>
        </pc:spChg>
      </pc:sldChg>
      <pc:sldChg chg="modSp mod">
        <pc:chgData name="Betty Stanton" userId="95e9611ffc1c2c3a" providerId="LiveId" clId="{DB4C9A04-89F6-4C2D-9C1D-A3A48E34660E}" dt="2026-10-18T22:50:54.973" v="1885" actId="20577"/>
        <pc:sldMkLst>
          <pc:docMk/>
          <pc:sldMk cId="3924127340" sldId="402"/>
        </pc:sldMkLst>
        <pc:spChg chg="mod">
          <ac:chgData name="Betty Stanton" userId="95e9611ffc1c2c3a" providerId="LiveId" clId="{DB4C9A04-89F6-4C2D-9C1D-A3A48E34660E}" dt="2026-10-18T22:50:54.973" v="1885" actId="20577"/>
          <ac:spMkLst>
            <pc:docMk/>
            <pc:sldMk cId="3924127340" sldId="402"/>
            <ac:spMk id="11" creationId="{C865FC03-5730-F9D9-A612-3FB363E47CF4}"/>
          </ac:spMkLst>
        </pc:spChg>
      </pc:sldChg>
      <pc:sldChg chg="modSp mod">
        <pc:chgData name="Betty Stanton" userId="95e9611ffc1c2c3a" providerId="LiveId" clId="{DB4C9A04-89F6-4C2D-9C1D-A3A48E34660E}" dt="2026-10-18T22:51:37.982" v="1984" actId="20577"/>
        <pc:sldMkLst>
          <pc:docMk/>
          <pc:sldMk cId="137272206" sldId="403"/>
        </pc:sldMkLst>
        <pc:spChg chg="mod">
          <ac:chgData name="Betty Stanton" userId="95e9611ffc1c2c3a" providerId="LiveId" clId="{DB4C9A04-89F6-4C2D-9C1D-A3A48E34660E}" dt="2026-10-18T22:51:37.982" v="1984" actId="20577"/>
          <ac:spMkLst>
            <pc:docMk/>
            <pc:sldMk cId="137272206" sldId="403"/>
            <ac:spMk id="11" creationId="{9D8E6E9E-A195-E79F-13A6-C12385443F02}"/>
          </ac:spMkLst>
        </pc:spChg>
      </pc:sldChg>
      <pc:sldChg chg="modSp mod">
        <pc:chgData name="Betty Stanton" userId="95e9611ffc1c2c3a" providerId="LiveId" clId="{DB4C9A04-89F6-4C2D-9C1D-A3A48E34660E}" dt="2026-10-18T22:42:30.937" v="963" actId="20577"/>
        <pc:sldMkLst>
          <pc:docMk/>
          <pc:sldMk cId="2839710916" sldId="408"/>
        </pc:sldMkLst>
        <pc:spChg chg="mod">
          <ac:chgData name="Betty Stanton" userId="95e9611ffc1c2c3a" providerId="LiveId" clId="{DB4C9A04-89F6-4C2D-9C1D-A3A48E34660E}" dt="2026-10-18T22:42:30.937" v="963" actId="20577"/>
          <ac:spMkLst>
            <pc:docMk/>
            <pc:sldMk cId="2839710916" sldId="408"/>
            <ac:spMk id="11" creationId="{6C10344F-3FF6-53BC-F39C-25E8D59EE0B4}"/>
          </ac:spMkLst>
        </pc:spChg>
      </pc:sldChg>
      <pc:sldChg chg="modSp mod">
        <pc:chgData name="Betty Stanton" userId="95e9611ffc1c2c3a" providerId="LiveId" clId="{DB4C9A04-89F6-4C2D-9C1D-A3A48E34660E}" dt="2026-10-18T22:36:13.328" v="251" actId="20577"/>
        <pc:sldMkLst>
          <pc:docMk/>
          <pc:sldMk cId="3292366362" sldId="411"/>
        </pc:sldMkLst>
        <pc:spChg chg="mod">
          <ac:chgData name="Betty Stanton" userId="95e9611ffc1c2c3a" providerId="LiveId" clId="{DB4C9A04-89F6-4C2D-9C1D-A3A48E34660E}" dt="2026-10-18T22:36:13.328" v="251" actId="20577"/>
          <ac:spMkLst>
            <pc:docMk/>
            <pc:sldMk cId="3292366362" sldId="411"/>
            <ac:spMk id="11" creationId="{027929CB-EF85-BB1E-CBAD-5F284033CF87}"/>
          </ac:spMkLst>
        </pc:spChg>
      </pc:sldChg>
      <pc:sldChg chg="modSp add mod">
        <pc:chgData name="Betty Stanton" userId="95e9611ffc1c2c3a" providerId="LiveId" clId="{DB4C9A04-89F6-4C2D-9C1D-A3A48E34660E}" dt="2026-10-18T22:34:43.153" v="202" actId="20577"/>
        <pc:sldMkLst>
          <pc:docMk/>
          <pc:sldMk cId="34709441" sldId="412"/>
        </pc:sldMkLst>
        <pc:spChg chg="mod">
          <ac:chgData name="Betty Stanton" userId="95e9611ffc1c2c3a" providerId="LiveId" clId="{DB4C9A04-89F6-4C2D-9C1D-A3A48E34660E}" dt="2026-10-18T22:34:43.153" v="202" actId="20577"/>
          <ac:spMkLst>
            <pc:docMk/>
            <pc:sldMk cId="34709441" sldId="412"/>
            <ac:spMk id="11" creationId="{64E22D66-ADF3-D5A4-259A-1CB59AD52182}"/>
          </ac:spMkLst>
        </pc:spChg>
        <pc:spChg chg="mod">
          <ac:chgData name="Betty Stanton" userId="95e9611ffc1c2c3a" providerId="LiveId" clId="{DB4C9A04-89F6-4C2D-9C1D-A3A48E34660E}" dt="2026-10-18T22:34:30.417" v="172" actId="20577"/>
          <ac:spMkLst>
            <pc:docMk/>
            <pc:sldMk cId="34709441" sldId="412"/>
            <ac:spMk id="12" creationId="{80D2B143-EBCB-BEE9-D9C3-8D6DDED5B7F2}"/>
          </ac:spMkLst>
        </pc:spChg>
      </pc:sldChg>
      <pc:sldChg chg="modSp add mod">
        <pc:chgData name="Betty Stanton" userId="95e9611ffc1c2c3a" providerId="LiveId" clId="{DB4C9A04-89F6-4C2D-9C1D-A3A48E34660E}" dt="2026-10-18T22:40:26.322" v="723" actId="20577"/>
        <pc:sldMkLst>
          <pc:docMk/>
          <pc:sldMk cId="3057807071" sldId="413"/>
        </pc:sldMkLst>
        <pc:spChg chg="mod">
          <ac:chgData name="Betty Stanton" userId="95e9611ffc1c2c3a" providerId="LiveId" clId="{DB4C9A04-89F6-4C2D-9C1D-A3A48E34660E}" dt="2026-10-18T22:40:26.322" v="723" actId="20577"/>
          <ac:spMkLst>
            <pc:docMk/>
            <pc:sldMk cId="3057807071" sldId="413"/>
            <ac:spMk id="11" creationId="{465462EC-8AC2-137B-31C2-D417C17BF36C}"/>
          </ac:spMkLst>
        </pc:spChg>
        <pc:spChg chg="mod">
          <ac:chgData name="Betty Stanton" userId="95e9611ffc1c2c3a" providerId="LiveId" clId="{DB4C9A04-89F6-4C2D-9C1D-A3A48E34660E}" dt="2026-10-18T22:40:15.176" v="702" actId="20577"/>
          <ac:spMkLst>
            <pc:docMk/>
            <pc:sldMk cId="3057807071" sldId="413"/>
            <ac:spMk id="12" creationId="{57626E28-6DD0-D497-29A5-9127306C0E69}"/>
          </ac:spMkLst>
        </pc:spChg>
      </pc:sldChg>
      <pc:sldChg chg="modSp add mod">
        <pc:chgData name="Betty Stanton" userId="95e9611ffc1c2c3a" providerId="LiveId" clId="{DB4C9A04-89F6-4C2D-9C1D-A3A48E34660E}" dt="2026-10-18T22:41:49.732" v="901" actId="20577"/>
        <pc:sldMkLst>
          <pc:docMk/>
          <pc:sldMk cId="2532356860" sldId="414"/>
        </pc:sldMkLst>
        <pc:spChg chg="mod">
          <ac:chgData name="Betty Stanton" userId="95e9611ffc1c2c3a" providerId="LiveId" clId="{DB4C9A04-89F6-4C2D-9C1D-A3A48E34660E}" dt="2026-10-18T22:41:49.732" v="901" actId="20577"/>
          <ac:spMkLst>
            <pc:docMk/>
            <pc:sldMk cId="2532356860" sldId="414"/>
            <ac:spMk id="11" creationId="{8B6B00A6-2A3B-FE5D-247E-6A60922B7011}"/>
          </ac:spMkLst>
        </pc:spChg>
        <pc:spChg chg="mod">
          <ac:chgData name="Betty Stanton" userId="95e9611ffc1c2c3a" providerId="LiveId" clId="{DB4C9A04-89F6-4C2D-9C1D-A3A48E34660E}" dt="2026-10-18T22:41:16.346" v="817" actId="20577"/>
          <ac:spMkLst>
            <pc:docMk/>
            <pc:sldMk cId="2532356860" sldId="414"/>
            <ac:spMk id="12" creationId="{78D46BB5-90F3-5E92-56A1-28349E5BAA7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D3CA3B-6FFF-8E4B-8564-9BF322D7F4EF}" type="datetimeFigureOut">
              <a:rPr lang="en-US" smtClean="0"/>
              <a:t>10/18/2026</a:t>
            </a:fld>
            <a:endParaRPr lang="en-US" dirty="0"/>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F1EAC3-25C7-104C-99C2-19941016B69E}" type="slidenum">
              <a:rPr lang="en-US" smtClean="0"/>
              <a:t>‹#›</a:t>
            </a:fld>
            <a:endParaRPr lang="en-US" dirty="0"/>
          </a:p>
        </p:txBody>
      </p:sp>
    </p:spTree>
    <p:extLst>
      <p:ext uri="{BB962C8B-B14F-4D97-AF65-F5344CB8AC3E}">
        <p14:creationId xmlns:p14="http://schemas.microsoft.com/office/powerpoint/2010/main" val="1842066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71646-D01B-2342-D2C6-D1A979E79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48479-73E4-7402-EC81-6C6471448C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86E077-482A-0FBE-7A90-1AD2A09EB7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C941B2-CD56-CE31-8A42-82356F78481F}"/>
              </a:ext>
            </a:extLst>
          </p:cNvPr>
          <p:cNvSpPr>
            <a:spLocks noGrp="1"/>
          </p:cNvSpPr>
          <p:nvPr>
            <p:ph type="sldNum" sz="quarter" idx="5"/>
          </p:nvPr>
        </p:nvSpPr>
        <p:spPr/>
        <p:txBody>
          <a:bodyPr/>
          <a:lstStyle/>
          <a:p>
            <a:fld id="{25F1EAC3-25C7-104C-99C2-19941016B69E}" type="slidenum">
              <a:rPr lang="en-US" smtClean="0"/>
              <a:t>37</a:t>
            </a:fld>
            <a:endParaRPr lang="en-US" dirty="0"/>
          </a:p>
        </p:txBody>
      </p:sp>
    </p:spTree>
    <p:extLst>
      <p:ext uri="{BB962C8B-B14F-4D97-AF65-F5344CB8AC3E}">
        <p14:creationId xmlns:p14="http://schemas.microsoft.com/office/powerpoint/2010/main" val="4111068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36" name="Background Frame">
            <a:extLst>
              <a:ext uri="{FF2B5EF4-FFF2-40B4-BE49-F238E27FC236}">
                <a16:creationId xmlns:a16="http://schemas.microsoft.com/office/drawing/2014/main" id="{63836590-C693-E44E-888F-68C1A1F87EBF}"/>
              </a:ext>
              <a:ext uri="{C183D7F6-B498-43B3-948B-1728B52AA6E4}">
                <adec:decorative xmlns:adec="http://schemas.microsoft.com/office/drawing/2017/decorative" val="1"/>
              </a:ext>
            </a:extLst>
          </p:cNvPr>
          <p:cNvGrpSpPr/>
          <p:nvPr userDrawn="1"/>
        </p:nvGrpSpPr>
        <p:grpSpPr>
          <a:xfrm>
            <a:off x="-50546" y="-43815"/>
            <a:ext cx="10159618" cy="7859903"/>
            <a:chOff x="-50546" y="-43815"/>
            <a:chExt cx="10159618" cy="7859903"/>
          </a:xfrm>
        </p:grpSpPr>
        <p:sp>
          <p:nvSpPr>
            <p:cNvPr id="33" name="Rectangle 32">
              <a:extLst>
                <a:ext uri="{FF2B5EF4-FFF2-40B4-BE49-F238E27FC236}">
                  <a16:creationId xmlns:a16="http://schemas.microsoft.com/office/drawing/2014/main" id="{3CE49855-1ACB-4144-9FD0-906D9279351C}"/>
                </a:ext>
              </a:extLst>
            </p:cNvPr>
            <p:cNvSpPr/>
            <p:nvPr userDrawn="1"/>
          </p:nvSpPr>
          <p:spPr>
            <a:xfrm>
              <a:off x="716214" y="804553"/>
              <a:ext cx="8625972" cy="6163294"/>
            </a:xfrm>
            <a:prstGeom prst="rect">
              <a:avLst/>
            </a:prstGeom>
            <a:noFill/>
            <a:ln w="34925" cap="rnd">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Graphic 31">
              <a:extLst>
                <a:ext uri="{FF2B5EF4-FFF2-40B4-BE49-F238E27FC236}">
                  <a16:creationId xmlns:a16="http://schemas.microsoft.com/office/drawing/2014/main" id="{74758229-A4F9-CA41-80CF-06243BACDEB7}"/>
                </a:ext>
              </a:extLst>
            </p:cNvPr>
            <p:cNvSpPr/>
            <p:nvPr/>
          </p:nvSpPr>
          <p:spPr>
            <a:xfrm>
              <a:off x="-50546" y="-43815"/>
              <a:ext cx="10159618" cy="7859903"/>
            </a:xfrm>
            <a:custGeom>
              <a:avLst/>
              <a:gdLst>
                <a:gd name="connsiteX0" fmla="*/ 0 w 10159618"/>
                <a:gd name="connsiteY0" fmla="*/ 0 h 7859903"/>
                <a:gd name="connsiteX1" fmla="*/ 0 w 10159618"/>
                <a:gd name="connsiteY1" fmla="*/ 7859903 h 7859903"/>
                <a:gd name="connsiteX2" fmla="*/ 10159619 w 10159618"/>
                <a:gd name="connsiteY2" fmla="*/ 7859903 h 7859903"/>
                <a:gd name="connsiteX3" fmla="*/ 10159619 w 10159618"/>
                <a:gd name="connsiteY3" fmla="*/ 0 h 7859903"/>
                <a:gd name="connsiteX4" fmla="*/ 0 w 10159618"/>
                <a:gd name="connsiteY4" fmla="*/ 0 h 7859903"/>
                <a:gd name="connsiteX5" fmla="*/ 9536430 w 10159618"/>
                <a:gd name="connsiteY5" fmla="*/ 7166356 h 7859903"/>
                <a:gd name="connsiteX6" fmla="*/ 625348 w 10159618"/>
                <a:gd name="connsiteY6" fmla="*/ 7166356 h 7859903"/>
                <a:gd name="connsiteX7" fmla="*/ 625348 w 10159618"/>
                <a:gd name="connsiteY7" fmla="*/ 693674 h 7859903"/>
                <a:gd name="connsiteX8" fmla="*/ 9536430 w 10159618"/>
                <a:gd name="connsiteY8" fmla="*/ 693674 h 7859903"/>
                <a:gd name="connsiteX9" fmla="*/ 9536430 w 10159618"/>
                <a:gd name="connsiteY9" fmla="*/ 7166356 h 785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59618" h="7859903">
                  <a:moveTo>
                    <a:pt x="0" y="0"/>
                  </a:moveTo>
                  <a:lnTo>
                    <a:pt x="0" y="7859903"/>
                  </a:lnTo>
                  <a:lnTo>
                    <a:pt x="10159619" y="7859903"/>
                  </a:lnTo>
                  <a:lnTo>
                    <a:pt x="10159619" y="0"/>
                  </a:lnTo>
                  <a:lnTo>
                    <a:pt x="0" y="0"/>
                  </a:lnTo>
                  <a:close/>
                  <a:moveTo>
                    <a:pt x="9536430" y="7166356"/>
                  </a:moveTo>
                  <a:lnTo>
                    <a:pt x="625348" y="7166356"/>
                  </a:lnTo>
                  <a:lnTo>
                    <a:pt x="625348" y="693674"/>
                  </a:lnTo>
                  <a:lnTo>
                    <a:pt x="9536430" y="693674"/>
                  </a:lnTo>
                  <a:lnTo>
                    <a:pt x="9536430" y="7166356"/>
                  </a:lnTo>
                  <a:close/>
                </a:path>
              </a:pathLst>
            </a:custGeom>
            <a:solidFill>
              <a:schemeClr val="accent1"/>
            </a:solidFill>
            <a:ln w="12700" cap="flat">
              <a:noFill/>
              <a:prstDash val="solid"/>
              <a:miter/>
            </a:ln>
          </p:spPr>
          <p:txBody>
            <a:bodyPr rtlCol="0" anchor="ctr"/>
            <a:lstStyle/>
            <a:p>
              <a:endParaRPr lang="en-US" dirty="0"/>
            </a:p>
          </p:txBody>
        </p:sp>
      </p:grpSp>
      <p:sp>
        <p:nvSpPr>
          <p:cNvPr id="24" name="Employee of the month">
            <a:extLst>
              <a:ext uri="{FF2B5EF4-FFF2-40B4-BE49-F238E27FC236}">
                <a16:creationId xmlns:a16="http://schemas.microsoft.com/office/drawing/2014/main" id="{6EA09C00-57E5-E64D-930E-8C0789FD3876}"/>
              </a:ext>
            </a:extLst>
          </p:cNvPr>
          <p:cNvSpPr>
            <a:spLocks noGrp="1"/>
          </p:cNvSpPr>
          <p:nvPr>
            <p:ph type="title"/>
          </p:nvPr>
        </p:nvSpPr>
        <p:spPr>
          <a:xfrm>
            <a:off x="668086" y="1746673"/>
            <a:ext cx="8674100" cy="361950"/>
          </a:xfrm>
          <a:prstGeom prst="rect">
            <a:avLst/>
          </a:prstGeom>
        </p:spPr>
        <p:txBody>
          <a:bodyPr/>
          <a:lstStyle>
            <a:lvl1pPr>
              <a:defRPr>
                <a:latin typeface="+mj-lt"/>
              </a:defRPr>
            </a:lvl1pPr>
          </a:lstStyle>
          <a:p>
            <a:endParaRPr lang="en-US" dirty="0"/>
          </a:p>
        </p:txBody>
      </p:sp>
      <p:sp>
        <p:nvSpPr>
          <p:cNvPr id="9" name="awarded to">
            <a:extLst>
              <a:ext uri="{FF2B5EF4-FFF2-40B4-BE49-F238E27FC236}">
                <a16:creationId xmlns:a16="http://schemas.microsoft.com/office/drawing/2014/main" id="{83503226-5D2A-194C-A9D5-8F8876826B3C}"/>
              </a:ext>
            </a:extLst>
          </p:cNvPr>
          <p:cNvSpPr>
            <a:spLocks noGrp="1"/>
          </p:cNvSpPr>
          <p:nvPr>
            <p:ph type="body" sz="quarter" idx="10"/>
          </p:nvPr>
        </p:nvSpPr>
        <p:spPr>
          <a:xfrm>
            <a:off x="3337718" y="2703158"/>
            <a:ext cx="3382963" cy="375094"/>
          </a:xfrm>
          <a:prstGeom prst="rect">
            <a:avLst/>
          </a:prstGeom>
        </p:spPr>
        <p:txBody>
          <a:bodyPr/>
          <a:lstStyle>
            <a:lvl1pPr marL="0" indent="0" algn="ctr">
              <a:buNone/>
              <a:defRPr sz="1800">
                <a:latin typeface="+mn-lt"/>
              </a:defRPr>
            </a:lvl1pPr>
          </a:lstStyle>
          <a:p>
            <a:pPr lvl="0"/>
            <a:endParaRPr lang="en-US" dirty="0"/>
          </a:p>
        </p:txBody>
      </p:sp>
      <p:sp>
        <p:nvSpPr>
          <p:cNvPr id="14" name="Name">
            <a:extLst>
              <a:ext uri="{FF2B5EF4-FFF2-40B4-BE49-F238E27FC236}">
                <a16:creationId xmlns:a16="http://schemas.microsoft.com/office/drawing/2014/main" id="{609494BD-D9F4-A14A-AADA-EF7ABEF7BBB7}"/>
              </a:ext>
            </a:extLst>
          </p:cNvPr>
          <p:cNvSpPr>
            <a:spLocks noGrp="1"/>
          </p:cNvSpPr>
          <p:nvPr>
            <p:ph type="body" sz="quarter" idx="12"/>
          </p:nvPr>
        </p:nvSpPr>
        <p:spPr>
          <a:xfrm>
            <a:off x="692149" y="3219450"/>
            <a:ext cx="8674099" cy="1114425"/>
          </a:xfrm>
          <a:prstGeom prst="rect">
            <a:avLst/>
          </a:prstGeom>
        </p:spPr>
        <p:txBody>
          <a:bodyPr/>
          <a:lstStyle>
            <a:lvl1pPr marL="0" indent="0" algn="ctr">
              <a:buNone/>
              <a:defRPr sz="6600" b="1" i="0">
                <a:latin typeface="+mj-lt"/>
              </a:defRPr>
            </a:lvl1pPr>
          </a:lstStyle>
          <a:p>
            <a:pPr lvl="0"/>
            <a:endParaRPr lang="en-US" dirty="0"/>
          </a:p>
        </p:txBody>
      </p:sp>
      <p:sp>
        <p:nvSpPr>
          <p:cNvPr id="15" name="in recognition of your dedication, passion, and hard work">
            <a:extLst>
              <a:ext uri="{FF2B5EF4-FFF2-40B4-BE49-F238E27FC236}">
                <a16:creationId xmlns:a16="http://schemas.microsoft.com/office/drawing/2014/main" id="{66A63EC3-3C12-F642-A16C-25832BBD9B01}"/>
              </a:ext>
            </a:extLst>
          </p:cNvPr>
          <p:cNvSpPr>
            <a:spLocks noGrp="1"/>
          </p:cNvSpPr>
          <p:nvPr>
            <p:ph type="body" sz="quarter" idx="13"/>
          </p:nvPr>
        </p:nvSpPr>
        <p:spPr>
          <a:xfrm>
            <a:off x="1291588" y="4352162"/>
            <a:ext cx="7475220" cy="793984"/>
          </a:xfrm>
          <a:prstGeom prst="rect">
            <a:avLst/>
          </a:prstGeom>
        </p:spPr>
        <p:txBody>
          <a:bodyPr/>
          <a:lstStyle>
            <a:lvl1pPr marL="0" indent="0" algn="ctr">
              <a:buNone/>
              <a:defRPr sz="1800">
                <a:latin typeface="+mn-lt"/>
              </a:defRPr>
            </a:lvl1pPr>
          </a:lstStyle>
          <a:p>
            <a:pPr lvl="0"/>
            <a:endParaRPr lang="en-US" dirty="0"/>
          </a:p>
        </p:txBody>
      </p:sp>
      <p:cxnSp>
        <p:nvCxnSpPr>
          <p:cNvPr id="19" name="Signed line">
            <a:extLst>
              <a:ext uri="{FF2B5EF4-FFF2-40B4-BE49-F238E27FC236}">
                <a16:creationId xmlns:a16="http://schemas.microsoft.com/office/drawing/2014/main" id="{6334E13E-A9E4-3741-8AEB-E4C98C3E62D0}"/>
              </a:ext>
              <a:ext uri="{C183D7F6-B498-43B3-948B-1728B52AA6E4}">
                <adec:decorative xmlns:adec="http://schemas.microsoft.com/office/drawing/2017/decorative" val="1"/>
              </a:ext>
            </a:extLst>
          </p:cNvPr>
          <p:cNvCxnSpPr>
            <a:cxnSpLocks/>
          </p:cNvCxnSpPr>
          <p:nvPr userDrawn="1"/>
        </p:nvCxnSpPr>
        <p:spPr>
          <a:xfrm>
            <a:off x="1941237" y="6165518"/>
            <a:ext cx="2746058" cy="0"/>
          </a:xfrm>
          <a:prstGeom prst="line">
            <a:avLst/>
          </a:prstGeom>
          <a:ln w="9525" cap="rnd"/>
        </p:spPr>
        <p:style>
          <a:lnRef idx="1">
            <a:schemeClr val="dk1"/>
          </a:lnRef>
          <a:fillRef idx="0">
            <a:schemeClr val="dk1"/>
          </a:fillRef>
          <a:effectRef idx="0">
            <a:schemeClr val="dk1"/>
          </a:effectRef>
          <a:fontRef idx="minor">
            <a:schemeClr val="tx1"/>
          </a:fontRef>
        </p:style>
      </p:cxnSp>
      <p:sp>
        <p:nvSpPr>
          <p:cNvPr id="40" name="Ribbon">
            <a:extLst>
              <a:ext uri="{FF2B5EF4-FFF2-40B4-BE49-F238E27FC236}">
                <a16:creationId xmlns:a16="http://schemas.microsoft.com/office/drawing/2014/main" id="{98B9C3A6-9561-D542-831A-CFACD4D66CDA}"/>
              </a:ext>
              <a:ext uri="{C183D7F6-B498-43B3-948B-1728B52AA6E4}">
                <adec:decorative xmlns:adec="http://schemas.microsoft.com/office/drawing/2017/decorative" val="1"/>
              </a:ext>
            </a:extLst>
          </p:cNvPr>
          <p:cNvSpPr/>
          <p:nvPr userDrawn="1"/>
        </p:nvSpPr>
        <p:spPr>
          <a:xfrm>
            <a:off x="1270471" y="-43815"/>
            <a:ext cx="623448" cy="1767855"/>
          </a:xfrm>
          <a:custGeom>
            <a:avLst/>
            <a:gdLst>
              <a:gd name="connsiteX0" fmla="*/ 0 w 579257"/>
              <a:gd name="connsiteY0" fmla="*/ 1642597 h 1642597"/>
              <a:gd name="connsiteX1" fmla="*/ 289571 w 579257"/>
              <a:gd name="connsiteY1" fmla="*/ 1451006 h 1642597"/>
              <a:gd name="connsiteX2" fmla="*/ 579258 w 579257"/>
              <a:gd name="connsiteY2" fmla="*/ 1642597 h 1642597"/>
              <a:gd name="connsiteX3" fmla="*/ 579258 w 579257"/>
              <a:gd name="connsiteY3" fmla="*/ 0 h 1642597"/>
              <a:gd name="connsiteX4" fmla="*/ 0 w 579257"/>
              <a:gd name="connsiteY4" fmla="*/ 0 h 1642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257" h="1642597">
                <a:moveTo>
                  <a:pt x="0" y="1642597"/>
                </a:moveTo>
                <a:lnTo>
                  <a:pt x="289571" y="1451006"/>
                </a:lnTo>
                <a:lnTo>
                  <a:pt x="579258" y="1642597"/>
                </a:lnTo>
                <a:lnTo>
                  <a:pt x="579258" y="0"/>
                </a:lnTo>
                <a:lnTo>
                  <a:pt x="0" y="0"/>
                </a:lnTo>
                <a:close/>
              </a:path>
            </a:pathLst>
          </a:custGeom>
          <a:solidFill>
            <a:schemeClr val="accent2"/>
          </a:solidFill>
          <a:ln w="11430" cap="flat">
            <a:noFill/>
            <a:prstDash val="solid"/>
            <a:miter/>
          </a:ln>
        </p:spPr>
        <p:txBody>
          <a:bodyPr rtlCol="0" anchor="ctr"/>
          <a:lstStyle/>
          <a:p>
            <a:endParaRPr lang="en-US" dirty="0"/>
          </a:p>
        </p:txBody>
      </p:sp>
      <p:sp>
        <p:nvSpPr>
          <p:cNvPr id="26" name="Text Placeholder 4">
            <a:extLst>
              <a:ext uri="{FF2B5EF4-FFF2-40B4-BE49-F238E27FC236}">
                <a16:creationId xmlns:a16="http://schemas.microsoft.com/office/drawing/2014/main" id="{876A1714-ED57-AC4F-9CA2-C17DD645BC5E}"/>
              </a:ext>
            </a:extLst>
          </p:cNvPr>
          <p:cNvSpPr>
            <a:spLocks noGrp="1"/>
          </p:cNvSpPr>
          <p:nvPr>
            <p:ph type="body" sz="quarter" idx="17"/>
          </p:nvPr>
        </p:nvSpPr>
        <p:spPr>
          <a:xfrm>
            <a:off x="5323358" y="5608991"/>
            <a:ext cx="3227110" cy="512763"/>
          </a:xfrm>
          <a:prstGeom prst="rect">
            <a:avLst/>
          </a:prstGeom>
        </p:spPr>
        <p:txBody>
          <a:bodyPr anchor="b"/>
          <a:lstStyle>
            <a:lvl1pPr marL="0" indent="0">
              <a:buNone/>
              <a:defRPr sz="1800">
                <a:solidFill>
                  <a:schemeClr val="tx1"/>
                </a:solidFill>
                <a:latin typeface="+mn-lt"/>
              </a:defRPr>
            </a:lvl1pPr>
            <a:lvl2pPr>
              <a:defRPr sz="1400"/>
            </a:lvl2pPr>
            <a:lvl3pPr>
              <a:defRPr sz="1200"/>
            </a:lvl3pPr>
            <a:lvl4pPr>
              <a:defRPr sz="1100"/>
            </a:lvl4pPr>
            <a:lvl5pPr>
              <a:defRPr sz="1100"/>
            </a:lvl5pPr>
          </a:lstStyle>
          <a:p>
            <a:pPr lvl="0"/>
            <a:endParaRPr lang="en-US" dirty="0"/>
          </a:p>
        </p:txBody>
      </p:sp>
      <p:sp>
        <p:nvSpPr>
          <p:cNvPr id="5" name="Text Placeholder 4">
            <a:extLst>
              <a:ext uri="{FF2B5EF4-FFF2-40B4-BE49-F238E27FC236}">
                <a16:creationId xmlns:a16="http://schemas.microsoft.com/office/drawing/2014/main" id="{F8D4CB8A-E87E-5243-91E2-23DB061DE716}"/>
              </a:ext>
            </a:extLst>
          </p:cNvPr>
          <p:cNvSpPr>
            <a:spLocks noGrp="1"/>
          </p:cNvSpPr>
          <p:nvPr>
            <p:ph type="body" sz="quarter" idx="15"/>
          </p:nvPr>
        </p:nvSpPr>
        <p:spPr>
          <a:xfrm>
            <a:off x="1837063" y="6236009"/>
            <a:ext cx="3227110" cy="512763"/>
          </a:xfrm>
          <a:prstGeom prst="rect">
            <a:avLst/>
          </a:prstGeom>
        </p:spPr>
        <p:txBody>
          <a:bodyPr/>
          <a:lstStyle>
            <a:lvl1pPr marL="0" indent="0">
              <a:buNone/>
              <a:defRPr sz="1400">
                <a:solidFill>
                  <a:schemeClr val="bg1">
                    <a:lumMod val="50000"/>
                  </a:schemeClr>
                </a:solidFill>
                <a:latin typeface="+mn-lt"/>
              </a:defRPr>
            </a:lvl1pPr>
            <a:lvl2pPr>
              <a:defRPr sz="1400"/>
            </a:lvl2pPr>
            <a:lvl3pPr>
              <a:defRPr sz="1200"/>
            </a:lvl3pPr>
            <a:lvl4pPr>
              <a:defRPr sz="1100"/>
            </a:lvl4pPr>
            <a:lvl5pPr>
              <a:defRPr sz="1100"/>
            </a:lvl5pPr>
          </a:lstStyle>
          <a:p>
            <a:pPr lvl="0"/>
            <a:endParaRPr lang="en-US" dirty="0"/>
          </a:p>
        </p:txBody>
      </p:sp>
      <p:cxnSp>
        <p:nvCxnSpPr>
          <p:cNvPr id="23" name="Signed line">
            <a:extLst>
              <a:ext uri="{FF2B5EF4-FFF2-40B4-BE49-F238E27FC236}">
                <a16:creationId xmlns:a16="http://schemas.microsoft.com/office/drawing/2014/main" id="{4B66B59D-F8B2-3B48-BAEE-850FE70643E3}"/>
              </a:ext>
              <a:ext uri="{C183D7F6-B498-43B3-948B-1728B52AA6E4}">
                <adec:decorative xmlns:adec="http://schemas.microsoft.com/office/drawing/2017/decorative" val="1"/>
              </a:ext>
            </a:extLst>
          </p:cNvPr>
          <p:cNvCxnSpPr>
            <a:cxnSpLocks/>
          </p:cNvCxnSpPr>
          <p:nvPr userDrawn="1"/>
        </p:nvCxnSpPr>
        <p:spPr>
          <a:xfrm>
            <a:off x="5415957" y="6165518"/>
            <a:ext cx="2746058" cy="0"/>
          </a:xfrm>
          <a:prstGeom prst="line">
            <a:avLst/>
          </a:prstGeom>
          <a:ln w="9525" cap="rnd"/>
        </p:spPr>
        <p:style>
          <a:lnRef idx="1">
            <a:schemeClr val="dk1"/>
          </a:lnRef>
          <a:fillRef idx="0">
            <a:schemeClr val="dk1"/>
          </a:fillRef>
          <a:effectRef idx="0">
            <a:schemeClr val="dk1"/>
          </a:effectRef>
          <a:fontRef idx="minor">
            <a:schemeClr val="tx1"/>
          </a:fontRef>
        </p:style>
      </p:cxnSp>
      <p:sp>
        <p:nvSpPr>
          <p:cNvPr id="25" name="Text Placeholder 4">
            <a:extLst>
              <a:ext uri="{FF2B5EF4-FFF2-40B4-BE49-F238E27FC236}">
                <a16:creationId xmlns:a16="http://schemas.microsoft.com/office/drawing/2014/main" id="{BF68F02C-BA1E-924F-8ACD-DEE85CF2EF24}"/>
              </a:ext>
            </a:extLst>
          </p:cNvPr>
          <p:cNvSpPr>
            <a:spLocks noGrp="1"/>
          </p:cNvSpPr>
          <p:nvPr>
            <p:ph type="body" sz="quarter" idx="16"/>
          </p:nvPr>
        </p:nvSpPr>
        <p:spPr>
          <a:xfrm>
            <a:off x="5311783" y="6236009"/>
            <a:ext cx="3227110" cy="512763"/>
          </a:xfrm>
          <a:prstGeom prst="rect">
            <a:avLst/>
          </a:prstGeom>
        </p:spPr>
        <p:txBody>
          <a:bodyPr/>
          <a:lstStyle>
            <a:lvl1pPr marL="0" indent="0">
              <a:buNone/>
              <a:defRPr sz="1400">
                <a:solidFill>
                  <a:schemeClr val="bg1">
                    <a:lumMod val="50000"/>
                  </a:schemeClr>
                </a:solidFill>
                <a:latin typeface="+mn-lt"/>
              </a:defRPr>
            </a:lvl1pPr>
            <a:lvl2pPr>
              <a:defRPr sz="1400"/>
            </a:lvl2pPr>
            <a:lvl3pPr>
              <a:defRPr sz="1200"/>
            </a:lvl3pPr>
            <a:lvl4pPr>
              <a:defRPr sz="1100"/>
            </a:lvl4pPr>
            <a:lvl5pPr>
              <a:defRPr sz="1100"/>
            </a:lvl5pPr>
          </a:lstStyle>
          <a:p>
            <a:pPr lvl="0"/>
            <a:endParaRPr lang="en-US" dirty="0"/>
          </a:p>
        </p:txBody>
      </p:sp>
    </p:spTree>
    <p:extLst>
      <p:ext uri="{BB962C8B-B14F-4D97-AF65-F5344CB8AC3E}">
        <p14:creationId xmlns:p14="http://schemas.microsoft.com/office/powerpoint/2010/main" val="1015376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F4E480B-94D6-46F9-A2B6-B98D311FDC19}"/>
              </a:ext>
            </a:extLst>
          </p:cNvPr>
          <p:cNvGrpSpPr/>
          <p:nvPr/>
        </p:nvGrpSpPr>
        <p:grpSpPr>
          <a:xfrm>
            <a:off x="1" y="0"/>
            <a:ext cx="10058399" cy="7776480"/>
            <a:chOff x="1" y="0"/>
            <a:chExt cx="12191999" cy="6861600"/>
          </a:xfrm>
        </p:grpSpPr>
        <p:sp>
          <p:nvSpPr>
            <p:cNvPr id="10" name="Rectangle 9">
              <a:extLst>
                <a:ext uri="{FF2B5EF4-FFF2-40B4-BE49-F238E27FC236}">
                  <a16:creationId xmlns:a16="http://schemas.microsoft.com/office/drawing/2014/main" id="{07183CDE-91A1-40C3-8E80-66F89E1C2D53}"/>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sp>
          <p:nvSpPr>
            <p:cNvPr id="11" name="Oval 10">
              <a:extLst>
                <a:ext uri="{FF2B5EF4-FFF2-40B4-BE49-F238E27FC236}">
                  <a16:creationId xmlns:a16="http://schemas.microsoft.com/office/drawing/2014/main" id="{A6756515-F9AA-46BD-8DD2-AA15BA492AC0}"/>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sp>
          <p:nvSpPr>
            <p:cNvPr id="12" name="Oval 11">
              <a:extLst>
                <a:ext uri="{FF2B5EF4-FFF2-40B4-BE49-F238E27FC236}">
                  <a16:creationId xmlns:a16="http://schemas.microsoft.com/office/drawing/2014/main" id="{ABA365E2-8B71-408B-9092-0104216AC7AC}"/>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dirty="0"/>
            </a:p>
          </p:txBody>
        </p:sp>
        <p:grpSp>
          <p:nvGrpSpPr>
            <p:cNvPr id="13" name="Group 12">
              <a:extLst>
                <a:ext uri="{FF2B5EF4-FFF2-40B4-BE49-F238E27FC236}">
                  <a16:creationId xmlns:a16="http://schemas.microsoft.com/office/drawing/2014/main" id="{BEDB8D7A-1BF6-4CDB-B93A-7736955F5043}"/>
                </a:ext>
              </a:extLst>
            </p:cNvPr>
            <p:cNvGrpSpPr>
              <a:grpSpLocks noChangeAspect="1"/>
            </p:cNvGrpSpPr>
            <p:nvPr/>
          </p:nvGrpSpPr>
          <p:grpSpPr>
            <a:xfrm>
              <a:off x="690092" y="0"/>
              <a:ext cx="10800000" cy="6858000"/>
              <a:chOff x="2328000" y="0"/>
              <a:chExt cx="2880000" cy="1440000"/>
            </a:xfrm>
          </p:grpSpPr>
          <p:sp>
            <p:nvSpPr>
              <p:cNvPr id="18" name="Rectangle 17">
                <a:extLst>
                  <a:ext uri="{FF2B5EF4-FFF2-40B4-BE49-F238E27FC236}">
                    <a16:creationId xmlns:a16="http://schemas.microsoft.com/office/drawing/2014/main" id="{5AACD774-5167-46C7-8A62-6E2FE4BE9469}"/>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sp>
            <p:nvSpPr>
              <p:cNvPr id="19" name="Rectangle 18">
                <a:extLst>
                  <a:ext uri="{FF2B5EF4-FFF2-40B4-BE49-F238E27FC236}">
                    <a16:creationId xmlns:a16="http://schemas.microsoft.com/office/drawing/2014/main" id="{06E0F2D8-452E-48F9-9912-C47EAEAE180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grpSp>
        <p:grpSp>
          <p:nvGrpSpPr>
            <p:cNvPr id="14" name="Group 13">
              <a:extLst>
                <a:ext uri="{FF2B5EF4-FFF2-40B4-BE49-F238E27FC236}">
                  <a16:creationId xmlns:a16="http://schemas.microsoft.com/office/drawing/2014/main" id="{91FBBF95-430B-427C-A6E8-DB899217FC00}"/>
                </a:ext>
              </a:extLst>
            </p:cNvPr>
            <p:cNvGrpSpPr>
              <a:grpSpLocks noChangeAspect="1"/>
            </p:cNvGrpSpPr>
            <p:nvPr/>
          </p:nvGrpSpPr>
          <p:grpSpPr>
            <a:xfrm rot="5400000">
              <a:off x="7048499" y="1714500"/>
              <a:ext cx="6858000" cy="3429000"/>
              <a:chOff x="0" y="0"/>
              <a:chExt cx="2880000" cy="1440000"/>
            </a:xfrm>
          </p:grpSpPr>
          <p:sp>
            <p:nvSpPr>
              <p:cNvPr id="16" name="Rectangle 15">
                <a:extLst>
                  <a:ext uri="{FF2B5EF4-FFF2-40B4-BE49-F238E27FC236}">
                    <a16:creationId xmlns:a16="http://schemas.microsoft.com/office/drawing/2014/main" id="{BEE64698-3ED2-4395-B7FC-65248E437E0A}"/>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sp>
            <p:nvSpPr>
              <p:cNvPr id="17" name="Rectangle 16">
                <a:extLst>
                  <a:ext uri="{FF2B5EF4-FFF2-40B4-BE49-F238E27FC236}">
                    <a16:creationId xmlns:a16="http://schemas.microsoft.com/office/drawing/2014/main" id="{FE20B1E1-CE09-4C2A-A3FB-DB8026C54E9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grpSp>
        <p:sp>
          <p:nvSpPr>
            <p:cNvPr id="15" name="Rectangle 14">
              <a:extLst>
                <a:ext uri="{FF2B5EF4-FFF2-40B4-BE49-F238E27FC236}">
                  <a16:creationId xmlns:a16="http://schemas.microsoft.com/office/drawing/2014/main" id="{0CB2405B-A907-48B3-906A-FB3573C0B282}"/>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grpSp>
      <p:sp>
        <p:nvSpPr>
          <p:cNvPr id="20" name="Rectangle 19">
            <a:extLst>
              <a:ext uri="{FF2B5EF4-FFF2-40B4-BE49-F238E27FC236}">
                <a16:creationId xmlns:a16="http://schemas.microsoft.com/office/drawing/2014/main" id="{6DC8E2D9-6729-4614-8667-C1016D3182E4}"/>
              </a:ext>
            </a:extLst>
          </p:cNvPr>
          <p:cNvSpPr/>
          <p:nvPr/>
        </p:nvSpPr>
        <p:spPr>
          <a:xfrm>
            <a:off x="0" y="0"/>
            <a:ext cx="10058400" cy="77724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dirty="0"/>
          </a:p>
        </p:txBody>
      </p:sp>
      <p:sp>
        <p:nvSpPr>
          <p:cNvPr id="2" name="Title 1">
            <a:extLst>
              <a:ext uri="{FF2B5EF4-FFF2-40B4-BE49-F238E27FC236}">
                <a16:creationId xmlns:a16="http://schemas.microsoft.com/office/drawing/2014/main" id="{85CEEBB1-1A1F-4A2C-B805-719CF98F68AB}"/>
              </a:ext>
            </a:extLst>
          </p:cNvPr>
          <p:cNvSpPr>
            <a:spLocks noGrp="1"/>
          </p:cNvSpPr>
          <p:nvPr>
            <p:ph type="ctrTitle"/>
          </p:nvPr>
        </p:nvSpPr>
        <p:spPr>
          <a:xfrm>
            <a:off x="445501" y="612000"/>
            <a:ext cx="9149475" cy="4304400"/>
          </a:xfrm>
        </p:spPr>
        <p:txBody>
          <a:bodyPr anchor="b"/>
          <a:lstStyle>
            <a:lvl1pPr algn="l">
              <a:defRPr sz="726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D6CC87B-ED2D-4303-BD40-E7AF14C03EF1}"/>
              </a:ext>
            </a:extLst>
          </p:cNvPr>
          <p:cNvSpPr>
            <a:spLocks noGrp="1"/>
          </p:cNvSpPr>
          <p:nvPr>
            <p:ph type="subTitle" idx="1"/>
          </p:nvPr>
        </p:nvSpPr>
        <p:spPr>
          <a:xfrm>
            <a:off x="445500" y="5109633"/>
            <a:ext cx="6059924" cy="2040254"/>
          </a:xfrm>
        </p:spPr>
        <p:txBody>
          <a:bodyPr/>
          <a:lstStyle>
            <a:lvl1pPr marL="0" indent="0" algn="l">
              <a:buNone/>
              <a:defRPr sz="1320" cap="all" spc="248" baseline="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5D880B4-5679-491C-963F-EC47B048C559}"/>
              </a:ext>
            </a:extLst>
          </p:cNvPr>
          <p:cNvSpPr>
            <a:spLocks noGrp="1"/>
          </p:cNvSpPr>
          <p:nvPr>
            <p:ph type="dt" sz="half" idx="10"/>
          </p:nvPr>
        </p:nvSpPr>
        <p:spPr/>
        <p:txBody>
          <a:bodyPr/>
          <a:lstStyle/>
          <a:p>
            <a:fld id="{7CF0BCE0-945C-4FDF-95A1-2149B1FF5B83}" type="datetimeFigureOut">
              <a:rPr lang="en-US" smtClean="0"/>
              <a:t>10/18/2026</a:t>
            </a:fld>
            <a:endParaRPr lang="en-US"/>
          </a:p>
        </p:txBody>
      </p:sp>
      <p:sp>
        <p:nvSpPr>
          <p:cNvPr id="5" name="Footer Placeholder 4">
            <a:extLst>
              <a:ext uri="{FF2B5EF4-FFF2-40B4-BE49-F238E27FC236}">
                <a16:creationId xmlns:a16="http://schemas.microsoft.com/office/drawing/2014/main" id="{01865D6D-3F98-4BE8-A069-B96409902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CD51D-8E06-4959-88C9-647415079FC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3034261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0103401"/>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defTabSz="1005840" rtl="0" eaLnBrk="1" latinLnBrk="0" hangingPunct="1">
        <a:lnSpc>
          <a:spcPct val="90000"/>
        </a:lnSpc>
        <a:spcBef>
          <a:spcPct val="0"/>
        </a:spcBef>
        <a:buNone/>
        <a:defRPr sz="2800" b="1" i="0" kern="1200">
          <a:solidFill>
            <a:schemeClr val="tx1"/>
          </a:solidFill>
          <a:latin typeface="Garamond" panose="02020404030301010803" pitchFamily="18" charset="0"/>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2BCB2-C509-1FFF-2BBD-C24835499D3F}"/>
              </a:ext>
            </a:extLst>
          </p:cNvPr>
          <p:cNvSpPr>
            <a:spLocks noGrp="1"/>
          </p:cNvSpPr>
          <p:nvPr>
            <p:ph type="ctrTitle"/>
          </p:nvPr>
        </p:nvSpPr>
        <p:spPr>
          <a:xfrm>
            <a:off x="445500" y="1502775"/>
            <a:ext cx="3712963" cy="3514347"/>
          </a:xfrm>
        </p:spPr>
        <p:txBody>
          <a:bodyPr>
            <a:normAutofit/>
          </a:bodyPr>
          <a:lstStyle/>
          <a:p>
            <a:r>
              <a:rPr lang="en-US" dirty="0"/>
              <a:t>JHS Online Awards</a:t>
            </a:r>
          </a:p>
        </p:txBody>
      </p:sp>
      <p:sp>
        <p:nvSpPr>
          <p:cNvPr id="3" name="Subtitle 2">
            <a:extLst>
              <a:ext uri="{FF2B5EF4-FFF2-40B4-BE49-F238E27FC236}">
                <a16:creationId xmlns:a16="http://schemas.microsoft.com/office/drawing/2014/main" id="{942AA114-6078-346E-1F5F-520CADF82B7D}"/>
              </a:ext>
            </a:extLst>
          </p:cNvPr>
          <p:cNvSpPr>
            <a:spLocks noGrp="1"/>
          </p:cNvSpPr>
          <p:nvPr>
            <p:ph type="subTitle" idx="1"/>
          </p:nvPr>
        </p:nvSpPr>
        <p:spPr>
          <a:xfrm>
            <a:off x="445500" y="5172768"/>
            <a:ext cx="3712963" cy="1955055"/>
          </a:xfrm>
        </p:spPr>
        <p:txBody>
          <a:bodyPr>
            <a:normAutofit/>
          </a:bodyPr>
          <a:lstStyle/>
          <a:p>
            <a:r>
              <a:rPr lang="en-US" dirty="0"/>
              <a:t>October 2026</a:t>
            </a:r>
          </a:p>
          <a:p>
            <a:endParaRPr lang="en-US" dirty="0"/>
          </a:p>
          <a:p>
            <a:r>
              <a:rPr lang="en-US" dirty="0"/>
              <a:t>35 Schools</a:t>
            </a:r>
          </a:p>
          <a:p>
            <a:r>
              <a:rPr lang="en-US" dirty="0"/>
              <a:t>11 States</a:t>
            </a:r>
          </a:p>
          <a:p>
            <a:r>
              <a:rPr lang="en-US" dirty="0"/>
              <a:t>2 Countries</a:t>
            </a:r>
          </a:p>
          <a:p>
            <a:endParaRPr lang="en-US" dirty="0"/>
          </a:p>
        </p:txBody>
      </p:sp>
      <p:pic>
        <p:nvPicPr>
          <p:cNvPr id="24" name="Picture 23" descr="A hand holding a gold medal&#10;&#10;Description automatically generated">
            <a:extLst>
              <a:ext uri="{FF2B5EF4-FFF2-40B4-BE49-F238E27FC236}">
                <a16:creationId xmlns:a16="http://schemas.microsoft.com/office/drawing/2014/main" id="{F6629520-0469-52C6-C8EE-70564C040569}"/>
              </a:ext>
            </a:extLst>
          </p:cNvPr>
          <p:cNvPicPr>
            <a:picLocks noChangeAspect="1"/>
          </p:cNvPicPr>
          <p:nvPr/>
        </p:nvPicPr>
        <p:blipFill>
          <a:blip r:embed="rId2"/>
          <a:srcRect l="21293" r="25848"/>
          <a:stretch/>
        </p:blipFill>
        <p:spPr>
          <a:xfrm>
            <a:off x="4741625" y="1057283"/>
            <a:ext cx="5316775" cy="5657842"/>
          </a:xfrm>
          <a:prstGeom prst="rect">
            <a:avLst/>
          </a:prstGeom>
          <a:effectLst>
            <a:softEdge rad="495300"/>
          </a:effectLst>
        </p:spPr>
      </p:pic>
    </p:spTree>
    <p:extLst>
      <p:ext uri="{BB962C8B-B14F-4D97-AF65-F5344CB8AC3E}">
        <p14:creationId xmlns:p14="http://schemas.microsoft.com/office/powerpoint/2010/main" val="145626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4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2000"/>
                                  </p:stCondLst>
                                  <p:iterate type="lt">
                                    <p:tmPct val="10000"/>
                                  </p:iterate>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4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F805C-A5C9-50EB-0515-C3DCC267702D}"/>
              </a:ext>
            </a:extLst>
          </p:cNvPr>
          <p:cNvSpPr>
            <a:spLocks noGrp="1"/>
          </p:cNvSpPr>
          <p:nvPr>
            <p:ph type="ctrTitle"/>
          </p:nvPr>
        </p:nvSpPr>
        <p:spPr/>
        <p:txBody>
          <a:bodyPr/>
          <a:lstStyle/>
          <a:p>
            <a:r>
              <a:rPr lang="en-US" sz="4400" dirty="0"/>
              <a:t>Thank you so much to everyone who attended this October leg of our online series for this 2026-2027 school year!  </a:t>
            </a:r>
          </a:p>
        </p:txBody>
      </p:sp>
      <p:sp>
        <p:nvSpPr>
          <p:cNvPr id="3" name="Subtitle 2">
            <a:extLst>
              <a:ext uri="{FF2B5EF4-FFF2-40B4-BE49-F238E27FC236}">
                <a16:creationId xmlns:a16="http://schemas.microsoft.com/office/drawing/2014/main" id="{EBA49C7A-3335-5E1D-31E3-41E14D5665AB}"/>
              </a:ext>
            </a:extLst>
          </p:cNvPr>
          <p:cNvSpPr>
            <a:spLocks noGrp="1"/>
          </p:cNvSpPr>
          <p:nvPr>
            <p:ph type="subTitle" idx="1"/>
          </p:nvPr>
        </p:nvSpPr>
        <p:spPr>
          <a:xfrm>
            <a:off x="445500" y="5109633"/>
            <a:ext cx="8916214" cy="2040254"/>
          </a:xfrm>
        </p:spPr>
        <p:txBody>
          <a:bodyPr/>
          <a:lstStyle/>
          <a:p>
            <a:pPr marL="0" indent="0">
              <a:buNone/>
            </a:pPr>
            <a:r>
              <a:rPr lang="en-US" dirty="0"/>
              <a:t>On the following Slides you will find the certificates for students who placed 1</a:t>
            </a:r>
            <a:r>
              <a:rPr lang="en-US" baseline="30000" dirty="0"/>
              <a:t>st</a:t>
            </a:r>
            <a:r>
              <a:rPr lang="en-US" dirty="0"/>
              <a:t> – 3</a:t>
            </a:r>
            <a:r>
              <a:rPr lang="en-US" baseline="30000" dirty="0"/>
              <a:t>rd</a:t>
            </a:r>
            <a:r>
              <a:rPr lang="en-US" dirty="0"/>
              <a:t> in their events. </a:t>
            </a:r>
          </a:p>
          <a:p>
            <a:pPr marL="0" indent="0">
              <a:buNone/>
            </a:pPr>
            <a:r>
              <a:rPr lang="en-US" dirty="0"/>
              <a:t>Look for the JHS Online series Next Month! </a:t>
            </a:r>
          </a:p>
          <a:p>
            <a:pPr marL="0" indent="0">
              <a:buNone/>
            </a:pPr>
            <a:endParaRPr lang="en-US" dirty="0"/>
          </a:p>
          <a:p>
            <a:endParaRPr lang="en-US" dirty="0"/>
          </a:p>
        </p:txBody>
      </p:sp>
    </p:spTree>
    <p:extLst>
      <p:ext uri="{BB962C8B-B14F-4D97-AF65-F5344CB8AC3E}">
        <p14:creationId xmlns:p14="http://schemas.microsoft.com/office/powerpoint/2010/main" val="330253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88662-602E-EC95-9C1D-A6DC0DEFD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F1AB9-76BF-C81A-5627-2182CAE222CA}"/>
              </a:ext>
            </a:extLst>
          </p:cNvPr>
          <p:cNvSpPr>
            <a:spLocks noGrp="1"/>
          </p:cNvSpPr>
          <p:nvPr>
            <p:ph type="ctrTitle"/>
          </p:nvPr>
        </p:nvSpPr>
        <p:spPr/>
        <p:txBody>
          <a:bodyPr/>
          <a:lstStyle/>
          <a:p>
            <a:r>
              <a:rPr lang="en-US" sz="6600" dirty="0"/>
              <a:t>NOVICE AWARDS</a:t>
            </a:r>
          </a:p>
        </p:txBody>
      </p:sp>
      <p:sp>
        <p:nvSpPr>
          <p:cNvPr id="3" name="Subtitle 2">
            <a:extLst>
              <a:ext uri="{FF2B5EF4-FFF2-40B4-BE49-F238E27FC236}">
                <a16:creationId xmlns:a16="http://schemas.microsoft.com/office/drawing/2014/main" id="{355FE67F-3B4D-35D8-FF56-B96E94246BC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54839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72FB412-7652-041F-DAB3-79EA38C546BF}"/>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Rhoswen Komula, Bullitt Central</a:t>
            </a:r>
            <a:br>
              <a:rPr lang="en-US" sz="4400" dirty="0"/>
            </a:br>
            <a:r>
              <a:rPr lang="en-US" sz="4400" dirty="0"/>
              <a:t>2</a:t>
            </a:r>
            <a:r>
              <a:rPr lang="en-US" sz="4400" baseline="30000" dirty="0"/>
              <a:t>nd</a:t>
            </a:r>
            <a:r>
              <a:rPr lang="en-US" sz="4400" dirty="0"/>
              <a:t> Place – Katherine Ruhland, GT</a:t>
            </a:r>
            <a:br>
              <a:rPr lang="en-US" dirty="0"/>
            </a:br>
            <a:endParaRPr lang="en-US" dirty="0"/>
          </a:p>
        </p:txBody>
      </p:sp>
      <p:sp>
        <p:nvSpPr>
          <p:cNvPr id="12" name="Subtitle 11">
            <a:extLst>
              <a:ext uri="{FF2B5EF4-FFF2-40B4-BE49-F238E27FC236}">
                <a16:creationId xmlns:a16="http://schemas.microsoft.com/office/drawing/2014/main" id="{5D48AD5C-E4B8-FF2F-36E4-6B498E48D1D9}"/>
              </a:ext>
            </a:extLst>
          </p:cNvPr>
          <p:cNvSpPr>
            <a:spLocks noGrp="1"/>
          </p:cNvSpPr>
          <p:nvPr>
            <p:ph type="subTitle" idx="1"/>
          </p:nvPr>
        </p:nvSpPr>
        <p:spPr/>
        <p:txBody>
          <a:bodyPr/>
          <a:lstStyle/>
          <a:p>
            <a:r>
              <a:rPr lang="en-US" sz="6000" dirty="0"/>
              <a:t>BROADCASTING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1199457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47860-AFF6-3B38-3B0B-B9350F751BEB}"/>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09044A1-1F2E-6AEF-C5A9-11FEB65C4B45}"/>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Saanvi Shah, Falcon Cove</a:t>
            </a:r>
            <a:br>
              <a:rPr lang="en-US" sz="4400" dirty="0"/>
            </a:br>
            <a:r>
              <a:rPr lang="en-US" sz="4400" dirty="0"/>
              <a:t>2</a:t>
            </a:r>
            <a:r>
              <a:rPr lang="en-US" sz="4400" baseline="30000" dirty="0"/>
              <a:t>nd</a:t>
            </a:r>
            <a:r>
              <a:rPr lang="en-US" sz="4400" dirty="0"/>
              <a:t> Place – Rosalie Cheng, </a:t>
            </a:r>
            <a:r>
              <a:rPr lang="en-US" sz="4400" dirty="0" err="1"/>
              <a:t>Liangyi</a:t>
            </a:r>
            <a:r>
              <a:rPr lang="en-US" sz="4400" dirty="0"/>
              <a:t> 3</a:t>
            </a:r>
            <a:r>
              <a:rPr lang="en-US" sz="4400" baseline="30000" dirty="0"/>
              <a:t>rd</a:t>
            </a:r>
            <a:r>
              <a:rPr lang="en-US" sz="4400" dirty="0"/>
              <a:t> Place – Aaron Huang, Jenks</a:t>
            </a:r>
            <a:br>
              <a:rPr lang="en-US" sz="4400" dirty="0"/>
            </a:br>
            <a:endParaRPr lang="en-US" dirty="0"/>
          </a:p>
        </p:txBody>
      </p:sp>
      <p:sp>
        <p:nvSpPr>
          <p:cNvPr id="12" name="Subtitle 11">
            <a:extLst>
              <a:ext uri="{FF2B5EF4-FFF2-40B4-BE49-F238E27FC236}">
                <a16:creationId xmlns:a16="http://schemas.microsoft.com/office/drawing/2014/main" id="{62A27FC5-84FD-FE0A-52F6-7D474519C3A9}"/>
              </a:ext>
            </a:extLst>
          </p:cNvPr>
          <p:cNvSpPr>
            <a:spLocks noGrp="1"/>
          </p:cNvSpPr>
          <p:nvPr>
            <p:ph type="subTitle" idx="1"/>
          </p:nvPr>
        </p:nvSpPr>
        <p:spPr/>
        <p:txBody>
          <a:bodyPr/>
          <a:lstStyle/>
          <a:p>
            <a:r>
              <a:rPr lang="en-US" sz="6000" dirty="0"/>
              <a:t>Declamation</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248176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EC55D-6DC2-44C5-F658-1C1D0D5FEFC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4E22D66-ADF3-D5A4-259A-1CB59AD52182}"/>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Peyton Richardt, Jenks</a:t>
            </a:r>
            <a:br>
              <a:rPr lang="en-US" sz="4400" dirty="0"/>
            </a:br>
            <a:endParaRPr lang="en-US" dirty="0"/>
          </a:p>
        </p:txBody>
      </p:sp>
      <p:sp>
        <p:nvSpPr>
          <p:cNvPr id="12" name="Subtitle 11">
            <a:extLst>
              <a:ext uri="{FF2B5EF4-FFF2-40B4-BE49-F238E27FC236}">
                <a16:creationId xmlns:a16="http://schemas.microsoft.com/office/drawing/2014/main" id="{80D2B143-EBCB-BEE9-D9C3-8D6DDED5B7F2}"/>
              </a:ext>
            </a:extLst>
          </p:cNvPr>
          <p:cNvSpPr>
            <a:spLocks noGrp="1"/>
          </p:cNvSpPr>
          <p:nvPr>
            <p:ph type="subTitle" idx="1"/>
          </p:nvPr>
        </p:nvSpPr>
        <p:spPr/>
        <p:txBody>
          <a:bodyPr/>
          <a:lstStyle/>
          <a:p>
            <a:r>
              <a:rPr lang="en-US" sz="6000" dirty="0">
                <a:latin typeface="Angsana New" panose="020B0502040204020203" pitchFamily="18" charset="-34"/>
                <a:cs typeface="Angsana New" panose="020B0502040204020203" pitchFamily="18" charset="-34"/>
              </a:rPr>
              <a:t>Dramatic </a:t>
            </a:r>
            <a:r>
              <a:rPr lang="en-US" sz="6000" dirty="0" err="1">
                <a:latin typeface="Angsana New" panose="020B0502040204020203" pitchFamily="18" charset="-34"/>
                <a:cs typeface="Angsana New" panose="020B0502040204020203" pitchFamily="18" charset="-34"/>
              </a:rPr>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4709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90F51-C810-AED8-0F36-20431392C54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A90CD0A-7098-BEF7-30B2-CF5D0E4CFEF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Janelle Parra, Velasquez</a:t>
            </a:r>
            <a:br>
              <a:rPr lang="en-US" sz="4400" dirty="0"/>
            </a:br>
            <a:r>
              <a:rPr lang="en-US" sz="4400" dirty="0"/>
              <a:t>2</a:t>
            </a:r>
            <a:r>
              <a:rPr lang="en-US" sz="4400" baseline="30000" dirty="0"/>
              <a:t>nd</a:t>
            </a:r>
            <a:r>
              <a:rPr lang="en-US" sz="4400" dirty="0"/>
              <a:t> Place – Seven Shoulders, </a:t>
            </a:r>
            <a:r>
              <a:rPr lang="en-US" sz="4400" dirty="0" err="1"/>
              <a:t>Rossview</a:t>
            </a:r>
            <a:br>
              <a:rPr lang="en-US" sz="4400" dirty="0"/>
            </a:br>
            <a:br>
              <a:rPr lang="en-US" dirty="0"/>
            </a:br>
            <a:endParaRPr lang="en-US" dirty="0"/>
          </a:p>
        </p:txBody>
      </p:sp>
      <p:sp>
        <p:nvSpPr>
          <p:cNvPr id="12" name="Subtitle 11">
            <a:extLst>
              <a:ext uri="{FF2B5EF4-FFF2-40B4-BE49-F238E27FC236}">
                <a16:creationId xmlns:a16="http://schemas.microsoft.com/office/drawing/2014/main" id="{82D87DDC-FB8A-4048-52C3-829C71AA3B68}"/>
              </a:ext>
            </a:extLst>
          </p:cNvPr>
          <p:cNvSpPr>
            <a:spLocks noGrp="1"/>
          </p:cNvSpPr>
          <p:nvPr>
            <p:ph type="subTitle" idx="1"/>
          </p:nvPr>
        </p:nvSpPr>
        <p:spPr>
          <a:xfrm>
            <a:off x="445500" y="5109633"/>
            <a:ext cx="8154214" cy="2040254"/>
          </a:xfrm>
        </p:spPr>
        <p:txBody>
          <a:bodyPr/>
          <a:lstStyle/>
          <a:p>
            <a:r>
              <a:rPr lang="en-US" sz="6000" dirty="0"/>
              <a:t>Humorous </a:t>
            </a:r>
            <a:r>
              <a:rPr lang="en-US" sz="6000" dirty="0" err="1"/>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4182442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13D6E-5E76-20A8-B31B-C764C220CF4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27929CB-EF85-BB1E-CBAD-5F284033CF87}"/>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Kai </a:t>
            </a:r>
            <a:r>
              <a:rPr lang="en-US" sz="4400" dirty="0" err="1"/>
              <a:t>Abromovitz</a:t>
            </a:r>
            <a:r>
              <a:rPr lang="en-US" sz="4400" dirty="0"/>
              <a:t>, GT</a:t>
            </a:r>
            <a:br>
              <a:rPr lang="en-US" sz="4400" dirty="0"/>
            </a:br>
            <a:r>
              <a:rPr lang="en-US" sz="4400" dirty="0"/>
              <a:t>2</a:t>
            </a:r>
            <a:r>
              <a:rPr lang="en-US" sz="4400" baseline="30000" dirty="0"/>
              <a:t>nd</a:t>
            </a:r>
            <a:r>
              <a:rPr lang="en-US" sz="4400" dirty="0"/>
              <a:t> Place – Katherine Ruhland, GT</a:t>
            </a:r>
            <a:br>
              <a:rPr lang="en-US" sz="4400" dirty="0"/>
            </a:br>
            <a:r>
              <a:rPr lang="en-US" sz="4400" dirty="0"/>
              <a:t>3</a:t>
            </a:r>
            <a:r>
              <a:rPr lang="en-US" sz="4400" baseline="30000" dirty="0"/>
              <a:t>rd</a:t>
            </a:r>
            <a:r>
              <a:rPr lang="en-US" sz="4400" dirty="0"/>
              <a:t> Place – Savir Sanjay, Velasquez</a:t>
            </a:r>
            <a:br>
              <a:rPr lang="en-US" dirty="0"/>
            </a:br>
            <a:endParaRPr lang="en-US" dirty="0"/>
          </a:p>
        </p:txBody>
      </p:sp>
      <p:sp>
        <p:nvSpPr>
          <p:cNvPr id="12" name="Subtitle 11">
            <a:extLst>
              <a:ext uri="{FF2B5EF4-FFF2-40B4-BE49-F238E27FC236}">
                <a16:creationId xmlns:a16="http://schemas.microsoft.com/office/drawing/2014/main" id="{F13556FA-9AEC-3FBA-3AE5-89053EBF5416}"/>
              </a:ext>
            </a:extLst>
          </p:cNvPr>
          <p:cNvSpPr>
            <a:spLocks noGrp="1"/>
          </p:cNvSpPr>
          <p:nvPr>
            <p:ph type="subTitle" idx="1"/>
          </p:nvPr>
        </p:nvSpPr>
        <p:spPr>
          <a:xfrm>
            <a:off x="445499" y="5109633"/>
            <a:ext cx="8994085" cy="2040254"/>
          </a:xfrm>
        </p:spPr>
        <p:txBody>
          <a:bodyPr/>
          <a:lstStyle/>
          <a:p>
            <a:r>
              <a:rPr lang="en-US" sz="6000" dirty="0"/>
              <a:t>Impromptu Speaking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292366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30BD2-0645-9D7A-5AD2-ED90F24E5D1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92E5016-D028-B20B-2C5E-BE121C81A64F}"/>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Audrey Holcomb, Bullitt Central</a:t>
            </a:r>
            <a:br>
              <a:rPr lang="en-US" sz="4400" dirty="0"/>
            </a:br>
            <a:r>
              <a:rPr lang="en-US" sz="4400" dirty="0"/>
              <a:t>2</a:t>
            </a:r>
            <a:r>
              <a:rPr lang="en-US" sz="4400" baseline="30000" dirty="0"/>
              <a:t>nd</a:t>
            </a:r>
            <a:r>
              <a:rPr lang="en-US" sz="4400" dirty="0"/>
              <a:t> Place – Adilene Navarrette, SMART</a:t>
            </a:r>
            <a:br>
              <a:rPr lang="en-US" sz="4400" dirty="0"/>
            </a:br>
            <a:r>
              <a:rPr lang="en-US" sz="4400" dirty="0"/>
              <a:t>3</a:t>
            </a:r>
            <a:r>
              <a:rPr lang="en-US" sz="4400" baseline="30000" dirty="0"/>
              <a:t>rd</a:t>
            </a:r>
            <a:r>
              <a:rPr lang="en-US" sz="4400" dirty="0"/>
              <a:t> Place – Ian Pantoja, SMART</a:t>
            </a:r>
            <a:br>
              <a:rPr lang="en-US" dirty="0"/>
            </a:br>
            <a:endParaRPr lang="en-US" dirty="0"/>
          </a:p>
        </p:txBody>
      </p:sp>
      <p:sp>
        <p:nvSpPr>
          <p:cNvPr id="12" name="Subtitle 11">
            <a:extLst>
              <a:ext uri="{FF2B5EF4-FFF2-40B4-BE49-F238E27FC236}">
                <a16:creationId xmlns:a16="http://schemas.microsoft.com/office/drawing/2014/main" id="{CE33802E-EC9B-17A6-4625-1EB83C84AFD3}"/>
              </a:ext>
            </a:extLst>
          </p:cNvPr>
          <p:cNvSpPr>
            <a:spLocks noGrp="1"/>
          </p:cNvSpPr>
          <p:nvPr>
            <p:ph type="subTitle" idx="1"/>
          </p:nvPr>
        </p:nvSpPr>
        <p:spPr>
          <a:xfrm>
            <a:off x="445499" y="5109633"/>
            <a:ext cx="8994085" cy="2040254"/>
          </a:xfrm>
        </p:spPr>
        <p:txBody>
          <a:bodyPr/>
          <a:lstStyle/>
          <a:p>
            <a:r>
              <a:rPr lang="en-US" sz="6000" dirty="0"/>
              <a:t>Informative Speaking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537723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A4A3A-87EF-78A9-30FF-142F75EC932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8BF3582-F790-8E2F-7677-4AC2C29416E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Roman DeBoer, Jenks</a:t>
            </a:r>
            <a:br>
              <a:rPr lang="en-US" dirty="0"/>
            </a:br>
            <a:endParaRPr lang="en-US" dirty="0"/>
          </a:p>
        </p:txBody>
      </p:sp>
      <p:sp>
        <p:nvSpPr>
          <p:cNvPr id="12" name="Subtitle 11">
            <a:extLst>
              <a:ext uri="{FF2B5EF4-FFF2-40B4-BE49-F238E27FC236}">
                <a16:creationId xmlns:a16="http://schemas.microsoft.com/office/drawing/2014/main" id="{BB3B0679-603C-40CC-8ADD-783F54F0EAFD}"/>
              </a:ext>
            </a:extLst>
          </p:cNvPr>
          <p:cNvSpPr>
            <a:spLocks noGrp="1"/>
          </p:cNvSpPr>
          <p:nvPr>
            <p:ph type="subTitle" idx="1"/>
          </p:nvPr>
        </p:nvSpPr>
        <p:spPr/>
        <p:txBody>
          <a:bodyPr/>
          <a:lstStyle/>
          <a:p>
            <a:r>
              <a:rPr lang="en-US" sz="6000" dirty="0"/>
              <a:t>Monologue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064309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E42CD-F262-B818-26B3-B5DF4483D81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3836B7F-CBCC-D749-476F-894C36B01B2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Rishabh Sanghi, Falcon Cove</a:t>
            </a:r>
            <a:br>
              <a:rPr lang="en-US" sz="4400" dirty="0"/>
            </a:br>
            <a:r>
              <a:rPr lang="en-US" sz="4400" dirty="0"/>
              <a:t>2</a:t>
            </a:r>
            <a:r>
              <a:rPr lang="en-US" sz="4400" baseline="30000" dirty="0"/>
              <a:t>nd</a:t>
            </a:r>
            <a:r>
              <a:rPr lang="en-US" sz="4400" dirty="0"/>
              <a:t> Place – Idriss Sadiki, Bishop Gorman</a:t>
            </a:r>
            <a:br>
              <a:rPr lang="en-US" sz="4400" dirty="0"/>
            </a:br>
            <a:r>
              <a:rPr lang="en-US" sz="4400" dirty="0"/>
              <a:t>3</a:t>
            </a:r>
            <a:r>
              <a:rPr lang="en-US" sz="4400" baseline="30000" dirty="0"/>
              <a:t>rd</a:t>
            </a:r>
            <a:r>
              <a:rPr lang="en-US" sz="4400" dirty="0"/>
              <a:t> Place TIE – Brooklyn Lee, Bishop Gorman &amp; Yiran Zhang, Loud &amp; Clear</a:t>
            </a:r>
            <a:endParaRPr lang="en-US" dirty="0"/>
          </a:p>
        </p:txBody>
      </p:sp>
      <p:sp>
        <p:nvSpPr>
          <p:cNvPr id="12" name="Subtitle 11">
            <a:extLst>
              <a:ext uri="{FF2B5EF4-FFF2-40B4-BE49-F238E27FC236}">
                <a16:creationId xmlns:a16="http://schemas.microsoft.com/office/drawing/2014/main" id="{0F4E83CE-49EF-149D-B936-E4B76EEAEC44}"/>
              </a:ext>
            </a:extLst>
          </p:cNvPr>
          <p:cNvSpPr>
            <a:spLocks noGrp="1"/>
          </p:cNvSpPr>
          <p:nvPr>
            <p:ph type="subTitle" idx="1"/>
          </p:nvPr>
        </p:nvSpPr>
        <p:spPr>
          <a:xfrm>
            <a:off x="445500" y="5109633"/>
            <a:ext cx="8556986" cy="2040254"/>
          </a:xfrm>
        </p:spPr>
        <p:txBody>
          <a:bodyPr/>
          <a:lstStyle/>
          <a:p>
            <a:r>
              <a:rPr lang="en-US" sz="6000" dirty="0"/>
              <a:t>Original Oratory</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873292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64AA3-C8AE-BF7A-67BE-3B1823DB38B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DFC66A7-849D-D11C-7407-A802ACE0B62A}"/>
              </a:ext>
            </a:extLst>
          </p:cNvPr>
          <p:cNvSpPr>
            <a:spLocks noGrp="1"/>
          </p:cNvSpPr>
          <p:nvPr>
            <p:ph type="ctrTitle"/>
          </p:nvPr>
        </p:nvSpPr>
        <p:spPr>
          <a:xfrm>
            <a:off x="600891" y="612000"/>
            <a:ext cx="8994085" cy="4304400"/>
          </a:xfrm>
        </p:spPr>
        <p:txBody>
          <a:bodyPr/>
          <a:lstStyle/>
          <a:p>
            <a:br>
              <a:rPr lang="en-US" sz="4400" dirty="0"/>
            </a:br>
            <a:r>
              <a:rPr lang="en-US" sz="4400" dirty="0"/>
              <a:t>1</a:t>
            </a:r>
            <a:r>
              <a:rPr lang="en-US" sz="4400" baseline="30000" dirty="0"/>
              <a:t>st</a:t>
            </a:r>
            <a:r>
              <a:rPr lang="en-US" sz="4400" dirty="0"/>
              <a:t>  Place – Katherine Ruhland, GT</a:t>
            </a:r>
            <a:br>
              <a:rPr lang="en-US" sz="4400" dirty="0"/>
            </a:br>
            <a:r>
              <a:rPr lang="en-US" sz="4400" dirty="0"/>
              <a:t>2</a:t>
            </a:r>
            <a:r>
              <a:rPr lang="en-US" sz="4400" baseline="30000" dirty="0"/>
              <a:t>nd</a:t>
            </a:r>
            <a:r>
              <a:rPr lang="en-US" sz="4400" dirty="0"/>
              <a:t>  Place – Benjamin Jeppesen, Jenks</a:t>
            </a:r>
            <a:br>
              <a:rPr lang="en-US" sz="4400" dirty="0"/>
            </a:br>
            <a:r>
              <a:rPr lang="en-US" sz="4400" dirty="0"/>
              <a:t>3</a:t>
            </a:r>
            <a:r>
              <a:rPr lang="en-US" sz="4400" baseline="30000" dirty="0"/>
              <a:t>rd</a:t>
            </a:r>
            <a:r>
              <a:rPr lang="en-US" sz="4400" dirty="0"/>
              <a:t> Place – Caitlyn Bouray, Jenks</a:t>
            </a:r>
            <a:br>
              <a:rPr lang="en-US" dirty="0"/>
            </a:br>
            <a:endParaRPr lang="en-US" dirty="0"/>
          </a:p>
        </p:txBody>
      </p:sp>
      <p:sp>
        <p:nvSpPr>
          <p:cNvPr id="12" name="Subtitle 11">
            <a:extLst>
              <a:ext uri="{FF2B5EF4-FFF2-40B4-BE49-F238E27FC236}">
                <a16:creationId xmlns:a16="http://schemas.microsoft.com/office/drawing/2014/main" id="{65AC8798-608D-677A-F550-E33C47AF1D36}"/>
              </a:ext>
            </a:extLst>
          </p:cNvPr>
          <p:cNvSpPr>
            <a:spLocks noGrp="1"/>
          </p:cNvSpPr>
          <p:nvPr>
            <p:ph type="subTitle" idx="1"/>
          </p:nvPr>
        </p:nvSpPr>
        <p:spPr/>
        <p:txBody>
          <a:bodyPr/>
          <a:lstStyle/>
          <a:p>
            <a:r>
              <a:rPr lang="en-US" sz="6000" dirty="0"/>
              <a:t>Poetry</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625532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CE179-79FA-7454-22C0-8FBA7AA2C68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05F70DD-AE67-21B4-88D3-5DE1CF57D71E}"/>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TIE – Arya </a:t>
            </a:r>
            <a:r>
              <a:rPr lang="en-US" sz="4400" dirty="0" err="1"/>
              <a:t>Karnama</a:t>
            </a:r>
            <a:r>
              <a:rPr lang="en-US" sz="4400" dirty="0"/>
              <a:t>, Jenks &amp; Phoenix Shorkey, Jenks</a:t>
            </a:r>
            <a:br>
              <a:rPr lang="en-US" sz="4400" dirty="0"/>
            </a:br>
            <a:r>
              <a:rPr lang="en-US" sz="4400" dirty="0"/>
              <a:t>2</a:t>
            </a:r>
            <a:r>
              <a:rPr lang="en-US" sz="4400" baseline="30000" dirty="0"/>
              <a:t>nd</a:t>
            </a:r>
            <a:r>
              <a:rPr lang="en-US" sz="4400" dirty="0"/>
              <a:t> Place – Jackson Bearden, Skiatook</a:t>
            </a:r>
            <a:br>
              <a:rPr lang="en-US" sz="4400" dirty="0"/>
            </a:br>
            <a:r>
              <a:rPr lang="en-US" sz="4400" dirty="0"/>
              <a:t>3</a:t>
            </a:r>
            <a:r>
              <a:rPr lang="en-US" sz="4400" baseline="30000" dirty="0"/>
              <a:t>rd</a:t>
            </a:r>
            <a:r>
              <a:rPr lang="en-US" sz="4400" dirty="0"/>
              <a:t> Place – Riah Rajani, S&amp;D India</a:t>
            </a:r>
            <a:endParaRPr lang="en-US" dirty="0"/>
          </a:p>
        </p:txBody>
      </p:sp>
      <p:sp>
        <p:nvSpPr>
          <p:cNvPr id="12" name="Subtitle 11">
            <a:extLst>
              <a:ext uri="{FF2B5EF4-FFF2-40B4-BE49-F238E27FC236}">
                <a16:creationId xmlns:a16="http://schemas.microsoft.com/office/drawing/2014/main" id="{A36AD5E4-B791-4462-17CC-4ED4D533F3F2}"/>
              </a:ext>
            </a:extLst>
          </p:cNvPr>
          <p:cNvSpPr>
            <a:spLocks noGrp="1"/>
          </p:cNvSpPr>
          <p:nvPr>
            <p:ph type="subTitle" idx="1"/>
          </p:nvPr>
        </p:nvSpPr>
        <p:spPr>
          <a:xfrm>
            <a:off x="532157" y="5109633"/>
            <a:ext cx="9341186" cy="2040254"/>
          </a:xfrm>
        </p:spPr>
        <p:txBody>
          <a:bodyPr/>
          <a:lstStyle/>
          <a:p>
            <a:r>
              <a:rPr lang="en-US" sz="6000" dirty="0"/>
              <a:t>Pro-Con Challenge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493950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6A5F6-AA46-8802-2BAC-87BF63D3E5E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465462EC-8AC2-137B-31C2-D417C17BF36C}"/>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Reyansh Gupta, Jenks</a:t>
            </a:r>
            <a:br>
              <a:rPr lang="en-US" sz="4400" dirty="0"/>
            </a:br>
            <a:br>
              <a:rPr lang="en-US" dirty="0"/>
            </a:br>
            <a:endParaRPr lang="en-US" dirty="0"/>
          </a:p>
        </p:txBody>
      </p:sp>
      <p:sp>
        <p:nvSpPr>
          <p:cNvPr id="12" name="Subtitle 11">
            <a:extLst>
              <a:ext uri="{FF2B5EF4-FFF2-40B4-BE49-F238E27FC236}">
                <a16:creationId xmlns:a16="http://schemas.microsoft.com/office/drawing/2014/main" id="{57626E28-6DD0-D497-29A5-9127306C0E69}"/>
              </a:ext>
            </a:extLst>
          </p:cNvPr>
          <p:cNvSpPr>
            <a:spLocks noGrp="1"/>
          </p:cNvSpPr>
          <p:nvPr>
            <p:ph type="subTitle" idx="1"/>
          </p:nvPr>
        </p:nvSpPr>
        <p:spPr>
          <a:xfrm>
            <a:off x="532157" y="5109633"/>
            <a:ext cx="9341186" cy="2040254"/>
          </a:xfrm>
        </p:spPr>
        <p:txBody>
          <a:bodyPr/>
          <a:lstStyle/>
          <a:p>
            <a:r>
              <a:rPr lang="en-US" sz="6000" dirty="0"/>
              <a:t>Program of Oral </a:t>
            </a:r>
            <a:r>
              <a:rPr lang="en-US" sz="6000" dirty="0" err="1"/>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057807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ADEE6-672B-EAE1-73D7-B80EE4C5716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E7C24BE2-407F-0EBE-EDA0-CFF0FC7C138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Dim Nuam, Jenks</a:t>
            </a:r>
            <a:br>
              <a:rPr lang="en-US" sz="4400" dirty="0"/>
            </a:br>
            <a:r>
              <a:rPr lang="en-US" sz="4400" dirty="0"/>
              <a:t>2</a:t>
            </a:r>
            <a:r>
              <a:rPr lang="en-US" sz="4400" baseline="30000" dirty="0"/>
              <a:t>nd</a:t>
            </a:r>
            <a:r>
              <a:rPr lang="en-US" sz="4400" dirty="0"/>
              <a:t> Place – Emaline Moss, Jenks</a:t>
            </a:r>
            <a:br>
              <a:rPr lang="en-US" sz="4400" dirty="0"/>
            </a:br>
            <a:r>
              <a:rPr lang="en-US" sz="4400" dirty="0"/>
              <a:t>3</a:t>
            </a:r>
            <a:r>
              <a:rPr lang="en-US" sz="4400" baseline="30000" dirty="0"/>
              <a:t>rd</a:t>
            </a:r>
            <a:r>
              <a:rPr lang="en-US" sz="4400" dirty="0"/>
              <a:t> Place – Katherine Ruhland, GT</a:t>
            </a:r>
            <a:br>
              <a:rPr lang="en-US" dirty="0"/>
            </a:br>
            <a:endParaRPr lang="en-US" dirty="0"/>
          </a:p>
        </p:txBody>
      </p:sp>
      <p:sp>
        <p:nvSpPr>
          <p:cNvPr id="12" name="Subtitle 11">
            <a:extLst>
              <a:ext uri="{FF2B5EF4-FFF2-40B4-BE49-F238E27FC236}">
                <a16:creationId xmlns:a16="http://schemas.microsoft.com/office/drawing/2014/main" id="{0B49FF11-D843-6E9B-1600-4296974925F5}"/>
              </a:ext>
            </a:extLst>
          </p:cNvPr>
          <p:cNvSpPr>
            <a:spLocks noGrp="1"/>
          </p:cNvSpPr>
          <p:nvPr>
            <p:ph type="subTitle" idx="1"/>
          </p:nvPr>
        </p:nvSpPr>
        <p:spPr>
          <a:xfrm>
            <a:off x="532157" y="5109633"/>
            <a:ext cx="9341186" cy="2040254"/>
          </a:xfrm>
        </p:spPr>
        <p:txBody>
          <a:bodyPr/>
          <a:lstStyle/>
          <a:p>
            <a:r>
              <a:rPr lang="en-US" sz="6000" dirty="0"/>
              <a:t>Prose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1848810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5C92F-A903-C4CC-5715-3F704F1601D7}"/>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B6B00A6-2A3B-FE5D-247E-6A60922B7011}"/>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Rosalie Cheng, </a:t>
            </a:r>
            <a:r>
              <a:rPr lang="en-US" sz="4400" dirty="0" err="1"/>
              <a:t>Liangyi</a:t>
            </a:r>
            <a:br>
              <a:rPr lang="en-US" sz="4400" dirty="0"/>
            </a:br>
            <a:r>
              <a:rPr lang="en-US" sz="4400" dirty="0"/>
              <a:t>2</a:t>
            </a:r>
            <a:r>
              <a:rPr lang="en-US" sz="4400" baseline="30000" dirty="0"/>
              <a:t>nd</a:t>
            </a:r>
            <a:r>
              <a:rPr lang="en-US" sz="4400" dirty="0"/>
              <a:t> Place – Peyton Richardt, Jenks</a:t>
            </a:r>
            <a:br>
              <a:rPr lang="en-US" sz="4400" dirty="0"/>
            </a:br>
            <a:r>
              <a:rPr lang="en-US" sz="4400" dirty="0"/>
              <a:t>3</a:t>
            </a:r>
            <a:r>
              <a:rPr lang="en-US" sz="4400" baseline="30000" dirty="0"/>
              <a:t>rd</a:t>
            </a:r>
            <a:r>
              <a:rPr lang="en-US" sz="4400" dirty="0"/>
              <a:t> Place – Eden Blackwell, Edmond North</a:t>
            </a:r>
            <a:endParaRPr lang="en-US" dirty="0"/>
          </a:p>
        </p:txBody>
      </p:sp>
      <p:sp>
        <p:nvSpPr>
          <p:cNvPr id="12" name="Subtitle 11">
            <a:extLst>
              <a:ext uri="{FF2B5EF4-FFF2-40B4-BE49-F238E27FC236}">
                <a16:creationId xmlns:a16="http://schemas.microsoft.com/office/drawing/2014/main" id="{78D46BB5-90F3-5E92-56A1-28349E5BAA7E}"/>
              </a:ext>
            </a:extLst>
          </p:cNvPr>
          <p:cNvSpPr>
            <a:spLocks noGrp="1"/>
          </p:cNvSpPr>
          <p:nvPr>
            <p:ph type="subTitle" idx="1"/>
          </p:nvPr>
        </p:nvSpPr>
        <p:spPr>
          <a:xfrm>
            <a:off x="532157" y="5109633"/>
            <a:ext cx="9341186" cy="2040254"/>
          </a:xfrm>
        </p:spPr>
        <p:txBody>
          <a:bodyPr/>
          <a:lstStyle/>
          <a:p>
            <a:r>
              <a:rPr lang="en-US" sz="6000" dirty="0" err="1"/>
              <a:t>STorytelling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532356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E7FC8-47F1-4CBB-1622-43D08AA2E8B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10344F-3FF6-53BC-F39C-25E8D59EE0B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Harper </a:t>
            </a:r>
            <a:r>
              <a:rPr lang="en-US" sz="4400" dirty="0" err="1"/>
              <a:t>Jennejohn</a:t>
            </a:r>
            <a:r>
              <a:rPr lang="en-US" sz="4400" dirty="0"/>
              <a:t>, Bullitt Central</a:t>
            </a:r>
            <a:br>
              <a:rPr lang="en-US" sz="4400" dirty="0"/>
            </a:br>
            <a:r>
              <a:rPr lang="en-US" sz="4400" dirty="0"/>
              <a:t>2</a:t>
            </a:r>
            <a:r>
              <a:rPr lang="en-US" sz="4400" baseline="30000" dirty="0"/>
              <a:t>nd</a:t>
            </a:r>
            <a:r>
              <a:rPr lang="en-US" sz="4400" dirty="0"/>
              <a:t> Place – Swetha Lingam, VDL</a:t>
            </a:r>
            <a:br>
              <a:rPr lang="en-US" sz="4400" dirty="0"/>
            </a:br>
            <a:endParaRPr lang="en-US" dirty="0"/>
          </a:p>
        </p:txBody>
      </p:sp>
      <p:sp>
        <p:nvSpPr>
          <p:cNvPr id="12" name="Subtitle 11">
            <a:extLst>
              <a:ext uri="{FF2B5EF4-FFF2-40B4-BE49-F238E27FC236}">
                <a16:creationId xmlns:a16="http://schemas.microsoft.com/office/drawing/2014/main" id="{A28B589A-A962-B688-2218-F69883BD35F0}"/>
              </a:ext>
            </a:extLst>
          </p:cNvPr>
          <p:cNvSpPr>
            <a:spLocks noGrp="1"/>
          </p:cNvSpPr>
          <p:nvPr>
            <p:ph type="subTitle" idx="1"/>
          </p:nvPr>
        </p:nvSpPr>
        <p:spPr>
          <a:xfrm>
            <a:off x="532157" y="5109633"/>
            <a:ext cx="9341186" cy="2040254"/>
          </a:xfrm>
        </p:spPr>
        <p:txBody>
          <a:bodyPr/>
          <a:lstStyle/>
          <a:p>
            <a:r>
              <a:rPr lang="en-US" sz="6000" dirty="0"/>
              <a:t>US </a:t>
            </a:r>
            <a:r>
              <a:rPr lang="en-US" sz="6000" dirty="0" err="1"/>
              <a:t>Extemp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839710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63D67-C53E-2F57-817B-D0FF06B90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6784A6-0F3A-A8A5-88A7-11A2C17CF7D0}"/>
              </a:ext>
            </a:extLst>
          </p:cNvPr>
          <p:cNvSpPr>
            <a:spLocks noGrp="1"/>
          </p:cNvSpPr>
          <p:nvPr>
            <p:ph type="ctrTitle"/>
          </p:nvPr>
        </p:nvSpPr>
        <p:spPr/>
        <p:txBody>
          <a:bodyPr/>
          <a:lstStyle/>
          <a:p>
            <a:r>
              <a:rPr lang="en-US" sz="6600" dirty="0"/>
              <a:t>VARSITY AWARDS</a:t>
            </a:r>
          </a:p>
        </p:txBody>
      </p:sp>
      <p:sp>
        <p:nvSpPr>
          <p:cNvPr id="3" name="Subtitle 2">
            <a:extLst>
              <a:ext uri="{FF2B5EF4-FFF2-40B4-BE49-F238E27FC236}">
                <a16:creationId xmlns:a16="http://schemas.microsoft.com/office/drawing/2014/main" id="{50158157-A395-E5C8-807D-6C26887319F7}"/>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26320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451D7-EB17-9659-C14C-5A90696E172F}"/>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3AA6098-A862-C152-B105-A3E9E7AB6276}"/>
              </a:ext>
            </a:extLst>
          </p:cNvPr>
          <p:cNvSpPr>
            <a:spLocks noGrp="1"/>
          </p:cNvSpPr>
          <p:nvPr>
            <p:ph type="ctrTitle"/>
          </p:nvPr>
        </p:nvSpPr>
        <p:spPr>
          <a:xfrm>
            <a:off x="600891" y="612000"/>
            <a:ext cx="8994085" cy="4304400"/>
          </a:xfrm>
        </p:spPr>
        <p:txBody>
          <a:bodyPr/>
          <a:lstStyle/>
          <a:p>
            <a:br>
              <a:rPr lang="en-US" sz="4400" dirty="0"/>
            </a:br>
            <a:br>
              <a:rPr lang="en-US" sz="4400" dirty="0"/>
            </a:br>
            <a:br>
              <a:rPr lang="en-US" sz="4400" dirty="0"/>
            </a:br>
            <a:br>
              <a:rPr lang="en-US" sz="4400" dirty="0"/>
            </a:br>
            <a:br>
              <a:rPr lang="en-US" sz="4400" dirty="0"/>
            </a:br>
            <a:br>
              <a:rPr lang="en-US" sz="4400" dirty="0"/>
            </a:br>
            <a:br>
              <a:rPr lang="en-US" sz="4400" dirty="0"/>
            </a:br>
            <a:r>
              <a:rPr lang="en-US" sz="4400" dirty="0"/>
              <a:t>1</a:t>
            </a:r>
            <a:r>
              <a:rPr lang="en-US" sz="4400" baseline="30000" dirty="0"/>
              <a:t>st</a:t>
            </a:r>
            <a:r>
              <a:rPr lang="en-US" sz="4400" dirty="0"/>
              <a:t> Place – Tanisi Chunder, Lassiter</a:t>
            </a:r>
            <a:br>
              <a:rPr lang="en-US" sz="4400" dirty="0"/>
            </a:br>
            <a:r>
              <a:rPr lang="en-US" sz="4400" dirty="0"/>
              <a:t>2</a:t>
            </a:r>
            <a:r>
              <a:rPr lang="en-US" sz="4400" baseline="30000" dirty="0"/>
              <a:t>nd</a:t>
            </a:r>
            <a:r>
              <a:rPr lang="en-US" sz="4400" dirty="0"/>
              <a:t> Place – Lola Hardison, Bullitt Central</a:t>
            </a:r>
            <a:br>
              <a:rPr lang="en-US" sz="4400" dirty="0"/>
            </a:br>
            <a:r>
              <a:rPr lang="en-US" sz="4400" dirty="0"/>
              <a:t>3</a:t>
            </a:r>
            <a:r>
              <a:rPr lang="en-US" sz="4400" baseline="30000" dirty="0"/>
              <a:t>rd</a:t>
            </a:r>
            <a:r>
              <a:rPr lang="en-US" sz="4400" dirty="0"/>
              <a:t> Place – Abigail Albitz, Lassiter</a:t>
            </a:r>
            <a:br>
              <a:rPr lang="en-US" dirty="0"/>
            </a:br>
            <a:endParaRPr lang="en-US" dirty="0"/>
          </a:p>
        </p:txBody>
      </p:sp>
      <p:sp>
        <p:nvSpPr>
          <p:cNvPr id="12" name="Subtitle 11">
            <a:extLst>
              <a:ext uri="{FF2B5EF4-FFF2-40B4-BE49-F238E27FC236}">
                <a16:creationId xmlns:a16="http://schemas.microsoft.com/office/drawing/2014/main" id="{6C566A0C-C638-0F5F-B445-FD02713F94D9}"/>
              </a:ext>
            </a:extLst>
          </p:cNvPr>
          <p:cNvSpPr>
            <a:spLocks noGrp="1"/>
          </p:cNvSpPr>
          <p:nvPr>
            <p:ph type="subTitle" idx="1"/>
          </p:nvPr>
        </p:nvSpPr>
        <p:spPr/>
        <p:txBody>
          <a:bodyPr/>
          <a:lstStyle/>
          <a:p>
            <a:r>
              <a:rPr lang="en-US" sz="6000" dirty="0"/>
              <a:t>BROADCASTING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150572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0AF29-1E5F-BB9E-D5AE-4DD3462914F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5A9952F-D5F3-AB39-D419-BB42D29831A8}"/>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Sophie Qin, Jenks</a:t>
            </a:r>
            <a:br>
              <a:rPr lang="en-US" sz="4400" dirty="0"/>
            </a:br>
            <a:r>
              <a:rPr lang="en-US" sz="4400" dirty="0"/>
              <a:t>2</a:t>
            </a:r>
            <a:r>
              <a:rPr lang="en-US" sz="4400" baseline="30000" dirty="0"/>
              <a:t>nd</a:t>
            </a:r>
            <a:r>
              <a:rPr lang="en-US" sz="4400" dirty="0"/>
              <a:t> Place – Tingyu Li, Jenks</a:t>
            </a:r>
            <a:br>
              <a:rPr lang="en-US" sz="4400" dirty="0"/>
            </a:br>
            <a:r>
              <a:rPr lang="en-US" sz="4400" dirty="0"/>
              <a:t>3</a:t>
            </a:r>
            <a:r>
              <a:rPr lang="en-US" sz="4400" baseline="30000" dirty="0"/>
              <a:t>rd</a:t>
            </a:r>
            <a:r>
              <a:rPr lang="en-US" sz="4400" dirty="0"/>
              <a:t> Place – Aaron Huang, Jenks</a:t>
            </a:r>
            <a:br>
              <a:rPr lang="en-US" sz="4400" dirty="0"/>
            </a:br>
            <a:br>
              <a:rPr lang="en-US" sz="4400" dirty="0"/>
            </a:br>
            <a:endParaRPr lang="en-US" dirty="0"/>
          </a:p>
        </p:txBody>
      </p:sp>
      <p:sp>
        <p:nvSpPr>
          <p:cNvPr id="12" name="Subtitle 11">
            <a:extLst>
              <a:ext uri="{FF2B5EF4-FFF2-40B4-BE49-F238E27FC236}">
                <a16:creationId xmlns:a16="http://schemas.microsoft.com/office/drawing/2014/main" id="{10B84C2F-CD2A-9EB6-08B3-F574317E57C1}"/>
              </a:ext>
            </a:extLst>
          </p:cNvPr>
          <p:cNvSpPr>
            <a:spLocks noGrp="1"/>
          </p:cNvSpPr>
          <p:nvPr>
            <p:ph type="subTitle" idx="1"/>
          </p:nvPr>
        </p:nvSpPr>
        <p:spPr/>
        <p:txBody>
          <a:bodyPr/>
          <a:lstStyle/>
          <a:p>
            <a:r>
              <a:rPr lang="en-US" sz="6000" dirty="0"/>
              <a:t>Declamation</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144570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81B3A-9009-82BE-E104-1CD8F55273A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1172BD2-6B56-B554-683F-5F3F033F10F6}"/>
              </a:ext>
            </a:extLst>
          </p:cNvPr>
          <p:cNvSpPr>
            <a:spLocks noGrp="1"/>
          </p:cNvSpPr>
          <p:nvPr>
            <p:ph type="ctrTitle"/>
          </p:nvPr>
        </p:nvSpPr>
        <p:spPr>
          <a:xfrm>
            <a:off x="600891" y="612000"/>
            <a:ext cx="8994085" cy="4304400"/>
          </a:xfrm>
        </p:spPr>
        <p:txBody>
          <a:bodyPr/>
          <a:lstStyle/>
          <a:p>
            <a:br>
              <a:rPr lang="en-US" sz="4400" dirty="0"/>
            </a:br>
            <a:br>
              <a:rPr lang="en-US" sz="4400" dirty="0"/>
            </a:br>
            <a:br>
              <a:rPr lang="en-US" sz="4400" dirty="0"/>
            </a:br>
            <a:r>
              <a:rPr lang="en-US" sz="4400" dirty="0"/>
              <a:t>1</a:t>
            </a:r>
            <a:r>
              <a:rPr lang="en-US" sz="4400" baseline="30000" dirty="0"/>
              <a:t>st</a:t>
            </a:r>
            <a:r>
              <a:rPr lang="en-US" sz="4400" dirty="0"/>
              <a:t> Place – </a:t>
            </a:r>
            <a:r>
              <a:rPr lang="en-US" sz="4400" dirty="0" err="1"/>
              <a:t>Dahun</a:t>
            </a:r>
            <a:r>
              <a:rPr lang="en-US" sz="4400" dirty="0"/>
              <a:t> Lee, Fullerton</a:t>
            </a:r>
            <a:br>
              <a:rPr lang="en-US" sz="4400" dirty="0"/>
            </a:br>
            <a:r>
              <a:rPr lang="en-US" sz="4400" dirty="0"/>
              <a:t>2</a:t>
            </a:r>
            <a:r>
              <a:rPr lang="en-US" sz="4400" baseline="30000" dirty="0"/>
              <a:t>nd</a:t>
            </a:r>
            <a:r>
              <a:rPr lang="en-US" sz="4400" dirty="0"/>
              <a:t> Place – Juliana Potter, Round Rock</a:t>
            </a:r>
            <a:br>
              <a:rPr lang="en-US" sz="4400" dirty="0"/>
            </a:br>
            <a:r>
              <a:rPr lang="en-US" sz="4400" dirty="0"/>
              <a:t>3</a:t>
            </a:r>
            <a:r>
              <a:rPr lang="en-US" sz="4400" baseline="30000" dirty="0"/>
              <a:t>rd</a:t>
            </a:r>
            <a:r>
              <a:rPr lang="en-US" sz="4400" dirty="0"/>
              <a:t> Place – Lola Bharath, Quarry Lane</a:t>
            </a:r>
            <a:br>
              <a:rPr lang="en-US" dirty="0"/>
            </a:br>
            <a:endParaRPr lang="en-US" dirty="0"/>
          </a:p>
        </p:txBody>
      </p:sp>
      <p:sp>
        <p:nvSpPr>
          <p:cNvPr id="12" name="Subtitle 11">
            <a:extLst>
              <a:ext uri="{FF2B5EF4-FFF2-40B4-BE49-F238E27FC236}">
                <a16:creationId xmlns:a16="http://schemas.microsoft.com/office/drawing/2014/main" id="{88D7E009-9DE9-AFD1-C1B5-29BF33814F06}"/>
              </a:ext>
            </a:extLst>
          </p:cNvPr>
          <p:cNvSpPr>
            <a:spLocks noGrp="1"/>
          </p:cNvSpPr>
          <p:nvPr>
            <p:ph type="subTitle" idx="1"/>
          </p:nvPr>
        </p:nvSpPr>
        <p:spPr>
          <a:xfrm>
            <a:off x="445499" y="5109633"/>
            <a:ext cx="8578757" cy="2040254"/>
          </a:xfrm>
        </p:spPr>
        <p:txBody>
          <a:bodyPr/>
          <a:lstStyle/>
          <a:p>
            <a:r>
              <a:rPr lang="en-US" sz="6000" dirty="0"/>
              <a:t>Dramatic </a:t>
            </a:r>
            <a:r>
              <a:rPr lang="en-US" sz="6000" dirty="0" err="1"/>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458993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9E45B-D3EE-EBC7-8FB0-F1FC00D5B68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961A1AA-D991-01AF-7CBB-3FCBDB082B4D}"/>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Garcia-Gonzalez &amp; Melendez, SMART</a:t>
            </a:r>
            <a:br>
              <a:rPr lang="en-US" sz="4400" dirty="0"/>
            </a:br>
            <a:r>
              <a:rPr lang="en-US" sz="4400" dirty="0"/>
              <a:t>2</a:t>
            </a:r>
            <a:r>
              <a:rPr lang="en-US" sz="4400" baseline="30000" dirty="0"/>
              <a:t>nd</a:t>
            </a:r>
            <a:r>
              <a:rPr lang="en-US" sz="4400" dirty="0"/>
              <a:t> Place – Cordova &amp; Quinones-Angel, SMART</a:t>
            </a:r>
            <a:endParaRPr lang="en-US" dirty="0"/>
          </a:p>
        </p:txBody>
      </p:sp>
      <p:sp>
        <p:nvSpPr>
          <p:cNvPr id="12" name="Subtitle 11">
            <a:extLst>
              <a:ext uri="{FF2B5EF4-FFF2-40B4-BE49-F238E27FC236}">
                <a16:creationId xmlns:a16="http://schemas.microsoft.com/office/drawing/2014/main" id="{9B3D2451-1C1F-72EE-7579-FD76E2A52239}"/>
              </a:ext>
            </a:extLst>
          </p:cNvPr>
          <p:cNvSpPr>
            <a:spLocks noGrp="1"/>
          </p:cNvSpPr>
          <p:nvPr>
            <p:ph type="subTitle" idx="1"/>
          </p:nvPr>
        </p:nvSpPr>
        <p:spPr/>
        <p:txBody>
          <a:bodyPr/>
          <a:lstStyle/>
          <a:p>
            <a:r>
              <a:rPr lang="en-US" sz="6000" dirty="0"/>
              <a:t>Duo Acting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671045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78CF2-C949-B0E4-4B6C-211C6EC6330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B5B26D7-095E-1E17-D3EA-A12E0741653D}"/>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Rhoswen Komula, Bullitt Central</a:t>
            </a:r>
            <a:br>
              <a:rPr lang="en-US" sz="4400" dirty="0"/>
            </a:br>
            <a:r>
              <a:rPr lang="en-US" sz="4400" dirty="0"/>
              <a:t>2</a:t>
            </a:r>
            <a:r>
              <a:rPr lang="en-US" sz="4400" baseline="30000" dirty="0"/>
              <a:t>nd</a:t>
            </a:r>
            <a:r>
              <a:rPr lang="en-US" sz="4400" dirty="0"/>
              <a:t> Place – </a:t>
            </a:r>
            <a:r>
              <a:rPr lang="en-US" sz="4400" dirty="0" err="1"/>
              <a:t>Dahun</a:t>
            </a:r>
            <a:r>
              <a:rPr lang="en-US" sz="4400" dirty="0"/>
              <a:t> Lee, Fullerton</a:t>
            </a:r>
            <a:br>
              <a:rPr lang="en-US" sz="4400" dirty="0"/>
            </a:br>
            <a:r>
              <a:rPr lang="en-US" sz="4400" dirty="0"/>
              <a:t>3</a:t>
            </a:r>
            <a:r>
              <a:rPr lang="en-US" sz="4400" baseline="30000" dirty="0"/>
              <a:t>rd</a:t>
            </a:r>
            <a:r>
              <a:rPr lang="en-US" sz="4400" dirty="0"/>
              <a:t> Place – Hannah Shoulders, </a:t>
            </a:r>
            <a:r>
              <a:rPr lang="en-US" sz="4400" dirty="0" err="1"/>
              <a:t>Rossview</a:t>
            </a:r>
            <a:endParaRPr lang="en-US" dirty="0"/>
          </a:p>
        </p:txBody>
      </p:sp>
      <p:sp>
        <p:nvSpPr>
          <p:cNvPr id="12" name="Subtitle 11">
            <a:extLst>
              <a:ext uri="{FF2B5EF4-FFF2-40B4-BE49-F238E27FC236}">
                <a16:creationId xmlns:a16="http://schemas.microsoft.com/office/drawing/2014/main" id="{D4938EA1-E739-CF12-021C-895DCD76F292}"/>
              </a:ext>
            </a:extLst>
          </p:cNvPr>
          <p:cNvSpPr>
            <a:spLocks noGrp="1"/>
          </p:cNvSpPr>
          <p:nvPr>
            <p:ph type="subTitle" idx="1"/>
          </p:nvPr>
        </p:nvSpPr>
        <p:spPr>
          <a:xfrm>
            <a:off x="445500" y="5109633"/>
            <a:ext cx="8154214" cy="2040254"/>
          </a:xfrm>
        </p:spPr>
        <p:txBody>
          <a:bodyPr/>
          <a:lstStyle/>
          <a:p>
            <a:r>
              <a:rPr lang="en-US" sz="6000" dirty="0"/>
              <a:t>Humorous </a:t>
            </a:r>
            <a:r>
              <a:rPr lang="en-US" sz="6000" dirty="0" err="1"/>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073229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98A43-92BD-0EEB-DFED-F61F1523122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F32E93E-9349-3AE3-DBD1-91510EF92E4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Tanisi Chunder, Lassiter</a:t>
            </a:r>
            <a:br>
              <a:rPr lang="en-US" sz="4400" dirty="0"/>
            </a:br>
            <a:r>
              <a:rPr lang="en-US" sz="4400" dirty="0"/>
              <a:t>2</a:t>
            </a:r>
            <a:r>
              <a:rPr lang="en-US" sz="4400" baseline="30000" dirty="0"/>
              <a:t>nd</a:t>
            </a:r>
            <a:r>
              <a:rPr lang="en-US" sz="4400" dirty="0"/>
              <a:t> Place – Keaton McElroy, Owasso</a:t>
            </a:r>
            <a:br>
              <a:rPr lang="en-US" sz="4400" dirty="0"/>
            </a:br>
            <a:r>
              <a:rPr lang="en-US" sz="4400" dirty="0"/>
              <a:t>3</a:t>
            </a:r>
            <a:r>
              <a:rPr lang="en-US" sz="4400" baseline="30000" dirty="0"/>
              <a:t>rd</a:t>
            </a:r>
            <a:r>
              <a:rPr lang="en-US" sz="4400" dirty="0"/>
              <a:t> Place – Sophie Qin, Jenks</a:t>
            </a:r>
            <a:endParaRPr lang="en-US" dirty="0"/>
          </a:p>
        </p:txBody>
      </p:sp>
      <p:sp>
        <p:nvSpPr>
          <p:cNvPr id="12" name="Subtitle 11">
            <a:extLst>
              <a:ext uri="{FF2B5EF4-FFF2-40B4-BE49-F238E27FC236}">
                <a16:creationId xmlns:a16="http://schemas.microsoft.com/office/drawing/2014/main" id="{188F0172-8B8F-8CAF-3B1A-C9D7DC969B22}"/>
              </a:ext>
            </a:extLst>
          </p:cNvPr>
          <p:cNvSpPr>
            <a:spLocks noGrp="1"/>
          </p:cNvSpPr>
          <p:nvPr>
            <p:ph type="subTitle" idx="1"/>
          </p:nvPr>
        </p:nvSpPr>
        <p:spPr/>
        <p:txBody>
          <a:bodyPr/>
          <a:lstStyle/>
          <a:p>
            <a:r>
              <a:rPr lang="en-US" sz="6000" dirty="0"/>
              <a:t>Impromptu</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601286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34DBF-ADEE-DD8D-1928-98B92347EF7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538A662-F2F2-A1C4-939A-B09A7A178CB8}"/>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Anvitha </a:t>
            </a:r>
            <a:r>
              <a:rPr lang="en-US" sz="4400" dirty="0" err="1"/>
              <a:t>Panagalapati</a:t>
            </a:r>
            <a:r>
              <a:rPr lang="en-US" sz="4400" dirty="0"/>
              <a:t>, Velasquez</a:t>
            </a:r>
            <a:br>
              <a:rPr lang="en-US" sz="4400" dirty="0"/>
            </a:br>
            <a:r>
              <a:rPr lang="en-US" sz="4400" dirty="0"/>
              <a:t>2</a:t>
            </a:r>
            <a:r>
              <a:rPr lang="en-US" sz="4400" baseline="30000" dirty="0"/>
              <a:t>nd</a:t>
            </a:r>
            <a:r>
              <a:rPr lang="en-US" sz="4400" dirty="0"/>
              <a:t> Place – Carline Beam, Lassiter</a:t>
            </a:r>
            <a:br>
              <a:rPr lang="en-US" sz="4400" dirty="0"/>
            </a:br>
            <a:r>
              <a:rPr lang="en-US" sz="4400" dirty="0"/>
              <a:t>3</a:t>
            </a:r>
            <a:r>
              <a:rPr lang="en-US" sz="4400" baseline="30000" dirty="0"/>
              <a:t>rd</a:t>
            </a:r>
            <a:r>
              <a:rPr lang="en-US" sz="4400" dirty="0"/>
              <a:t> Place – Arka Debray, Jenks</a:t>
            </a:r>
            <a:endParaRPr lang="en-US" dirty="0"/>
          </a:p>
        </p:txBody>
      </p:sp>
      <p:sp>
        <p:nvSpPr>
          <p:cNvPr id="12" name="Subtitle 11">
            <a:extLst>
              <a:ext uri="{FF2B5EF4-FFF2-40B4-BE49-F238E27FC236}">
                <a16:creationId xmlns:a16="http://schemas.microsoft.com/office/drawing/2014/main" id="{C84369DB-540E-1440-34CE-BBFC7D4F3656}"/>
              </a:ext>
            </a:extLst>
          </p:cNvPr>
          <p:cNvSpPr>
            <a:spLocks noGrp="1"/>
          </p:cNvSpPr>
          <p:nvPr>
            <p:ph type="subTitle" idx="1"/>
          </p:nvPr>
        </p:nvSpPr>
        <p:spPr>
          <a:xfrm>
            <a:off x="445499" y="5109633"/>
            <a:ext cx="8994085" cy="2040254"/>
          </a:xfrm>
        </p:spPr>
        <p:txBody>
          <a:bodyPr/>
          <a:lstStyle/>
          <a:p>
            <a:r>
              <a:rPr lang="en-US" sz="6000" dirty="0"/>
              <a:t>Informative Speaking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493697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E2C8B-814A-1ABE-A0A4-0A7B710305FB}"/>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D878A8FD-7A64-562D-7B54-5C20E037F5D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Akshara Krishnan, Dublin</a:t>
            </a:r>
            <a:br>
              <a:rPr lang="en-US" sz="4400" dirty="0"/>
            </a:br>
            <a:r>
              <a:rPr lang="en-US" sz="4400" dirty="0"/>
              <a:t>2</a:t>
            </a:r>
            <a:r>
              <a:rPr lang="en-US" sz="4400" baseline="30000" dirty="0"/>
              <a:t>nd</a:t>
            </a:r>
            <a:r>
              <a:rPr lang="en-US" sz="4400" dirty="0"/>
              <a:t> Place – Samuel Lamirand, Lassiter</a:t>
            </a:r>
            <a:br>
              <a:rPr lang="en-US" sz="4400" dirty="0"/>
            </a:br>
            <a:r>
              <a:rPr lang="en-US" sz="4400" dirty="0"/>
              <a:t>3</a:t>
            </a:r>
            <a:r>
              <a:rPr lang="en-US" sz="4400" baseline="30000" dirty="0"/>
              <a:t>rd</a:t>
            </a:r>
            <a:r>
              <a:rPr lang="en-US" sz="4400" dirty="0"/>
              <a:t> Place – Keaton McElroy, Owasso</a:t>
            </a:r>
            <a:br>
              <a:rPr lang="en-US" dirty="0"/>
            </a:br>
            <a:endParaRPr lang="en-US" dirty="0"/>
          </a:p>
        </p:txBody>
      </p:sp>
      <p:sp>
        <p:nvSpPr>
          <p:cNvPr id="12" name="Subtitle 11">
            <a:extLst>
              <a:ext uri="{FF2B5EF4-FFF2-40B4-BE49-F238E27FC236}">
                <a16:creationId xmlns:a16="http://schemas.microsoft.com/office/drawing/2014/main" id="{C568C2B8-7A95-6C32-5FF6-14DE02623C67}"/>
              </a:ext>
            </a:extLst>
          </p:cNvPr>
          <p:cNvSpPr>
            <a:spLocks noGrp="1"/>
          </p:cNvSpPr>
          <p:nvPr>
            <p:ph type="subTitle" idx="1"/>
          </p:nvPr>
        </p:nvSpPr>
        <p:spPr>
          <a:xfrm>
            <a:off x="445499" y="5109633"/>
            <a:ext cx="9149477" cy="2040254"/>
          </a:xfrm>
        </p:spPr>
        <p:txBody>
          <a:bodyPr/>
          <a:lstStyle/>
          <a:p>
            <a:r>
              <a:rPr lang="en-US" sz="6000" dirty="0"/>
              <a:t>International </a:t>
            </a:r>
            <a:r>
              <a:rPr lang="en-US" sz="6000" dirty="0" err="1"/>
              <a:t>Extemp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670826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59AFB-7458-4995-45D9-B247F6B8FE1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A6FFB75-75DB-EA3D-D679-8BF717CBA94B}"/>
              </a:ext>
            </a:extLst>
          </p:cNvPr>
          <p:cNvSpPr>
            <a:spLocks noGrp="1"/>
          </p:cNvSpPr>
          <p:nvPr>
            <p:ph type="ctrTitle"/>
          </p:nvPr>
        </p:nvSpPr>
        <p:spPr>
          <a:xfrm>
            <a:off x="600891" y="612000"/>
            <a:ext cx="8994085" cy="4304400"/>
          </a:xfrm>
        </p:spPr>
        <p:txBody>
          <a:bodyPr/>
          <a:lstStyle/>
          <a:p>
            <a:br>
              <a:rPr lang="en-US" sz="4400" dirty="0"/>
            </a:br>
            <a:r>
              <a:rPr lang="en-US" sz="4400" dirty="0"/>
              <a:t>1</a:t>
            </a:r>
            <a:r>
              <a:rPr lang="en-US" sz="4400" baseline="30000" dirty="0"/>
              <a:t>st</a:t>
            </a:r>
            <a:r>
              <a:rPr lang="en-US" sz="4400" dirty="0"/>
              <a:t>  Place – Roman DeBoer, Jenks</a:t>
            </a:r>
            <a:br>
              <a:rPr lang="en-US" dirty="0"/>
            </a:br>
            <a:endParaRPr lang="en-US" dirty="0"/>
          </a:p>
        </p:txBody>
      </p:sp>
      <p:sp>
        <p:nvSpPr>
          <p:cNvPr id="12" name="Subtitle 11">
            <a:extLst>
              <a:ext uri="{FF2B5EF4-FFF2-40B4-BE49-F238E27FC236}">
                <a16:creationId xmlns:a16="http://schemas.microsoft.com/office/drawing/2014/main" id="{D36173BA-A276-CE7D-17EC-65AB415A5E7D}"/>
              </a:ext>
            </a:extLst>
          </p:cNvPr>
          <p:cNvSpPr>
            <a:spLocks noGrp="1"/>
          </p:cNvSpPr>
          <p:nvPr>
            <p:ph type="subTitle" idx="1"/>
          </p:nvPr>
        </p:nvSpPr>
        <p:spPr/>
        <p:txBody>
          <a:bodyPr/>
          <a:lstStyle/>
          <a:p>
            <a:r>
              <a:rPr lang="en-US" sz="6000" dirty="0"/>
              <a:t>Monologue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626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00593-0574-4137-1707-AA53435055E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D3F7143-3E89-6157-527A-BC923413FEC2}"/>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Samuel Lamirand, Lassiter</a:t>
            </a:r>
            <a:br>
              <a:rPr lang="en-US" sz="4400" dirty="0"/>
            </a:br>
            <a:r>
              <a:rPr lang="en-US" sz="4400" dirty="0"/>
              <a:t>2</a:t>
            </a:r>
            <a:r>
              <a:rPr lang="en-US" sz="4400" baseline="30000" dirty="0"/>
              <a:t>nd</a:t>
            </a:r>
            <a:r>
              <a:rPr lang="en-US" sz="4400" dirty="0"/>
              <a:t> Place – Arka Debray, Jenks</a:t>
            </a:r>
            <a:br>
              <a:rPr lang="en-US" sz="4400" dirty="0"/>
            </a:br>
            <a:r>
              <a:rPr lang="en-US" sz="4400" dirty="0"/>
              <a:t>3</a:t>
            </a:r>
            <a:r>
              <a:rPr lang="en-US" sz="4400" baseline="30000" dirty="0"/>
              <a:t>rd</a:t>
            </a:r>
            <a:r>
              <a:rPr lang="en-US" sz="4400" dirty="0"/>
              <a:t> Place – Sophie Qin, Jenks</a:t>
            </a:r>
            <a:br>
              <a:rPr lang="en-US" sz="4400" dirty="0"/>
            </a:br>
            <a:endParaRPr lang="en-US" dirty="0"/>
          </a:p>
        </p:txBody>
      </p:sp>
      <p:sp>
        <p:nvSpPr>
          <p:cNvPr id="12" name="Subtitle 11">
            <a:extLst>
              <a:ext uri="{FF2B5EF4-FFF2-40B4-BE49-F238E27FC236}">
                <a16:creationId xmlns:a16="http://schemas.microsoft.com/office/drawing/2014/main" id="{EEA79562-8BDD-A315-4BE2-F99796200013}"/>
              </a:ext>
            </a:extLst>
          </p:cNvPr>
          <p:cNvSpPr>
            <a:spLocks noGrp="1"/>
          </p:cNvSpPr>
          <p:nvPr>
            <p:ph type="subTitle" idx="1"/>
          </p:nvPr>
        </p:nvSpPr>
        <p:spPr>
          <a:xfrm>
            <a:off x="445500" y="5109633"/>
            <a:ext cx="8556986" cy="2040254"/>
          </a:xfrm>
        </p:spPr>
        <p:txBody>
          <a:bodyPr/>
          <a:lstStyle/>
          <a:p>
            <a:r>
              <a:rPr lang="en-US" sz="6000" dirty="0"/>
              <a:t>Original Oratory</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278784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2BB96-0F41-5C77-D30B-E997A1124F17}"/>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92416DF-8265-F8F3-CFE2-97517454B99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Emma Thurman, Jenks</a:t>
            </a:r>
            <a:br>
              <a:rPr lang="en-US" sz="4400" dirty="0"/>
            </a:br>
            <a:endParaRPr lang="en-US" dirty="0"/>
          </a:p>
        </p:txBody>
      </p:sp>
      <p:sp>
        <p:nvSpPr>
          <p:cNvPr id="12" name="Subtitle 11">
            <a:extLst>
              <a:ext uri="{FF2B5EF4-FFF2-40B4-BE49-F238E27FC236}">
                <a16:creationId xmlns:a16="http://schemas.microsoft.com/office/drawing/2014/main" id="{7DC2BEB5-BF0E-F763-EE49-BED20875BF50}"/>
              </a:ext>
            </a:extLst>
          </p:cNvPr>
          <p:cNvSpPr>
            <a:spLocks noGrp="1"/>
          </p:cNvSpPr>
          <p:nvPr>
            <p:ph type="subTitle" idx="1"/>
          </p:nvPr>
        </p:nvSpPr>
        <p:spPr>
          <a:xfrm>
            <a:off x="532157" y="5109633"/>
            <a:ext cx="9341186" cy="2040254"/>
          </a:xfrm>
        </p:spPr>
        <p:txBody>
          <a:bodyPr/>
          <a:lstStyle/>
          <a:p>
            <a:r>
              <a:rPr lang="en-US" sz="6000" dirty="0"/>
              <a:t>Original Spoken Word</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574682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3F7B2-8CC6-AEAE-5788-6FFCECDEE07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60269A9-52F2-5EBE-CC23-3D1846E135E7}"/>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Kamryn O’Brien, Broken Arrow</a:t>
            </a:r>
            <a:br>
              <a:rPr lang="en-US" sz="4400" dirty="0"/>
            </a:br>
            <a:r>
              <a:rPr lang="en-US" sz="4400" dirty="0"/>
              <a:t>2</a:t>
            </a:r>
            <a:r>
              <a:rPr lang="en-US" sz="4400" baseline="30000" dirty="0"/>
              <a:t>nd</a:t>
            </a:r>
            <a:r>
              <a:rPr lang="en-US" sz="4400" dirty="0"/>
              <a:t> Place – Bailey Nestler, Round Rock Christian</a:t>
            </a:r>
            <a:br>
              <a:rPr lang="en-US" sz="4400" dirty="0"/>
            </a:br>
            <a:r>
              <a:rPr lang="en-US" sz="4400" dirty="0"/>
              <a:t>3</a:t>
            </a:r>
            <a:r>
              <a:rPr lang="en-US" sz="4400" baseline="30000" dirty="0"/>
              <a:t>rd</a:t>
            </a:r>
            <a:r>
              <a:rPr lang="en-US" sz="4400" dirty="0"/>
              <a:t> Place – Benjamin Jeppesen, Jenks</a:t>
            </a:r>
            <a:endParaRPr lang="en-US" dirty="0"/>
          </a:p>
        </p:txBody>
      </p:sp>
      <p:sp>
        <p:nvSpPr>
          <p:cNvPr id="12" name="Subtitle 11">
            <a:extLst>
              <a:ext uri="{FF2B5EF4-FFF2-40B4-BE49-F238E27FC236}">
                <a16:creationId xmlns:a16="http://schemas.microsoft.com/office/drawing/2014/main" id="{F7CE83E9-F462-BC1C-6E3A-6B452FFB97BB}"/>
              </a:ext>
            </a:extLst>
          </p:cNvPr>
          <p:cNvSpPr>
            <a:spLocks noGrp="1"/>
          </p:cNvSpPr>
          <p:nvPr>
            <p:ph type="subTitle" idx="1"/>
          </p:nvPr>
        </p:nvSpPr>
        <p:spPr/>
        <p:txBody>
          <a:bodyPr/>
          <a:lstStyle/>
          <a:p>
            <a:r>
              <a:rPr lang="en-US" sz="6000" dirty="0"/>
              <a:t>Poetry</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016507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D9BD-3496-A7AD-0F1B-4111923B481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4FB1485-2291-64CC-02C7-373FA7FFC1A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Kamryn O’Brien, Broken Arrow</a:t>
            </a:r>
            <a:br>
              <a:rPr lang="en-US" sz="4400" dirty="0"/>
            </a:br>
            <a:r>
              <a:rPr lang="en-US" sz="4400" dirty="0"/>
              <a:t>2</a:t>
            </a:r>
            <a:r>
              <a:rPr lang="en-US" sz="4400" baseline="30000" dirty="0"/>
              <a:t>nd</a:t>
            </a:r>
            <a:r>
              <a:rPr lang="en-US" sz="4400" dirty="0"/>
              <a:t> Place – Eric Jiang, Jenks</a:t>
            </a:r>
            <a:br>
              <a:rPr lang="en-US" sz="4400" dirty="0"/>
            </a:br>
            <a:r>
              <a:rPr lang="en-US" sz="4400" dirty="0"/>
              <a:t>3</a:t>
            </a:r>
            <a:r>
              <a:rPr lang="en-US" sz="4400" baseline="30000" dirty="0"/>
              <a:t>rd</a:t>
            </a:r>
            <a:r>
              <a:rPr lang="en-US" sz="4400" dirty="0"/>
              <a:t> Place TIE – Vincent Huang, Jenks &amp; Zachary Haase, Jenks</a:t>
            </a:r>
            <a:endParaRPr lang="en-US" dirty="0"/>
          </a:p>
        </p:txBody>
      </p:sp>
      <p:sp>
        <p:nvSpPr>
          <p:cNvPr id="12" name="Subtitle 11">
            <a:extLst>
              <a:ext uri="{FF2B5EF4-FFF2-40B4-BE49-F238E27FC236}">
                <a16:creationId xmlns:a16="http://schemas.microsoft.com/office/drawing/2014/main" id="{F93ACF05-2DEF-8CDF-37C4-A80ABE48138D}"/>
              </a:ext>
            </a:extLst>
          </p:cNvPr>
          <p:cNvSpPr>
            <a:spLocks noGrp="1"/>
          </p:cNvSpPr>
          <p:nvPr>
            <p:ph type="subTitle" idx="1"/>
          </p:nvPr>
        </p:nvSpPr>
        <p:spPr>
          <a:xfrm>
            <a:off x="532157" y="5109633"/>
            <a:ext cx="9341186" cy="2040254"/>
          </a:xfrm>
        </p:spPr>
        <p:txBody>
          <a:bodyPr/>
          <a:lstStyle/>
          <a:p>
            <a:r>
              <a:rPr lang="en-US" sz="6000" dirty="0"/>
              <a:t>Pro-Con Challenge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879369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F30E0-76CC-6F2A-B1CA-0860FD6AD1C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417D82E-E01A-0803-CC86-C83C4C4510B8}"/>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Grace McKenna, Loud &amp; Clear</a:t>
            </a:r>
            <a:br>
              <a:rPr lang="en-US" sz="4400" dirty="0"/>
            </a:br>
            <a:r>
              <a:rPr lang="en-US" sz="4400" dirty="0"/>
              <a:t>2</a:t>
            </a:r>
            <a:r>
              <a:rPr lang="en-US" sz="4400" baseline="30000" dirty="0"/>
              <a:t>nd</a:t>
            </a:r>
            <a:r>
              <a:rPr lang="en-US" sz="4400" dirty="0"/>
              <a:t> Place – Ella Conrad, Jenks</a:t>
            </a:r>
            <a:br>
              <a:rPr lang="en-US" sz="4400" dirty="0"/>
            </a:br>
            <a:r>
              <a:rPr lang="en-US" sz="4400" dirty="0"/>
              <a:t>3</a:t>
            </a:r>
            <a:r>
              <a:rPr lang="en-US" sz="4400" baseline="30000" dirty="0"/>
              <a:t>rd</a:t>
            </a:r>
            <a:r>
              <a:rPr lang="en-US" sz="4400" dirty="0"/>
              <a:t> Place – Felicia Ciulla, Cherokee</a:t>
            </a:r>
            <a:endParaRPr lang="en-US" dirty="0"/>
          </a:p>
        </p:txBody>
      </p:sp>
      <p:sp>
        <p:nvSpPr>
          <p:cNvPr id="12" name="Subtitle 11">
            <a:extLst>
              <a:ext uri="{FF2B5EF4-FFF2-40B4-BE49-F238E27FC236}">
                <a16:creationId xmlns:a16="http://schemas.microsoft.com/office/drawing/2014/main" id="{870406F6-A2FB-3CBB-13E2-429C13C12A67}"/>
              </a:ext>
            </a:extLst>
          </p:cNvPr>
          <p:cNvSpPr>
            <a:spLocks noGrp="1"/>
          </p:cNvSpPr>
          <p:nvPr>
            <p:ph type="subTitle" idx="1"/>
          </p:nvPr>
        </p:nvSpPr>
        <p:spPr>
          <a:xfrm>
            <a:off x="532157" y="5109633"/>
            <a:ext cx="9341186" cy="2040254"/>
          </a:xfrm>
        </p:spPr>
        <p:txBody>
          <a:bodyPr/>
          <a:lstStyle/>
          <a:p>
            <a:r>
              <a:rPr lang="en-US" sz="6000" dirty="0">
                <a:latin typeface="Angsana New" panose="020B0502040204020203" pitchFamily="18" charset="-34"/>
                <a:cs typeface="Angsana New" panose="020B0502040204020203" pitchFamily="18" charset="-34"/>
              </a:rPr>
              <a:t>Program of Oral </a:t>
            </a:r>
            <a:r>
              <a:rPr lang="en-US" sz="6000" dirty="0" err="1">
                <a:latin typeface="Angsana New" panose="020B0502040204020203" pitchFamily="18" charset="-34"/>
                <a:cs typeface="Angsana New" panose="020B0502040204020203" pitchFamily="18" charset="-34"/>
              </a:rPr>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58405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C74EF-FC37-5DE3-D006-817FA9B4B5C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0EBEE4B-0B7B-9310-F8A0-1277C769D9A7}"/>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Nahid </a:t>
            </a:r>
            <a:r>
              <a:rPr lang="en-US" sz="4400" dirty="0" err="1"/>
              <a:t>Aorno</a:t>
            </a:r>
            <a:r>
              <a:rPr lang="en-US" sz="4400" dirty="0"/>
              <a:t>, Owasso</a:t>
            </a:r>
            <a:br>
              <a:rPr lang="en-US" sz="4400" dirty="0"/>
            </a:br>
            <a:r>
              <a:rPr lang="en-US" sz="4400" dirty="0"/>
              <a:t>2</a:t>
            </a:r>
            <a:r>
              <a:rPr lang="en-US" sz="4400" baseline="30000" dirty="0"/>
              <a:t>nd</a:t>
            </a:r>
            <a:r>
              <a:rPr lang="en-US" sz="4400" dirty="0"/>
              <a:t> Place – Eric Jiang, Jenks</a:t>
            </a:r>
            <a:br>
              <a:rPr lang="en-US" sz="4400" dirty="0"/>
            </a:br>
            <a:r>
              <a:rPr lang="en-US" sz="4400" dirty="0"/>
              <a:t>3</a:t>
            </a:r>
            <a:r>
              <a:rPr lang="en-US" sz="4400" baseline="30000" dirty="0"/>
              <a:t>rd</a:t>
            </a:r>
            <a:r>
              <a:rPr lang="en-US" sz="4400" dirty="0"/>
              <a:t> Place – </a:t>
            </a:r>
            <a:r>
              <a:rPr lang="en-US" sz="4400" dirty="0" err="1"/>
              <a:t>Dhritti</a:t>
            </a:r>
            <a:r>
              <a:rPr lang="en-US" sz="4400" dirty="0"/>
              <a:t> Sridharan, Jenks</a:t>
            </a:r>
            <a:endParaRPr lang="en-US" dirty="0"/>
          </a:p>
        </p:txBody>
      </p:sp>
      <p:sp>
        <p:nvSpPr>
          <p:cNvPr id="12" name="Subtitle 11">
            <a:extLst>
              <a:ext uri="{FF2B5EF4-FFF2-40B4-BE49-F238E27FC236}">
                <a16:creationId xmlns:a16="http://schemas.microsoft.com/office/drawing/2014/main" id="{DBC50A57-DD5D-5ED7-1A82-F6D29D529EA9}"/>
              </a:ext>
            </a:extLst>
          </p:cNvPr>
          <p:cNvSpPr>
            <a:spLocks noGrp="1"/>
          </p:cNvSpPr>
          <p:nvPr>
            <p:ph type="subTitle" idx="1"/>
          </p:nvPr>
        </p:nvSpPr>
        <p:spPr>
          <a:xfrm>
            <a:off x="532157" y="5109633"/>
            <a:ext cx="9341186" cy="2040254"/>
          </a:xfrm>
        </p:spPr>
        <p:txBody>
          <a:bodyPr/>
          <a:lstStyle/>
          <a:p>
            <a:r>
              <a:rPr lang="en-US" sz="6000" dirty="0"/>
              <a:t>Prose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395318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217EE-F767-E1CE-49E1-5ECC438EC82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865FC03-5730-F9D9-A612-3FB363E47CF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Peyton Richardt, Jenks</a:t>
            </a:r>
            <a:br>
              <a:rPr lang="en-US" sz="4400" dirty="0"/>
            </a:br>
            <a:r>
              <a:rPr lang="en-US" sz="4400" dirty="0"/>
              <a:t>2</a:t>
            </a:r>
            <a:r>
              <a:rPr lang="en-US" sz="4400" baseline="30000" dirty="0"/>
              <a:t>nd</a:t>
            </a:r>
            <a:r>
              <a:rPr lang="en-US" sz="4400" dirty="0"/>
              <a:t> Place – Hannah Shoulders, </a:t>
            </a:r>
            <a:r>
              <a:rPr lang="en-US" sz="4400" dirty="0" err="1"/>
              <a:t>Rossview</a:t>
            </a:r>
            <a:endParaRPr lang="en-US" dirty="0"/>
          </a:p>
        </p:txBody>
      </p:sp>
      <p:sp>
        <p:nvSpPr>
          <p:cNvPr id="12" name="Subtitle 11">
            <a:extLst>
              <a:ext uri="{FF2B5EF4-FFF2-40B4-BE49-F238E27FC236}">
                <a16:creationId xmlns:a16="http://schemas.microsoft.com/office/drawing/2014/main" id="{21E69B2A-C4FA-D87F-D88C-3DD765F1D6DB}"/>
              </a:ext>
            </a:extLst>
          </p:cNvPr>
          <p:cNvSpPr>
            <a:spLocks noGrp="1"/>
          </p:cNvSpPr>
          <p:nvPr>
            <p:ph type="subTitle" idx="1"/>
          </p:nvPr>
        </p:nvSpPr>
        <p:spPr>
          <a:xfrm>
            <a:off x="532157" y="5109633"/>
            <a:ext cx="9341186" cy="2040254"/>
          </a:xfrm>
        </p:spPr>
        <p:txBody>
          <a:bodyPr/>
          <a:lstStyle/>
          <a:p>
            <a:r>
              <a:rPr lang="en-US" sz="6000" dirty="0">
                <a:latin typeface="Angsana New" panose="020B0502040204020203" pitchFamily="18" charset="-34"/>
                <a:cs typeface="Angsana New" panose="020B0502040204020203" pitchFamily="18" charset="-34"/>
              </a:rPr>
              <a:t>Storytelling</a:t>
            </a:r>
          </a:p>
        </p:txBody>
      </p:sp>
    </p:spTree>
    <p:extLst>
      <p:ext uri="{BB962C8B-B14F-4D97-AF65-F5344CB8AC3E}">
        <p14:creationId xmlns:p14="http://schemas.microsoft.com/office/powerpoint/2010/main" val="3924127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7225A-05CB-7CA0-5BBE-A28DFCA6A91F}"/>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D8E6E9E-A195-E79F-13A6-C12385443F02}"/>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Angel Song, Harvard-Westlake</a:t>
            </a:r>
            <a:br>
              <a:rPr lang="en-US" sz="4400" dirty="0"/>
            </a:br>
            <a:r>
              <a:rPr lang="en-US" sz="4400" dirty="0"/>
              <a:t>2</a:t>
            </a:r>
            <a:r>
              <a:rPr lang="en-US" sz="4400" baseline="30000" dirty="0"/>
              <a:t>nd</a:t>
            </a:r>
            <a:r>
              <a:rPr lang="en-US" sz="4400" dirty="0"/>
              <a:t> Place – Akshara Krishnan, Dublin</a:t>
            </a:r>
            <a:br>
              <a:rPr lang="en-US" sz="4400" dirty="0"/>
            </a:br>
            <a:r>
              <a:rPr lang="en-US" sz="4400" dirty="0"/>
              <a:t>3</a:t>
            </a:r>
            <a:r>
              <a:rPr lang="en-US" sz="4400" baseline="30000" dirty="0"/>
              <a:t>rd</a:t>
            </a:r>
            <a:r>
              <a:rPr lang="en-US" sz="4400" dirty="0"/>
              <a:t> Place – Jason Zhang, Velasquez</a:t>
            </a:r>
            <a:endParaRPr lang="en-US" dirty="0"/>
          </a:p>
        </p:txBody>
      </p:sp>
      <p:sp>
        <p:nvSpPr>
          <p:cNvPr id="12" name="Subtitle 11">
            <a:extLst>
              <a:ext uri="{FF2B5EF4-FFF2-40B4-BE49-F238E27FC236}">
                <a16:creationId xmlns:a16="http://schemas.microsoft.com/office/drawing/2014/main" id="{C98C7625-9F8F-A34A-2F5D-5A114BB65076}"/>
              </a:ext>
            </a:extLst>
          </p:cNvPr>
          <p:cNvSpPr>
            <a:spLocks noGrp="1"/>
          </p:cNvSpPr>
          <p:nvPr>
            <p:ph type="subTitle" idx="1"/>
          </p:nvPr>
        </p:nvSpPr>
        <p:spPr>
          <a:xfrm>
            <a:off x="532157" y="5109633"/>
            <a:ext cx="9341186" cy="2040254"/>
          </a:xfrm>
        </p:spPr>
        <p:txBody>
          <a:bodyPr/>
          <a:lstStyle/>
          <a:p>
            <a:r>
              <a:rPr lang="en-US" sz="6000" dirty="0"/>
              <a:t>United States </a:t>
            </a:r>
            <a:r>
              <a:rPr lang="en-US" sz="6000" dirty="0" err="1"/>
              <a:t>Extemp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137272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C5EE0-0723-D703-5198-95B050F8F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DBD0AD-9FA6-DBF7-41E6-BDEF20D035DE}"/>
              </a:ext>
            </a:extLst>
          </p:cNvPr>
          <p:cNvSpPr>
            <a:spLocks noGrp="1"/>
          </p:cNvSpPr>
          <p:nvPr>
            <p:ph type="ctrTitle"/>
          </p:nvPr>
        </p:nvSpPr>
        <p:spPr/>
        <p:txBody>
          <a:bodyPr/>
          <a:lstStyle/>
          <a:p>
            <a:r>
              <a:rPr lang="en-US" sz="6600" dirty="0"/>
              <a:t>Editable Certificate </a:t>
            </a:r>
          </a:p>
        </p:txBody>
      </p:sp>
      <p:sp>
        <p:nvSpPr>
          <p:cNvPr id="3" name="Subtitle 2">
            <a:extLst>
              <a:ext uri="{FF2B5EF4-FFF2-40B4-BE49-F238E27FC236}">
                <a16:creationId xmlns:a16="http://schemas.microsoft.com/office/drawing/2014/main" id="{AC769AA6-06EE-BBB2-2F89-1C323EAAA489}"/>
              </a:ext>
            </a:extLst>
          </p:cNvPr>
          <p:cNvSpPr>
            <a:spLocks noGrp="1"/>
          </p:cNvSpPr>
          <p:nvPr>
            <p:ph type="subTitle" idx="1"/>
          </p:nvPr>
        </p:nvSpPr>
        <p:spPr/>
        <p:txBody>
          <a:bodyPr/>
          <a:lstStyle/>
          <a:p>
            <a:r>
              <a:rPr lang="en-US" dirty="0"/>
              <a:t>We’ve gotten some feedback that the Awards presentation is too long to go through the slides, and that people aren’t printing the certificates, which is totally understandable! IF you Do want the Certificate, you can find it below! </a:t>
            </a:r>
          </a:p>
        </p:txBody>
      </p:sp>
    </p:spTree>
    <p:extLst>
      <p:ext uri="{BB962C8B-B14F-4D97-AF65-F5344CB8AC3E}">
        <p14:creationId xmlns:p14="http://schemas.microsoft.com/office/powerpoint/2010/main" val="1927594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71A90-0AE6-E615-5E6E-D57B9544E226}"/>
            </a:ext>
          </a:extLst>
        </p:cNvPr>
        <p:cNvGrpSpPr/>
        <p:nvPr/>
      </p:nvGrpSpPr>
      <p:grpSpPr>
        <a:xfrm>
          <a:off x="0" y="0"/>
          <a:ext cx="0" cy="0"/>
          <a:chOff x="0" y="0"/>
          <a:chExt cx="0" cy="0"/>
        </a:xfrm>
      </p:grpSpPr>
      <p:sp>
        <p:nvSpPr>
          <p:cNvPr id="5" name="Employee of the Month">
            <a:extLst>
              <a:ext uri="{FF2B5EF4-FFF2-40B4-BE49-F238E27FC236}">
                <a16:creationId xmlns:a16="http://schemas.microsoft.com/office/drawing/2014/main" id="{77BBB025-E0AD-31F1-E86B-7E47BEC24435}"/>
              </a:ext>
            </a:extLst>
          </p:cNvPr>
          <p:cNvSpPr>
            <a:spLocks noGrp="1"/>
          </p:cNvSpPr>
          <p:nvPr>
            <p:ph type="title"/>
          </p:nvPr>
        </p:nvSpPr>
        <p:spPr>
          <a:xfrm>
            <a:off x="668086" y="1746673"/>
            <a:ext cx="8674100" cy="361950"/>
          </a:xfrm>
        </p:spPr>
        <p:txBody>
          <a:bodyPr/>
          <a:lstStyle/>
          <a:p>
            <a:r>
              <a:rPr lang="en-US" dirty="0"/>
              <a:t>JHS Online Speech &amp; Debate October Tournament</a:t>
            </a:r>
          </a:p>
        </p:txBody>
      </p:sp>
      <p:sp>
        <p:nvSpPr>
          <p:cNvPr id="2" name="awarded to">
            <a:extLst>
              <a:ext uri="{FF2B5EF4-FFF2-40B4-BE49-F238E27FC236}">
                <a16:creationId xmlns:a16="http://schemas.microsoft.com/office/drawing/2014/main" id="{7931221B-811D-E4BD-DDE6-1AD0A04BB7AF}"/>
              </a:ext>
            </a:extLst>
          </p:cNvPr>
          <p:cNvSpPr>
            <a:spLocks noGrp="1"/>
          </p:cNvSpPr>
          <p:nvPr>
            <p:ph type="body" sz="quarter" idx="10"/>
          </p:nvPr>
        </p:nvSpPr>
        <p:spPr>
          <a:xfrm>
            <a:off x="3337718" y="2703158"/>
            <a:ext cx="3382963" cy="375094"/>
          </a:xfrm>
        </p:spPr>
        <p:txBody>
          <a:bodyPr/>
          <a:lstStyle/>
          <a:p>
            <a:r>
              <a:rPr lang="en-US" dirty="0"/>
              <a:t>Awarded to</a:t>
            </a:r>
          </a:p>
        </p:txBody>
      </p:sp>
      <p:sp>
        <p:nvSpPr>
          <p:cNvPr id="3" name="Name">
            <a:extLst>
              <a:ext uri="{FF2B5EF4-FFF2-40B4-BE49-F238E27FC236}">
                <a16:creationId xmlns:a16="http://schemas.microsoft.com/office/drawing/2014/main" id="{841D3A5F-5FC2-8192-71B4-7187BF900C29}"/>
              </a:ext>
            </a:extLst>
          </p:cNvPr>
          <p:cNvSpPr>
            <a:spLocks noGrp="1"/>
          </p:cNvSpPr>
          <p:nvPr>
            <p:ph type="body" sz="quarter" idx="12"/>
          </p:nvPr>
        </p:nvSpPr>
        <p:spPr>
          <a:xfrm>
            <a:off x="692149" y="3078252"/>
            <a:ext cx="8674099" cy="1255623"/>
          </a:xfrm>
        </p:spPr>
        <p:txBody>
          <a:bodyPr/>
          <a:lstStyle/>
          <a:p>
            <a:r>
              <a:rPr lang="en-US" sz="4800" dirty="0"/>
              <a:t>NAME </a:t>
            </a:r>
            <a:r>
              <a:rPr lang="en-US" sz="4800" dirty="0" err="1"/>
              <a:t>NAME</a:t>
            </a:r>
            <a:endParaRPr lang="en-US" sz="4800" dirty="0"/>
          </a:p>
          <a:p>
            <a:r>
              <a:rPr lang="en-US" sz="2400" dirty="0"/>
              <a:t>School</a:t>
            </a:r>
          </a:p>
        </p:txBody>
      </p:sp>
      <p:sp>
        <p:nvSpPr>
          <p:cNvPr id="4" name="in recognition of your dedication, passion, and hard work">
            <a:extLst>
              <a:ext uri="{FF2B5EF4-FFF2-40B4-BE49-F238E27FC236}">
                <a16:creationId xmlns:a16="http://schemas.microsoft.com/office/drawing/2014/main" id="{6F0CA1FF-B16F-BDF6-7516-D864E3780594}"/>
              </a:ext>
            </a:extLst>
          </p:cNvPr>
          <p:cNvSpPr>
            <a:spLocks noGrp="1"/>
          </p:cNvSpPr>
          <p:nvPr>
            <p:ph type="body" sz="quarter" idx="13"/>
          </p:nvPr>
        </p:nvSpPr>
        <p:spPr>
          <a:xfrm>
            <a:off x="1291588" y="4352162"/>
            <a:ext cx="7475220" cy="793984"/>
          </a:xfrm>
        </p:spPr>
        <p:txBody>
          <a:bodyPr/>
          <a:lstStyle/>
          <a:p>
            <a:r>
              <a:rPr lang="en-US" sz="2000" dirty="0"/>
              <a:t># Place, EVENT</a:t>
            </a:r>
          </a:p>
        </p:txBody>
      </p:sp>
      <p:sp>
        <p:nvSpPr>
          <p:cNvPr id="8" name="Text Placeholder 7">
            <a:extLst>
              <a:ext uri="{FF2B5EF4-FFF2-40B4-BE49-F238E27FC236}">
                <a16:creationId xmlns:a16="http://schemas.microsoft.com/office/drawing/2014/main" id="{9F22EFF4-533B-E6DF-EB6E-73D8DA196E8C}"/>
              </a:ext>
            </a:extLst>
          </p:cNvPr>
          <p:cNvSpPr>
            <a:spLocks noGrp="1"/>
          </p:cNvSpPr>
          <p:nvPr>
            <p:ph type="body" sz="quarter" idx="17"/>
          </p:nvPr>
        </p:nvSpPr>
        <p:spPr>
          <a:xfrm>
            <a:off x="5323358" y="5848140"/>
            <a:ext cx="3227110" cy="387869"/>
          </a:xfrm>
        </p:spPr>
        <p:txBody>
          <a:bodyPr/>
          <a:lstStyle/>
          <a:p>
            <a:r>
              <a:rPr lang="en-US" sz="2800" dirty="0">
                <a:latin typeface="Freestyle Script" panose="030804020302050B0404" pitchFamily="66" charset="0"/>
              </a:rPr>
              <a:t>October 18, 2026</a:t>
            </a:r>
          </a:p>
        </p:txBody>
      </p:sp>
      <p:sp>
        <p:nvSpPr>
          <p:cNvPr id="6" name="Text Placeholder 5">
            <a:extLst>
              <a:ext uri="{FF2B5EF4-FFF2-40B4-BE49-F238E27FC236}">
                <a16:creationId xmlns:a16="http://schemas.microsoft.com/office/drawing/2014/main" id="{70CE976E-95CC-563A-0225-A066DCC54553}"/>
              </a:ext>
            </a:extLst>
          </p:cNvPr>
          <p:cNvSpPr>
            <a:spLocks noGrp="1"/>
          </p:cNvSpPr>
          <p:nvPr>
            <p:ph type="body" sz="quarter" idx="15"/>
          </p:nvPr>
        </p:nvSpPr>
        <p:spPr>
          <a:xfrm>
            <a:off x="1837063" y="6236009"/>
            <a:ext cx="3227110" cy="512763"/>
          </a:xfrm>
        </p:spPr>
        <p:txBody>
          <a:bodyPr/>
          <a:lstStyle/>
          <a:p>
            <a:r>
              <a:rPr lang="en-US" dirty="0"/>
              <a:t>Tournament Manager</a:t>
            </a:r>
          </a:p>
          <a:p>
            <a:endParaRPr lang="en-US" dirty="0"/>
          </a:p>
        </p:txBody>
      </p:sp>
      <p:sp>
        <p:nvSpPr>
          <p:cNvPr id="7" name="Text Placeholder 6">
            <a:extLst>
              <a:ext uri="{FF2B5EF4-FFF2-40B4-BE49-F238E27FC236}">
                <a16:creationId xmlns:a16="http://schemas.microsoft.com/office/drawing/2014/main" id="{CA46DE48-D3BB-48EA-3750-20BE76C45573}"/>
              </a:ext>
            </a:extLst>
          </p:cNvPr>
          <p:cNvSpPr>
            <a:spLocks noGrp="1"/>
          </p:cNvSpPr>
          <p:nvPr>
            <p:ph type="body" sz="quarter" idx="16"/>
          </p:nvPr>
        </p:nvSpPr>
        <p:spPr>
          <a:xfrm>
            <a:off x="5311783" y="6236009"/>
            <a:ext cx="3227110" cy="512763"/>
          </a:xfrm>
        </p:spPr>
        <p:txBody>
          <a:bodyPr/>
          <a:lstStyle/>
          <a:p>
            <a:r>
              <a:rPr lang="en-US" dirty="0"/>
              <a:t>Date</a:t>
            </a:r>
          </a:p>
        </p:txBody>
      </p:sp>
      <p:sp>
        <p:nvSpPr>
          <p:cNvPr id="9" name="TextBox 8">
            <a:extLst>
              <a:ext uri="{FF2B5EF4-FFF2-40B4-BE49-F238E27FC236}">
                <a16:creationId xmlns:a16="http://schemas.microsoft.com/office/drawing/2014/main" id="{93AAE2C3-A77B-4069-3968-B6A61E5893C0}"/>
              </a:ext>
            </a:extLst>
          </p:cNvPr>
          <p:cNvSpPr txBox="1"/>
          <p:nvPr/>
        </p:nvSpPr>
        <p:spPr>
          <a:xfrm>
            <a:off x="1966656" y="5555752"/>
            <a:ext cx="3227110" cy="707886"/>
          </a:xfrm>
          <a:prstGeom prst="rect">
            <a:avLst/>
          </a:prstGeom>
          <a:noFill/>
        </p:spPr>
        <p:txBody>
          <a:bodyPr wrap="square" rtlCol="0">
            <a:spAutoFit/>
          </a:bodyPr>
          <a:lstStyle/>
          <a:p>
            <a:r>
              <a:rPr lang="en-US" sz="4000" dirty="0">
                <a:latin typeface="Rastanty Cortez" panose="020F0502020204030204" pitchFamily="2" charset="0"/>
              </a:rPr>
              <a:t>Dr. Betty Stanton</a:t>
            </a:r>
          </a:p>
        </p:txBody>
      </p:sp>
      <p:pic>
        <p:nvPicPr>
          <p:cNvPr id="11" name="Picture 10" descr="A black and white drawing of a person wearing a helmet&#10;&#10;Description automatically generated">
            <a:extLst>
              <a:ext uri="{FF2B5EF4-FFF2-40B4-BE49-F238E27FC236}">
                <a16:creationId xmlns:a16="http://schemas.microsoft.com/office/drawing/2014/main" id="{00CEEF8C-CACA-2C3C-7E12-820D6D3E6FC0}"/>
              </a:ext>
            </a:extLst>
          </p:cNvPr>
          <p:cNvPicPr>
            <a:picLocks noChangeAspect="1"/>
          </p:cNvPicPr>
          <p:nvPr/>
        </p:nvPicPr>
        <p:blipFill>
          <a:blip r:embed="rId3"/>
          <a:stretch>
            <a:fillRect/>
          </a:stretch>
        </p:blipFill>
        <p:spPr>
          <a:xfrm>
            <a:off x="734052" y="5513300"/>
            <a:ext cx="1190625" cy="1400175"/>
          </a:xfrm>
          <a:prstGeom prst="rect">
            <a:avLst/>
          </a:prstGeom>
        </p:spPr>
      </p:pic>
    </p:spTree>
    <p:extLst>
      <p:ext uri="{BB962C8B-B14F-4D97-AF65-F5344CB8AC3E}">
        <p14:creationId xmlns:p14="http://schemas.microsoft.com/office/powerpoint/2010/main" val="931013034"/>
      </p:ext>
    </p:extLst>
  </p:cSld>
  <p:clrMapOvr>
    <a:masterClrMapping/>
  </p:clrMapOvr>
</p:sld>
</file>

<file path=ppt/theme/theme1.xml><?xml version="1.0" encoding="utf-8"?>
<a:theme xmlns:a="http://schemas.openxmlformats.org/drawingml/2006/main" name="Office Theme">
  <a:themeElements>
    <a:clrScheme name="Employee of the Month">
      <a:dk1>
        <a:srgbClr val="000000"/>
      </a:dk1>
      <a:lt1>
        <a:srgbClr val="FFFFFF"/>
      </a:lt1>
      <a:dk2>
        <a:srgbClr val="242852"/>
      </a:dk2>
      <a:lt2>
        <a:srgbClr val="ACCBF9"/>
      </a:lt2>
      <a:accent1>
        <a:srgbClr val="7C88A8"/>
      </a:accent1>
      <a:accent2>
        <a:srgbClr val="3A4D6D"/>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Garamond"/>
        <a:ea typeface=""/>
        <a:cs typeface=""/>
      </a:majorFont>
      <a:minorFont>
        <a:latin typeface="Candar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d446c944705a322646ffb80e727be07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6fadf727bc34ad5af881c59f13619dcb"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9FCD3A1F-4D83-414E-9D9B-8E4C9E210C43}">
  <ds:schemaRefs>
    <ds:schemaRef ds:uri="http://schemas.microsoft.com/sharepoint/v3/contenttype/forms"/>
  </ds:schemaRefs>
</ds:datastoreItem>
</file>

<file path=customXml/itemProps2.xml><?xml version="1.0" encoding="utf-8"?>
<ds:datastoreItem xmlns:ds="http://schemas.openxmlformats.org/officeDocument/2006/customXml" ds:itemID="{3AF5EE51-EE9C-434D-A7C5-5C96F00B1B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358C9AD-B464-4148-AFD6-47C66DF9A060}">
  <ds:schemaRefs>
    <ds:schemaRef ds:uri="http://www.w3.org/XML/1998/namespace"/>
    <ds:schemaRef ds:uri="http://schemas.microsoft.com/office/2006/documentManagement/types"/>
    <ds:schemaRef ds:uri="71af3243-3dd4-4a8d-8c0d-dd76da1f02a5"/>
    <ds:schemaRef ds:uri="http://purl.org/dc/terms/"/>
    <ds:schemaRef ds:uri="http://purl.org/dc/dcmitype/"/>
    <ds:schemaRef ds:uri="http://purl.org/dc/elements/1.1/"/>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230e9df3-be65-4c73-a93b-d1236ebd677e"/>
    <ds:schemaRef ds:uri="16c05727-aa75-4e4a-9b5f-8a80a1165891"/>
  </ds:schemaRefs>
</ds:datastoreItem>
</file>

<file path=docProps/app.xml><?xml version="1.0" encoding="utf-8"?>
<Properties xmlns="http://schemas.openxmlformats.org/officeDocument/2006/extended-properties" xmlns:vt="http://schemas.openxmlformats.org/officeDocument/2006/docPropsVTypes">
  <Template>Office Theme</Template>
  <TotalTime>51</TotalTime>
  <Words>861</Words>
  <Application>Microsoft Office PowerPoint</Application>
  <PresentationFormat>Custom</PresentationFormat>
  <Paragraphs>85</Paragraphs>
  <Slides>37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Angsana New</vt:lpstr>
      <vt:lpstr>Arial</vt:lpstr>
      <vt:lpstr>Calibri</vt:lpstr>
      <vt:lpstr>Freestyle Script</vt:lpstr>
      <vt:lpstr>Garamond</vt:lpstr>
      <vt:lpstr>Rastanty Cortez</vt:lpstr>
      <vt:lpstr>Office Theme</vt:lpstr>
      <vt:lpstr>JHS Online Awards</vt:lpstr>
      <vt:lpstr>Thank you so much to everyone who attended this October leg of our online series for this 2026-2027 school year!  </vt:lpstr>
      <vt:lpstr>NOVICE AWARDS</vt:lpstr>
      <vt:lpstr>1st Place – Rhoswen Komula, Bullitt Central 2nd Place – Katherine Ruhland, GT </vt:lpstr>
      <vt:lpstr>1st Place – Saanvi Shah, Falcon Cove 2nd Place – Rosalie Cheng, Liangyi 3rd Place – Aaron Huang, Jenks </vt:lpstr>
      <vt:lpstr>1st Place – Peyton Richardt, Jenks </vt:lpstr>
      <vt:lpstr>1st Place – Janelle Parra, Velasquez 2nd Place – Seven Shoulders, Rossview  </vt:lpstr>
      <vt:lpstr>1st Place – Kai Abromovitz, GT 2nd Place – Katherine Ruhland, GT 3rd Place – Savir Sanjay, Velasquez </vt:lpstr>
      <vt:lpstr>1st Place – Audrey Holcomb, Bullitt Central 2nd Place – Adilene Navarrette, SMART 3rd Place – Ian Pantoja, SMART </vt:lpstr>
      <vt:lpstr>1st Place – Roman DeBoer, Jenks </vt:lpstr>
      <vt:lpstr>1st Place – Rishabh Sanghi, Falcon Cove 2nd Place – Idriss Sadiki, Bishop Gorman 3rd Place TIE – Brooklyn Lee, Bishop Gorman &amp; Yiran Zhang, Loud &amp; Clear</vt:lpstr>
      <vt:lpstr> 1st  Place – Katherine Ruhland, GT 2nd  Place – Benjamin Jeppesen, Jenks 3rd Place – Caitlyn Bouray, Jenks </vt:lpstr>
      <vt:lpstr>1st Place TIE – Arya Karnama, Jenks &amp; Phoenix Shorkey, Jenks 2nd Place – Jackson Bearden, Skiatook 3rd Place – Riah Rajani, S&amp;D India</vt:lpstr>
      <vt:lpstr>1st Place – Reyansh Gupta, Jenks  </vt:lpstr>
      <vt:lpstr>1st Place – Dim Nuam, Jenks 2nd Place – Emaline Moss, Jenks 3rd Place – Katherine Ruhland, GT </vt:lpstr>
      <vt:lpstr>1st Place – Rosalie Cheng, Liangyi 2nd Place – Peyton Richardt, Jenks 3rd Place – Eden Blackwell, Edmond North</vt:lpstr>
      <vt:lpstr>1st Place – Harper Jennejohn, Bullitt Central 2nd Place – Swetha Lingam, VDL </vt:lpstr>
      <vt:lpstr>VARSITY AWARDS</vt:lpstr>
      <vt:lpstr>       1st Place – Tanisi Chunder, Lassiter 2nd Place – Lola Hardison, Bullitt Central 3rd Place – Abigail Albitz, Lassiter </vt:lpstr>
      <vt:lpstr>1st Place – Sophie Qin, Jenks 2nd Place – Tingyu Li, Jenks 3rd Place – Aaron Huang, Jenks  </vt:lpstr>
      <vt:lpstr>   1st Place – Dahun Lee, Fullerton 2nd Place – Juliana Potter, Round Rock 3rd Place – Lola Bharath, Quarry Lane </vt:lpstr>
      <vt:lpstr>1st Place – Garcia-Gonzalez &amp; Melendez, SMART 2nd Place – Cordova &amp; Quinones-Angel, SMART</vt:lpstr>
      <vt:lpstr>1st Place – Rhoswen Komula, Bullitt Central 2nd Place – Dahun Lee, Fullerton 3rd Place – Hannah Shoulders, Rossview</vt:lpstr>
      <vt:lpstr>1st Place – Tanisi Chunder, Lassiter 2nd Place – Keaton McElroy, Owasso 3rd Place – Sophie Qin, Jenks</vt:lpstr>
      <vt:lpstr>1st Place – Anvitha Panagalapati, Velasquez 2nd Place – Carline Beam, Lassiter 3rd Place – Arka Debray, Jenks</vt:lpstr>
      <vt:lpstr>1st Place – Akshara Krishnan, Dublin 2nd Place – Samuel Lamirand, Lassiter 3rd Place – Keaton McElroy, Owasso </vt:lpstr>
      <vt:lpstr> 1st  Place – Roman DeBoer, Jenks </vt:lpstr>
      <vt:lpstr>1st Place – Samuel Lamirand, Lassiter 2nd Place – Arka Debray, Jenks 3rd Place – Sophie Qin, Jenks </vt:lpstr>
      <vt:lpstr>1st Place – Emma Thurman, Jenks </vt:lpstr>
      <vt:lpstr>1st Place – Kamryn O’Brien, Broken Arrow 2nd Place – Bailey Nestler, Round Rock Christian 3rd Place – Benjamin Jeppesen, Jenks</vt:lpstr>
      <vt:lpstr>1st Place – Kamryn O’Brien, Broken Arrow 2nd Place – Eric Jiang, Jenks 3rd Place TIE – Vincent Huang, Jenks &amp; Zachary Haase, Jenks</vt:lpstr>
      <vt:lpstr>1st Place – Grace McKenna, Loud &amp; Clear 2nd Place – Ella Conrad, Jenks 3rd Place – Felicia Ciulla, Cherokee</vt:lpstr>
      <vt:lpstr>1st Place – Nahid Aorno, Owasso 2nd Place – Eric Jiang, Jenks 3rd Place – Dhritti Sridharan, Jenks</vt:lpstr>
      <vt:lpstr>1st Place – Peyton Richardt, Jenks 2nd Place – Hannah Shoulders, Rossview</vt:lpstr>
      <vt:lpstr>1st Place – Angel Song, Harvard-Westlake 2nd Place – Akshara Krishnan, Dublin 3rd Place – Jason Zhang, Velasquez</vt:lpstr>
      <vt:lpstr>Editable Certificate </vt:lpstr>
      <vt:lpstr>JHS Online Speech &amp; Debate October Tournament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Betty Stanton</dc:creator>
  <cp:lastModifiedBy>Betty Stanton</cp:lastModifiedBy>
  <cp:revision>2</cp:revision>
  <dcterms:created xsi:type="dcterms:W3CDTF">2021-03-03T16:41:20Z</dcterms:created>
  <dcterms:modified xsi:type="dcterms:W3CDTF">2026-10-18T23:00:56Z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