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9"/>
  </p:notesMasterIdLst>
  <p:sldIdLst>
    <p:sldId id="256" r:id="rId5"/>
    <p:sldId id="295" r:id="rId6"/>
    <p:sldId id="362" r:id="rId7"/>
    <p:sldId id="368" r:id="rId8"/>
    <p:sldId id="369" r:id="rId9"/>
    <p:sldId id="373" r:id="rId10"/>
    <p:sldId id="411" r:id="rId11"/>
    <p:sldId id="375" r:id="rId12"/>
    <p:sldId id="377" r:id="rId13"/>
    <p:sldId id="378" r:id="rId14"/>
    <p:sldId id="380" r:id="rId15"/>
    <p:sldId id="381" r:id="rId16"/>
    <p:sldId id="383" r:id="rId17"/>
    <p:sldId id="408" r:id="rId18"/>
    <p:sldId id="363" r:id="rId19"/>
    <p:sldId id="386" r:id="rId20"/>
    <p:sldId id="387" r:id="rId21"/>
    <p:sldId id="388" r:id="rId22"/>
    <p:sldId id="390" r:id="rId23"/>
    <p:sldId id="391" r:id="rId24"/>
    <p:sldId id="392" r:id="rId25"/>
    <p:sldId id="393" r:id="rId26"/>
    <p:sldId id="394" r:id="rId27"/>
    <p:sldId id="395" r:id="rId28"/>
    <p:sldId id="396" r:id="rId29"/>
    <p:sldId id="397" r:id="rId30"/>
    <p:sldId id="398" r:id="rId31"/>
    <p:sldId id="399" r:id="rId32"/>
    <p:sldId id="400" r:id="rId33"/>
    <p:sldId id="401" r:id="rId34"/>
    <p:sldId id="402" r:id="rId35"/>
    <p:sldId id="403" r:id="rId36"/>
    <p:sldId id="367" r:id="rId37"/>
    <p:sldId id="366" r:id="rId38"/>
  </p:sldIdLst>
  <p:sldSz cx="100584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4"/>
    <p:restoredTop sz="94718"/>
  </p:normalViewPr>
  <p:slideViewPr>
    <p:cSldViewPr snapToGrid="0" snapToObjects="1">
      <p:cViewPr varScale="1">
        <p:scale>
          <a:sx n="102" d="100"/>
          <a:sy n="102" d="100"/>
        </p:scale>
        <p:origin x="2102"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D3CA3B-6FFF-8E4B-8564-9BF322D7F4EF}" type="datetimeFigureOut">
              <a:rPr lang="en-US" smtClean="0"/>
              <a:t>9/20/2026</a:t>
            </a:fld>
            <a:endParaRPr lang="en-US" dirty="0"/>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F1EAC3-25C7-104C-99C2-19941016B69E}" type="slidenum">
              <a:rPr lang="en-US" smtClean="0"/>
              <a:t>‹#›</a:t>
            </a:fld>
            <a:endParaRPr lang="en-US" dirty="0"/>
          </a:p>
        </p:txBody>
      </p:sp>
    </p:spTree>
    <p:extLst>
      <p:ext uri="{BB962C8B-B14F-4D97-AF65-F5344CB8AC3E}">
        <p14:creationId xmlns:p14="http://schemas.microsoft.com/office/powerpoint/2010/main" val="1842066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71646-D01B-2342-D2C6-D1A979E79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C48479-73E4-7402-EC81-6C6471448C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86E077-482A-0FBE-7A90-1AD2A09EB7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C941B2-CD56-CE31-8A42-82356F78481F}"/>
              </a:ext>
            </a:extLst>
          </p:cNvPr>
          <p:cNvSpPr>
            <a:spLocks noGrp="1"/>
          </p:cNvSpPr>
          <p:nvPr>
            <p:ph type="sldNum" sz="quarter" idx="5"/>
          </p:nvPr>
        </p:nvSpPr>
        <p:spPr/>
        <p:txBody>
          <a:bodyPr/>
          <a:lstStyle/>
          <a:p>
            <a:fld id="{25F1EAC3-25C7-104C-99C2-19941016B69E}" type="slidenum">
              <a:rPr lang="en-US" smtClean="0"/>
              <a:t>34</a:t>
            </a:fld>
            <a:endParaRPr lang="en-US" dirty="0"/>
          </a:p>
        </p:txBody>
      </p:sp>
    </p:spTree>
    <p:extLst>
      <p:ext uri="{BB962C8B-B14F-4D97-AF65-F5344CB8AC3E}">
        <p14:creationId xmlns:p14="http://schemas.microsoft.com/office/powerpoint/2010/main" val="41110681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36" name="Background Frame">
            <a:extLst>
              <a:ext uri="{FF2B5EF4-FFF2-40B4-BE49-F238E27FC236}">
                <a16:creationId xmlns:a16="http://schemas.microsoft.com/office/drawing/2014/main" id="{63836590-C693-E44E-888F-68C1A1F87EBF}"/>
              </a:ext>
              <a:ext uri="{C183D7F6-B498-43B3-948B-1728B52AA6E4}">
                <adec:decorative xmlns:adec="http://schemas.microsoft.com/office/drawing/2017/decorative" val="1"/>
              </a:ext>
            </a:extLst>
          </p:cNvPr>
          <p:cNvGrpSpPr/>
          <p:nvPr userDrawn="1"/>
        </p:nvGrpSpPr>
        <p:grpSpPr>
          <a:xfrm>
            <a:off x="-50546" y="-43815"/>
            <a:ext cx="10159618" cy="7859903"/>
            <a:chOff x="-50546" y="-43815"/>
            <a:chExt cx="10159618" cy="7859903"/>
          </a:xfrm>
        </p:grpSpPr>
        <p:sp>
          <p:nvSpPr>
            <p:cNvPr id="33" name="Rectangle 32">
              <a:extLst>
                <a:ext uri="{FF2B5EF4-FFF2-40B4-BE49-F238E27FC236}">
                  <a16:creationId xmlns:a16="http://schemas.microsoft.com/office/drawing/2014/main" id="{3CE49855-1ACB-4144-9FD0-906D9279351C}"/>
                </a:ext>
              </a:extLst>
            </p:cNvPr>
            <p:cNvSpPr/>
            <p:nvPr userDrawn="1"/>
          </p:nvSpPr>
          <p:spPr>
            <a:xfrm>
              <a:off x="716214" y="804553"/>
              <a:ext cx="8625972" cy="6163294"/>
            </a:xfrm>
            <a:prstGeom prst="rect">
              <a:avLst/>
            </a:prstGeom>
            <a:noFill/>
            <a:ln w="34925" cap="rnd">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Graphic 31">
              <a:extLst>
                <a:ext uri="{FF2B5EF4-FFF2-40B4-BE49-F238E27FC236}">
                  <a16:creationId xmlns:a16="http://schemas.microsoft.com/office/drawing/2014/main" id="{74758229-A4F9-CA41-80CF-06243BACDEB7}"/>
                </a:ext>
              </a:extLst>
            </p:cNvPr>
            <p:cNvSpPr/>
            <p:nvPr/>
          </p:nvSpPr>
          <p:spPr>
            <a:xfrm>
              <a:off x="-50546" y="-43815"/>
              <a:ext cx="10159618" cy="7859903"/>
            </a:xfrm>
            <a:custGeom>
              <a:avLst/>
              <a:gdLst>
                <a:gd name="connsiteX0" fmla="*/ 0 w 10159618"/>
                <a:gd name="connsiteY0" fmla="*/ 0 h 7859903"/>
                <a:gd name="connsiteX1" fmla="*/ 0 w 10159618"/>
                <a:gd name="connsiteY1" fmla="*/ 7859903 h 7859903"/>
                <a:gd name="connsiteX2" fmla="*/ 10159619 w 10159618"/>
                <a:gd name="connsiteY2" fmla="*/ 7859903 h 7859903"/>
                <a:gd name="connsiteX3" fmla="*/ 10159619 w 10159618"/>
                <a:gd name="connsiteY3" fmla="*/ 0 h 7859903"/>
                <a:gd name="connsiteX4" fmla="*/ 0 w 10159618"/>
                <a:gd name="connsiteY4" fmla="*/ 0 h 7859903"/>
                <a:gd name="connsiteX5" fmla="*/ 9536430 w 10159618"/>
                <a:gd name="connsiteY5" fmla="*/ 7166356 h 7859903"/>
                <a:gd name="connsiteX6" fmla="*/ 625348 w 10159618"/>
                <a:gd name="connsiteY6" fmla="*/ 7166356 h 7859903"/>
                <a:gd name="connsiteX7" fmla="*/ 625348 w 10159618"/>
                <a:gd name="connsiteY7" fmla="*/ 693674 h 7859903"/>
                <a:gd name="connsiteX8" fmla="*/ 9536430 w 10159618"/>
                <a:gd name="connsiteY8" fmla="*/ 693674 h 7859903"/>
                <a:gd name="connsiteX9" fmla="*/ 9536430 w 10159618"/>
                <a:gd name="connsiteY9" fmla="*/ 7166356 h 7859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159618" h="7859903">
                  <a:moveTo>
                    <a:pt x="0" y="0"/>
                  </a:moveTo>
                  <a:lnTo>
                    <a:pt x="0" y="7859903"/>
                  </a:lnTo>
                  <a:lnTo>
                    <a:pt x="10159619" y="7859903"/>
                  </a:lnTo>
                  <a:lnTo>
                    <a:pt x="10159619" y="0"/>
                  </a:lnTo>
                  <a:lnTo>
                    <a:pt x="0" y="0"/>
                  </a:lnTo>
                  <a:close/>
                  <a:moveTo>
                    <a:pt x="9536430" y="7166356"/>
                  </a:moveTo>
                  <a:lnTo>
                    <a:pt x="625348" y="7166356"/>
                  </a:lnTo>
                  <a:lnTo>
                    <a:pt x="625348" y="693674"/>
                  </a:lnTo>
                  <a:lnTo>
                    <a:pt x="9536430" y="693674"/>
                  </a:lnTo>
                  <a:lnTo>
                    <a:pt x="9536430" y="7166356"/>
                  </a:lnTo>
                  <a:close/>
                </a:path>
              </a:pathLst>
            </a:custGeom>
            <a:solidFill>
              <a:schemeClr val="accent1"/>
            </a:solidFill>
            <a:ln w="12700" cap="flat">
              <a:noFill/>
              <a:prstDash val="solid"/>
              <a:miter/>
            </a:ln>
          </p:spPr>
          <p:txBody>
            <a:bodyPr rtlCol="0" anchor="ctr"/>
            <a:lstStyle/>
            <a:p>
              <a:endParaRPr lang="en-US" dirty="0"/>
            </a:p>
          </p:txBody>
        </p:sp>
      </p:grpSp>
      <p:sp>
        <p:nvSpPr>
          <p:cNvPr id="24" name="Employee of the month">
            <a:extLst>
              <a:ext uri="{FF2B5EF4-FFF2-40B4-BE49-F238E27FC236}">
                <a16:creationId xmlns:a16="http://schemas.microsoft.com/office/drawing/2014/main" id="{6EA09C00-57E5-E64D-930E-8C0789FD3876}"/>
              </a:ext>
            </a:extLst>
          </p:cNvPr>
          <p:cNvSpPr>
            <a:spLocks noGrp="1"/>
          </p:cNvSpPr>
          <p:nvPr>
            <p:ph type="title"/>
          </p:nvPr>
        </p:nvSpPr>
        <p:spPr>
          <a:xfrm>
            <a:off x="668086" y="1746673"/>
            <a:ext cx="8674100" cy="361950"/>
          </a:xfrm>
          <a:prstGeom prst="rect">
            <a:avLst/>
          </a:prstGeom>
        </p:spPr>
        <p:txBody>
          <a:bodyPr/>
          <a:lstStyle>
            <a:lvl1pPr>
              <a:defRPr>
                <a:latin typeface="+mj-lt"/>
              </a:defRPr>
            </a:lvl1pPr>
          </a:lstStyle>
          <a:p>
            <a:endParaRPr lang="en-US" dirty="0"/>
          </a:p>
        </p:txBody>
      </p:sp>
      <p:sp>
        <p:nvSpPr>
          <p:cNvPr id="9" name="awarded to">
            <a:extLst>
              <a:ext uri="{FF2B5EF4-FFF2-40B4-BE49-F238E27FC236}">
                <a16:creationId xmlns:a16="http://schemas.microsoft.com/office/drawing/2014/main" id="{83503226-5D2A-194C-A9D5-8F8876826B3C}"/>
              </a:ext>
            </a:extLst>
          </p:cNvPr>
          <p:cNvSpPr>
            <a:spLocks noGrp="1"/>
          </p:cNvSpPr>
          <p:nvPr>
            <p:ph type="body" sz="quarter" idx="10"/>
          </p:nvPr>
        </p:nvSpPr>
        <p:spPr>
          <a:xfrm>
            <a:off x="3337718" y="2703158"/>
            <a:ext cx="3382963" cy="375094"/>
          </a:xfrm>
          <a:prstGeom prst="rect">
            <a:avLst/>
          </a:prstGeom>
        </p:spPr>
        <p:txBody>
          <a:bodyPr/>
          <a:lstStyle>
            <a:lvl1pPr marL="0" indent="0" algn="ctr">
              <a:buNone/>
              <a:defRPr sz="1800">
                <a:latin typeface="+mn-lt"/>
              </a:defRPr>
            </a:lvl1pPr>
          </a:lstStyle>
          <a:p>
            <a:pPr lvl="0"/>
            <a:endParaRPr lang="en-US" dirty="0"/>
          </a:p>
        </p:txBody>
      </p:sp>
      <p:sp>
        <p:nvSpPr>
          <p:cNvPr id="14" name="Name">
            <a:extLst>
              <a:ext uri="{FF2B5EF4-FFF2-40B4-BE49-F238E27FC236}">
                <a16:creationId xmlns:a16="http://schemas.microsoft.com/office/drawing/2014/main" id="{609494BD-D9F4-A14A-AADA-EF7ABEF7BBB7}"/>
              </a:ext>
            </a:extLst>
          </p:cNvPr>
          <p:cNvSpPr>
            <a:spLocks noGrp="1"/>
          </p:cNvSpPr>
          <p:nvPr>
            <p:ph type="body" sz="quarter" idx="12"/>
          </p:nvPr>
        </p:nvSpPr>
        <p:spPr>
          <a:xfrm>
            <a:off x="692149" y="3219450"/>
            <a:ext cx="8674099" cy="1114425"/>
          </a:xfrm>
          <a:prstGeom prst="rect">
            <a:avLst/>
          </a:prstGeom>
        </p:spPr>
        <p:txBody>
          <a:bodyPr/>
          <a:lstStyle>
            <a:lvl1pPr marL="0" indent="0" algn="ctr">
              <a:buNone/>
              <a:defRPr sz="6600" b="1" i="0">
                <a:latin typeface="+mj-lt"/>
              </a:defRPr>
            </a:lvl1pPr>
          </a:lstStyle>
          <a:p>
            <a:pPr lvl="0"/>
            <a:endParaRPr lang="en-US" dirty="0"/>
          </a:p>
        </p:txBody>
      </p:sp>
      <p:sp>
        <p:nvSpPr>
          <p:cNvPr id="15" name="in recognition of your dedication, passion, and hard work">
            <a:extLst>
              <a:ext uri="{FF2B5EF4-FFF2-40B4-BE49-F238E27FC236}">
                <a16:creationId xmlns:a16="http://schemas.microsoft.com/office/drawing/2014/main" id="{66A63EC3-3C12-F642-A16C-25832BBD9B01}"/>
              </a:ext>
            </a:extLst>
          </p:cNvPr>
          <p:cNvSpPr>
            <a:spLocks noGrp="1"/>
          </p:cNvSpPr>
          <p:nvPr>
            <p:ph type="body" sz="quarter" idx="13"/>
          </p:nvPr>
        </p:nvSpPr>
        <p:spPr>
          <a:xfrm>
            <a:off x="1291588" y="4352162"/>
            <a:ext cx="7475220" cy="793984"/>
          </a:xfrm>
          <a:prstGeom prst="rect">
            <a:avLst/>
          </a:prstGeom>
        </p:spPr>
        <p:txBody>
          <a:bodyPr/>
          <a:lstStyle>
            <a:lvl1pPr marL="0" indent="0" algn="ctr">
              <a:buNone/>
              <a:defRPr sz="1800">
                <a:latin typeface="+mn-lt"/>
              </a:defRPr>
            </a:lvl1pPr>
          </a:lstStyle>
          <a:p>
            <a:pPr lvl="0"/>
            <a:endParaRPr lang="en-US" dirty="0"/>
          </a:p>
        </p:txBody>
      </p:sp>
      <p:cxnSp>
        <p:nvCxnSpPr>
          <p:cNvPr id="19" name="Signed line">
            <a:extLst>
              <a:ext uri="{FF2B5EF4-FFF2-40B4-BE49-F238E27FC236}">
                <a16:creationId xmlns:a16="http://schemas.microsoft.com/office/drawing/2014/main" id="{6334E13E-A9E4-3741-8AEB-E4C98C3E62D0}"/>
              </a:ext>
              <a:ext uri="{C183D7F6-B498-43B3-948B-1728B52AA6E4}">
                <adec:decorative xmlns:adec="http://schemas.microsoft.com/office/drawing/2017/decorative" val="1"/>
              </a:ext>
            </a:extLst>
          </p:cNvPr>
          <p:cNvCxnSpPr>
            <a:cxnSpLocks/>
          </p:cNvCxnSpPr>
          <p:nvPr userDrawn="1"/>
        </p:nvCxnSpPr>
        <p:spPr>
          <a:xfrm>
            <a:off x="1941237" y="6165518"/>
            <a:ext cx="2746058" cy="0"/>
          </a:xfrm>
          <a:prstGeom prst="line">
            <a:avLst/>
          </a:prstGeom>
          <a:ln w="9525" cap="rnd"/>
        </p:spPr>
        <p:style>
          <a:lnRef idx="1">
            <a:schemeClr val="dk1"/>
          </a:lnRef>
          <a:fillRef idx="0">
            <a:schemeClr val="dk1"/>
          </a:fillRef>
          <a:effectRef idx="0">
            <a:schemeClr val="dk1"/>
          </a:effectRef>
          <a:fontRef idx="minor">
            <a:schemeClr val="tx1"/>
          </a:fontRef>
        </p:style>
      </p:cxnSp>
      <p:sp>
        <p:nvSpPr>
          <p:cNvPr id="40" name="Ribbon">
            <a:extLst>
              <a:ext uri="{FF2B5EF4-FFF2-40B4-BE49-F238E27FC236}">
                <a16:creationId xmlns:a16="http://schemas.microsoft.com/office/drawing/2014/main" id="{98B9C3A6-9561-D542-831A-CFACD4D66CDA}"/>
              </a:ext>
              <a:ext uri="{C183D7F6-B498-43B3-948B-1728B52AA6E4}">
                <adec:decorative xmlns:adec="http://schemas.microsoft.com/office/drawing/2017/decorative" val="1"/>
              </a:ext>
            </a:extLst>
          </p:cNvPr>
          <p:cNvSpPr/>
          <p:nvPr userDrawn="1"/>
        </p:nvSpPr>
        <p:spPr>
          <a:xfrm>
            <a:off x="1270471" y="-43815"/>
            <a:ext cx="623448" cy="1767855"/>
          </a:xfrm>
          <a:custGeom>
            <a:avLst/>
            <a:gdLst>
              <a:gd name="connsiteX0" fmla="*/ 0 w 579257"/>
              <a:gd name="connsiteY0" fmla="*/ 1642597 h 1642597"/>
              <a:gd name="connsiteX1" fmla="*/ 289571 w 579257"/>
              <a:gd name="connsiteY1" fmla="*/ 1451006 h 1642597"/>
              <a:gd name="connsiteX2" fmla="*/ 579258 w 579257"/>
              <a:gd name="connsiteY2" fmla="*/ 1642597 h 1642597"/>
              <a:gd name="connsiteX3" fmla="*/ 579258 w 579257"/>
              <a:gd name="connsiteY3" fmla="*/ 0 h 1642597"/>
              <a:gd name="connsiteX4" fmla="*/ 0 w 579257"/>
              <a:gd name="connsiteY4" fmla="*/ 0 h 1642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257" h="1642597">
                <a:moveTo>
                  <a:pt x="0" y="1642597"/>
                </a:moveTo>
                <a:lnTo>
                  <a:pt x="289571" y="1451006"/>
                </a:lnTo>
                <a:lnTo>
                  <a:pt x="579258" y="1642597"/>
                </a:lnTo>
                <a:lnTo>
                  <a:pt x="579258" y="0"/>
                </a:lnTo>
                <a:lnTo>
                  <a:pt x="0" y="0"/>
                </a:lnTo>
                <a:close/>
              </a:path>
            </a:pathLst>
          </a:custGeom>
          <a:solidFill>
            <a:schemeClr val="accent2"/>
          </a:solidFill>
          <a:ln w="11430" cap="flat">
            <a:noFill/>
            <a:prstDash val="solid"/>
            <a:miter/>
          </a:ln>
        </p:spPr>
        <p:txBody>
          <a:bodyPr rtlCol="0" anchor="ctr"/>
          <a:lstStyle/>
          <a:p>
            <a:endParaRPr lang="en-US" dirty="0"/>
          </a:p>
        </p:txBody>
      </p:sp>
      <p:sp>
        <p:nvSpPr>
          <p:cNvPr id="26" name="Text Placeholder 4">
            <a:extLst>
              <a:ext uri="{FF2B5EF4-FFF2-40B4-BE49-F238E27FC236}">
                <a16:creationId xmlns:a16="http://schemas.microsoft.com/office/drawing/2014/main" id="{876A1714-ED57-AC4F-9CA2-C17DD645BC5E}"/>
              </a:ext>
            </a:extLst>
          </p:cNvPr>
          <p:cNvSpPr>
            <a:spLocks noGrp="1"/>
          </p:cNvSpPr>
          <p:nvPr>
            <p:ph type="body" sz="quarter" idx="17"/>
          </p:nvPr>
        </p:nvSpPr>
        <p:spPr>
          <a:xfrm>
            <a:off x="5323358" y="5608991"/>
            <a:ext cx="3227110" cy="512763"/>
          </a:xfrm>
          <a:prstGeom prst="rect">
            <a:avLst/>
          </a:prstGeom>
        </p:spPr>
        <p:txBody>
          <a:bodyPr anchor="b"/>
          <a:lstStyle>
            <a:lvl1pPr marL="0" indent="0">
              <a:buNone/>
              <a:defRPr sz="1800">
                <a:solidFill>
                  <a:schemeClr val="tx1"/>
                </a:solidFill>
                <a:latin typeface="+mn-lt"/>
              </a:defRPr>
            </a:lvl1pPr>
            <a:lvl2pPr>
              <a:defRPr sz="1400"/>
            </a:lvl2pPr>
            <a:lvl3pPr>
              <a:defRPr sz="1200"/>
            </a:lvl3pPr>
            <a:lvl4pPr>
              <a:defRPr sz="1100"/>
            </a:lvl4pPr>
            <a:lvl5pPr>
              <a:defRPr sz="1100"/>
            </a:lvl5pPr>
          </a:lstStyle>
          <a:p>
            <a:pPr lvl="0"/>
            <a:endParaRPr lang="en-US" dirty="0"/>
          </a:p>
        </p:txBody>
      </p:sp>
      <p:sp>
        <p:nvSpPr>
          <p:cNvPr id="5" name="Text Placeholder 4">
            <a:extLst>
              <a:ext uri="{FF2B5EF4-FFF2-40B4-BE49-F238E27FC236}">
                <a16:creationId xmlns:a16="http://schemas.microsoft.com/office/drawing/2014/main" id="{F8D4CB8A-E87E-5243-91E2-23DB061DE716}"/>
              </a:ext>
            </a:extLst>
          </p:cNvPr>
          <p:cNvSpPr>
            <a:spLocks noGrp="1"/>
          </p:cNvSpPr>
          <p:nvPr>
            <p:ph type="body" sz="quarter" idx="15"/>
          </p:nvPr>
        </p:nvSpPr>
        <p:spPr>
          <a:xfrm>
            <a:off x="1837063" y="6236009"/>
            <a:ext cx="3227110" cy="512763"/>
          </a:xfrm>
          <a:prstGeom prst="rect">
            <a:avLst/>
          </a:prstGeom>
        </p:spPr>
        <p:txBody>
          <a:bodyPr/>
          <a:lstStyle>
            <a:lvl1pPr marL="0" indent="0">
              <a:buNone/>
              <a:defRPr sz="1400">
                <a:solidFill>
                  <a:schemeClr val="bg1">
                    <a:lumMod val="50000"/>
                  </a:schemeClr>
                </a:solidFill>
                <a:latin typeface="+mn-lt"/>
              </a:defRPr>
            </a:lvl1pPr>
            <a:lvl2pPr>
              <a:defRPr sz="1400"/>
            </a:lvl2pPr>
            <a:lvl3pPr>
              <a:defRPr sz="1200"/>
            </a:lvl3pPr>
            <a:lvl4pPr>
              <a:defRPr sz="1100"/>
            </a:lvl4pPr>
            <a:lvl5pPr>
              <a:defRPr sz="1100"/>
            </a:lvl5pPr>
          </a:lstStyle>
          <a:p>
            <a:pPr lvl="0"/>
            <a:endParaRPr lang="en-US" dirty="0"/>
          </a:p>
        </p:txBody>
      </p:sp>
      <p:cxnSp>
        <p:nvCxnSpPr>
          <p:cNvPr id="23" name="Signed line">
            <a:extLst>
              <a:ext uri="{FF2B5EF4-FFF2-40B4-BE49-F238E27FC236}">
                <a16:creationId xmlns:a16="http://schemas.microsoft.com/office/drawing/2014/main" id="{4B66B59D-F8B2-3B48-BAEE-850FE70643E3}"/>
              </a:ext>
              <a:ext uri="{C183D7F6-B498-43B3-948B-1728B52AA6E4}">
                <adec:decorative xmlns:adec="http://schemas.microsoft.com/office/drawing/2017/decorative" val="1"/>
              </a:ext>
            </a:extLst>
          </p:cNvPr>
          <p:cNvCxnSpPr>
            <a:cxnSpLocks/>
          </p:cNvCxnSpPr>
          <p:nvPr userDrawn="1"/>
        </p:nvCxnSpPr>
        <p:spPr>
          <a:xfrm>
            <a:off x="5415957" y="6165518"/>
            <a:ext cx="2746058" cy="0"/>
          </a:xfrm>
          <a:prstGeom prst="line">
            <a:avLst/>
          </a:prstGeom>
          <a:ln w="9525" cap="rnd"/>
        </p:spPr>
        <p:style>
          <a:lnRef idx="1">
            <a:schemeClr val="dk1"/>
          </a:lnRef>
          <a:fillRef idx="0">
            <a:schemeClr val="dk1"/>
          </a:fillRef>
          <a:effectRef idx="0">
            <a:schemeClr val="dk1"/>
          </a:effectRef>
          <a:fontRef idx="minor">
            <a:schemeClr val="tx1"/>
          </a:fontRef>
        </p:style>
      </p:cxnSp>
      <p:sp>
        <p:nvSpPr>
          <p:cNvPr id="25" name="Text Placeholder 4">
            <a:extLst>
              <a:ext uri="{FF2B5EF4-FFF2-40B4-BE49-F238E27FC236}">
                <a16:creationId xmlns:a16="http://schemas.microsoft.com/office/drawing/2014/main" id="{BF68F02C-BA1E-924F-8ACD-DEE85CF2EF24}"/>
              </a:ext>
            </a:extLst>
          </p:cNvPr>
          <p:cNvSpPr>
            <a:spLocks noGrp="1"/>
          </p:cNvSpPr>
          <p:nvPr>
            <p:ph type="body" sz="quarter" idx="16"/>
          </p:nvPr>
        </p:nvSpPr>
        <p:spPr>
          <a:xfrm>
            <a:off x="5311783" y="6236009"/>
            <a:ext cx="3227110" cy="512763"/>
          </a:xfrm>
          <a:prstGeom prst="rect">
            <a:avLst/>
          </a:prstGeom>
        </p:spPr>
        <p:txBody>
          <a:bodyPr/>
          <a:lstStyle>
            <a:lvl1pPr marL="0" indent="0">
              <a:buNone/>
              <a:defRPr sz="1400">
                <a:solidFill>
                  <a:schemeClr val="bg1">
                    <a:lumMod val="50000"/>
                  </a:schemeClr>
                </a:solidFill>
                <a:latin typeface="+mn-lt"/>
              </a:defRPr>
            </a:lvl1pPr>
            <a:lvl2pPr>
              <a:defRPr sz="1400"/>
            </a:lvl2pPr>
            <a:lvl3pPr>
              <a:defRPr sz="1200"/>
            </a:lvl3pPr>
            <a:lvl4pPr>
              <a:defRPr sz="1100"/>
            </a:lvl4pPr>
            <a:lvl5pPr>
              <a:defRPr sz="1100"/>
            </a:lvl5pPr>
          </a:lstStyle>
          <a:p>
            <a:pPr lvl="0"/>
            <a:endParaRPr lang="en-US" dirty="0"/>
          </a:p>
        </p:txBody>
      </p:sp>
    </p:spTree>
    <p:extLst>
      <p:ext uri="{BB962C8B-B14F-4D97-AF65-F5344CB8AC3E}">
        <p14:creationId xmlns:p14="http://schemas.microsoft.com/office/powerpoint/2010/main" val="1015376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F4E480B-94D6-46F9-A2B6-B98D311FDC19}"/>
              </a:ext>
            </a:extLst>
          </p:cNvPr>
          <p:cNvGrpSpPr/>
          <p:nvPr/>
        </p:nvGrpSpPr>
        <p:grpSpPr>
          <a:xfrm>
            <a:off x="1" y="0"/>
            <a:ext cx="10058399" cy="7776480"/>
            <a:chOff x="1" y="0"/>
            <a:chExt cx="12191999" cy="6861600"/>
          </a:xfrm>
        </p:grpSpPr>
        <p:sp>
          <p:nvSpPr>
            <p:cNvPr id="10" name="Rectangle 9">
              <a:extLst>
                <a:ext uri="{FF2B5EF4-FFF2-40B4-BE49-F238E27FC236}">
                  <a16:creationId xmlns:a16="http://schemas.microsoft.com/office/drawing/2014/main" id="{07183CDE-91A1-40C3-8E80-66F89E1C2D53}"/>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sp>
          <p:nvSpPr>
            <p:cNvPr id="11" name="Oval 10">
              <a:extLst>
                <a:ext uri="{FF2B5EF4-FFF2-40B4-BE49-F238E27FC236}">
                  <a16:creationId xmlns:a16="http://schemas.microsoft.com/office/drawing/2014/main" id="{A6756515-F9AA-46BD-8DD2-AA15BA492AC0}"/>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sp>
          <p:nvSpPr>
            <p:cNvPr id="12" name="Oval 11">
              <a:extLst>
                <a:ext uri="{FF2B5EF4-FFF2-40B4-BE49-F238E27FC236}">
                  <a16:creationId xmlns:a16="http://schemas.microsoft.com/office/drawing/2014/main" id="{ABA365E2-8B71-408B-9092-0104216AC7AC}"/>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dirty="0"/>
            </a:p>
          </p:txBody>
        </p:sp>
        <p:grpSp>
          <p:nvGrpSpPr>
            <p:cNvPr id="13" name="Group 12">
              <a:extLst>
                <a:ext uri="{FF2B5EF4-FFF2-40B4-BE49-F238E27FC236}">
                  <a16:creationId xmlns:a16="http://schemas.microsoft.com/office/drawing/2014/main" id="{BEDB8D7A-1BF6-4CDB-B93A-7736955F5043}"/>
                </a:ext>
              </a:extLst>
            </p:cNvPr>
            <p:cNvGrpSpPr>
              <a:grpSpLocks noChangeAspect="1"/>
            </p:cNvGrpSpPr>
            <p:nvPr/>
          </p:nvGrpSpPr>
          <p:grpSpPr>
            <a:xfrm>
              <a:off x="690092" y="0"/>
              <a:ext cx="10800000" cy="6858000"/>
              <a:chOff x="2328000" y="0"/>
              <a:chExt cx="2880000" cy="1440000"/>
            </a:xfrm>
          </p:grpSpPr>
          <p:sp>
            <p:nvSpPr>
              <p:cNvPr id="18" name="Rectangle 17">
                <a:extLst>
                  <a:ext uri="{FF2B5EF4-FFF2-40B4-BE49-F238E27FC236}">
                    <a16:creationId xmlns:a16="http://schemas.microsoft.com/office/drawing/2014/main" id="{5AACD774-5167-46C7-8A62-6E2FE4BE9469}"/>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sp>
            <p:nvSpPr>
              <p:cNvPr id="19" name="Rectangle 18">
                <a:extLst>
                  <a:ext uri="{FF2B5EF4-FFF2-40B4-BE49-F238E27FC236}">
                    <a16:creationId xmlns:a16="http://schemas.microsoft.com/office/drawing/2014/main" id="{06E0F2D8-452E-48F9-9912-C47EAEAE180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grpSp>
        <p:grpSp>
          <p:nvGrpSpPr>
            <p:cNvPr id="14" name="Group 13">
              <a:extLst>
                <a:ext uri="{FF2B5EF4-FFF2-40B4-BE49-F238E27FC236}">
                  <a16:creationId xmlns:a16="http://schemas.microsoft.com/office/drawing/2014/main" id="{91FBBF95-430B-427C-A6E8-DB899217FC00}"/>
                </a:ext>
              </a:extLst>
            </p:cNvPr>
            <p:cNvGrpSpPr>
              <a:grpSpLocks noChangeAspect="1"/>
            </p:cNvGrpSpPr>
            <p:nvPr/>
          </p:nvGrpSpPr>
          <p:grpSpPr>
            <a:xfrm rot="5400000">
              <a:off x="7048499" y="1714500"/>
              <a:ext cx="6858000" cy="3429000"/>
              <a:chOff x="0" y="0"/>
              <a:chExt cx="2880000" cy="1440000"/>
            </a:xfrm>
          </p:grpSpPr>
          <p:sp>
            <p:nvSpPr>
              <p:cNvPr id="16" name="Rectangle 15">
                <a:extLst>
                  <a:ext uri="{FF2B5EF4-FFF2-40B4-BE49-F238E27FC236}">
                    <a16:creationId xmlns:a16="http://schemas.microsoft.com/office/drawing/2014/main" id="{BEE64698-3ED2-4395-B7FC-65248E437E0A}"/>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sp>
            <p:nvSpPr>
              <p:cNvPr id="17" name="Rectangle 16">
                <a:extLst>
                  <a:ext uri="{FF2B5EF4-FFF2-40B4-BE49-F238E27FC236}">
                    <a16:creationId xmlns:a16="http://schemas.microsoft.com/office/drawing/2014/main" id="{FE20B1E1-CE09-4C2A-A3FB-DB8026C54E9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grpSp>
        <p:sp>
          <p:nvSpPr>
            <p:cNvPr id="15" name="Rectangle 14">
              <a:extLst>
                <a:ext uri="{FF2B5EF4-FFF2-40B4-BE49-F238E27FC236}">
                  <a16:creationId xmlns:a16="http://schemas.microsoft.com/office/drawing/2014/main" id="{0CB2405B-A907-48B3-906A-FB3573C0B282}"/>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a:p>
          </p:txBody>
        </p:sp>
      </p:grpSp>
      <p:sp>
        <p:nvSpPr>
          <p:cNvPr id="20" name="Rectangle 19">
            <a:extLst>
              <a:ext uri="{FF2B5EF4-FFF2-40B4-BE49-F238E27FC236}">
                <a16:creationId xmlns:a16="http://schemas.microsoft.com/office/drawing/2014/main" id="{6DC8E2D9-6729-4614-8667-C1016D3182E4}"/>
              </a:ext>
            </a:extLst>
          </p:cNvPr>
          <p:cNvSpPr/>
          <p:nvPr/>
        </p:nvSpPr>
        <p:spPr>
          <a:xfrm>
            <a:off x="0" y="0"/>
            <a:ext cx="10058400" cy="77724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485" dirty="0"/>
          </a:p>
        </p:txBody>
      </p:sp>
      <p:sp>
        <p:nvSpPr>
          <p:cNvPr id="2" name="Title 1">
            <a:extLst>
              <a:ext uri="{FF2B5EF4-FFF2-40B4-BE49-F238E27FC236}">
                <a16:creationId xmlns:a16="http://schemas.microsoft.com/office/drawing/2014/main" id="{85CEEBB1-1A1F-4A2C-B805-719CF98F68AB}"/>
              </a:ext>
            </a:extLst>
          </p:cNvPr>
          <p:cNvSpPr>
            <a:spLocks noGrp="1"/>
          </p:cNvSpPr>
          <p:nvPr>
            <p:ph type="ctrTitle"/>
          </p:nvPr>
        </p:nvSpPr>
        <p:spPr>
          <a:xfrm>
            <a:off x="445501" y="612000"/>
            <a:ext cx="9149475" cy="4304400"/>
          </a:xfrm>
        </p:spPr>
        <p:txBody>
          <a:bodyPr anchor="b"/>
          <a:lstStyle>
            <a:lvl1pPr algn="l">
              <a:defRPr sz="726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D6CC87B-ED2D-4303-BD40-E7AF14C03EF1}"/>
              </a:ext>
            </a:extLst>
          </p:cNvPr>
          <p:cNvSpPr>
            <a:spLocks noGrp="1"/>
          </p:cNvSpPr>
          <p:nvPr>
            <p:ph type="subTitle" idx="1"/>
          </p:nvPr>
        </p:nvSpPr>
        <p:spPr>
          <a:xfrm>
            <a:off x="445500" y="5109633"/>
            <a:ext cx="6059924" cy="2040254"/>
          </a:xfrm>
        </p:spPr>
        <p:txBody>
          <a:bodyPr/>
          <a:lstStyle>
            <a:lvl1pPr marL="0" indent="0" algn="l">
              <a:buNone/>
              <a:defRPr sz="1320" cap="all" spc="248" baseline="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5D880B4-5679-491C-963F-EC47B048C559}"/>
              </a:ext>
            </a:extLst>
          </p:cNvPr>
          <p:cNvSpPr>
            <a:spLocks noGrp="1"/>
          </p:cNvSpPr>
          <p:nvPr>
            <p:ph type="dt" sz="half" idx="10"/>
          </p:nvPr>
        </p:nvSpPr>
        <p:spPr/>
        <p:txBody>
          <a:bodyPr/>
          <a:lstStyle/>
          <a:p>
            <a:fld id="{7CF0BCE0-945C-4FDF-95A1-2149B1FF5B83}" type="datetimeFigureOut">
              <a:rPr lang="en-US" smtClean="0"/>
              <a:t>9/20/2026</a:t>
            </a:fld>
            <a:endParaRPr lang="en-US"/>
          </a:p>
        </p:txBody>
      </p:sp>
      <p:sp>
        <p:nvSpPr>
          <p:cNvPr id="5" name="Footer Placeholder 4">
            <a:extLst>
              <a:ext uri="{FF2B5EF4-FFF2-40B4-BE49-F238E27FC236}">
                <a16:creationId xmlns:a16="http://schemas.microsoft.com/office/drawing/2014/main" id="{01865D6D-3F98-4BE8-A069-B96409902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0CD51D-8E06-4959-88C9-647415079FC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3034261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0103401"/>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defTabSz="1005840" rtl="0" eaLnBrk="1" latinLnBrk="0" hangingPunct="1">
        <a:lnSpc>
          <a:spcPct val="90000"/>
        </a:lnSpc>
        <a:spcBef>
          <a:spcPct val="0"/>
        </a:spcBef>
        <a:buNone/>
        <a:defRPr sz="2800" b="1" i="0" kern="1200">
          <a:solidFill>
            <a:schemeClr val="tx1"/>
          </a:solidFill>
          <a:latin typeface="Garamond" panose="02020404030301010803" pitchFamily="18" charset="0"/>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308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264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2BCB2-C509-1FFF-2BBD-C24835499D3F}"/>
              </a:ext>
            </a:extLst>
          </p:cNvPr>
          <p:cNvSpPr>
            <a:spLocks noGrp="1"/>
          </p:cNvSpPr>
          <p:nvPr>
            <p:ph type="ctrTitle"/>
          </p:nvPr>
        </p:nvSpPr>
        <p:spPr>
          <a:xfrm>
            <a:off x="445500" y="1502775"/>
            <a:ext cx="3712963" cy="3514347"/>
          </a:xfrm>
        </p:spPr>
        <p:txBody>
          <a:bodyPr>
            <a:normAutofit/>
          </a:bodyPr>
          <a:lstStyle/>
          <a:p>
            <a:r>
              <a:rPr lang="en-US" dirty="0"/>
              <a:t>JHS Online Awards</a:t>
            </a:r>
          </a:p>
        </p:txBody>
      </p:sp>
      <p:sp>
        <p:nvSpPr>
          <p:cNvPr id="3" name="Subtitle 2">
            <a:extLst>
              <a:ext uri="{FF2B5EF4-FFF2-40B4-BE49-F238E27FC236}">
                <a16:creationId xmlns:a16="http://schemas.microsoft.com/office/drawing/2014/main" id="{942AA114-6078-346E-1F5F-520CADF82B7D}"/>
              </a:ext>
            </a:extLst>
          </p:cNvPr>
          <p:cNvSpPr>
            <a:spLocks noGrp="1"/>
          </p:cNvSpPr>
          <p:nvPr>
            <p:ph type="subTitle" idx="1"/>
          </p:nvPr>
        </p:nvSpPr>
        <p:spPr>
          <a:xfrm>
            <a:off x="445500" y="5172768"/>
            <a:ext cx="3712963" cy="1955055"/>
          </a:xfrm>
        </p:spPr>
        <p:txBody>
          <a:bodyPr>
            <a:normAutofit/>
          </a:bodyPr>
          <a:lstStyle/>
          <a:p>
            <a:r>
              <a:rPr lang="en-US" dirty="0"/>
              <a:t>September 2026</a:t>
            </a:r>
          </a:p>
          <a:p>
            <a:endParaRPr lang="en-US" dirty="0"/>
          </a:p>
          <a:p>
            <a:r>
              <a:rPr lang="en-US" dirty="0"/>
              <a:t>29 Schools</a:t>
            </a:r>
          </a:p>
          <a:p>
            <a:r>
              <a:rPr lang="en-US" dirty="0"/>
              <a:t>13 States</a:t>
            </a:r>
          </a:p>
          <a:p>
            <a:r>
              <a:rPr lang="en-US" dirty="0"/>
              <a:t>2 Countries</a:t>
            </a:r>
          </a:p>
          <a:p>
            <a:endParaRPr lang="en-US" dirty="0"/>
          </a:p>
        </p:txBody>
      </p:sp>
      <p:pic>
        <p:nvPicPr>
          <p:cNvPr id="24" name="Picture 23" descr="A hand holding a gold medal&#10;&#10;Description automatically generated">
            <a:extLst>
              <a:ext uri="{FF2B5EF4-FFF2-40B4-BE49-F238E27FC236}">
                <a16:creationId xmlns:a16="http://schemas.microsoft.com/office/drawing/2014/main" id="{F6629520-0469-52C6-C8EE-70564C040569}"/>
              </a:ext>
            </a:extLst>
          </p:cNvPr>
          <p:cNvPicPr>
            <a:picLocks noChangeAspect="1"/>
          </p:cNvPicPr>
          <p:nvPr/>
        </p:nvPicPr>
        <p:blipFill>
          <a:blip r:embed="rId2"/>
          <a:srcRect l="21293" r="25848"/>
          <a:stretch/>
        </p:blipFill>
        <p:spPr>
          <a:xfrm>
            <a:off x="4741625" y="1057283"/>
            <a:ext cx="5316775" cy="5657842"/>
          </a:xfrm>
          <a:prstGeom prst="rect">
            <a:avLst/>
          </a:prstGeom>
          <a:effectLst>
            <a:softEdge rad="495300"/>
          </a:effectLst>
        </p:spPr>
      </p:pic>
    </p:spTree>
    <p:extLst>
      <p:ext uri="{BB962C8B-B14F-4D97-AF65-F5344CB8AC3E}">
        <p14:creationId xmlns:p14="http://schemas.microsoft.com/office/powerpoint/2010/main" val="145626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4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4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2000"/>
                                  </p:stCondLst>
                                  <p:iterate type="lt">
                                    <p:tmPct val="10000"/>
                                  </p:iterate>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4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F805C-A5C9-50EB-0515-C3DCC267702D}"/>
              </a:ext>
            </a:extLst>
          </p:cNvPr>
          <p:cNvSpPr>
            <a:spLocks noGrp="1"/>
          </p:cNvSpPr>
          <p:nvPr>
            <p:ph type="ctrTitle"/>
          </p:nvPr>
        </p:nvSpPr>
        <p:spPr/>
        <p:txBody>
          <a:bodyPr/>
          <a:lstStyle/>
          <a:p>
            <a:r>
              <a:rPr lang="en-US" sz="4400" dirty="0"/>
              <a:t>Thank you so much to everyone who attended this first leg of our online series for this 2026-2027 school year!  </a:t>
            </a:r>
          </a:p>
        </p:txBody>
      </p:sp>
      <p:sp>
        <p:nvSpPr>
          <p:cNvPr id="3" name="Subtitle 2">
            <a:extLst>
              <a:ext uri="{FF2B5EF4-FFF2-40B4-BE49-F238E27FC236}">
                <a16:creationId xmlns:a16="http://schemas.microsoft.com/office/drawing/2014/main" id="{EBA49C7A-3335-5E1D-31E3-41E14D5665AB}"/>
              </a:ext>
            </a:extLst>
          </p:cNvPr>
          <p:cNvSpPr>
            <a:spLocks noGrp="1"/>
          </p:cNvSpPr>
          <p:nvPr>
            <p:ph type="subTitle" idx="1"/>
          </p:nvPr>
        </p:nvSpPr>
        <p:spPr>
          <a:xfrm>
            <a:off x="445500" y="5109633"/>
            <a:ext cx="8916214" cy="2040254"/>
          </a:xfrm>
        </p:spPr>
        <p:txBody>
          <a:bodyPr/>
          <a:lstStyle/>
          <a:p>
            <a:pPr marL="0" indent="0">
              <a:buNone/>
            </a:pPr>
            <a:r>
              <a:rPr lang="en-US" dirty="0"/>
              <a:t>On the following Slides you will find the certificates for students who placed 1</a:t>
            </a:r>
            <a:r>
              <a:rPr lang="en-US" baseline="30000" dirty="0"/>
              <a:t>st</a:t>
            </a:r>
            <a:r>
              <a:rPr lang="en-US" dirty="0"/>
              <a:t> – 3</a:t>
            </a:r>
            <a:r>
              <a:rPr lang="en-US" baseline="30000" dirty="0"/>
              <a:t>rd</a:t>
            </a:r>
            <a:r>
              <a:rPr lang="en-US" dirty="0"/>
              <a:t> in their events. </a:t>
            </a:r>
          </a:p>
          <a:p>
            <a:pPr marL="0" indent="0">
              <a:buNone/>
            </a:pPr>
            <a:r>
              <a:rPr lang="en-US" dirty="0"/>
              <a:t>Look for the JHS Online series Next Month! </a:t>
            </a:r>
          </a:p>
          <a:p>
            <a:pPr marL="0" indent="0">
              <a:buNone/>
            </a:pPr>
            <a:endParaRPr lang="en-US" dirty="0"/>
          </a:p>
          <a:p>
            <a:endParaRPr lang="en-US" dirty="0"/>
          </a:p>
        </p:txBody>
      </p:sp>
    </p:spTree>
    <p:extLst>
      <p:ext uri="{BB962C8B-B14F-4D97-AF65-F5344CB8AC3E}">
        <p14:creationId xmlns:p14="http://schemas.microsoft.com/office/powerpoint/2010/main" val="3302537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88662-602E-EC95-9C1D-A6DC0DEFD2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6F1AB9-76BF-C81A-5627-2182CAE222CA}"/>
              </a:ext>
            </a:extLst>
          </p:cNvPr>
          <p:cNvSpPr>
            <a:spLocks noGrp="1"/>
          </p:cNvSpPr>
          <p:nvPr>
            <p:ph type="ctrTitle"/>
          </p:nvPr>
        </p:nvSpPr>
        <p:spPr/>
        <p:txBody>
          <a:bodyPr/>
          <a:lstStyle/>
          <a:p>
            <a:r>
              <a:rPr lang="en-US" sz="6600" dirty="0"/>
              <a:t>NOVICE AWARDS</a:t>
            </a:r>
          </a:p>
        </p:txBody>
      </p:sp>
      <p:sp>
        <p:nvSpPr>
          <p:cNvPr id="3" name="Subtitle 2">
            <a:extLst>
              <a:ext uri="{FF2B5EF4-FFF2-40B4-BE49-F238E27FC236}">
                <a16:creationId xmlns:a16="http://schemas.microsoft.com/office/drawing/2014/main" id="{355FE67F-3B4D-35D8-FF56-B96E94246BC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354839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72FB412-7652-041F-DAB3-79EA38C546BF}"/>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Anaiyah Smith-Morrison, RISE</a:t>
            </a:r>
            <a:br>
              <a:rPr lang="en-US" sz="4400" dirty="0"/>
            </a:br>
            <a:r>
              <a:rPr lang="en-US" sz="4400" dirty="0"/>
              <a:t>2</a:t>
            </a:r>
            <a:r>
              <a:rPr lang="en-US" sz="4400" baseline="30000" dirty="0"/>
              <a:t>nd</a:t>
            </a:r>
            <a:r>
              <a:rPr lang="en-US" sz="4400" dirty="0"/>
              <a:t> Place – Katherine Ruhland, GT</a:t>
            </a:r>
            <a:br>
              <a:rPr lang="en-US" sz="4400" dirty="0"/>
            </a:br>
            <a:r>
              <a:rPr lang="en-US" sz="4400" dirty="0"/>
              <a:t>3</a:t>
            </a:r>
            <a:r>
              <a:rPr lang="en-US" sz="4400" baseline="30000" dirty="0"/>
              <a:t>rd</a:t>
            </a:r>
            <a:r>
              <a:rPr lang="en-US" sz="4400" dirty="0"/>
              <a:t> Place – Chad Akhavan, Colorado</a:t>
            </a:r>
            <a:br>
              <a:rPr lang="en-US" dirty="0"/>
            </a:br>
            <a:endParaRPr lang="en-US" dirty="0"/>
          </a:p>
        </p:txBody>
      </p:sp>
      <p:sp>
        <p:nvSpPr>
          <p:cNvPr id="12" name="Subtitle 11">
            <a:extLst>
              <a:ext uri="{FF2B5EF4-FFF2-40B4-BE49-F238E27FC236}">
                <a16:creationId xmlns:a16="http://schemas.microsoft.com/office/drawing/2014/main" id="{5D48AD5C-E4B8-FF2F-36E4-6B498E48D1D9}"/>
              </a:ext>
            </a:extLst>
          </p:cNvPr>
          <p:cNvSpPr>
            <a:spLocks noGrp="1"/>
          </p:cNvSpPr>
          <p:nvPr>
            <p:ph type="subTitle" idx="1"/>
          </p:nvPr>
        </p:nvSpPr>
        <p:spPr/>
        <p:txBody>
          <a:bodyPr/>
          <a:lstStyle/>
          <a:p>
            <a:r>
              <a:rPr lang="en-US" sz="6000" dirty="0"/>
              <a:t>BROADCASTING</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1199457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47860-AFF6-3B38-3B0B-B9350F751BEB}"/>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209044A1-1F2E-6AEF-C5A9-11FEB65C4B45}"/>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Asha Curley, Curley</a:t>
            </a:r>
            <a:br>
              <a:rPr lang="en-US" sz="4400" dirty="0"/>
            </a:br>
            <a:r>
              <a:rPr lang="en-US" sz="4400" dirty="0"/>
              <a:t>2</a:t>
            </a:r>
            <a:r>
              <a:rPr lang="en-US" sz="4400" baseline="30000" dirty="0"/>
              <a:t>nd</a:t>
            </a:r>
            <a:r>
              <a:rPr lang="en-US" sz="4400" dirty="0"/>
              <a:t> Place – Saanvi Shah, Falcon Cove</a:t>
            </a:r>
            <a:br>
              <a:rPr lang="en-US" sz="4400" dirty="0"/>
            </a:br>
            <a:br>
              <a:rPr lang="en-US" dirty="0"/>
            </a:br>
            <a:endParaRPr lang="en-US" dirty="0"/>
          </a:p>
        </p:txBody>
      </p:sp>
      <p:sp>
        <p:nvSpPr>
          <p:cNvPr id="12" name="Subtitle 11">
            <a:extLst>
              <a:ext uri="{FF2B5EF4-FFF2-40B4-BE49-F238E27FC236}">
                <a16:creationId xmlns:a16="http://schemas.microsoft.com/office/drawing/2014/main" id="{62A27FC5-84FD-FE0A-52F6-7D474519C3A9}"/>
              </a:ext>
            </a:extLst>
          </p:cNvPr>
          <p:cNvSpPr>
            <a:spLocks noGrp="1"/>
          </p:cNvSpPr>
          <p:nvPr>
            <p:ph type="subTitle" idx="1"/>
          </p:nvPr>
        </p:nvSpPr>
        <p:spPr/>
        <p:txBody>
          <a:bodyPr/>
          <a:lstStyle/>
          <a:p>
            <a:r>
              <a:rPr lang="en-US" sz="6000" dirty="0"/>
              <a:t>Declamation</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248176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90F51-C810-AED8-0F36-20431392C54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1A90CD0A-7098-BEF7-30B2-CF5D0E4CFEF4}"/>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Janelle Parra, Velasquez</a:t>
            </a:r>
            <a:br>
              <a:rPr lang="en-US" sz="4400" dirty="0"/>
            </a:br>
            <a:r>
              <a:rPr lang="en-US" sz="4400" dirty="0"/>
              <a:t>2</a:t>
            </a:r>
            <a:r>
              <a:rPr lang="en-US" sz="4400" baseline="30000" dirty="0"/>
              <a:t>nd</a:t>
            </a:r>
            <a:r>
              <a:rPr lang="en-US" sz="4400" dirty="0"/>
              <a:t> Place – Seven Shoulders, </a:t>
            </a:r>
            <a:r>
              <a:rPr lang="en-US" sz="4400" dirty="0" err="1"/>
              <a:t>Rossview</a:t>
            </a:r>
            <a:br>
              <a:rPr lang="en-US" sz="4400" dirty="0"/>
            </a:br>
            <a:r>
              <a:rPr lang="en-US" sz="4400" dirty="0"/>
              <a:t>3</a:t>
            </a:r>
            <a:r>
              <a:rPr lang="en-US" sz="4400" baseline="30000" dirty="0"/>
              <a:t>rd</a:t>
            </a:r>
            <a:r>
              <a:rPr lang="en-US" sz="4400" dirty="0"/>
              <a:t> Place – Asha Curley, Curley</a:t>
            </a:r>
            <a:br>
              <a:rPr lang="en-US" dirty="0"/>
            </a:br>
            <a:endParaRPr lang="en-US" dirty="0"/>
          </a:p>
        </p:txBody>
      </p:sp>
      <p:sp>
        <p:nvSpPr>
          <p:cNvPr id="12" name="Subtitle 11">
            <a:extLst>
              <a:ext uri="{FF2B5EF4-FFF2-40B4-BE49-F238E27FC236}">
                <a16:creationId xmlns:a16="http://schemas.microsoft.com/office/drawing/2014/main" id="{82D87DDC-FB8A-4048-52C3-829C71AA3B68}"/>
              </a:ext>
            </a:extLst>
          </p:cNvPr>
          <p:cNvSpPr>
            <a:spLocks noGrp="1"/>
          </p:cNvSpPr>
          <p:nvPr>
            <p:ph type="subTitle" idx="1"/>
          </p:nvPr>
        </p:nvSpPr>
        <p:spPr>
          <a:xfrm>
            <a:off x="445500" y="5109633"/>
            <a:ext cx="8154214" cy="2040254"/>
          </a:xfrm>
        </p:spPr>
        <p:txBody>
          <a:bodyPr/>
          <a:lstStyle/>
          <a:p>
            <a:r>
              <a:rPr lang="en-US" sz="6000" dirty="0"/>
              <a:t>Humorous </a:t>
            </a:r>
            <a:r>
              <a:rPr lang="en-US" sz="6000" dirty="0" err="1"/>
              <a:t>Interp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4182442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13D6E-5E76-20A8-B31B-C764C220CF4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027929CB-EF85-BB1E-CBAD-5F284033CF87}"/>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Kingston Liu, Velasquez</a:t>
            </a:r>
            <a:br>
              <a:rPr lang="en-US" sz="4400" dirty="0"/>
            </a:br>
            <a:r>
              <a:rPr lang="en-US" sz="4400" dirty="0"/>
              <a:t>2</a:t>
            </a:r>
            <a:r>
              <a:rPr lang="en-US" sz="4400" baseline="30000" dirty="0"/>
              <a:t>nd</a:t>
            </a:r>
            <a:r>
              <a:rPr lang="en-US" sz="4400" dirty="0"/>
              <a:t> Place – Alison Lee, Velasquez</a:t>
            </a:r>
            <a:br>
              <a:rPr lang="en-US" sz="4400" dirty="0"/>
            </a:br>
            <a:r>
              <a:rPr lang="en-US" sz="4400" dirty="0"/>
              <a:t>3</a:t>
            </a:r>
            <a:r>
              <a:rPr lang="en-US" sz="4400" baseline="30000" dirty="0"/>
              <a:t>rd</a:t>
            </a:r>
            <a:r>
              <a:rPr lang="en-US" sz="4400" dirty="0"/>
              <a:t> Place – Kai </a:t>
            </a:r>
            <a:r>
              <a:rPr lang="en-US" sz="4400" dirty="0" err="1"/>
              <a:t>Abromovitz</a:t>
            </a:r>
            <a:r>
              <a:rPr lang="en-US" sz="4400" dirty="0"/>
              <a:t>, Alpha Scottsdale</a:t>
            </a:r>
            <a:br>
              <a:rPr lang="en-US" dirty="0"/>
            </a:br>
            <a:endParaRPr lang="en-US" dirty="0"/>
          </a:p>
        </p:txBody>
      </p:sp>
      <p:sp>
        <p:nvSpPr>
          <p:cNvPr id="12" name="Subtitle 11">
            <a:extLst>
              <a:ext uri="{FF2B5EF4-FFF2-40B4-BE49-F238E27FC236}">
                <a16:creationId xmlns:a16="http://schemas.microsoft.com/office/drawing/2014/main" id="{F13556FA-9AEC-3FBA-3AE5-89053EBF5416}"/>
              </a:ext>
            </a:extLst>
          </p:cNvPr>
          <p:cNvSpPr>
            <a:spLocks noGrp="1"/>
          </p:cNvSpPr>
          <p:nvPr>
            <p:ph type="subTitle" idx="1"/>
          </p:nvPr>
        </p:nvSpPr>
        <p:spPr>
          <a:xfrm>
            <a:off x="445499" y="5109633"/>
            <a:ext cx="8994085" cy="2040254"/>
          </a:xfrm>
        </p:spPr>
        <p:txBody>
          <a:bodyPr/>
          <a:lstStyle/>
          <a:p>
            <a:r>
              <a:rPr lang="en-US" sz="6000" dirty="0"/>
              <a:t>Impromptu Speaking</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292366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30BD2-0645-9D7A-5AD2-ED90F24E5D1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92E5016-D028-B20B-2C5E-BE121C81A64F}"/>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Lily </a:t>
            </a:r>
            <a:r>
              <a:rPr lang="en-US" sz="4400" dirty="0" err="1"/>
              <a:t>Kunjummen</a:t>
            </a:r>
            <a:r>
              <a:rPr lang="en-US" sz="4400" dirty="0"/>
              <a:t>, Marist</a:t>
            </a:r>
            <a:br>
              <a:rPr lang="en-US" sz="4400" dirty="0"/>
            </a:br>
            <a:r>
              <a:rPr lang="en-US" sz="4400" dirty="0"/>
              <a:t>2</a:t>
            </a:r>
            <a:r>
              <a:rPr lang="en-US" sz="4400" baseline="30000" dirty="0"/>
              <a:t>nd</a:t>
            </a:r>
            <a:r>
              <a:rPr lang="en-US" sz="4400" dirty="0"/>
              <a:t> Place – </a:t>
            </a:r>
            <a:r>
              <a:rPr lang="en-US" sz="4400" dirty="0" err="1"/>
              <a:t>Nithera</a:t>
            </a:r>
            <a:r>
              <a:rPr lang="en-US" sz="4400" dirty="0"/>
              <a:t> Olsen, Parker</a:t>
            </a:r>
            <a:br>
              <a:rPr lang="en-US" dirty="0"/>
            </a:br>
            <a:endParaRPr lang="en-US" dirty="0"/>
          </a:p>
        </p:txBody>
      </p:sp>
      <p:sp>
        <p:nvSpPr>
          <p:cNvPr id="12" name="Subtitle 11">
            <a:extLst>
              <a:ext uri="{FF2B5EF4-FFF2-40B4-BE49-F238E27FC236}">
                <a16:creationId xmlns:a16="http://schemas.microsoft.com/office/drawing/2014/main" id="{CE33802E-EC9B-17A6-4625-1EB83C84AFD3}"/>
              </a:ext>
            </a:extLst>
          </p:cNvPr>
          <p:cNvSpPr>
            <a:spLocks noGrp="1"/>
          </p:cNvSpPr>
          <p:nvPr>
            <p:ph type="subTitle" idx="1"/>
          </p:nvPr>
        </p:nvSpPr>
        <p:spPr>
          <a:xfrm>
            <a:off x="445499" y="5109633"/>
            <a:ext cx="8994085" cy="2040254"/>
          </a:xfrm>
        </p:spPr>
        <p:txBody>
          <a:bodyPr/>
          <a:lstStyle/>
          <a:p>
            <a:r>
              <a:rPr lang="en-US" sz="6000" dirty="0"/>
              <a:t>Informative Speaking</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537723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A4A3A-87EF-78A9-30FF-142F75EC932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28BF3582-F790-8E2F-7677-4AC2C29416EB}"/>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Camila Centeno, RISE</a:t>
            </a:r>
            <a:br>
              <a:rPr lang="en-US" dirty="0"/>
            </a:br>
            <a:endParaRPr lang="en-US" dirty="0"/>
          </a:p>
        </p:txBody>
      </p:sp>
      <p:sp>
        <p:nvSpPr>
          <p:cNvPr id="12" name="Subtitle 11">
            <a:extLst>
              <a:ext uri="{FF2B5EF4-FFF2-40B4-BE49-F238E27FC236}">
                <a16:creationId xmlns:a16="http://schemas.microsoft.com/office/drawing/2014/main" id="{BB3B0679-603C-40CC-8ADD-783F54F0EAFD}"/>
              </a:ext>
            </a:extLst>
          </p:cNvPr>
          <p:cNvSpPr>
            <a:spLocks noGrp="1"/>
          </p:cNvSpPr>
          <p:nvPr>
            <p:ph type="subTitle" idx="1"/>
          </p:nvPr>
        </p:nvSpPr>
        <p:spPr/>
        <p:txBody>
          <a:bodyPr/>
          <a:lstStyle/>
          <a:p>
            <a:r>
              <a:rPr lang="en-US" sz="6000" dirty="0"/>
              <a:t>Monologue</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064309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E42CD-F262-B818-26B3-B5DF4483D81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3836B7F-CBCC-D749-476F-894C36B01B24}"/>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Guadalupe Lopez-Salas, SMART</a:t>
            </a:r>
            <a:br>
              <a:rPr lang="en-US" sz="4400" dirty="0"/>
            </a:br>
            <a:r>
              <a:rPr lang="en-US" sz="4400" dirty="0"/>
              <a:t>2</a:t>
            </a:r>
            <a:r>
              <a:rPr lang="en-US" sz="4400" baseline="30000" dirty="0"/>
              <a:t>nd</a:t>
            </a:r>
            <a:r>
              <a:rPr lang="en-US" sz="4400" dirty="0"/>
              <a:t> Place – Yiran Zhang, Loud &amp; Clear</a:t>
            </a:r>
            <a:br>
              <a:rPr lang="en-US" sz="4400" dirty="0"/>
            </a:br>
            <a:r>
              <a:rPr lang="en-US" sz="4400" dirty="0"/>
              <a:t>3</a:t>
            </a:r>
            <a:r>
              <a:rPr lang="en-US" sz="4400" baseline="30000" dirty="0"/>
              <a:t>rd</a:t>
            </a:r>
            <a:r>
              <a:rPr lang="en-US" sz="4400" dirty="0"/>
              <a:t> Place – Kingston Lui, Velasquez</a:t>
            </a:r>
            <a:endParaRPr lang="en-US" dirty="0"/>
          </a:p>
        </p:txBody>
      </p:sp>
      <p:sp>
        <p:nvSpPr>
          <p:cNvPr id="12" name="Subtitle 11">
            <a:extLst>
              <a:ext uri="{FF2B5EF4-FFF2-40B4-BE49-F238E27FC236}">
                <a16:creationId xmlns:a16="http://schemas.microsoft.com/office/drawing/2014/main" id="{0F4E83CE-49EF-149D-B936-E4B76EEAEC44}"/>
              </a:ext>
            </a:extLst>
          </p:cNvPr>
          <p:cNvSpPr>
            <a:spLocks noGrp="1"/>
          </p:cNvSpPr>
          <p:nvPr>
            <p:ph type="subTitle" idx="1"/>
          </p:nvPr>
        </p:nvSpPr>
        <p:spPr>
          <a:xfrm>
            <a:off x="445500" y="5109633"/>
            <a:ext cx="8556986" cy="2040254"/>
          </a:xfrm>
        </p:spPr>
        <p:txBody>
          <a:bodyPr/>
          <a:lstStyle/>
          <a:p>
            <a:r>
              <a:rPr lang="en-US" sz="6000" dirty="0"/>
              <a:t>Original Oratory</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873292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64AA3-C8AE-BF7A-67BE-3B1823DB38B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BDFC66A7-849D-D11C-7407-A802ACE0B62A}"/>
              </a:ext>
            </a:extLst>
          </p:cNvPr>
          <p:cNvSpPr>
            <a:spLocks noGrp="1"/>
          </p:cNvSpPr>
          <p:nvPr>
            <p:ph type="ctrTitle"/>
          </p:nvPr>
        </p:nvSpPr>
        <p:spPr>
          <a:xfrm>
            <a:off x="600891" y="612000"/>
            <a:ext cx="8994085" cy="4304400"/>
          </a:xfrm>
        </p:spPr>
        <p:txBody>
          <a:bodyPr/>
          <a:lstStyle/>
          <a:p>
            <a:br>
              <a:rPr lang="en-US" sz="4400" dirty="0"/>
            </a:br>
            <a:r>
              <a:rPr lang="en-US" sz="4400" dirty="0"/>
              <a:t>1</a:t>
            </a:r>
            <a:r>
              <a:rPr lang="en-US" sz="4400" baseline="30000" dirty="0"/>
              <a:t>st</a:t>
            </a:r>
            <a:r>
              <a:rPr lang="en-US" sz="4400" dirty="0"/>
              <a:t>  Place – Katherine Ruhland, GT</a:t>
            </a:r>
            <a:br>
              <a:rPr lang="en-US" sz="4400" dirty="0"/>
            </a:br>
            <a:r>
              <a:rPr lang="en-US" sz="4400" dirty="0"/>
              <a:t>2</a:t>
            </a:r>
            <a:r>
              <a:rPr lang="en-US" sz="4400" baseline="30000" dirty="0"/>
              <a:t>nd</a:t>
            </a:r>
            <a:r>
              <a:rPr lang="en-US" sz="4400" dirty="0"/>
              <a:t>  Place – Troy Tanner, GT</a:t>
            </a:r>
            <a:br>
              <a:rPr lang="en-US" dirty="0"/>
            </a:br>
            <a:endParaRPr lang="en-US" dirty="0"/>
          </a:p>
        </p:txBody>
      </p:sp>
      <p:sp>
        <p:nvSpPr>
          <p:cNvPr id="12" name="Subtitle 11">
            <a:extLst>
              <a:ext uri="{FF2B5EF4-FFF2-40B4-BE49-F238E27FC236}">
                <a16:creationId xmlns:a16="http://schemas.microsoft.com/office/drawing/2014/main" id="{65AC8798-608D-677A-F550-E33C47AF1D36}"/>
              </a:ext>
            </a:extLst>
          </p:cNvPr>
          <p:cNvSpPr>
            <a:spLocks noGrp="1"/>
          </p:cNvSpPr>
          <p:nvPr>
            <p:ph type="subTitle" idx="1"/>
          </p:nvPr>
        </p:nvSpPr>
        <p:spPr/>
        <p:txBody>
          <a:bodyPr/>
          <a:lstStyle/>
          <a:p>
            <a:r>
              <a:rPr lang="en-US" sz="6000" dirty="0"/>
              <a:t>Poetry</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625532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CE179-79FA-7454-22C0-8FBA7AA2C686}"/>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B05F70DD-AE67-21B4-88D3-5DE1CF57D71E}"/>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a:t>
            </a:r>
            <a:r>
              <a:rPr lang="en-US" sz="4400" dirty="0" err="1"/>
              <a:t>Pengyuan</a:t>
            </a:r>
            <a:r>
              <a:rPr lang="en-US" sz="4400" dirty="0"/>
              <a:t> Zhao, Summit</a:t>
            </a:r>
            <a:br>
              <a:rPr lang="en-US" sz="4400" dirty="0"/>
            </a:br>
            <a:r>
              <a:rPr lang="en-US" sz="4400" dirty="0"/>
              <a:t>2</a:t>
            </a:r>
            <a:r>
              <a:rPr lang="en-US" sz="4400" baseline="30000" dirty="0"/>
              <a:t>nd</a:t>
            </a:r>
            <a:r>
              <a:rPr lang="en-US" sz="4400" dirty="0"/>
              <a:t> Place – Aadidev Pathak, S&amp;D India</a:t>
            </a:r>
            <a:br>
              <a:rPr lang="en-US" sz="4400" dirty="0"/>
            </a:br>
            <a:r>
              <a:rPr lang="en-US" sz="4400" dirty="0"/>
              <a:t>3</a:t>
            </a:r>
            <a:r>
              <a:rPr lang="en-US" sz="4400" baseline="30000" dirty="0"/>
              <a:t>rd</a:t>
            </a:r>
            <a:r>
              <a:rPr lang="en-US" sz="4400" dirty="0"/>
              <a:t> Place – Ava Whyte, Cherokee</a:t>
            </a:r>
            <a:br>
              <a:rPr lang="en-US" dirty="0"/>
            </a:br>
            <a:endParaRPr lang="en-US" dirty="0"/>
          </a:p>
        </p:txBody>
      </p:sp>
      <p:sp>
        <p:nvSpPr>
          <p:cNvPr id="12" name="Subtitle 11">
            <a:extLst>
              <a:ext uri="{FF2B5EF4-FFF2-40B4-BE49-F238E27FC236}">
                <a16:creationId xmlns:a16="http://schemas.microsoft.com/office/drawing/2014/main" id="{A36AD5E4-B791-4462-17CC-4ED4D533F3F2}"/>
              </a:ext>
            </a:extLst>
          </p:cNvPr>
          <p:cNvSpPr>
            <a:spLocks noGrp="1"/>
          </p:cNvSpPr>
          <p:nvPr>
            <p:ph type="subTitle" idx="1"/>
          </p:nvPr>
        </p:nvSpPr>
        <p:spPr>
          <a:xfrm>
            <a:off x="532157" y="5109633"/>
            <a:ext cx="9341186" cy="2040254"/>
          </a:xfrm>
        </p:spPr>
        <p:txBody>
          <a:bodyPr/>
          <a:lstStyle/>
          <a:p>
            <a:r>
              <a:rPr lang="en-US" sz="6000" dirty="0"/>
              <a:t>Pro-Con Challenge</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4939500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ADEE6-672B-EAE1-73D7-B80EE4C5716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E7C24BE2-407F-0EBE-EDA0-CFF0FC7C1384}"/>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Seven Shoulders, </a:t>
            </a:r>
            <a:r>
              <a:rPr lang="en-US" sz="4400" dirty="0" err="1"/>
              <a:t>Rossview</a:t>
            </a:r>
            <a:br>
              <a:rPr lang="en-US" sz="4400" dirty="0"/>
            </a:br>
            <a:r>
              <a:rPr lang="en-US" sz="4400" dirty="0"/>
              <a:t>2</a:t>
            </a:r>
            <a:r>
              <a:rPr lang="en-US" sz="4400" baseline="30000" dirty="0"/>
              <a:t>nd</a:t>
            </a:r>
            <a:r>
              <a:rPr lang="en-US" sz="4400" dirty="0"/>
              <a:t> Place – Katherine Ruhland, GT</a:t>
            </a:r>
            <a:br>
              <a:rPr lang="en-US" dirty="0"/>
            </a:br>
            <a:endParaRPr lang="en-US" dirty="0"/>
          </a:p>
        </p:txBody>
      </p:sp>
      <p:sp>
        <p:nvSpPr>
          <p:cNvPr id="12" name="Subtitle 11">
            <a:extLst>
              <a:ext uri="{FF2B5EF4-FFF2-40B4-BE49-F238E27FC236}">
                <a16:creationId xmlns:a16="http://schemas.microsoft.com/office/drawing/2014/main" id="{0B49FF11-D843-6E9B-1600-4296974925F5}"/>
              </a:ext>
            </a:extLst>
          </p:cNvPr>
          <p:cNvSpPr>
            <a:spLocks noGrp="1"/>
          </p:cNvSpPr>
          <p:nvPr>
            <p:ph type="subTitle" idx="1"/>
          </p:nvPr>
        </p:nvSpPr>
        <p:spPr>
          <a:xfrm>
            <a:off x="532157" y="5109633"/>
            <a:ext cx="9341186" cy="2040254"/>
          </a:xfrm>
        </p:spPr>
        <p:txBody>
          <a:bodyPr/>
          <a:lstStyle/>
          <a:p>
            <a:r>
              <a:rPr lang="en-US" sz="6000" dirty="0"/>
              <a:t>Prose</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1848810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E7FC8-47F1-4CBB-1622-43D08AA2E8B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C10344F-3FF6-53BC-F39C-25E8D59EE0B4}"/>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Alison Lee, Velasquez</a:t>
            </a:r>
            <a:br>
              <a:rPr lang="en-US" sz="4400" dirty="0"/>
            </a:br>
            <a:r>
              <a:rPr lang="en-US" sz="4400" dirty="0"/>
              <a:t>2</a:t>
            </a:r>
            <a:r>
              <a:rPr lang="en-US" sz="4400" baseline="30000" dirty="0"/>
              <a:t>nd</a:t>
            </a:r>
            <a:r>
              <a:rPr lang="en-US" sz="4400" dirty="0"/>
              <a:t> Place – Kingston Liu, Velazquez</a:t>
            </a:r>
            <a:br>
              <a:rPr lang="en-US" sz="4400" dirty="0"/>
            </a:br>
            <a:r>
              <a:rPr lang="en-US" sz="4400" dirty="0"/>
              <a:t>3</a:t>
            </a:r>
            <a:r>
              <a:rPr lang="en-US" sz="4400" baseline="30000" dirty="0"/>
              <a:t>rd</a:t>
            </a:r>
            <a:r>
              <a:rPr lang="en-US" sz="4400" dirty="0"/>
              <a:t> Place – Rishabh Sanghi, Falcon Cove</a:t>
            </a:r>
            <a:endParaRPr lang="en-US" dirty="0"/>
          </a:p>
        </p:txBody>
      </p:sp>
      <p:sp>
        <p:nvSpPr>
          <p:cNvPr id="12" name="Subtitle 11">
            <a:extLst>
              <a:ext uri="{FF2B5EF4-FFF2-40B4-BE49-F238E27FC236}">
                <a16:creationId xmlns:a16="http://schemas.microsoft.com/office/drawing/2014/main" id="{A28B589A-A962-B688-2218-F69883BD35F0}"/>
              </a:ext>
            </a:extLst>
          </p:cNvPr>
          <p:cNvSpPr>
            <a:spLocks noGrp="1"/>
          </p:cNvSpPr>
          <p:nvPr>
            <p:ph type="subTitle" idx="1"/>
          </p:nvPr>
        </p:nvSpPr>
        <p:spPr>
          <a:xfrm>
            <a:off x="532157" y="5109633"/>
            <a:ext cx="9341186" cy="2040254"/>
          </a:xfrm>
        </p:spPr>
        <p:txBody>
          <a:bodyPr/>
          <a:lstStyle/>
          <a:p>
            <a:r>
              <a:rPr lang="en-US" sz="6000" dirty="0"/>
              <a:t>US </a:t>
            </a:r>
            <a:r>
              <a:rPr lang="en-US" sz="6000" dirty="0" err="1"/>
              <a:t>Extemp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839710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63D67-C53E-2F57-817B-D0FF06B905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6784A6-0F3A-A8A5-88A7-11A2C17CF7D0}"/>
              </a:ext>
            </a:extLst>
          </p:cNvPr>
          <p:cNvSpPr>
            <a:spLocks noGrp="1"/>
          </p:cNvSpPr>
          <p:nvPr>
            <p:ph type="ctrTitle"/>
          </p:nvPr>
        </p:nvSpPr>
        <p:spPr/>
        <p:txBody>
          <a:bodyPr/>
          <a:lstStyle/>
          <a:p>
            <a:r>
              <a:rPr lang="en-US" sz="6600" dirty="0"/>
              <a:t>VARSITY AWARDS</a:t>
            </a:r>
          </a:p>
        </p:txBody>
      </p:sp>
      <p:sp>
        <p:nvSpPr>
          <p:cNvPr id="3" name="Subtitle 2">
            <a:extLst>
              <a:ext uri="{FF2B5EF4-FFF2-40B4-BE49-F238E27FC236}">
                <a16:creationId xmlns:a16="http://schemas.microsoft.com/office/drawing/2014/main" id="{50158157-A395-E5C8-807D-6C26887319F7}"/>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326320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451D7-EB17-9659-C14C-5A90696E172F}"/>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3AA6098-A862-C152-B105-A3E9E7AB6276}"/>
              </a:ext>
            </a:extLst>
          </p:cNvPr>
          <p:cNvSpPr>
            <a:spLocks noGrp="1"/>
          </p:cNvSpPr>
          <p:nvPr>
            <p:ph type="ctrTitle"/>
          </p:nvPr>
        </p:nvSpPr>
        <p:spPr>
          <a:xfrm>
            <a:off x="600891" y="612000"/>
            <a:ext cx="8994085" cy="4304400"/>
          </a:xfrm>
        </p:spPr>
        <p:txBody>
          <a:bodyPr/>
          <a:lstStyle/>
          <a:p>
            <a:br>
              <a:rPr lang="en-US" sz="4400" dirty="0"/>
            </a:br>
            <a:br>
              <a:rPr lang="en-US" sz="4400" dirty="0"/>
            </a:br>
            <a:br>
              <a:rPr lang="en-US" sz="4400" dirty="0"/>
            </a:br>
            <a:br>
              <a:rPr lang="en-US" sz="4400" dirty="0"/>
            </a:br>
            <a:br>
              <a:rPr lang="en-US" sz="4400" dirty="0"/>
            </a:br>
            <a:br>
              <a:rPr lang="en-US" sz="4400" dirty="0"/>
            </a:br>
            <a:br>
              <a:rPr lang="en-US" sz="4400" dirty="0"/>
            </a:br>
            <a:r>
              <a:rPr lang="en-US" sz="4400" dirty="0"/>
              <a:t>1</a:t>
            </a:r>
            <a:r>
              <a:rPr lang="en-US" sz="4400" baseline="30000" dirty="0"/>
              <a:t>st</a:t>
            </a:r>
            <a:r>
              <a:rPr lang="en-US" sz="4400" dirty="0"/>
              <a:t> Place – Tanisi Chunder, Lassiter</a:t>
            </a:r>
            <a:br>
              <a:rPr lang="en-US" sz="4400" dirty="0"/>
            </a:br>
            <a:r>
              <a:rPr lang="en-US" sz="4400" dirty="0"/>
              <a:t>2</a:t>
            </a:r>
            <a:r>
              <a:rPr lang="en-US" sz="4400" baseline="30000" dirty="0"/>
              <a:t>nd</a:t>
            </a:r>
            <a:r>
              <a:rPr lang="en-US" sz="4400" dirty="0"/>
              <a:t> Place – Bode Yuan, Velasquez</a:t>
            </a:r>
            <a:br>
              <a:rPr lang="en-US" sz="4400" dirty="0"/>
            </a:br>
            <a:r>
              <a:rPr lang="en-US" sz="4400" dirty="0"/>
              <a:t>3</a:t>
            </a:r>
            <a:r>
              <a:rPr lang="en-US" sz="4400" baseline="30000" dirty="0"/>
              <a:t>rd</a:t>
            </a:r>
            <a:r>
              <a:rPr lang="en-US" sz="4400" dirty="0"/>
              <a:t> Place – Samuel Goldberg, Cherokee</a:t>
            </a:r>
            <a:br>
              <a:rPr lang="en-US" dirty="0"/>
            </a:br>
            <a:endParaRPr lang="en-US" dirty="0"/>
          </a:p>
        </p:txBody>
      </p:sp>
      <p:sp>
        <p:nvSpPr>
          <p:cNvPr id="12" name="Subtitle 11">
            <a:extLst>
              <a:ext uri="{FF2B5EF4-FFF2-40B4-BE49-F238E27FC236}">
                <a16:creationId xmlns:a16="http://schemas.microsoft.com/office/drawing/2014/main" id="{6C566A0C-C638-0F5F-B445-FD02713F94D9}"/>
              </a:ext>
            </a:extLst>
          </p:cNvPr>
          <p:cNvSpPr>
            <a:spLocks noGrp="1"/>
          </p:cNvSpPr>
          <p:nvPr>
            <p:ph type="subTitle" idx="1"/>
          </p:nvPr>
        </p:nvSpPr>
        <p:spPr/>
        <p:txBody>
          <a:bodyPr/>
          <a:lstStyle/>
          <a:p>
            <a:r>
              <a:rPr lang="en-US" sz="6000" dirty="0"/>
              <a:t>BROADCASTING</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150572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0AF29-1E5F-BB9E-D5AE-4DD3462914F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5A9952F-D5F3-AB39-D419-BB42D29831A8}"/>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Sophie Qin, Jenks</a:t>
            </a:r>
            <a:br>
              <a:rPr lang="en-US" sz="4400" dirty="0"/>
            </a:br>
            <a:r>
              <a:rPr lang="en-US" sz="4400" dirty="0"/>
              <a:t>2</a:t>
            </a:r>
            <a:r>
              <a:rPr lang="en-US" sz="4400" baseline="30000" dirty="0"/>
              <a:t>nd</a:t>
            </a:r>
            <a:r>
              <a:rPr lang="en-US" sz="4400" dirty="0"/>
              <a:t> Place – Tingyu Li, Jenks</a:t>
            </a:r>
            <a:endParaRPr lang="en-US" dirty="0"/>
          </a:p>
        </p:txBody>
      </p:sp>
      <p:sp>
        <p:nvSpPr>
          <p:cNvPr id="12" name="Subtitle 11">
            <a:extLst>
              <a:ext uri="{FF2B5EF4-FFF2-40B4-BE49-F238E27FC236}">
                <a16:creationId xmlns:a16="http://schemas.microsoft.com/office/drawing/2014/main" id="{10B84C2F-CD2A-9EB6-08B3-F574317E57C1}"/>
              </a:ext>
            </a:extLst>
          </p:cNvPr>
          <p:cNvSpPr>
            <a:spLocks noGrp="1"/>
          </p:cNvSpPr>
          <p:nvPr>
            <p:ph type="subTitle" idx="1"/>
          </p:nvPr>
        </p:nvSpPr>
        <p:spPr/>
        <p:txBody>
          <a:bodyPr/>
          <a:lstStyle/>
          <a:p>
            <a:r>
              <a:rPr lang="en-US" sz="6000" dirty="0"/>
              <a:t>Declamation</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144570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81B3A-9009-82BE-E104-1CD8F55273A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31172BD2-6B56-B554-683F-5F3F033F10F6}"/>
              </a:ext>
            </a:extLst>
          </p:cNvPr>
          <p:cNvSpPr>
            <a:spLocks noGrp="1"/>
          </p:cNvSpPr>
          <p:nvPr>
            <p:ph type="ctrTitle"/>
          </p:nvPr>
        </p:nvSpPr>
        <p:spPr>
          <a:xfrm>
            <a:off x="600891" y="612000"/>
            <a:ext cx="8994085" cy="4304400"/>
          </a:xfrm>
        </p:spPr>
        <p:txBody>
          <a:bodyPr/>
          <a:lstStyle/>
          <a:p>
            <a:br>
              <a:rPr lang="en-US" sz="4400" dirty="0"/>
            </a:br>
            <a:br>
              <a:rPr lang="en-US" sz="4400" dirty="0"/>
            </a:br>
            <a:br>
              <a:rPr lang="en-US" sz="4400" dirty="0"/>
            </a:br>
            <a:r>
              <a:rPr lang="en-US" sz="4400" dirty="0"/>
              <a:t>1</a:t>
            </a:r>
            <a:r>
              <a:rPr lang="en-US" sz="4400" baseline="30000" dirty="0"/>
              <a:t>st</a:t>
            </a:r>
            <a:r>
              <a:rPr lang="en-US" sz="4400" dirty="0"/>
              <a:t> Place – Isabella Young, Marist</a:t>
            </a:r>
            <a:br>
              <a:rPr lang="en-US" sz="4400" dirty="0"/>
            </a:br>
            <a:r>
              <a:rPr lang="en-US" sz="4400" dirty="0"/>
              <a:t>2</a:t>
            </a:r>
            <a:r>
              <a:rPr lang="en-US" sz="4400" baseline="30000" dirty="0"/>
              <a:t>nd</a:t>
            </a:r>
            <a:r>
              <a:rPr lang="en-US" sz="4400" dirty="0"/>
              <a:t> Place – Anjali Jean-Pierre, Marist</a:t>
            </a:r>
            <a:br>
              <a:rPr lang="en-US" sz="4400" dirty="0"/>
            </a:br>
            <a:r>
              <a:rPr lang="en-US" sz="4400" dirty="0"/>
              <a:t>3</a:t>
            </a:r>
            <a:r>
              <a:rPr lang="en-US" sz="4400" baseline="30000" dirty="0"/>
              <a:t>rd</a:t>
            </a:r>
            <a:r>
              <a:rPr lang="en-US" sz="4400" dirty="0"/>
              <a:t> Place – Aryeh Avila, SMART</a:t>
            </a:r>
            <a:br>
              <a:rPr lang="en-US" dirty="0"/>
            </a:br>
            <a:endParaRPr lang="en-US" dirty="0"/>
          </a:p>
        </p:txBody>
      </p:sp>
      <p:sp>
        <p:nvSpPr>
          <p:cNvPr id="12" name="Subtitle 11">
            <a:extLst>
              <a:ext uri="{FF2B5EF4-FFF2-40B4-BE49-F238E27FC236}">
                <a16:creationId xmlns:a16="http://schemas.microsoft.com/office/drawing/2014/main" id="{88D7E009-9DE9-AFD1-C1B5-29BF33814F06}"/>
              </a:ext>
            </a:extLst>
          </p:cNvPr>
          <p:cNvSpPr>
            <a:spLocks noGrp="1"/>
          </p:cNvSpPr>
          <p:nvPr>
            <p:ph type="subTitle" idx="1"/>
          </p:nvPr>
        </p:nvSpPr>
        <p:spPr>
          <a:xfrm>
            <a:off x="445499" y="5109633"/>
            <a:ext cx="8578757" cy="2040254"/>
          </a:xfrm>
        </p:spPr>
        <p:txBody>
          <a:bodyPr/>
          <a:lstStyle/>
          <a:p>
            <a:r>
              <a:rPr lang="en-US" sz="6000" dirty="0"/>
              <a:t>Dramatic </a:t>
            </a:r>
            <a:r>
              <a:rPr lang="en-US" sz="6000" dirty="0" err="1"/>
              <a:t>Interp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458993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9E45B-D3EE-EBC7-8FB0-F1FC00D5B68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961A1AA-D991-01AF-7CBB-3FCBDB082B4D}"/>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Omary &amp; Khaleq, RISE</a:t>
            </a:r>
            <a:br>
              <a:rPr lang="en-US" sz="4400" dirty="0"/>
            </a:br>
            <a:r>
              <a:rPr lang="en-US" sz="4400" dirty="0"/>
              <a:t>2</a:t>
            </a:r>
            <a:r>
              <a:rPr lang="en-US" sz="4400" baseline="30000" dirty="0"/>
              <a:t>nd</a:t>
            </a:r>
            <a:r>
              <a:rPr lang="en-US" sz="4400" dirty="0"/>
              <a:t> Place – Garcia-Gonzalez &amp; Melendez, SMART</a:t>
            </a:r>
            <a:endParaRPr lang="en-US" dirty="0"/>
          </a:p>
        </p:txBody>
      </p:sp>
      <p:sp>
        <p:nvSpPr>
          <p:cNvPr id="12" name="Subtitle 11">
            <a:extLst>
              <a:ext uri="{FF2B5EF4-FFF2-40B4-BE49-F238E27FC236}">
                <a16:creationId xmlns:a16="http://schemas.microsoft.com/office/drawing/2014/main" id="{9B3D2451-1C1F-72EE-7579-FD76E2A52239}"/>
              </a:ext>
            </a:extLst>
          </p:cNvPr>
          <p:cNvSpPr>
            <a:spLocks noGrp="1"/>
          </p:cNvSpPr>
          <p:nvPr>
            <p:ph type="subTitle" idx="1"/>
          </p:nvPr>
        </p:nvSpPr>
        <p:spPr/>
        <p:txBody>
          <a:bodyPr/>
          <a:lstStyle/>
          <a:p>
            <a:r>
              <a:rPr lang="en-US" sz="6000" dirty="0"/>
              <a:t>Duo Acting</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671045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78CF2-C949-B0E4-4B6C-211C6EC6330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AB5B26D7-095E-1E17-D3EA-A12E0741653D}"/>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Rajbir Sood, Oak Grove</a:t>
            </a:r>
            <a:br>
              <a:rPr lang="en-US" sz="4400" dirty="0"/>
            </a:br>
            <a:r>
              <a:rPr lang="en-US" sz="4400" dirty="0"/>
              <a:t>2</a:t>
            </a:r>
            <a:r>
              <a:rPr lang="en-US" sz="4400" baseline="30000" dirty="0"/>
              <a:t>nd</a:t>
            </a:r>
            <a:r>
              <a:rPr lang="en-US" sz="4400" dirty="0"/>
              <a:t> Place – Carson Algeo, Marist</a:t>
            </a:r>
            <a:br>
              <a:rPr lang="en-US" sz="4400" dirty="0"/>
            </a:br>
            <a:r>
              <a:rPr lang="en-US" sz="4400" dirty="0"/>
              <a:t>3</a:t>
            </a:r>
            <a:r>
              <a:rPr lang="en-US" sz="4400" baseline="30000" dirty="0"/>
              <a:t>rd</a:t>
            </a:r>
            <a:r>
              <a:rPr lang="en-US" sz="4400" dirty="0"/>
              <a:t> Place – Hannah Shoulders, </a:t>
            </a:r>
            <a:r>
              <a:rPr lang="en-US" sz="4400" dirty="0" err="1"/>
              <a:t>Rossview</a:t>
            </a:r>
            <a:endParaRPr lang="en-US" dirty="0"/>
          </a:p>
        </p:txBody>
      </p:sp>
      <p:sp>
        <p:nvSpPr>
          <p:cNvPr id="12" name="Subtitle 11">
            <a:extLst>
              <a:ext uri="{FF2B5EF4-FFF2-40B4-BE49-F238E27FC236}">
                <a16:creationId xmlns:a16="http://schemas.microsoft.com/office/drawing/2014/main" id="{D4938EA1-E739-CF12-021C-895DCD76F292}"/>
              </a:ext>
            </a:extLst>
          </p:cNvPr>
          <p:cNvSpPr>
            <a:spLocks noGrp="1"/>
          </p:cNvSpPr>
          <p:nvPr>
            <p:ph type="subTitle" idx="1"/>
          </p:nvPr>
        </p:nvSpPr>
        <p:spPr>
          <a:xfrm>
            <a:off x="445500" y="5109633"/>
            <a:ext cx="8154214" cy="2040254"/>
          </a:xfrm>
        </p:spPr>
        <p:txBody>
          <a:bodyPr/>
          <a:lstStyle/>
          <a:p>
            <a:r>
              <a:rPr lang="en-US" sz="6000" dirty="0"/>
              <a:t>Humorous </a:t>
            </a:r>
            <a:r>
              <a:rPr lang="en-US" sz="6000" dirty="0" err="1"/>
              <a:t>Interp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073229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98A43-92BD-0EEB-DFED-F61F1523122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2F32E93E-9349-3AE3-DBD1-91510EF92E4B}"/>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William Selzer, Brebeuf Jesuit</a:t>
            </a:r>
            <a:br>
              <a:rPr lang="en-US" sz="4400" dirty="0"/>
            </a:br>
            <a:r>
              <a:rPr lang="en-US" sz="4400" dirty="0"/>
              <a:t>2</a:t>
            </a:r>
            <a:r>
              <a:rPr lang="en-US" sz="4400" baseline="30000" dirty="0"/>
              <a:t>nd</a:t>
            </a:r>
            <a:r>
              <a:rPr lang="en-US" sz="4400" dirty="0"/>
              <a:t> Place TIE – Anita McCray, Lassiter &amp; Samuel Lamirand, Lassiter</a:t>
            </a:r>
            <a:br>
              <a:rPr lang="en-US" sz="4400" dirty="0"/>
            </a:br>
            <a:r>
              <a:rPr lang="en-US" sz="4400" dirty="0"/>
              <a:t>3</a:t>
            </a:r>
            <a:r>
              <a:rPr lang="en-US" sz="4400" baseline="30000" dirty="0"/>
              <a:t>rd</a:t>
            </a:r>
            <a:r>
              <a:rPr lang="en-US" sz="4400" dirty="0"/>
              <a:t> Place – Adeleine Choi, Lassiter</a:t>
            </a:r>
            <a:endParaRPr lang="en-US" dirty="0"/>
          </a:p>
        </p:txBody>
      </p:sp>
      <p:sp>
        <p:nvSpPr>
          <p:cNvPr id="12" name="Subtitle 11">
            <a:extLst>
              <a:ext uri="{FF2B5EF4-FFF2-40B4-BE49-F238E27FC236}">
                <a16:creationId xmlns:a16="http://schemas.microsoft.com/office/drawing/2014/main" id="{188F0172-8B8F-8CAF-3B1A-C9D7DC969B22}"/>
              </a:ext>
            </a:extLst>
          </p:cNvPr>
          <p:cNvSpPr>
            <a:spLocks noGrp="1"/>
          </p:cNvSpPr>
          <p:nvPr>
            <p:ph type="subTitle" idx="1"/>
          </p:nvPr>
        </p:nvSpPr>
        <p:spPr/>
        <p:txBody>
          <a:bodyPr/>
          <a:lstStyle/>
          <a:p>
            <a:r>
              <a:rPr lang="en-US" sz="6000" dirty="0"/>
              <a:t>Impromptu</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601286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34DBF-ADEE-DD8D-1928-98B92347EF7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538A662-F2F2-A1C4-939A-B09A7A178CB8}"/>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William Selzer, Brebeuf Jesuit</a:t>
            </a:r>
            <a:br>
              <a:rPr lang="en-US" sz="4400" dirty="0"/>
            </a:br>
            <a:r>
              <a:rPr lang="en-US" sz="4400" dirty="0"/>
              <a:t>2</a:t>
            </a:r>
            <a:r>
              <a:rPr lang="en-US" sz="4400" baseline="30000" dirty="0"/>
              <a:t>nd</a:t>
            </a:r>
            <a:r>
              <a:rPr lang="en-US" sz="4400" dirty="0"/>
              <a:t> Place – Anvitha </a:t>
            </a:r>
            <a:r>
              <a:rPr lang="en-US" sz="4400" dirty="0" err="1"/>
              <a:t>Panagalapati</a:t>
            </a:r>
            <a:r>
              <a:rPr lang="en-US" sz="4400" dirty="0"/>
              <a:t>, Velasquez</a:t>
            </a:r>
            <a:br>
              <a:rPr lang="en-US" sz="4400" dirty="0"/>
            </a:br>
            <a:r>
              <a:rPr lang="en-US" sz="4400" dirty="0"/>
              <a:t>3</a:t>
            </a:r>
            <a:r>
              <a:rPr lang="en-US" sz="4400" baseline="30000" dirty="0"/>
              <a:t>rd</a:t>
            </a:r>
            <a:r>
              <a:rPr lang="en-US" sz="4400" dirty="0"/>
              <a:t> Place – Bode Yuan, Velasquez</a:t>
            </a:r>
            <a:endParaRPr lang="en-US" dirty="0"/>
          </a:p>
        </p:txBody>
      </p:sp>
      <p:sp>
        <p:nvSpPr>
          <p:cNvPr id="12" name="Subtitle 11">
            <a:extLst>
              <a:ext uri="{FF2B5EF4-FFF2-40B4-BE49-F238E27FC236}">
                <a16:creationId xmlns:a16="http://schemas.microsoft.com/office/drawing/2014/main" id="{C84369DB-540E-1440-34CE-BBFC7D4F3656}"/>
              </a:ext>
            </a:extLst>
          </p:cNvPr>
          <p:cNvSpPr>
            <a:spLocks noGrp="1"/>
          </p:cNvSpPr>
          <p:nvPr>
            <p:ph type="subTitle" idx="1"/>
          </p:nvPr>
        </p:nvSpPr>
        <p:spPr>
          <a:xfrm>
            <a:off x="445499" y="5109633"/>
            <a:ext cx="8994085" cy="2040254"/>
          </a:xfrm>
        </p:spPr>
        <p:txBody>
          <a:bodyPr/>
          <a:lstStyle/>
          <a:p>
            <a:r>
              <a:rPr lang="en-US" sz="6000" dirty="0"/>
              <a:t>Informative Speaking</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493697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E2C8B-814A-1ABE-A0A4-0A7B710305FB}"/>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D878A8FD-7A64-562D-7B54-5C20E037F5DB}"/>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Samuel Lamirand, Lassiter</a:t>
            </a:r>
            <a:br>
              <a:rPr lang="en-US" sz="4400" dirty="0"/>
            </a:br>
            <a:r>
              <a:rPr lang="en-US" sz="4400" dirty="0"/>
              <a:t>2</a:t>
            </a:r>
            <a:r>
              <a:rPr lang="en-US" sz="4400" baseline="30000" dirty="0"/>
              <a:t>nd</a:t>
            </a:r>
            <a:r>
              <a:rPr lang="en-US" sz="4400" dirty="0"/>
              <a:t> Place – Yasmin Jean-Pierre, Marist</a:t>
            </a:r>
            <a:br>
              <a:rPr lang="en-US" sz="4400" dirty="0"/>
            </a:br>
            <a:r>
              <a:rPr lang="en-US" sz="4400" dirty="0"/>
              <a:t>3</a:t>
            </a:r>
            <a:r>
              <a:rPr lang="en-US" sz="4400" baseline="30000" dirty="0"/>
              <a:t>rd</a:t>
            </a:r>
            <a:r>
              <a:rPr lang="en-US" sz="4400" dirty="0"/>
              <a:t> Place – Keaton McElroy, Owasso</a:t>
            </a:r>
            <a:br>
              <a:rPr lang="en-US" dirty="0"/>
            </a:br>
            <a:endParaRPr lang="en-US" dirty="0"/>
          </a:p>
        </p:txBody>
      </p:sp>
      <p:sp>
        <p:nvSpPr>
          <p:cNvPr id="12" name="Subtitle 11">
            <a:extLst>
              <a:ext uri="{FF2B5EF4-FFF2-40B4-BE49-F238E27FC236}">
                <a16:creationId xmlns:a16="http://schemas.microsoft.com/office/drawing/2014/main" id="{C568C2B8-7A95-6C32-5FF6-14DE02623C67}"/>
              </a:ext>
            </a:extLst>
          </p:cNvPr>
          <p:cNvSpPr>
            <a:spLocks noGrp="1"/>
          </p:cNvSpPr>
          <p:nvPr>
            <p:ph type="subTitle" idx="1"/>
          </p:nvPr>
        </p:nvSpPr>
        <p:spPr>
          <a:xfrm>
            <a:off x="445499" y="5109633"/>
            <a:ext cx="9149477" cy="2040254"/>
          </a:xfrm>
        </p:spPr>
        <p:txBody>
          <a:bodyPr/>
          <a:lstStyle/>
          <a:p>
            <a:r>
              <a:rPr lang="en-US" sz="6000" dirty="0"/>
              <a:t>International </a:t>
            </a:r>
            <a:r>
              <a:rPr lang="en-US" sz="6000" dirty="0" err="1"/>
              <a:t>Extemp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670826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59AFB-7458-4995-45D9-B247F6B8FE15}"/>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A6FFB75-75DB-EA3D-D679-8BF717CBA94B}"/>
              </a:ext>
            </a:extLst>
          </p:cNvPr>
          <p:cNvSpPr>
            <a:spLocks noGrp="1"/>
          </p:cNvSpPr>
          <p:nvPr>
            <p:ph type="ctrTitle"/>
          </p:nvPr>
        </p:nvSpPr>
        <p:spPr>
          <a:xfrm>
            <a:off x="600891" y="612000"/>
            <a:ext cx="8994085" cy="4304400"/>
          </a:xfrm>
        </p:spPr>
        <p:txBody>
          <a:bodyPr/>
          <a:lstStyle/>
          <a:p>
            <a:br>
              <a:rPr lang="en-US" sz="4400" dirty="0"/>
            </a:br>
            <a:r>
              <a:rPr lang="en-US" sz="4400" dirty="0"/>
              <a:t>1</a:t>
            </a:r>
            <a:r>
              <a:rPr lang="en-US" sz="4400" baseline="30000" dirty="0"/>
              <a:t>st</a:t>
            </a:r>
            <a:r>
              <a:rPr lang="en-US" sz="4400" dirty="0"/>
              <a:t>  Place – Pranav Kolluri, Lassiter</a:t>
            </a:r>
            <a:br>
              <a:rPr lang="en-US" dirty="0"/>
            </a:br>
            <a:endParaRPr lang="en-US" dirty="0"/>
          </a:p>
        </p:txBody>
      </p:sp>
      <p:sp>
        <p:nvSpPr>
          <p:cNvPr id="12" name="Subtitle 11">
            <a:extLst>
              <a:ext uri="{FF2B5EF4-FFF2-40B4-BE49-F238E27FC236}">
                <a16:creationId xmlns:a16="http://schemas.microsoft.com/office/drawing/2014/main" id="{D36173BA-A276-CE7D-17EC-65AB415A5E7D}"/>
              </a:ext>
            </a:extLst>
          </p:cNvPr>
          <p:cNvSpPr>
            <a:spLocks noGrp="1"/>
          </p:cNvSpPr>
          <p:nvPr>
            <p:ph type="subTitle" idx="1"/>
          </p:nvPr>
        </p:nvSpPr>
        <p:spPr/>
        <p:txBody>
          <a:bodyPr/>
          <a:lstStyle/>
          <a:p>
            <a:r>
              <a:rPr lang="en-US" sz="6000" dirty="0"/>
              <a:t>Monologue</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626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00593-0574-4137-1707-AA53435055E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8D3F7143-3E89-6157-527A-BC923413FEC2}"/>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Samuel Lamirand, Lassiter</a:t>
            </a:r>
            <a:br>
              <a:rPr lang="en-US" sz="4400" dirty="0"/>
            </a:br>
            <a:r>
              <a:rPr lang="en-US" sz="4400" dirty="0"/>
              <a:t>2</a:t>
            </a:r>
            <a:r>
              <a:rPr lang="en-US" sz="4400" baseline="30000" dirty="0"/>
              <a:t>nd</a:t>
            </a:r>
            <a:r>
              <a:rPr lang="en-US" sz="4400" dirty="0"/>
              <a:t> Place TIE – Olivia Kabama, Marist &amp; Eliana Ashenafi, Marist</a:t>
            </a:r>
            <a:br>
              <a:rPr lang="en-US" sz="4400" dirty="0"/>
            </a:br>
            <a:r>
              <a:rPr lang="en-US" sz="4400" dirty="0"/>
              <a:t>3</a:t>
            </a:r>
            <a:r>
              <a:rPr lang="en-US" sz="4400" baseline="30000" dirty="0"/>
              <a:t>rd</a:t>
            </a:r>
            <a:r>
              <a:rPr lang="en-US" sz="4400" dirty="0"/>
              <a:t> Place – Sophie Qin, Jenks</a:t>
            </a:r>
            <a:endParaRPr lang="en-US" dirty="0"/>
          </a:p>
        </p:txBody>
      </p:sp>
      <p:sp>
        <p:nvSpPr>
          <p:cNvPr id="12" name="Subtitle 11">
            <a:extLst>
              <a:ext uri="{FF2B5EF4-FFF2-40B4-BE49-F238E27FC236}">
                <a16:creationId xmlns:a16="http://schemas.microsoft.com/office/drawing/2014/main" id="{EEA79562-8BDD-A315-4BE2-F99796200013}"/>
              </a:ext>
            </a:extLst>
          </p:cNvPr>
          <p:cNvSpPr>
            <a:spLocks noGrp="1"/>
          </p:cNvSpPr>
          <p:nvPr>
            <p:ph type="subTitle" idx="1"/>
          </p:nvPr>
        </p:nvSpPr>
        <p:spPr>
          <a:xfrm>
            <a:off x="445500" y="5109633"/>
            <a:ext cx="8556986" cy="2040254"/>
          </a:xfrm>
        </p:spPr>
        <p:txBody>
          <a:bodyPr/>
          <a:lstStyle/>
          <a:p>
            <a:r>
              <a:rPr lang="en-US" sz="6000" dirty="0"/>
              <a:t>Original Oratory</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2787845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2BB96-0F41-5C77-D30B-E997A1124F17}"/>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892416DF-8265-F8F3-CFE2-97517454B99B}"/>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Emma Thurman, Jenks</a:t>
            </a:r>
            <a:br>
              <a:rPr lang="en-US" sz="4400" dirty="0"/>
            </a:br>
            <a:r>
              <a:rPr lang="en-US" sz="4400" dirty="0"/>
              <a:t>2</a:t>
            </a:r>
            <a:r>
              <a:rPr lang="en-US" sz="4400" baseline="30000" dirty="0"/>
              <a:t>nd</a:t>
            </a:r>
            <a:r>
              <a:rPr lang="en-US" sz="4400" dirty="0"/>
              <a:t> Place – Michelle Hammond, RISE</a:t>
            </a:r>
            <a:br>
              <a:rPr lang="en-US" sz="4400" dirty="0"/>
            </a:br>
            <a:r>
              <a:rPr lang="en-US" sz="4400" dirty="0"/>
              <a:t>3</a:t>
            </a:r>
            <a:r>
              <a:rPr lang="en-US" sz="4400" baseline="30000" dirty="0"/>
              <a:t>rd</a:t>
            </a:r>
            <a:r>
              <a:rPr lang="en-US" sz="4400" dirty="0"/>
              <a:t> Place – William Selzer, Brebeuf Jesuit</a:t>
            </a:r>
            <a:endParaRPr lang="en-US" dirty="0"/>
          </a:p>
        </p:txBody>
      </p:sp>
      <p:sp>
        <p:nvSpPr>
          <p:cNvPr id="12" name="Subtitle 11">
            <a:extLst>
              <a:ext uri="{FF2B5EF4-FFF2-40B4-BE49-F238E27FC236}">
                <a16:creationId xmlns:a16="http://schemas.microsoft.com/office/drawing/2014/main" id="{7DC2BEB5-BF0E-F763-EE49-BED20875BF50}"/>
              </a:ext>
            </a:extLst>
          </p:cNvPr>
          <p:cNvSpPr>
            <a:spLocks noGrp="1"/>
          </p:cNvSpPr>
          <p:nvPr>
            <p:ph type="subTitle" idx="1"/>
          </p:nvPr>
        </p:nvSpPr>
        <p:spPr>
          <a:xfrm>
            <a:off x="532157" y="5109633"/>
            <a:ext cx="9341186" cy="2040254"/>
          </a:xfrm>
        </p:spPr>
        <p:txBody>
          <a:bodyPr/>
          <a:lstStyle/>
          <a:p>
            <a:r>
              <a:rPr lang="en-US" sz="6000" dirty="0"/>
              <a:t>Original Spoken Word</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574682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3F7B2-8CC6-AEAE-5788-6FFCECDEE07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060269A9-52F2-5EBE-CC23-3D1846E135E7}"/>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Pranav Kolluri, Lassiter</a:t>
            </a:r>
            <a:endParaRPr lang="en-US" dirty="0"/>
          </a:p>
        </p:txBody>
      </p:sp>
      <p:sp>
        <p:nvSpPr>
          <p:cNvPr id="12" name="Subtitle 11">
            <a:extLst>
              <a:ext uri="{FF2B5EF4-FFF2-40B4-BE49-F238E27FC236}">
                <a16:creationId xmlns:a16="http://schemas.microsoft.com/office/drawing/2014/main" id="{F7CE83E9-F462-BC1C-6E3A-6B452FFB97BB}"/>
              </a:ext>
            </a:extLst>
          </p:cNvPr>
          <p:cNvSpPr>
            <a:spLocks noGrp="1"/>
          </p:cNvSpPr>
          <p:nvPr>
            <p:ph type="subTitle" idx="1"/>
          </p:nvPr>
        </p:nvSpPr>
        <p:spPr/>
        <p:txBody>
          <a:bodyPr/>
          <a:lstStyle/>
          <a:p>
            <a:r>
              <a:rPr lang="en-US" sz="6000" dirty="0"/>
              <a:t>Poetry</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0165072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D9BD-3496-A7AD-0F1B-4111923B481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4FB1485-2291-64CC-02C7-373FA7FFC1AB}"/>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Eric Jiang, Jenks</a:t>
            </a:r>
            <a:br>
              <a:rPr lang="en-US" sz="4400" dirty="0"/>
            </a:br>
            <a:r>
              <a:rPr lang="en-US" sz="4400" dirty="0"/>
              <a:t>2</a:t>
            </a:r>
            <a:r>
              <a:rPr lang="en-US" sz="4400" baseline="30000" dirty="0"/>
              <a:t>nd</a:t>
            </a:r>
            <a:r>
              <a:rPr lang="en-US" sz="4400" dirty="0"/>
              <a:t> Place – Haran Anand, Lassiter</a:t>
            </a:r>
            <a:br>
              <a:rPr lang="en-US" sz="4400" dirty="0"/>
            </a:br>
            <a:r>
              <a:rPr lang="en-US" sz="4400" dirty="0"/>
              <a:t>3</a:t>
            </a:r>
            <a:r>
              <a:rPr lang="en-US" sz="4400" baseline="30000" dirty="0"/>
              <a:t>rd</a:t>
            </a:r>
            <a:r>
              <a:rPr lang="en-US" sz="4400" dirty="0"/>
              <a:t> Place – Vincent Huang, Jenks</a:t>
            </a:r>
            <a:endParaRPr lang="en-US" dirty="0"/>
          </a:p>
        </p:txBody>
      </p:sp>
      <p:sp>
        <p:nvSpPr>
          <p:cNvPr id="12" name="Subtitle 11">
            <a:extLst>
              <a:ext uri="{FF2B5EF4-FFF2-40B4-BE49-F238E27FC236}">
                <a16:creationId xmlns:a16="http://schemas.microsoft.com/office/drawing/2014/main" id="{F93ACF05-2DEF-8CDF-37C4-A80ABE48138D}"/>
              </a:ext>
            </a:extLst>
          </p:cNvPr>
          <p:cNvSpPr>
            <a:spLocks noGrp="1"/>
          </p:cNvSpPr>
          <p:nvPr>
            <p:ph type="subTitle" idx="1"/>
          </p:nvPr>
        </p:nvSpPr>
        <p:spPr>
          <a:xfrm>
            <a:off x="532157" y="5109633"/>
            <a:ext cx="9341186" cy="2040254"/>
          </a:xfrm>
        </p:spPr>
        <p:txBody>
          <a:bodyPr/>
          <a:lstStyle/>
          <a:p>
            <a:r>
              <a:rPr lang="en-US" sz="6000" dirty="0"/>
              <a:t>Pro-Con Challenge</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879369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F30E0-76CC-6F2A-B1CA-0860FD6AD1C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417D82E-E01A-0803-CC86-C83C4C4510B8}"/>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Rylie Albert, Marist</a:t>
            </a:r>
            <a:br>
              <a:rPr lang="en-US" sz="4400" dirty="0"/>
            </a:br>
            <a:r>
              <a:rPr lang="en-US" sz="4400" dirty="0"/>
              <a:t>2</a:t>
            </a:r>
            <a:r>
              <a:rPr lang="en-US" sz="4400" baseline="30000" dirty="0"/>
              <a:t>nd</a:t>
            </a:r>
            <a:r>
              <a:rPr lang="en-US" sz="4400" dirty="0"/>
              <a:t> Place – Ella Urrea, Marist</a:t>
            </a:r>
            <a:endParaRPr lang="en-US" dirty="0"/>
          </a:p>
        </p:txBody>
      </p:sp>
      <p:sp>
        <p:nvSpPr>
          <p:cNvPr id="12" name="Subtitle 11">
            <a:extLst>
              <a:ext uri="{FF2B5EF4-FFF2-40B4-BE49-F238E27FC236}">
                <a16:creationId xmlns:a16="http://schemas.microsoft.com/office/drawing/2014/main" id="{870406F6-A2FB-3CBB-13E2-429C13C12A67}"/>
              </a:ext>
            </a:extLst>
          </p:cNvPr>
          <p:cNvSpPr>
            <a:spLocks noGrp="1"/>
          </p:cNvSpPr>
          <p:nvPr>
            <p:ph type="subTitle" idx="1"/>
          </p:nvPr>
        </p:nvSpPr>
        <p:spPr>
          <a:xfrm>
            <a:off x="532157" y="5109633"/>
            <a:ext cx="9341186" cy="2040254"/>
          </a:xfrm>
        </p:spPr>
        <p:txBody>
          <a:bodyPr/>
          <a:lstStyle/>
          <a:p>
            <a:r>
              <a:rPr lang="en-US" sz="6000" dirty="0">
                <a:latin typeface="Angsana New" panose="020B0502040204020203" pitchFamily="18" charset="-34"/>
                <a:cs typeface="Angsana New" panose="020B0502040204020203" pitchFamily="18" charset="-34"/>
              </a:rPr>
              <a:t>Program of Oral </a:t>
            </a:r>
            <a:r>
              <a:rPr lang="en-US" sz="6000" dirty="0" err="1">
                <a:latin typeface="Angsana New" panose="020B0502040204020203" pitchFamily="18" charset="-34"/>
                <a:cs typeface="Angsana New" panose="020B0502040204020203" pitchFamily="18" charset="-34"/>
              </a:rPr>
              <a:t>Interp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2584050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C74EF-FC37-5DE3-D006-817FA9B4B5C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80EBEE4B-0B7B-9310-F8A0-1277C769D9A7}"/>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Sophie Qin, Jenks</a:t>
            </a:r>
            <a:br>
              <a:rPr lang="en-US" sz="4400" dirty="0"/>
            </a:br>
            <a:r>
              <a:rPr lang="en-US" sz="4400" dirty="0"/>
              <a:t>2</a:t>
            </a:r>
            <a:r>
              <a:rPr lang="en-US" sz="4400" baseline="30000" dirty="0"/>
              <a:t>nd</a:t>
            </a:r>
            <a:r>
              <a:rPr lang="en-US" sz="4400" dirty="0"/>
              <a:t> Place – </a:t>
            </a:r>
            <a:r>
              <a:rPr lang="en-US" sz="4400" dirty="0" err="1"/>
              <a:t>Dhritti</a:t>
            </a:r>
            <a:r>
              <a:rPr lang="en-US" sz="4400" dirty="0"/>
              <a:t> Sridharan, Jenks</a:t>
            </a:r>
            <a:br>
              <a:rPr lang="en-US" sz="4400" dirty="0"/>
            </a:br>
            <a:r>
              <a:rPr lang="en-US" sz="4400" dirty="0"/>
              <a:t>3</a:t>
            </a:r>
            <a:r>
              <a:rPr lang="en-US" sz="4400" baseline="30000" dirty="0"/>
              <a:t>rd</a:t>
            </a:r>
            <a:r>
              <a:rPr lang="en-US" sz="4400" dirty="0"/>
              <a:t> Place – Audrey Owens, San Diego</a:t>
            </a:r>
            <a:endParaRPr lang="en-US" dirty="0"/>
          </a:p>
        </p:txBody>
      </p:sp>
      <p:sp>
        <p:nvSpPr>
          <p:cNvPr id="12" name="Subtitle 11">
            <a:extLst>
              <a:ext uri="{FF2B5EF4-FFF2-40B4-BE49-F238E27FC236}">
                <a16:creationId xmlns:a16="http://schemas.microsoft.com/office/drawing/2014/main" id="{DBC50A57-DD5D-5ED7-1A82-F6D29D529EA9}"/>
              </a:ext>
            </a:extLst>
          </p:cNvPr>
          <p:cNvSpPr>
            <a:spLocks noGrp="1"/>
          </p:cNvSpPr>
          <p:nvPr>
            <p:ph type="subTitle" idx="1"/>
          </p:nvPr>
        </p:nvSpPr>
        <p:spPr>
          <a:xfrm>
            <a:off x="532157" y="5109633"/>
            <a:ext cx="9341186" cy="2040254"/>
          </a:xfrm>
        </p:spPr>
        <p:txBody>
          <a:bodyPr/>
          <a:lstStyle/>
          <a:p>
            <a:r>
              <a:rPr lang="en-US" sz="6000" dirty="0"/>
              <a:t>Prose</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3395318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217EE-F767-E1CE-49E1-5ECC438EC821}"/>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C865FC03-5730-F9D9-A612-3FB363E47CF4}"/>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 Hannah Shoulders, </a:t>
            </a:r>
            <a:r>
              <a:rPr lang="en-US" sz="4400" dirty="0" err="1"/>
              <a:t>Rossview</a:t>
            </a:r>
            <a:br>
              <a:rPr lang="en-US" sz="4400" dirty="0"/>
            </a:br>
            <a:r>
              <a:rPr lang="en-US" sz="4400" dirty="0"/>
              <a:t>2</a:t>
            </a:r>
            <a:r>
              <a:rPr lang="en-US" sz="4400" baseline="30000" dirty="0"/>
              <a:t>nd</a:t>
            </a:r>
            <a:r>
              <a:rPr lang="en-US" sz="4400" dirty="0"/>
              <a:t> Place – Pranav Kolluri, Lassiter</a:t>
            </a:r>
            <a:endParaRPr lang="en-US" dirty="0"/>
          </a:p>
        </p:txBody>
      </p:sp>
      <p:sp>
        <p:nvSpPr>
          <p:cNvPr id="12" name="Subtitle 11">
            <a:extLst>
              <a:ext uri="{FF2B5EF4-FFF2-40B4-BE49-F238E27FC236}">
                <a16:creationId xmlns:a16="http://schemas.microsoft.com/office/drawing/2014/main" id="{21E69B2A-C4FA-D87F-D88C-3DD765F1D6DB}"/>
              </a:ext>
            </a:extLst>
          </p:cNvPr>
          <p:cNvSpPr>
            <a:spLocks noGrp="1"/>
          </p:cNvSpPr>
          <p:nvPr>
            <p:ph type="subTitle" idx="1"/>
          </p:nvPr>
        </p:nvSpPr>
        <p:spPr>
          <a:xfrm>
            <a:off x="532157" y="5109633"/>
            <a:ext cx="9341186" cy="2040254"/>
          </a:xfrm>
        </p:spPr>
        <p:txBody>
          <a:bodyPr/>
          <a:lstStyle/>
          <a:p>
            <a:r>
              <a:rPr lang="en-US" sz="6000" dirty="0">
                <a:latin typeface="Angsana New" panose="020B0502040204020203" pitchFamily="18" charset="-34"/>
                <a:cs typeface="Angsana New" panose="020B0502040204020203" pitchFamily="18" charset="-34"/>
              </a:rPr>
              <a:t>Storytelling</a:t>
            </a:r>
          </a:p>
        </p:txBody>
      </p:sp>
    </p:spTree>
    <p:extLst>
      <p:ext uri="{BB962C8B-B14F-4D97-AF65-F5344CB8AC3E}">
        <p14:creationId xmlns:p14="http://schemas.microsoft.com/office/powerpoint/2010/main" val="39241273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7225A-05CB-7CA0-5BBE-A28DFCA6A91F}"/>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D8E6E9E-A195-E79F-13A6-C12385443F02}"/>
              </a:ext>
            </a:extLst>
          </p:cNvPr>
          <p:cNvSpPr>
            <a:spLocks noGrp="1"/>
          </p:cNvSpPr>
          <p:nvPr>
            <p:ph type="ctrTitle"/>
          </p:nvPr>
        </p:nvSpPr>
        <p:spPr>
          <a:xfrm>
            <a:off x="600891" y="612000"/>
            <a:ext cx="8994085" cy="4304400"/>
          </a:xfrm>
        </p:spPr>
        <p:txBody>
          <a:bodyPr/>
          <a:lstStyle/>
          <a:p>
            <a:r>
              <a:rPr lang="en-US" sz="4400" dirty="0"/>
              <a:t>1</a:t>
            </a:r>
            <a:r>
              <a:rPr lang="en-US" sz="4400" baseline="30000" dirty="0"/>
              <a:t>st</a:t>
            </a:r>
            <a:r>
              <a:rPr lang="en-US" sz="4400" dirty="0"/>
              <a:t> Place TIE – Keaton McElroy, </a:t>
            </a:r>
            <a:r>
              <a:rPr lang="en-US" sz="4400" dirty="0" err="1"/>
              <a:t>Owaso</a:t>
            </a:r>
            <a:r>
              <a:rPr lang="en-US" sz="4400" dirty="0"/>
              <a:t> &amp; Samuel Lamirand, Lassiter</a:t>
            </a:r>
            <a:br>
              <a:rPr lang="en-US" sz="4400" dirty="0"/>
            </a:br>
            <a:r>
              <a:rPr lang="en-US" sz="4400" dirty="0"/>
              <a:t>2</a:t>
            </a:r>
            <a:r>
              <a:rPr lang="en-US" sz="4400" baseline="30000" dirty="0"/>
              <a:t>nd</a:t>
            </a:r>
            <a:r>
              <a:rPr lang="en-US" sz="4400" dirty="0"/>
              <a:t> Place – Yasmine Jean-Pierre, Marist</a:t>
            </a:r>
            <a:br>
              <a:rPr lang="en-US" sz="4400" dirty="0"/>
            </a:br>
            <a:r>
              <a:rPr lang="en-US" sz="4400" dirty="0"/>
              <a:t>3</a:t>
            </a:r>
            <a:r>
              <a:rPr lang="en-US" sz="4400" baseline="30000" dirty="0"/>
              <a:t>rd</a:t>
            </a:r>
            <a:r>
              <a:rPr lang="en-US" sz="4400" dirty="0"/>
              <a:t> Place – Grace Crunk, Marist</a:t>
            </a:r>
            <a:endParaRPr lang="en-US" dirty="0"/>
          </a:p>
        </p:txBody>
      </p:sp>
      <p:sp>
        <p:nvSpPr>
          <p:cNvPr id="12" name="Subtitle 11">
            <a:extLst>
              <a:ext uri="{FF2B5EF4-FFF2-40B4-BE49-F238E27FC236}">
                <a16:creationId xmlns:a16="http://schemas.microsoft.com/office/drawing/2014/main" id="{C98C7625-9F8F-A34A-2F5D-5A114BB65076}"/>
              </a:ext>
            </a:extLst>
          </p:cNvPr>
          <p:cNvSpPr>
            <a:spLocks noGrp="1"/>
          </p:cNvSpPr>
          <p:nvPr>
            <p:ph type="subTitle" idx="1"/>
          </p:nvPr>
        </p:nvSpPr>
        <p:spPr>
          <a:xfrm>
            <a:off x="532157" y="5109633"/>
            <a:ext cx="9341186" cy="2040254"/>
          </a:xfrm>
        </p:spPr>
        <p:txBody>
          <a:bodyPr/>
          <a:lstStyle/>
          <a:p>
            <a:r>
              <a:rPr lang="en-US" sz="6000" dirty="0"/>
              <a:t>United States </a:t>
            </a:r>
            <a:r>
              <a:rPr lang="en-US" sz="6000" dirty="0" err="1"/>
              <a:t>Extemp</a:t>
            </a:r>
            <a:endParaRPr lang="en-US" sz="6000" dirty="0">
              <a:latin typeface="Angsana New" panose="020B0502040204020203" pitchFamily="18" charset="-34"/>
              <a:cs typeface="Angsana New" panose="020B0502040204020203" pitchFamily="18" charset="-34"/>
            </a:endParaRPr>
          </a:p>
        </p:txBody>
      </p:sp>
    </p:spTree>
    <p:extLst>
      <p:ext uri="{BB962C8B-B14F-4D97-AF65-F5344CB8AC3E}">
        <p14:creationId xmlns:p14="http://schemas.microsoft.com/office/powerpoint/2010/main" val="1372722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C5EE0-0723-D703-5198-95B050F8F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DBD0AD-9FA6-DBF7-41E6-BDEF20D035DE}"/>
              </a:ext>
            </a:extLst>
          </p:cNvPr>
          <p:cNvSpPr>
            <a:spLocks noGrp="1"/>
          </p:cNvSpPr>
          <p:nvPr>
            <p:ph type="ctrTitle"/>
          </p:nvPr>
        </p:nvSpPr>
        <p:spPr/>
        <p:txBody>
          <a:bodyPr/>
          <a:lstStyle/>
          <a:p>
            <a:r>
              <a:rPr lang="en-US" sz="6600" dirty="0"/>
              <a:t>Editable Certificate </a:t>
            </a:r>
          </a:p>
        </p:txBody>
      </p:sp>
      <p:sp>
        <p:nvSpPr>
          <p:cNvPr id="3" name="Subtitle 2">
            <a:extLst>
              <a:ext uri="{FF2B5EF4-FFF2-40B4-BE49-F238E27FC236}">
                <a16:creationId xmlns:a16="http://schemas.microsoft.com/office/drawing/2014/main" id="{AC769AA6-06EE-BBB2-2F89-1C323EAAA489}"/>
              </a:ext>
            </a:extLst>
          </p:cNvPr>
          <p:cNvSpPr>
            <a:spLocks noGrp="1"/>
          </p:cNvSpPr>
          <p:nvPr>
            <p:ph type="subTitle" idx="1"/>
          </p:nvPr>
        </p:nvSpPr>
        <p:spPr/>
        <p:txBody>
          <a:bodyPr/>
          <a:lstStyle/>
          <a:p>
            <a:r>
              <a:rPr lang="en-US" dirty="0"/>
              <a:t>We’ve gotten some feedback that the Awards presentation is too long to go through the slides, and that people aren’t printing the certificates, which is totally understandable! IF you Do want the Certificate, you can find it below! </a:t>
            </a:r>
          </a:p>
        </p:txBody>
      </p:sp>
    </p:spTree>
    <p:extLst>
      <p:ext uri="{BB962C8B-B14F-4D97-AF65-F5344CB8AC3E}">
        <p14:creationId xmlns:p14="http://schemas.microsoft.com/office/powerpoint/2010/main" val="1927594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71A90-0AE6-E615-5E6E-D57B9544E226}"/>
            </a:ext>
          </a:extLst>
        </p:cNvPr>
        <p:cNvGrpSpPr/>
        <p:nvPr/>
      </p:nvGrpSpPr>
      <p:grpSpPr>
        <a:xfrm>
          <a:off x="0" y="0"/>
          <a:ext cx="0" cy="0"/>
          <a:chOff x="0" y="0"/>
          <a:chExt cx="0" cy="0"/>
        </a:xfrm>
      </p:grpSpPr>
      <p:sp>
        <p:nvSpPr>
          <p:cNvPr id="5" name="Employee of the Month">
            <a:extLst>
              <a:ext uri="{FF2B5EF4-FFF2-40B4-BE49-F238E27FC236}">
                <a16:creationId xmlns:a16="http://schemas.microsoft.com/office/drawing/2014/main" id="{77BBB025-E0AD-31F1-E86B-7E47BEC24435}"/>
              </a:ext>
            </a:extLst>
          </p:cNvPr>
          <p:cNvSpPr>
            <a:spLocks noGrp="1"/>
          </p:cNvSpPr>
          <p:nvPr>
            <p:ph type="title"/>
          </p:nvPr>
        </p:nvSpPr>
        <p:spPr>
          <a:xfrm>
            <a:off x="668086" y="1746673"/>
            <a:ext cx="8674100" cy="361950"/>
          </a:xfrm>
        </p:spPr>
        <p:txBody>
          <a:bodyPr/>
          <a:lstStyle/>
          <a:p>
            <a:r>
              <a:rPr lang="en-US" dirty="0"/>
              <a:t>JHS Online Speech &amp; Debate September Tournament</a:t>
            </a:r>
          </a:p>
        </p:txBody>
      </p:sp>
      <p:sp>
        <p:nvSpPr>
          <p:cNvPr id="2" name="awarded to">
            <a:extLst>
              <a:ext uri="{FF2B5EF4-FFF2-40B4-BE49-F238E27FC236}">
                <a16:creationId xmlns:a16="http://schemas.microsoft.com/office/drawing/2014/main" id="{7931221B-811D-E4BD-DDE6-1AD0A04BB7AF}"/>
              </a:ext>
            </a:extLst>
          </p:cNvPr>
          <p:cNvSpPr>
            <a:spLocks noGrp="1"/>
          </p:cNvSpPr>
          <p:nvPr>
            <p:ph type="body" sz="quarter" idx="10"/>
          </p:nvPr>
        </p:nvSpPr>
        <p:spPr>
          <a:xfrm>
            <a:off x="3337718" y="2703158"/>
            <a:ext cx="3382963" cy="375094"/>
          </a:xfrm>
        </p:spPr>
        <p:txBody>
          <a:bodyPr/>
          <a:lstStyle/>
          <a:p>
            <a:r>
              <a:rPr lang="en-US" dirty="0"/>
              <a:t>Awarded to</a:t>
            </a:r>
          </a:p>
        </p:txBody>
      </p:sp>
      <p:sp>
        <p:nvSpPr>
          <p:cNvPr id="3" name="Name">
            <a:extLst>
              <a:ext uri="{FF2B5EF4-FFF2-40B4-BE49-F238E27FC236}">
                <a16:creationId xmlns:a16="http://schemas.microsoft.com/office/drawing/2014/main" id="{841D3A5F-5FC2-8192-71B4-7187BF900C29}"/>
              </a:ext>
            </a:extLst>
          </p:cNvPr>
          <p:cNvSpPr>
            <a:spLocks noGrp="1"/>
          </p:cNvSpPr>
          <p:nvPr>
            <p:ph type="body" sz="quarter" idx="12"/>
          </p:nvPr>
        </p:nvSpPr>
        <p:spPr>
          <a:xfrm>
            <a:off x="692149" y="3078252"/>
            <a:ext cx="8674099" cy="1255623"/>
          </a:xfrm>
        </p:spPr>
        <p:txBody>
          <a:bodyPr/>
          <a:lstStyle/>
          <a:p>
            <a:r>
              <a:rPr lang="en-US" sz="4800" dirty="0"/>
              <a:t>NAME </a:t>
            </a:r>
            <a:r>
              <a:rPr lang="en-US" sz="4800" dirty="0" err="1"/>
              <a:t>NAME</a:t>
            </a:r>
            <a:endParaRPr lang="en-US" sz="4800" dirty="0"/>
          </a:p>
          <a:p>
            <a:r>
              <a:rPr lang="en-US" sz="2400" dirty="0"/>
              <a:t>School</a:t>
            </a:r>
          </a:p>
        </p:txBody>
      </p:sp>
      <p:sp>
        <p:nvSpPr>
          <p:cNvPr id="4" name="in recognition of your dedication, passion, and hard work">
            <a:extLst>
              <a:ext uri="{FF2B5EF4-FFF2-40B4-BE49-F238E27FC236}">
                <a16:creationId xmlns:a16="http://schemas.microsoft.com/office/drawing/2014/main" id="{6F0CA1FF-B16F-BDF6-7516-D864E3780594}"/>
              </a:ext>
            </a:extLst>
          </p:cNvPr>
          <p:cNvSpPr>
            <a:spLocks noGrp="1"/>
          </p:cNvSpPr>
          <p:nvPr>
            <p:ph type="body" sz="quarter" idx="13"/>
          </p:nvPr>
        </p:nvSpPr>
        <p:spPr>
          <a:xfrm>
            <a:off x="1291588" y="4352162"/>
            <a:ext cx="7475220" cy="793984"/>
          </a:xfrm>
        </p:spPr>
        <p:txBody>
          <a:bodyPr/>
          <a:lstStyle/>
          <a:p>
            <a:r>
              <a:rPr lang="en-US" sz="2000" dirty="0"/>
              <a:t># Place, EVENT</a:t>
            </a:r>
          </a:p>
        </p:txBody>
      </p:sp>
      <p:sp>
        <p:nvSpPr>
          <p:cNvPr id="8" name="Text Placeholder 7">
            <a:extLst>
              <a:ext uri="{FF2B5EF4-FFF2-40B4-BE49-F238E27FC236}">
                <a16:creationId xmlns:a16="http://schemas.microsoft.com/office/drawing/2014/main" id="{9F22EFF4-533B-E6DF-EB6E-73D8DA196E8C}"/>
              </a:ext>
            </a:extLst>
          </p:cNvPr>
          <p:cNvSpPr>
            <a:spLocks noGrp="1"/>
          </p:cNvSpPr>
          <p:nvPr>
            <p:ph type="body" sz="quarter" idx="17"/>
          </p:nvPr>
        </p:nvSpPr>
        <p:spPr>
          <a:xfrm>
            <a:off x="5323358" y="5848140"/>
            <a:ext cx="3227110" cy="387869"/>
          </a:xfrm>
        </p:spPr>
        <p:txBody>
          <a:bodyPr/>
          <a:lstStyle/>
          <a:p>
            <a:r>
              <a:rPr lang="en-US" sz="2800" dirty="0">
                <a:latin typeface="Freestyle Script" panose="030804020302050B0404" pitchFamily="66" charset="0"/>
              </a:rPr>
              <a:t>September 20, 2026</a:t>
            </a:r>
          </a:p>
        </p:txBody>
      </p:sp>
      <p:sp>
        <p:nvSpPr>
          <p:cNvPr id="6" name="Text Placeholder 5">
            <a:extLst>
              <a:ext uri="{FF2B5EF4-FFF2-40B4-BE49-F238E27FC236}">
                <a16:creationId xmlns:a16="http://schemas.microsoft.com/office/drawing/2014/main" id="{70CE976E-95CC-563A-0225-A066DCC54553}"/>
              </a:ext>
            </a:extLst>
          </p:cNvPr>
          <p:cNvSpPr>
            <a:spLocks noGrp="1"/>
          </p:cNvSpPr>
          <p:nvPr>
            <p:ph type="body" sz="quarter" idx="15"/>
          </p:nvPr>
        </p:nvSpPr>
        <p:spPr>
          <a:xfrm>
            <a:off x="1837063" y="6236009"/>
            <a:ext cx="3227110" cy="512763"/>
          </a:xfrm>
        </p:spPr>
        <p:txBody>
          <a:bodyPr/>
          <a:lstStyle/>
          <a:p>
            <a:r>
              <a:rPr lang="en-US" dirty="0"/>
              <a:t>Tournament Manager</a:t>
            </a:r>
          </a:p>
          <a:p>
            <a:endParaRPr lang="en-US" dirty="0"/>
          </a:p>
        </p:txBody>
      </p:sp>
      <p:sp>
        <p:nvSpPr>
          <p:cNvPr id="7" name="Text Placeholder 6">
            <a:extLst>
              <a:ext uri="{FF2B5EF4-FFF2-40B4-BE49-F238E27FC236}">
                <a16:creationId xmlns:a16="http://schemas.microsoft.com/office/drawing/2014/main" id="{CA46DE48-D3BB-48EA-3750-20BE76C45573}"/>
              </a:ext>
            </a:extLst>
          </p:cNvPr>
          <p:cNvSpPr>
            <a:spLocks noGrp="1"/>
          </p:cNvSpPr>
          <p:nvPr>
            <p:ph type="body" sz="quarter" idx="16"/>
          </p:nvPr>
        </p:nvSpPr>
        <p:spPr>
          <a:xfrm>
            <a:off x="5311783" y="6236009"/>
            <a:ext cx="3227110" cy="512763"/>
          </a:xfrm>
        </p:spPr>
        <p:txBody>
          <a:bodyPr/>
          <a:lstStyle/>
          <a:p>
            <a:r>
              <a:rPr lang="en-US" dirty="0"/>
              <a:t>Date</a:t>
            </a:r>
          </a:p>
        </p:txBody>
      </p:sp>
      <p:sp>
        <p:nvSpPr>
          <p:cNvPr id="9" name="TextBox 8">
            <a:extLst>
              <a:ext uri="{FF2B5EF4-FFF2-40B4-BE49-F238E27FC236}">
                <a16:creationId xmlns:a16="http://schemas.microsoft.com/office/drawing/2014/main" id="{93AAE2C3-A77B-4069-3968-B6A61E5893C0}"/>
              </a:ext>
            </a:extLst>
          </p:cNvPr>
          <p:cNvSpPr txBox="1"/>
          <p:nvPr/>
        </p:nvSpPr>
        <p:spPr>
          <a:xfrm>
            <a:off x="1966656" y="5555752"/>
            <a:ext cx="3227110" cy="707886"/>
          </a:xfrm>
          <a:prstGeom prst="rect">
            <a:avLst/>
          </a:prstGeom>
          <a:noFill/>
        </p:spPr>
        <p:txBody>
          <a:bodyPr wrap="square" rtlCol="0">
            <a:spAutoFit/>
          </a:bodyPr>
          <a:lstStyle/>
          <a:p>
            <a:r>
              <a:rPr lang="en-US" sz="4000" dirty="0">
                <a:latin typeface="Rastanty Cortez" panose="020F0502020204030204" pitchFamily="2" charset="0"/>
              </a:rPr>
              <a:t>Dr. Betty Stanton</a:t>
            </a:r>
          </a:p>
        </p:txBody>
      </p:sp>
      <p:pic>
        <p:nvPicPr>
          <p:cNvPr id="11" name="Picture 10" descr="A black and white drawing of a person wearing a helmet&#10;&#10;Description automatically generated">
            <a:extLst>
              <a:ext uri="{FF2B5EF4-FFF2-40B4-BE49-F238E27FC236}">
                <a16:creationId xmlns:a16="http://schemas.microsoft.com/office/drawing/2014/main" id="{00CEEF8C-CACA-2C3C-7E12-820D6D3E6FC0}"/>
              </a:ext>
            </a:extLst>
          </p:cNvPr>
          <p:cNvPicPr>
            <a:picLocks noChangeAspect="1"/>
          </p:cNvPicPr>
          <p:nvPr/>
        </p:nvPicPr>
        <p:blipFill>
          <a:blip r:embed="rId3"/>
          <a:stretch>
            <a:fillRect/>
          </a:stretch>
        </p:blipFill>
        <p:spPr>
          <a:xfrm>
            <a:off x="734052" y="5513300"/>
            <a:ext cx="1190625" cy="1400175"/>
          </a:xfrm>
          <a:prstGeom prst="rect">
            <a:avLst/>
          </a:prstGeom>
        </p:spPr>
      </p:pic>
    </p:spTree>
    <p:extLst>
      <p:ext uri="{BB962C8B-B14F-4D97-AF65-F5344CB8AC3E}">
        <p14:creationId xmlns:p14="http://schemas.microsoft.com/office/powerpoint/2010/main" val="931013034"/>
      </p:ext>
    </p:extLst>
  </p:cSld>
  <p:clrMapOvr>
    <a:masterClrMapping/>
  </p:clrMapOvr>
</p:sld>
</file>

<file path=ppt/theme/theme1.xml><?xml version="1.0" encoding="utf-8"?>
<a:theme xmlns:a="http://schemas.openxmlformats.org/drawingml/2006/main" name="Office Theme">
  <a:themeElements>
    <a:clrScheme name="Employee of the Month">
      <a:dk1>
        <a:srgbClr val="000000"/>
      </a:dk1>
      <a:lt1>
        <a:srgbClr val="FFFFFF"/>
      </a:lt1>
      <a:dk2>
        <a:srgbClr val="242852"/>
      </a:dk2>
      <a:lt2>
        <a:srgbClr val="ACCBF9"/>
      </a:lt2>
      <a:accent1>
        <a:srgbClr val="7C88A8"/>
      </a:accent1>
      <a:accent2>
        <a:srgbClr val="3A4D6D"/>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Garamond"/>
        <a:ea typeface=""/>
        <a:cs typeface=""/>
      </a:majorFont>
      <a:minorFont>
        <a:latin typeface="Candar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d446c944705a322646ffb80e727be07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6fadf727bc34ad5af881c59f13619dcb"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9FCD3A1F-4D83-414E-9D9B-8E4C9E210C43}">
  <ds:schemaRefs>
    <ds:schemaRef ds:uri="http://schemas.microsoft.com/sharepoint/v3/contenttype/forms"/>
  </ds:schemaRefs>
</ds:datastoreItem>
</file>

<file path=customXml/itemProps2.xml><?xml version="1.0" encoding="utf-8"?>
<ds:datastoreItem xmlns:ds="http://schemas.openxmlformats.org/officeDocument/2006/customXml" ds:itemID="{3AF5EE51-EE9C-434D-A7C5-5C96F00B1B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358C9AD-B464-4148-AFD6-47C66DF9A060}">
  <ds:schemaRefs>
    <ds:schemaRef ds:uri="http://www.w3.org/XML/1998/namespace"/>
    <ds:schemaRef ds:uri="http://schemas.microsoft.com/office/2006/documentManagement/types"/>
    <ds:schemaRef ds:uri="71af3243-3dd4-4a8d-8c0d-dd76da1f02a5"/>
    <ds:schemaRef ds:uri="http://purl.org/dc/terms/"/>
    <ds:schemaRef ds:uri="http://purl.org/dc/dcmitype/"/>
    <ds:schemaRef ds:uri="http://purl.org/dc/elements/1.1/"/>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230e9df3-be65-4c73-a93b-d1236ebd677e"/>
    <ds:schemaRef ds:uri="16c05727-aa75-4e4a-9b5f-8a80a1165891"/>
  </ds:schemaRefs>
</ds:datastoreItem>
</file>

<file path=docProps/app.xml><?xml version="1.0" encoding="utf-8"?>
<Properties xmlns="http://schemas.openxmlformats.org/officeDocument/2006/extended-properties" xmlns:vt="http://schemas.openxmlformats.org/officeDocument/2006/docPropsVTypes">
  <Template>Office Theme</Template>
  <TotalTime>21</TotalTime>
  <Words>777</Words>
  <Application>Microsoft Office PowerPoint</Application>
  <PresentationFormat>Custom</PresentationFormat>
  <Paragraphs>79</Paragraphs>
  <Slides>34</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Angsana New</vt:lpstr>
      <vt:lpstr>Arial</vt:lpstr>
      <vt:lpstr>Calibri</vt:lpstr>
      <vt:lpstr>Freestyle Script</vt:lpstr>
      <vt:lpstr>Garamond</vt:lpstr>
      <vt:lpstr>Rastanty Cortez</vt:lpstr>
      <vt:lpstr>Office Theme</vt:lpstr>
      <vt:lpstr>JHS Online Awards</vt:lpstr>
      <vt:lpstr>Thank you so much to everyone who attended this first leg of our online series for this 2026-2027 school year!  </vt:lpstr>
      <vt:lpstr>NOVICE AWARDS</vt:lpstr>
      <vt:lpstr>1st Place – Anaiyah Smith-Morrison, RISE 2nd Place – Katherine Ruhland, GT 3rd Place – Chad Akhavan, Colorado </vt:lpstr>
      <vt:lpstr>1st Place – Asha Curley, Curley 2nd Place – Saanvi Shah, Falcon Cove  </vt:lpstr>
      <vt:lpstr>1st Place – Janelle Parra, Velasquez 2nd Place – Seven Shoulders, Rossview 3rd Place – Asha Curley, Curley </vt:lpstr>
      <vt:lpstr>1st Place – Kingston Liu, Velasquez 2nd Place – Alison Lee, Velasquez 3rd Place – Kai Abromovitz, Alpha Scottsdale </vt:lpstr>
      <vt:lpstr>1st Place – Lily Kunjummen, Marist 2nd Place – Nithera Olsen, Parker </vt:lpstr>
      <vt:lpstr>1st Place – Camila Centeno, RISE </vt:lpstr>
      <vt:lpstr>1st Place – Guadalupe Lopez-Salas, SMART 2nd Place – Yiran Zhang, Loud &amp; Clear 3rd Place – Kingston Lui, Velasquez</vt:lpstr>
      <vt:lpstr> 1st  Place – Katherine Ruhland, GT 2nd  Place – Troy Tanner, GT </vt:lpstr>
      <vt:lpstr>1st Place – Pengyuan Zhao, Summit 2nd Place – Aadidev Pathak, S&amp;D India 3rd Place – Ava Whyte, Cherokee </vt:lpstr>
      <vt:lpstr>1st Place – Seven Shoulders, Rossview 2nd Place – Katherine Ruhland, GT </vt:lpstr>
      <vt:lpstr>1st Place – Alison Lee, Velasquez 2nd Place – Kingston Liu, Velazquez 3rd Place – Rishabh Sanghi, Falcon Cove</vt:lpstr>
      <vt:lpstr>VARSITY AWARDS</vt:lpstr>
      <vt:lpstr>       1st Place – Tanisi Chunder, Lassiter 2nd Place – Bode Yuan, Velasquez 3rd Place – Samuel Goldberg, Cherokee </vt:lpstr>
      <vt:lpstr>1st Place – Sophie Qin, Jenks 2nd Place – Tingyu Li, Jenks</vt:lpstr>
      <vt:lpstr>   1st Place – Isabella Young, Marist 2nd Place – Anjali Jean-Pierre, Marist 3rd Place – Aryeh Avila, SMART </vt:lpstr>
      <vt:lpstr>1st Place – Omary &amp; Khaleq, RISE 2nd Place – Garcia-Gonzalez &amp; Melendez, SMART</vt:lpstr>
      <vt:lpstr>1st Place – Rajbir Sood, Oak Grove 2nd Place – Carson Algeo, Marist 3rd Place – Hannah Shoulders, Rossview</vt:lpstr>
      <vt:lpstr>1st Place – William Selzer, Brebeuf Jesuit 2nd Place TIE – Anita McCray, Lassiter &amp; Samuel Lamirand, Lassiter 3rd Place – Adeleine Choi, Lassiter</vt:lpstr>
      <vt:lpstr>1st Place – William Selzer, Brebeuf Jesuit 2nd Place – Anvitha Panagalapati, Velasquez 3rd Place – Bode Yuan, Velasquez</vt:lpstr>
      <vt:lpstr>1st Place – Samuel Lamirand, Lassiter 2nd Place – Yasmin Jean-Pierre, Marist 3rd Place – Keaton McElroy, Owasso </vt:lpstr>
      <vt:lpstr> 1st  Place – Pranav Kolluri, Lassiter </vt:lpstr>
      <vt:lpstr>1st Place – Samuel Lamirand, Lassiter 2nd Place TIE – Olivia Kabama, Marist &amp; Eliana Ashenafi, Marist 3rd Place – Sophie Qin, Jenks</vt:lpstr>
      <vt:lpstr>1st Place – Emma Thurman, Jenks 2nd Place – Michelle Hammond, RISE 3rd Place – William Selzer, Brebeuf Jesuit</vt:lpstr>
      <vt:lpstr>1st Place – Pranav Kolluri, Lassiter</vt:lpstr>
      <vt:lpstr>1st Place – Eric Jiang, Jenks 2nd Place – Haran Anand, Lassiter 3rd Place – Vincent Huang, Jenks</vt:lpstr>
      <vt:lpstr>1st Place – Rylie Albert, Marist 2nd Place – Ella Urrea, Marist</vt:lpstr>
      <vt:lpstr>1st Place – Sophie Qin, Jenks 2nd Place – Dhritti Sridharan, Jenks 3rd Place – Audrey Owens, San Diego</vt:lpstr>
      <vt:lpstr>1st Place – Hannah Shoulders, Rossview 2nd Place – Pranav Kolluri, Lassiter</vt:lpstr>
      <vt:lpstr>1st Place TIE – Keaton McElroy, Owaso &amp; Samuel Lamirand, Lassiter 2nd Place – Yasmine Jean-Pierre, Marist 3rd Place – Grace Crunk, Marist</vt:lpstr>
      <vt:lpstr>Editable Certificate </vt:lpstr>
      <vt:lpstr>JHS Online Speech &amp; Debate September Tournament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Betty Stanton</dc:creator>
  <cp:lastModifiedBy>Betty Stanton</cp:lastModifiedBy>
  <cp:revision>2</cp:revision>
  <dcterms:created xsi:type="dcterms:W3CDTF">2021-03-03T16:41:20Z</dcterms:created>
  <dcterms:modified xsi:type="dcterms:W3CDTF">2026-09-21T04:38:05Z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