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311" r:id="rId3"/>
    <p:sldId id="312" r:id="rId4"/>
    <p:sldId id="313" r:id="rId5"/>
    <p:sldId id="314" r:id="rId6"/>
    <p:sldId id="315" r:id="rId7"/>
    <p:sldId id="316" r:id="rId8"/>
    <p:sldId id="257" r:id="rId9"/>
    <p:sldId id="258" r:id="rId10"/>
    <p:sldId id="259" r:id="rId11"/>
    <p:sldId id="260" r:id="rId12"/>
    <p:sldId id="261"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64" r:id="rId26"/>
    <p:sldId id="280" r:id="rId27"/>
    <p:sldId id="281" r:id="rId28"/>
    <p:sldId id="295" r:id="rId29"/>
    <p:sldId id="296" r:id="rId30"/>
    <p:sldId id="284" r:id="rId31"/>
    <p:sldId id="285" r:id="rId32"/>
    <p:sldId id="286" r:id="rId33"/>
    <p:sldId id="287" r:id="rId34"/>
    <p:sldId id="288" r:id="rId35"/>
    <p:sldId id="289" r:id="rId36"/>
    <p:sldId id="290" r:id="rId37"/>
    <p:sldId id="291" r:id="rId38"/>
    <p:sldId id="292" r:id="rId39"/>
    <p:sldId id="293" r:id="rId40"/>
    <p:sldId id="294"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49"/>
    <p:restoredTop sz="94712"/>
  </p:normalViewPr>
  <p:slideViewPr>
    <p:cSldViewPr snapToGrid="0">
      <p:cViewPr varScale="1">
        <p:scale>
          <a:sx n="214" d="100"/>
          <a:sy n="214" d="100"/>
        </p:scale>
        <p:origin x="10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FD840E-1217-5842-8B0C-D1FFD17F771B}" type="datetimeFigureOut">
              <a:rPr lang="en-US" smtClean="0"/>
              <a:t>2/28/26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73842-2E56-7942-85DE-8181432BF706}" type="slidenum">
              <a:rPr lang="en-US" smtClean="0"/>
              <a:t>‹#›</a:t>
            </a:fld>
            <a:endParaRPr lang="en-US"/>
          </a:p>
        </p:txBody>
      </p:sp>
    </p:spTree>
    <p:extLst>
      <p:ext uri="{BB962C8B-B14F-4D97-AF65-F5344CB8AC3E}">
        <p14:creationId xmlns:p14="http://schemas.microsoft.com/office/powerpoint/2010/main" val="152962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973842-2E56-7942-85DE-8181432BF706}" type="slidenum">
              <a:rPr lang="en-US" smtClean="0"/>
              <a:t>1</a:t>
            </a:fld>
            <a:endParaRPr lang="en-US"/>
          </a:p>
        </p:txBody>
      </p:sp>
    </p:spTree>
    <p:extLst>
      <p:ext uri="{BB962C8B-B14F-4D97-AF65-F5344CB8AC3E}">
        <p14:creationId xmlns:p14="http://schemas.microsoft.com/office/powerpoint/2010/main" val="2288243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2D253-A17B-AAB5-780D-438AC6AA439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1F3E12C-E022-2CF8-383B-4F28180C34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E5AFDB6-351C-3DDC-AE25-635D76D1C129}"/>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5" name="Footer Placeholder 4">
            <a:extLst>
              <a:ext uri="{FF2B5EF4-FFF2-40B4-BE49-F238E27FC236}">
                <a16:creationId xmlns:a16="http://schemas.microsoft.com/office/drawing/2014/main" id="{EEB2468F-1048-1E9D-7201-BE4293797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36307A-5D4E-AD3D-4B32-2EB46A78AF96}"/>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722580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A81BC-F0A3-5611-476A-48D40DA9768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A7E1E4D-6A48-0E20-C527-992E6D6BE5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6E5230C-56B1-5C28-E7F3-EF04EF7A2403}"/>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5" name="Footer Placeholder 4">
            <a:extLst>
              <a:ext uri="{FF2B5EF4-FFF2-40B4-BE49-F238E27FC236}">
                <a16:creationId xmlns:a16="http://schemas.microsoft.com/office/drawing/2014/main" id="{454961A5-7722-BBE2-6E32-4F526AC43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4AC7BD-9EED-9273-0DE8-8402B3448A11}"/>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3511439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D6A50C-CA42-4678-AC0E-B7CBD9E59BA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9B67616-8501-64F4-23A8-3BB4C745DDC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E13DDF-02AD-21C4-E4FC-3CA97FD390B8}"/>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5" name="Footer Placeholder 4">
            <a:extLst>
              <a:ext uri="{FF2B5EF4-FFF2-40B4-BE49-F238E27FC236}">
                <a16:creationId xmlns:a16="http://schemas.microsoft.com/office/drawing/2014/main" id="{2751C7D6-33FE-586E-5BAA-E7DF9F411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3A6C4-35C7-E2A7-D394-A42A5E83AF1A}"/>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4265542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0D99-3502-24DC-CDF0-2C90F01A2A6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7564240-E004-FFDB-AEAF-B3ADAA7C6CB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1BDE37C-808B-256B-082F-302BFB464BD8}"/>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5" name="Footer Placeholder 4">
            <a:extLst>
              <a:ext uri="{FF2B5EF4-FFF2-40B4-BE49-F238E27FC236}">
                <a16:creationId xmlns:a16="http://schemas.microsoft.com/office/drawing/2014/main" id="{F18F4E41-02CB-4867-59B6-B93483B735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CCE3E7-F5F7-F050-2854-8E5260ADEB01}"/>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1629792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DAF38-8B10-9954-6D31-6902B79412E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D6122B0-5454-66C9-E78F-AA7343D3614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EA26B23-6211-DFAE-070E-3CD881FF5C3D}"/>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5" name="Footer Placeholder 4">
            <a:extLst>
              <a:ext uri="{FF2B5EF4-FFF2-40B4-BE49-F238E27FC236}">
                <a16:creationId xmlns:a16="http://schemas.microsoft.com/office/drawing/2014/main" id="{0EEA8836-6401-0447-5AA1-AADF56E0B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DA5747-38B5-3A10-B4DC-46914D3DA32C}"/>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2614396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545C-DF81-532C-6058-2AE9EE44F3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A529DB-B8EA-5AE1-CA50-5C00113A83C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4C579A0-D36D-D79E-350E-19B91E3AF5A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DCCFE6C-30BC-B506-9799-7C2ACCA4F75A}"/>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6" name="Footer Placeholder 5">
            <a:extLst>
              <a:ext uri="{FF2B5EF4-FFF2-40B4-BE49-F238E27FC236}">
                <a16:creationId xmlns:a16="http://schemas.microsoft.com/office/drawing/2014/main" id="{3B1BFF6B-6A94-3658-ED3A-DBCA81B05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77E629-FC9A-B1D1-52BF-8586BC4590F6}"/>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3443613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8F933-3CA6-780B-72C0-1ABDCD06399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D54743-1DA9-EE3E-7DC3-433549240D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8F74A89-FD7E-D6AD-2034-CF5A151B9F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64E53FE-24AF-EEBB-20E8-26D18853CD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AF49D21-3A88-12C2-F0A7-1384530BE8A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1C348F1-23BF-6399-2174-F2224A4A763B}"/>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8" name="Footer Placeholder 7">
            <a:extLst>
              <a:ext uri="{FF2B5EF4-FFF2-40B4-BE49-F238E27FC236}">
                <a16:creationId xmlns:a16="http://schemas.microsoft.com/office/drawing/2014/main" id="{2AD5FFB0-F492-4B7E-3DC9-A4AA801F07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6E81D5-9317-B6A6-EAFA-CB8A88EFEFB5}"/>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1398851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508DE-15E7-3ED9-BAE1-CA550EDEB51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BAF4B95-4CE1-CEAD-9D0E-408420A90B65}"/>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4" name="Footer Placeholder 3">
            <a:extLst>
              <a:ext uri="{FF2B5EF4-FFF2-40B4-BE49-F238E27FC236}">
                <a16:creationId xmlns:a16="http://schemas.microsoft.com/office/drawing/2014/main" id="{603FB336-981F-EA8A-BB99-A75F519744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4E9BC-BE58-FFCF-0C7E-946866830277}"/>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14128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1C5608-FEF3-FAE0-054C-15C1B1BC827F}"/>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3" name="Footer Placeholder 2">
            <a:extLst>
              <a:ext uri="{FF2B5EF4-FFF2-40B4-BE49-F238E27FC236}">
                <a16:creationId xmlns:a16="http://schemas.microsoft.com/office/drawing/2014/main" id="{6E076D56-2A48-E93C-CBB0-53DC313371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86811C-4B22-2851-2C6B-3614D589E570}"/>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1741433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9C6FA-02F7-5CBE-FFBF-D1EA0C62FE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D10C60F-4FCD-8EFD-7C2E-9DF674C146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57336C3-675C-9F83-7940-510EB97BF8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82F7EC6-8AFF-D06C-0E61-28F5760BF689}"/>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6" name="Footer Placeholder 5">
            <a:extLst>
              <a:ext uri="{FF2B5EF4-FFF2-40B4-BE49-F238E27FC236}">
                <a16:creationId xmlns:a16="http://schemas.microsoft.com/office/drawing/2014/main" id="{A7D7FAD1-2171-0485-53CD-7B14046CC5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4B865E-FB15-00F0-6FF1-421DEBEEB480}"/>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4116080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393AC-EDEF-1ED8-75DD-0303A94F31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273DA2C-9D18-E325-946A-2ABD188600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72140F-7BE8-12E7-5EA7-68F002CEF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4FFA2E6-E5BA-C667-609E-9F6F3D7E9926}"/>
              </a:ext>
            </a:extLst>
          </p:cNvPr>
          <p:cNvSpPr>
            <a:spLocks noGrp="1"/>
          </p:cNvSpPr>
          <p:nvPr>
            <p:ph type="dt" sz="half" idx="10"/>
          </p:nvPr>
        </p:nvSpPr>
        <p:spPr/>
        <p:txBody>
          <a:bodyPr/>
          <a:lstStyle/>
          <a:p>
            <a:fld id="{E436B1A4-A9E2-AF48-8864-2279BDC4FAAA}" type="datetimeFigureOut">
              <a:rPr lang="en-US" smtClean="0"/>
              <a:t>2/28/26</a:t>
            </a:fld>
            <a:endParaRPr lang="en-US"/>
          </a:p>
        </p:txBody>
      </p:sp>
      <p:sp>
        <p:nvSpPr>
          <p:cNvPr id="6" name="Footer Placeholder 5">
            <a:extLst>
              <a:ext uri="{FF2B5EF4-FFF2-40B4-BE49-F238E27FC236}">
                <a16:creationId xmlns:a16="http://schemas.microsoft.com/office/drawing/2014/main" id="{3C5AFD6B-FDAB-BABF-BC35-6366C5ECB3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592734-08D9-FEAF-7243-3D3270AC541D}"/>
              </a:ext>
            </a:extLst>
          </p:cNvPr>
          <p:cNvSpPr>
            <a:spLocks noGrp="1"/>
          </p:cNvSpPr>
          <p:nvPr>
            <p:ph type="sldNum" sz="quarter" idx="12"/>
          </p:nvPr>
        </p:nvSpPr>
        <p:spPr/>
        <p:txBody>
          <a:bodyPr/>
          <a:lstStyle/>
          <a:p>
            <a:fld id="{488DC718-73A8-AC4F-B016-B75F52E3E6DA}" type="slidenum">
              <a:rPr lang="en-US" smtClean="0"/>
              <a:t>‹#›</a:t>
            </a:fld>
            <a:endParaRPr lang="en-US"/>
          </a:p>
        </p:txBody>
      </p:sp>
    </p:spTree>
    <p:extLst>
      <p:ext uri="{BB962C8B-B14F-4D97-AF65-F5344CB8AC3E}">
        <p14:creationId xmlns:p14="http://schemas.microsoft.com/office/powerpoint/2010/main" val="2420112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1C8C2E-1800-74BF-98D3-DFD77C8B68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912A546-5D6A-381F-113A-2B103D15E3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9FA496-3BAD-2A38-3073-47DBA99700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436B1A4-A9E2-AF48-8864-2279BDC4FAAA}" type="datetimeFigureOut">
              <a:rPr lang="en-US" smtClean="0"/>
              <a:t>2/28/26</a:t>
            </a:fld>
            <a:endParaRPr lang="en-US"/>
          </a:p>
        </p:txBody>
      </p:sp>
      <p:sp>
        <p:nvSpPr>
          <p:cNvPr id="5" name="Footer Placeholder 4">
            <a:extLst>
              <a:ext uri="{FF2B5EF4-FFF2-40B4-BE49-F238E27FC236}">
                <a16:creationId xmlns:a16="http://schemas.microsoft.com/office/drawing/2014/main" id="{A28868B9-0B05-1A42-F72A-0EFE6148AE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1EE89BA-74BC-AB84-05F2-45B55DD583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8DC718-73A8-AC4F-B016-B75F52E3E6DA}" type="slidenum">
              <a:rPr lang="en-US" smtClean="0"/>
              <a:t>‹#›</a:t>
            </a:fld>
            <a:endParaRPr lang="en-US"/>
          </a:p>
        </p:txBody>
      </p:sp>
    </p:spTree>
    <p:extLst>
      <p:ext uri="{BB962C8B-B14F-4D97-AF65-F5344CB8AC3E}">
        <p14:creationId xmlns:p14="http://schemas.microsoft.com/office/powerpoint/2010/main" val="4058620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5" name="Rectangle 206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07A9C337-CD9F-5D27-5A5A-C86DF4EC3F96}"/>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7143" b="12430"/>
          <a:stretch>
            <a:fillRect/>
          </a:stretch>
        </p:blipFill>
        <p:spPr bwMode="auto">
          <a:xfrm>
            <a:off x="0"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7" name="Rectangle 206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734BE8-B610-A4E1-2228-4B4AF33D2C3A}"/>
              </a:ext>
            </a:extLst>
          </p:cNvPr>
          <p:cNvSpPr>
            <a:spLocks noGrp="1"/>
          </p:cNvSpPr>
          <p:nvPr>
            <p:ph type="title"/>
          </p:nvPr>
        </p:nvSpPr>
        <p:spPr>
          <a:xfrm>
            <a:off x="7531610" y="365125"/>
            <a:ext cx="4508116" cy="1899912"/>
          </a:xfrm>
        </p:spPr>
        <p:txBody>
          <a:bodyPr vert="horz" lIns="91440" tIns="45720" rIns="91440" bIns="45720" rtlCol="0" anchor="ctr">
            <a:normAutofit/>
          </a:bodyPr>
          <a:lstStyle/>
          <a:p>
            <a:r>
              <a:rPr lang="en-US" sz="3400" dirty="0"/>
              <a:t>THE 2026 MILO CUP AT MILLARD NORTH HIGH SCHOOL</a:t>
            </a:r>
          </a:p>
        </p:txBody>
      </p:sp>
      <p:sp>
        <p:nvSpPr>
          <p:cNvPr id="4" name="Text Placeholder 3">
            <a:extLst>
              <a:ext uri="{FF2B5EF4-FFF2-40B4-BE49-F238E27FC236}">
                <a16:creationId xmlns:a16="http://schemas.microsoft.com/office/drawing/2014/main" id="{8BAD65F4-408B-F74A-B439-D2FEFC07DB07}"/>
              </a:ext>
            </a:extLst>
          </p:cNvPr>
          <p:cNvSpPr>
            <a:spLocks noGrp="1"/>
          </p:cNvSpPr>
          <p:nvPr>
            <p:ph type="body" sz="half" idx="2"/>
          </p:nvPr>
        </p:nvSpPr>
        <p:spPr>
          <a:xfrm>
            <a:off x="6096000" y="2434201"/>
            <a:ext cx="5943726" cy="4058674"/>
          </a:xfrm>
        </p:spPr>
        <p:txBody>
          <a:bodyPr vert="horz" lIns="91440" tIns="45720" rIns="91440" bIns="45720" rtlCol="0">
            <a:normAutofit fontScale="92500" lnSpcReduction="20000"/>
          </a:bodyPr>
          <a:lstStyle/>
          <a:p>
            <a:pPr algn="ctr">
              <a:lnSpc>
                <a:spcPct val="120000"/>
              </a:lnSpc>
            </a:pPr>
            <a:r>
              <a:rPr lang="en-US" sz="3100" b="1" u="sng" dirty="0"/>
              <a:t>SPEAKER AND OVERALL AWARDS</a:t>
            </a:r>
            <a:br>
              <a:rPr lang="en-US" sz="2000" dirty="0"/>
            </a:br>
            <a:br>
              <a:rPr lang="en-US" sz="2000" dirty="0"/>
            </a:br>
            <a:r>
              <a:rPr lang="en-US" sz="1900" dirty="0"/>
              <a:t>Tournament and Millard North Staff:</a:t>
            </a:r>
            <a:br>
              <a:rPr lang="en-US" sz="1800" dirty="0"/>
            </a:br>
            <a:r>
              <a:rPr lang="en-US" sz="1900" dirty="0"/>
              <a:t>Director for Debate, Dylan Sutton</a:t>
            </a:r>
          </a:p>
          <a:p>
            <a:pPr algn="ctr">
              <a:lnSpc>
                <a:spcPct val="120000"/>
              </a:lnSpc>
            </a:pPr>
            <a:r>
              <a:rPr lang="en-US" dirty="0" err="1"/>
              <a:t>Tabroom</a:t>
            </a:r>
            <a:r>
              <a:rPr lang="en-US" dirty="0"/>
              <a:t> Director, Carly Persell</a:t>
            </a:r>
          </a:p>
          <a:p>
            <a:pPr algn="ctr">
              <a:lnSpc>
                <a:spcPct val="120000"/>
              </a:lnSpc>
            </a:pPr>
            <a:r>
              <a:rPr lang="en-US" dirty="0"/>
              <a:t>Assistant Director for Debate, Amrit Ammanamanchi</a:t>
            </a:r>
          </a:p>
          <a:p>
            <a:pPr algn="ctr">
              <a:lnSpc>
                <a:spcPct val="120000"/>
              </a:lnSpc>
            </a:pPr>
            <a:r>
              <a:rPr lang="en-US" u="sng" dirty="0"/>
              <a:t>Assistant Coaches:</a:t>
            </a:r>
            <a:br>
              <a:rPr lang="en-US" u="sng" dirty="0"/>
            </a:br>
            <a:r>
              <a:rPr lang="en-US" dirty="0"/>
              <a:t>Ian Matuszeski, LD</a:t>
            </a:r>
            <a:br>
              <a:rPr lang="en-US" dirty="0"/>
            </a:br>
            <a:r>
              <a:rPr lang="en-US" dirty="0"/>
              <a:t>Benjamin Hoover, LD</a:t>
            </a:r>
            <a:br>
              <a:rPr lang="en-US" dirty="0"/>
            </a:br>
            <a:r>
              <a:rPr lang="en-US" dirty="0"/>
              <a:t>Victor  Thoms, CX</a:t>
            </a:r>
            <a:br>
              <a:rPr lang="en-US" dirty="0"/>
            </a:br>
            <a:r>
              <a:rPr lang="en-US" dirty="0"/>
              <a:t>Adiel Garcia, CX</a:t>
            </a:r>
            <a:br>
              <a:rPr lang="en-US" dirty="0"/>
            </a:br>
            <a:r>
              <a:rPr lang="en-US" dirty="0"/>
              <a:t>Sriman </a:t>
            </a:r>
            <a:r>
              <a:rPr lang="en-US" dirty="0" err="1"/>
              <a:t>Dooshety</a:t>
            </a:r>
            <a:r>
              <a:rPr lang="en-US" dirty="0"/>
              <a:t>, PF</a:t>
            </a:r>
            <a:br>
              <a:rPr lang="en-US" dirty="0"/>
            </a:br>
            <a:r>
              <a:rPr lang="en-US" dirty="0"/>
              <a:t>Abhi Karri, PF</a:t>
            </a:r>
          </a:p>
        </p:txBody>
      </p:sp>
      <p:sp>
        <p:nvSpPr>
          <p:cNvPr id="5" name="TextBox 4">
            <a:extLst>
              <a:ext uri="{FF2B5EF4-FFF2-40B4-BE49-F238E27FC236}">
                <a16:creationId xmlns:a16="http://schemas.microsoft.com/office/drawing/2014/main" id="{B1A5FD68-3EF6-DAE7-3974-4D82F31183A6}"/>
              </a:ext>
            </a:extLst>
          </p:cNvPr>
          <p:cNvSpPr txBox="1"/>
          <p:nvPr/>
        </p:nvSpPr>
        <p:spPr>
          <a:xfrm>
            <a:off x="2570205" y="-13592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9626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91EB-7944-EB1F-FB1E-11ED3D5B12DE}"/>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27B932E8-E6D5-47E0-D56E-1C1A45C3C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4DF6A68-2D6C-D617-D0E5-E7AC0189E3CC}"/>
              </a:ext>
            </a:extLst>
          </p:cNvPr>
          <p:cNvSpPr>
            <a:spLocks noGrp="1"/>
          </p:cNvSpPr>
          <p:nvPr>
            <p:ph type="title"/>
          </p:nvPr>
        </p:nvSpPr>
        <p:spPr/>
        <p:txBody>
          <a:bodyPr/>
          <a:lstStyle/>
          <a:p>
            <a:r>
              <a:rPr lang="en-US" dirty="0"/>
              <a:t>Lincoln Douglas</a:t>
            </a:r>
          </a:p>
        </p:txBody>
      </p:sp>
      <p:sp>
        <p:nvSpPr>
          <p:cNvPr id="3" name="Content Placeholder 2">
            <a:extLst>
              <a:ext uri="{FF2B5EF4-FFF2-40B4-BE49-F238E27FC236}">
                <a16:creationId xmlns:a16="http://schemas.microsoft.com/office/drawing/2014/main" id="{3914400B-F42F-4711-0A9D-976D35503EA9}"/>
              </a:ext>
            </a:extLst>
          </p:cNvPr>
          <p:cNvSpPr>
            <a:spLocks noGrp="1"/>
          </p:cNvSpPr>
          <p:nvPr>
            <p:ph idx="1"/>
          </p:nvPr>
        </p:nvSpPr>
        <p:spPr/>
        <p:txBody>
          <a:bodyPr>
            <a:normAutofit fontScale="70000" lnSpcReduction="20000"/>
          </a:bodyPr>
          <a:lstStyle/>
          <a:p>
            <a:pPr marL="514350" indent="-514350">
              <a:buFont typeface="+mj-lt"/>
              <a:buAutoNum type="arabicParenR"/>
            </a:pPr>
            <a:r>
              <a:rPr lang="en-US" dirty="0"/>
              <a:t>Michelle Lee, Woodlands</a:t>
            </a:r>
          </a:p>
          <a:p>
            <a:pPr marL="914400" lvl="2" indent="0">
              <a:buNone/>
            </a:pPr>
            <a:r>
              <a:rPr lang="en-US" dirty="0"/>
              <a:t>Recipient of the Lauren Burdt Award for Top Speaker in Lincoln Douglas</a:t>
            </a:r>
          </a:p>
          <a:p>
            <a:pPr marL="514350" indent="-514350">
              <a:buFont typeface="+mj-lt"/>
              <a:buAutoNum type="arabicParenR"/>
            </a:pPr>
            <a:r>
              <a:rPr lang="en-US" dirty="0"/>
              <a:t>Albert Cai, Barrington</a:t>
            </a:r>
          </a:p>
          <a:p>
            <a:pPr marL="514350" indent="-514350">
              <a:buFont typeface="+mj-lt"/>
              <a:buAutoNum type="arabicParenR"/>
            </a:pPr>
            <a:r>
              <a:rPr lang="en-US" dirty="0"/>
              <a:t>Isaac Love, Flintridge Prep</a:t>
            </a:r>
          </a:p>
          <a:p>
            <a:pPr marL="514350" indent="-514350">
              <a:buFont typeface="+mj-lt"/>
              <a:buAutoNum type="arabicParenR"/>
            </a:pPr>
            <a:r>
              <a:rPr lang="en-US" dirty="0"/>
              <a:t>Jacob Brace, City Honors</a:t>
            </a:r>
          </a:p>
          <a:p>
            <a:pPr marL="514350" indent="-514350">
              <a:buFont typeface="+mj-lt"/>
              <a:buAutoNum type="arabicParenR"/>
            </a:pPr>
            <a:r>
              <a:rPr lang="en-US" dirty="0"/>
              <a:t>Ibraheem Mushtaq, Southlake Carroll</a:t>
            </a:r>
          </a:p>
          <a:p>
            <a:pPr marL="514350" indent="-514350">
              <a:buFont typeface="+mj-lt"/>
              <a:buAutoNum type="arabicParenR"/>
            </a:pPr>
            <a:r>
              <a:rPr lang="en-US" dirty="0"/>
              <a:t>Vidushi Sinha, Millburn</a:t>
            </a:r>
          </a:p>
          <a:p>
            <a:pPr marL="514350" indent="-514350">
              <a:buFont typeface="+mj-lt"/>
              <a:buAutoNum type="arabicParenR"/>
            </a:pPr>
            <a:r>
              <a:rPr lang="en-US" dirty="0"/>
              <a:t>Paul Buermann, Pine View</a:t>
            </a:r>
          </a:p>
          <a:p>
            <a:pPr marL="514350" indent="-514350">
              <a:buFont typeface="+mj-lt"/>
              <a:buAutoNum type="arabicParenR"/>
            </a:pPr>
            <a:r>
              <a:rPr lang="en-US" dirty="0"/>
              <a:t>Atharv Gandhi, Harrison</a:t>
            </a:r>
          </a:p>
          <a:p>
            <a:pPr marL="514350" indent="-514350">
              <a:buFont typeface="+mj-lt"/>
              <a:buAutoNum type="arabicParenR"/>
            </a:pPr>
            <a:r>
              <a:rPr lang="en-US" dirty="0"/>
              <a:t>Alexander Zhang, </a:t>
            </a:r>
            <a:r>
              <a:rPr lang="en-US" dirty="0" err="1"/>
              <a:t>Awty</a:t>
            </a:r>
            <a:r>
              <a:rPr lang="en-US" dirty="0"/>
              <a:t> International AZ</a:t>
            </a:r>
          </a:p>
          <a:p>
            <a:pPr marL="514350" indent="-514350">
              <a:buFont typeface="+mj-lt"/>
              <a:buAutoNum type="arabicParenR"/>
            </a:pPr>
            <a:r>
              <a:rPr lang="en-US" dirty="0"/>
              <a:t>Alexandra </a:t>
            </a:r>
            <a:r>
              <a:rPr lang="en-US" dirty="0" err="1"/>
              <a:t>Ghile</a:t>
            </a:r>
            <a:r>
              <a:rPr lang="en-US" dirty="0"/>
              <a:t>, Bronx Science</a:t>
            </a:r>
          </a:p>
          <a:p>
            <a:pPr marL="514350" indent="-514350">
              <a:buFont typeface="+mj-lt"/>
              <a:buAutoNum type="arabicParenR"/>
            </a:pPr>
            <a:r>
              <a:rPr lang="en-US" dirty="0"/>
              <a:t>Rezin </a:t>
            </a:r>
            <a:r>
              <a:rPr lang="en-US" dirty="0" err="1"/>
              <a:t>Mwiathi</a:t>
            </a:r>
            <a:r>
              <a:rPr lang="en-US" dirty="0"/>
              <a:t>, Lincoln Southwest</a:t>
            </a:r>
          </a:p>
          <a:p>
            <a:pPr marL="514350" indent="-514350">
              <a:buFont typeface="+mj-lt"/>
              <a:buAutoNum type="arabicParenR"/>
            </a:pPr>
            <a:r>
              <a:rPr lang="en-US" dirty="0"/>
              <a:t>Owen Reed, Washington</a:t>
            </a:r>
          </a:p>
        </p:txBody>
      </p:sp>
    </p:spTree>
    <p:extLst>
      <p:ext uri="{BB962C8B-B14F-4D97-AF65-F5344CB8AC3E}">
        <p14:creationId xmlns:p14="http://schemas.microsoft.com/office/powerpoint/2010/main" val="302675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41C9E-06E5-0C82-74B1-BD1A9BE6BC32}"/>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74E7B09F-924E-17CA-B84C-4B28BB5D2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BDDBD20-335D-0502-FDD2-ED6D3A42A5AD}"/>
              </a:ext>
            </a:extLst>
          </p:cNvPr>
          <p:cNvSpPr>
            <a:spLocks noGrp="1"/>
          </p:cNvSpPr>
          <p:nvPr>
            <p:ph type="title"/>
          </p:nvPr>
        </p:nvSpPr>
        <p:spPr/>
        <p:txBody>
          <a:bodyPr/>
          <a:lstStyle/>
          <a:p>
            <a:r>
              <a:rPr lang="en-US" dirty="0"/>
              <a:t>Policy</a:t>
            </a:r>
          </a:p>
        </p:txBody>
      </p:sp>
      <p:sp>
        <p:nvSpPr>
          <p:cNvPr id="3" name="Content Placeholder 2">
            <a:extLst>
              <a:ext uri="{FF2B5EF4-FFF2-40B4-BE49-F238E27FC236}">
                <a16:creationId xmlns:a16="http://schemas.microsoft.com/office/drawing/2014/main" id="{8610C69C-86C5-384B-21B7-71FE1E5F6653}"/>
              </a:ext>
            </a:extLst>
          </p:cNvPr>
          <p:cNvSpPr>
            <a:spLocks noGrp="1"/>
          </p:cNvSpPr>
          <p:nvPr>
            <p:ph idx="1"/>
          </p:nvPr>
        </p:nvSpPr>
        <p:spPr/>
        <p:txBody>
          <a:bodyPr>
            <a:normAutofit fontScale="77500" lnSpcReduction="20000"/>
          </a:bodyPr>
          <a:lstStyle/>
          <a:p>
            <a:pPr marL="514350" indent="-514350">
              <a:buFont typeface="+mj-lt"/>
              <a:buAutoNum type="arabicParenR"/>
            </a:pPr>
            <a:r>
              <a:rPr lang="en-US" dirty="0"/>
              <a:t>Emery Jobst, Lincoln East YJ</a:t>
            </a:r>
          </a:p>
          <a:p>
            <a:pPr marL="514350" indent="-514350">
              <a:buFont typeface="+mj-lt"/>
              <a:buAutoNum type="arabicParenR"/>
            </a:pPr>
            <a:r>
              <a:rPr lang="en-US" dirty="0"/>
              <a:t>Jed Anglo, Bronx Science AS</a:t>
            </a:r>
          </a:p>
          <a:p>
            <a:pPr marL="514350" indent="-514350">
              <a:buFont typeface="+mj-lt"/>
              <a:buAutoNum type="arabicParenR"/>
            </a:pPr>
            <a:r>
              <a:rPr lang="en-US" dirty="0"/>
              <a:t>Jay </a:t>
            </a:r>
            <a:r>
              <a:rPr lang="en-US" dirty="0" err="1"/>
              <a:t>Sarvaiya</a:t>
            </a:r>
            <a:r>
              <a:rPr lang="en-US" dirty="0"/>
              <a:t>, Bronx Science AS</a:t>
            </a:r>
          </a:p>
          <a:p>
            <a:pPr marL="514350" indent="-514350">
              <a:buFont typeface="+mj-lt"/>
              <a:buAutoNum type="arabicParenR"/>
            </a:pPr>
            <a:r>
              <a:rPr lang="en-US" dirty="0"/>
              <a:t>Chase Yang, Bronx Science QuYa</a:t>
            </a:r>
          </a:p>
          <a:p>
            <a:pPr marL="514350" indent="-514350">
              <a:buFont typeface="+mj-lt"/>
              <a:buAutoNum type="arabicParenR"/>
            </a:pPr>
            <a:r>
              <a:rPr lang="en-US" dirty="0"/>
              <a:t>Jackson Littrell, Lincoln East KL</a:t>
            </a:r>
          </a:p>
          <a:p>
            <a:pPr marL="514350" indent="-514350">
              <a:buFont typeface="+mj-lt"/>
              <a:buAutoNum type="arabicParenR"/>
            </a:pPr>
            <a:r>
              <a:rPr lang="en-US" dirty="0"/>
              <a:t>Yichen Qu, Bronx Science QuYa</a:t>
            </a:r>
          </a:p>
          <a:p>
            <a:pPr marL="514350" indent="-514350">
              <a:buFont typeface="+mj-lt"/>
              <a:buAutoNum type="arabicParenR"/>
            </a:pPr>
            <a:r>
              <a:rPr lang="en-US" dirty="0"/>
              <a:t>Siena Hom, Bronx Science HQ</a:t>
            </a:r>
          </a:p>
          <a:p>
            <a:pPr marL="514350" indent="-514350">
              <a:buFont typeface="+mj-lt"/>
              <a:buAutoNum type="arabicParenR"/>
            </a:pPr>
            <a:r>
              <a:rPr lang="en-US" dirty="0"/>
              <a:t>James Yu, Lincoln East YJ</a:t>
            </a:r>
          </a:p>
          <a:p>
            <a:pPr marL="514350" indent="-514350">
              <a:buFont typeface="+mj-lt"/>
              <a:buAutoNum type="arabicParenR"/>
            </a:pPr>
            <a:r>
              <a:rPr lang="en-US" dirty="0"/>
              <a:t>Chloe Qian, Bronx Science HQ</a:t>
            </a:r>
          </a:p>
          <a:p>
            <a:pPr marL="514350" indent="-514350">
              <a:buFont typeface="+mj-lt"/>
              <a:buAutoNum type="arabicParenR"/>
            </a:pPr>
            <a:r>
              <a:rPr lang="en-US" dirty="0"/>
              <a:t>Arav Kaushal, Lincoln East KL</a:t>
            </a:r>
          </a:p>
          <a:p>
            <a:pPr marL="514350" indent="-514350">
              <a:buFont typeface="+mj-lt"/>
              <a:buAutoNum type="arabicParenR"/>
            </a:pPr>
            <a:r>
              <a:rPr lang="en-US" dirty="0"/>
              <a:t>Jordan Matya, Millard North ZM</a:t>
            </a:r>
          </a:p>
          <a:p>
            <a:pPr marL="514350" indent="-514350">
              <a:buFont typeface="+mj-lt"/>
              <a:buAutoNum type="arabicParenR"/>
            </a:pPr>
            <a:r>
              <a:rPr lang="en-US" dirty="0"/>
              <a:t>Aum Naik, Omaha Westside NM</a:t>
            </a:r>
          </a:p>
        </p:txBody>
      </p:sp>
    </p:spTree>
    <p:extLst>
      <p:ext uri="{BB962C8B-B14F-4D97-AF65-F5344CB8AC3E}">
        <p14:creationId xmlns:p14="http://schemas.microsoft.com/office/powerpoint/2010/main" val="2028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4ED40-8A79-89BB-0000-29AAB7DABD8A}"/>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0258E34E-E928-07AF-34A2-C0F393A907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ABD3EB2-81A6-C9CD-E562-28653FEFD407}"/>
              </a:ext>
            </a:extLst>
          </p:cNvPr>
          <p:cNvSpPr>
            <a:spLocks noGrp="1"/>
          </p:cNvSpPr>
          <p:nvPr>
            <p:ph type="title"/>
          </p:nvPr>
        </p:nvSpPr>
        <p:spPr/>
        <p:txBody>
          <a:bodyPr/>
          <a:lstStyle/>
          <a:p>
            <a:r>
              <a:rPr lang="en-US" dirty="0"/>
              <a:t>Congressional Debate Presiding Officers</a:t>
            </a:r>
          </a:p>
        </p:txBody>
      </p:sp>
      <p:sp>
        <p:nvSpPr>
          <p:cNvPr id="3" name="Content Placeholder 2">
            <a:extLst>
              <a:ext uri="{FF2B5EF4-FFF2-40B4-BE49-F238E27FC236}">
                <a16:creationId xmlns:a16="http://schemas.microsoft.com/office/drawing/2014/main" id="{80A410C9-D906-F367-8B2A-EB2E99D6542F}"/>
              </a:ext>
            </a:extLst>
          </p:cNvPr>
          <p:cNvSpPr>
            <a:spLocks noGrp="1"/>
          </p:cNvSpPr>
          <p:nvPr>
            <p:ph idx="1"/>
          </p:nvPr>
        </p:nvSpPr>
        <p:spPr/>
        <p:txBody>
          <a:bodyPr/>
          <a:lstStyle/>
          <a:p>
            <a:r>
              <a:rPr lang="en-US" dirty="0"/>
              <a:t>Semifinals</a:t>
            </a:r>
          </a:p>
          <a:p>
            <a:pPr lvl="1"/>
            <a:r>
              <a:rPr lang="en-US" dirty="0"/>
              <a:t>Chamber 1: Apollo Grimes, Stratford Prep</a:t>
            </a:r>
          </a:p>
          <a:p>
            <a:pPr lvl="1"/>
            <a:r>
              <a:rPr lang="en-US" dirty="0"/>
              <a:t>Chamber 2, Arush </a:t>
            </a:r>
            <a:r>
              <a:rPr lang="en-US" dirty="0" err="1"/>
              <a:t>Mandhare</a:t>
            </a:r>
            <a:r>
              <a:rPr lang="en-US" dirty="0"/>
              <a:t>, Cary Academy</a:t>
            </a:r>
          </a:p>
          <a:p>
            <a:r>
              <a:rPr lang="en-US" dirty="0"/>
              <a:t>Finals</a:t>
            </a:r>
          </a:p>
          <a:p>
            <a:pPr lvl="1"/>
            <a:r>
              <a:rPr lang="en-US" dirty="0"/>
              <a:t>Arush </a:t>
            </a:r>
            <a:r>
              <a:rPr lang="en-US" dirty="0" err="1"/>
              <a:t>Mandhare</a:t>
            </a:r>
            <a:r>
              <a:rPr lang="en-US" dirty="0"/>
              <a:t>, Cary Academy</a:t>
            </a:r>
          </a:p>
          <a:p>
            <a:pPr lvl="1"/>
            <a:r>
              <a:rPr lang="en-US" dirty="0"/>
              <a:t>Cesar Duran-Oropeza, Dowling Catholic</a:t>
            </a:r>
          </a:p>
          <a:p>
            <a:pPr lvl="1"/>
            <a:endParaRPr lang="en-US" dirty="0"/>
          </a:p>
        </p:txBody>
      </p:sp>
    </p:spTree>
    <p:extLst>
      <p:ext uri="{BB962C8B-B14F-4D97-AF65-F5344CB8AC3E}">
        <p14:creationId xmlns:p14="http://schemas.microsoft.com/office/powerpoint/2010/main" val="2723111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9FED-F162-E94D-0339-D6D507EA040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0A892BFA-4E80-30A3-D3A0-9E7649D13A4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075198C-8DED-72E8-6153-97B08027FE00}"/>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Public Forum </a:t>
            </a:r>
            <a:r>
              <a:rPr lang="en-US" sz="4400" dirty="0"/>
              <a:t>Double Octafinals</a:t>
            </a:r>
            <a:endParaRPr lang="en-US" sz="6000" dirty="0"/>
          </a:p>
        </p:txBody>
      </p:sp>
    </p:spTree>
    <p:extLst>
      <p:ext uri="{BB962C8B-B14F-4D97-AF65-F5344CB8AC3E}">
        <p14:creationId xmlns:p14="http://schemas.microsoft.com/office/powerpoint/2010/main" val="2614378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6E7013BF-9230-A615-1962-8B1C88145C5C}"/>
              </a:ext>
            </a:extLst>
          </p:cNvPr>
          <p:cNvPicPr>
            <a:picLocks noGrp="1" noChangeAspect="1"/>
          </p:cNvPicPr>
          <p:nvPr>
            <p:ph sz="half" idx="2"/>
          </p:nvPr>
        </p:nvPicPr>
        <p:blipFill>
          <a:blip r:embed="rId2"/>
          <a:stretch>
            <a:fillRect/>
          </a:stretch>
        </p:blipFill>
        <p:spPr>
          <a:xfrm>
            <a:off x="6172200" y="2243401"/>
            <a:ext cx="5181600" cy="3515786"/>
          </a:xfrm>
          <a:prstGeom prst="rect">
            <a:avLst/>
          </a:prstGeom>
        </p:spPr>
      </p:pic>
      <p:pic>
        <p:nvPicPr>
          <p:cNvPr id="5" name="Picture 4" descr="Millard North Baseball">
            <a:extLst>
              <a:ext uri="{FF2B5EF4-FFF2-40B4-BE49-F238E27FC236}">
                <a16:creationId xmlns:a16="http://schemas.microsoft.com/office/drawing/2014/main" id="{A702AD0B-836A-2924-07E0-DF3708638B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BE32B8E-2391-0D8D-4575-4ED5024EF489}"/>
              </a:ext>
            </a:extLst>
          </p:cNvPr>
          <p:cNvSpPr>
            <a:spLocks noGrp="1"/>
          </p:cNvSpPr>
          <p:nvPr>
            <p:ph type="title"/>
          </p:nvPr>
        </p:nvSpPr>
        <p:spPr/>
        <p:txBody>
          <a:bodyPr/>
          <a:lstStyle/>
          <a:p>
            <a:r>
              <a:rPr lang="en-US" dirty="0"/>
              <a:t>32</a:t>
            </a:r>
            <a:r>
              <a:rPr lang="en-US" baseline="30000" dirty="0"/>
              <a:t>nd</a:t>
            </a:r>
            <a:r>
              <a:rPr lang="en-US" dirty="0"/>
              <a:t> through 25</a:t>
            </a:r>
            <a:r>
              <a:rPr lang="en-US" baseline="30000" dirty="0"/>
              <a:t>th</a:t>
            </a:r>
            <a:r>
              <a:rPr lang="en-US" dirty="0"/>
              <a:t> </a:t>
            </a:r>
          </a:p>
        </p:txBody>
      </p:sp>
      <p:pic>
        <p:nvPicPr>
          <p:cNvPr id="6" name="Content Placeholder 5">
            <a:extLst>
              <a:ext uri="{FF2B5EF4-FFF2-40B4-BE49-F238E27FC236}">
                <a16:creationId xmlns:a16="http://schemas.microsoft.com/office/drawing/2014/main" id="{E7A1F2BD-92E6-1C5A-938B-EAA9C0F89F13}"/>
              </a:ext>
            </a:extLst>
          </p:cNvPr>
          <p:cNvPicPr>
            <a:picLocks noGrp="1" noChangeAspect="1"/>
          </p:cNvPicPr>
          <p:nvPr>
            <p:ph sz="half" idx="1"/>
          </p:nvPr>
        </p:nvPicPr>
        <p:blipFill>
          <a:blip r:embed="rId4"/>
          <a:stretch>
            <a:fillRect/>
          </a:stretch>
        </p:blipFill>
        <p:spPr>
          <a:xfrm>
            <a:off x="838200" y="2246236"/>
            <a:ext cx="5181600" cy="3510116"/>
          </a:xfrm>
          <a:prstGeom prst="rect">
            <a:avLst/>
          </a:prstGeom>
        </p:spPr>
      </p:pic>
    </p:spTree>
    <p:extLst>
      <p:ext uri="{BB962C8B-B14F-4D97-AF65-F5344CB8AC3E}">
        <p14:creationId xmlns:p14="http://schemas.microsoft.com/office/powerpoint/2010/main" val="4064962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0F946-CB3B-4E70-41DA-E432399094F6}"/>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E8D96FF-2ECA-4218-77D8-957B8C8359FA}"/>
              </a:ext>
            </a:extLst>
          </p:cNvPr>
          <p:cNvPicPr>
            <a:picLocks noGrp="1" noChangeAspect="1"/>
          </p:cNvPicPr>
          <p:nvPr>
            <p:ph sz="half" idx="2"/>
          </p:nvPr>
        </p:nvPicPr>
        <p:blipFill>
          <a:blip r:embed="rId2"/>
          <a:stretch>
            <a:fillRect/>
          </a:stretch>
        </p:blipFill>
        <p:spPr>
          <a:xfrm>
            <a:off x="6172200" y="2246236"/>
            <a:ext cx="5181600" cy="3510116"/>
          </a:xfrm>
          <a:prstGeom prst="rect">
            <a:avLst/>
          </a:prstGeom>
        </p:spPr>
      </p:pic>
      <p:pic>
        <p:nvPicPr>
          <p:cNvPr id="5" name="Picture 4" descr="Millard North Baseball">
            <a:extLst>
              <a:ext uri="{FF2B5EF4-FFF2-40B4-BE49-F238E27FC236}">
                <a16:creationId xmlns:a16="http://schemas.microsoft.com/office/drawing/2014/main" id="{117174F4-4993-CEF7-FA6E-DE07DEAD4C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F8CC039-CB58-3D2F-DC6A-AC7C64314393}"/>
              </a:ext>
            </a:extLst>
          </p:cNvPr>
          <p:cNvSpPr>
            <a:spLocks noGrp="1"/>
          </p:cNvSpPr>
          <p:nvPr>
            <p:ph type="title"/>
          </p:nvPr>
        </p:nvSpPr>
        <p:spPr/>
        <p:txBody>
          <a:bodyPr/>
          <a:lstStyle/>
          <a:p>
            <a:r>
              <a:rPr lang="en-US" dirty="0"/>
              <a:t>24</a:t>
            </a:r>
            <a:r>
              <a:rPr lang="en-US" baseline="30000" dirty="0"/>
              <a:t>th</a:t>
            </a:r>
            <a:r>
              <a:rPr lang="en-US" dirty="0"/>
              <a:t> through 17</a:t>
            </a:r>
            <a:r>
              <a:rPr lang="en-US" baseline="30000" dirty="0"/>
              <a:t>th</a:t>
            </a:r>
            <a:r>
              <a:rPr lang="en-US" dirty="0"/>
              <a:t> </a:t>
            </a:r>
          </a:p>
        </p:txBody>
      </p:sp>
      <p:pic>
        <p:nvPicPr>
          <p:cNvPr id="6" name="Content Placeholder 5">
            <a:extLst>
              <a:ext uri="{FF2B5EF4-FFF2-40B4-BE49-F238E27FC236}">
                <a16:creationId xmlns:a16="http://schemas.microsoft.com/office/drawing/2014/main" id="{8C7E3686-1BAA-6AA7-86BA-B93A51BA42AE}"/>
              </a:ext>
            </a:extLst>
          </p:cNvPr>
          <p:cNvPicPr>
            <a:picLocks noGrp="1" noChangeAspect="1"/>
          </p:cNvPicPr>
          <p:nvPr>
            <p:ph sz="half" idx="1"/>
          </p:nvPr>
        </p:nvPicPr>
        <p:blipFill>
          <a:blip r:embed="rId4"/>
          <a:stretch>
            <a:fillRect/>
          </a:stretch>
        </p:blipFill>
        <p:spPr>
          <a:xfrm>
            <a:off x="838200" y="2246236"/>
            <a:ext cx="5181600" cy="3510116"/>
          </a:xfrm>
          <a:prstGeom prst="rect">
            <a:avLst/>
          </a:prstGeom>
        </p:spPr>
      </p:pic>
    </p:spTree>
    <p:extLst>
      <p:ext uri="{BB962C8B-B14F-4D97-AF65-F5344CB8AC3E}">
        <p14:creationId xmlns:p14="http://schemas.microsoft.com/office/powerpoint/2010/main" val="2318556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214AE-BCE3-288C-2EB0-DE7FF441358E}"/>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9DE08869-4737-AB2C-07E8-0465B89B9F3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4ABC6F8-1257-AB33-5EB5-D8A09FE3528F}"/>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Public Forum</a:t>
            </a:r>
            <a:r>
              <a:rPr lang="en-US" sz="4400" dirty="0"/>
              <a:t> Octafinals</a:t>
            </a:r>
            <a:endParaRPr lang="en-US" sz="6000" dirty="0"/>
          </a:p>
        </p:txBody>
      </p:sp>
    </p:spTree>
    <p:extLst>
      <p:ext uri="{BB962C8B-B14F-4D97-AF65-F5344CB8AC3E}">
        <p14:creationId xmlns:p14="http://schemas.microsoft.com/office/powerpoint/2010/main" val="2664553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8B73B-10C0-8396-CFDC-E6C2DBBE9762}"/>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8DB170AA-191D-7794-2579-7473A0F505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5E65FA5-95C2-823A-B40F-294DFF84B73D}"/>
              </a:ext>
            </a:extLst>
          </p:cNvPr>
          <p:cNvSpPr>
            <a:spLocks noGrp="1"/>
          </p:cNvSpPr>
          <p:nvPr>
            <p:ph type="title"/>
          </p:nvPr>
        </p:nvSpPr>
        <p:spPr/>
        <p:txBody>
          <a:bodyPr/>
          <a:lstStyle/>
          <a:p>
            <a:r>
              <a:rPr lang="en-US" dirty="0"/>
              <a:t>16</a:t>
            </a:r>
            <a:r>
              <a:rPr lang="en-US" baseline="30000" dirty="0"/>
              <a:t>th</a:t>
            </a:r>
            <a:r>
              <a:rPr lang="en-US" dirty="0"/>
              <a:t> through 13</a:t>
            </a:r>
            <a:r>
              <a:rPr lang="en-US" baseline="30000" dirty="0"/>
              <a:t>th</a:t>
            </a:r>
            <a:r>
              <a:rPr lang="en-US" dirty="0"/>
              <a:t> </a:t>
            </a:r>
          </a:p>
        </p:txBody>
      </p:sp>
      <p:sp>
        <p:nvSpPr>
          <p:cNvPr id="3" name="Content Placeholder 2">
            <a:extLst>
              <a:ext uri="{FF2B5EF4-FFF2-40B4-BE49-F238E27FC236}">
                <a16:creationId xmlns:a16="http://schemas.microsoft.com/office/drawing/2014/main" id="{8A65B50C-BF84-0F9C-EEE5-9793E8DDD7AB}"/>
              </a:ext>
            </a:extLst>
          </p:cNvPr>
          <p:cNvSpPr>
            <a:spLocks noGrp="1"/>
          </p:cNvSpPr>
          <p:nvPr>
            <p:ph sz="half" idx="1"/>
          </p:nvPr>
        </p:nvSpPr>
        <p:spPr/>
        <p:txBody>
          <a:bodyPr>
            <a:normAutofit/>
          </a:bodyPr>
          <a:lstStyle/>
          <a:p>
            <a:pPr marL="0" indent="0">
              <a:buNone/>
            </a:pPr>
            <a:r>
              <a:rPr lang="en-US" dirty="0"/>
              <a:t>16</a:t>
            </a:r>
            <a:r>
              <a:rPr lang="en-US" baseline="30000" dirty="0"/>
              <a:t>th</a:t>
            </a:r>
            <a:r>
              <a:rPr lang="en-US" dirty="0"/>
              <a:t>: </a:t>
            </a:r>
            <a:r>
              <a:rPr lang="en-GB" dirty="0"/>
              <a:t>Jingxi (Lily) Zhang &amp; Meher Kulkarni</a:t>
            </a:r>
          </a:p>
          <a:p>
            <a:pPr marL="0" indent="0">
              <a:buNone/>
            </a:pPr>
            <a:r>
              <a:rPr lang="en-US" sz="2000" dirty="0"/>
              <a:t>From the Nueva School in California</a:t>
            </a:r>
          </a:p>
          <a:p>
            <a:pPr marL="0" indent="0">
              <a:buNone/>
            </a:pPr>
            <a:r>
              <a:rPr lang="en-US" sz="2000" dirty="0"/>
              <a:t>Coached by Leslie Phillips and Julie Herman</a:t>
            </a:r>
          </a:p>
          <a:p>
            <a:pPr marL="0" indent="0">
              <a:buNone/>
            </a:pPr>
            <a:r>
              <a:rPr lang="en-US" dirty="0"/>
              <a:t>15</a:t>
            </a:r>
            <a:r>
              <a:rPr lang="en-US" baseline="30000" dirty="0"/>
              <a:t>th</a:t>
            </a:r>
            <a:r>
              <a:rPr lang="en-US" dirty="0"/>
              <a:t>: </a:t>
            </a:r>
            <a:r>
              <a:rPr lang="en-GB" dirty="0"/>
              <a:t>Mahati Mudgal &amp; Willow Tham</a:t>
            </a:r>
          </a:p>
          <a:p>
            <a:pPr marL="0" indent="0">
              <a:buNone/>
            </a:pPr>
            <a:r>
              <a:rPr lang="en-GB" sz="2000" dirty="0"/>
              <a:t>From Summit HS in New Jersey</a:t>
            </a:r>
          </a:p>
          <a:p>
            <a:pPr marL="0" indent="0">
              <a:buNone/>
            </a:pPr>
            <a:r>
              <a:rPr lang="en-GB" sz="2000" dirty="0"/>
              <a:t>Coached by Anne Poyner</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35C820F3-5966-CB3E-2B61-9AEE347B4F37}"/>
              </a:ext>
            </a:extLst>
          </p:cNvPr>
          <p:cNvSpPr>
            <a:spLocks noGrp="1"/>
          </p:cNvSpPr>
          <p:nvPr>
            <p:ph sz="half" idx="2"/>
          </p:nvPr>
        </p:nvSpPr>
        <p:spPr/>
        <p:txBody>
          <a:bodyPr>
            <a:normAutofit/>
          </a:bodyPr>
          <a:lstStyle/>
          <a:p>
            <a:pPr marL="0" indent="0">
              <a:buNone/>
            </a:pPr>
            <a:r>
              <a:rPr lang="en-US" dirty="0"/>
              <a:t>14</a:t>
            </a:r>
            <a:r>
              <a:rPr lang="en-US" baseline="30000" dirty="0"/>
              <a:t>th</a:t>
            </a:r>
            <a:r>
              <a:rPr lang="en-US" dirty="0"/>
              <a:t>: </a:t>
            </a:r>
            <a:r>
              <a:rPr lang="en-GB" dirty="0"/>
              <a:t>Connor Li &amp; Neel Gupta</a:t>
            </a:r>
          </a:p>
          <a:p>
            <a:pPr marL="0" indent="0">
              <a:buNone/>
            </a:pPr>
            <a:r>
              <a:rPr lang="en-GB" sz="2000" dirty="0"/>
              <a:t>From Livingston High School in New Jersey</a:t>
            </a:r>
          </a:p>
          <a:p>
            <a:pPr marL="0" indent="0">
              <a:buNone/>
            </a:pPr>
            <a:r>
              <a:rPr lang="en-GB" sz="2000" dirty="0"/>
              <a:t>Coached by Max Diaz</a:t>
            </a:r>
          </a:p>
          <a:p>
            <a:pPr marL="0" indent="0">
              <a:buNone/>
            </a:pPr>
            <a:endParaRPr lang="en-GB" sz="2000" dirty="0"/>
          </a:p>
          <a:p>
            <a:pPr marL="0" indent="0">
              <a:buNone/>
            </a:pPr>
            <a:r>
              <a:rPr lang="en-US" dirty="0"/>
              <a:t>13</a:t>
            </a:r>
            <a:r>
              <a:rPr lang="en-US" baseline="30000" dirty="0"/>
              <a:t>th</a:t>
            </a:r>
            <a:r>
              <a:rPr lang="en-US" dirty="0"/>
              <a:t>: </a:t>
            </a:r>
            <a:r>
              <a:rPr lang="en-GB" dirty="0"/>
              <a:t>Siddharth Kate &amp; Grant Gargas</a:t>
            </a:r>
          </a:p>
          <a:p>
            <a:pPr marL="0" indent="0">
              <a:buNone/>
            </a:pPr>
            <a:r>
              <a:rPr lang="en-GB" sz="2000" dirty="0"/>
              <a:t>From Mira Loma High School in California</a:t>
            </a:r>
          </a:p>
          <a:p>
            <a:pPr marL="0" indent="0">
              <a:buNone/>
            </a:pPr>
            <a:r>
              <a:rPr lang="en-GB" sz="2000" dirty="0"/>
              <a:t>Coached by Josh Stinson</a:t>
            </a:r>
          </a:p>
          <a:p>
            <a:pPr marL="0" indent="0">
              <a:buNone/>
            </a:pPr>
            <a:endParaRPr lang="en-GB" dirty="0"/>
          </a:p>
        </p:txBody>
      </p:sp>
    </p:spTree>
    <p:extLst>
      <p:ext uri="{BB962C8B-B14F-4D97-AF65-F5344CB8AC3E}">
        <p14:creationId xmlns:p14="http://schemas.microsoft.com/office/powerpoint/2010/main" val="2282324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A4FA1-05A3-6B35-AC4D-260DB8A804AC}"/>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B7A13E08-C9D3-1F07-C948-3F8FEB931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460A70D-8093-E635-1E98-1C7ECD2861A9}"/>
              </a:ext>
            </a:extLst>
          </p:cNvPr>
          <p:cNvSpPr>
            <a:spLocks noGrp="1"/>
          </p:cNvSpPr>
          <p:nvPr>
            <p:ph type="title"/>
          </p:nvPr>
        </p:nvSpPr>
        <p:spPr/>
        <p:txBody>
          <a:bodyPr/>
          <a:lstStyle/>
          <a:p>
            <a:r>
              <a:rPr lang="en-US" dirty="0"/>
              <a:t>12</a:t>
            </a:r>
            <a:r>
              <a:rPr lang="en-US" baseline="30000" dirty="0"/>
              <a:t>th</a:t>
            </a:r>
            <a:r>
              <a:rPr lang="en-US" dirty="0"/>
              <a:t> through 9</a:t>
            </a:r>
            <a:r>
              <a:rPr lang="en-US" baseline="30000" dirty="0"/>
              <a:t>th</a:t>
            </a:r>
            <a:r>
              <a:rPr lang="en-US" dirty="0"/>
              <a:t> </a:t>
            </a:r>
          </a:p>
        </p:txBody>
      </p:sp>
      <p:sp>
        <p:nvSpPr>
          <p:cNvPr id="3" name="Content Placeholder 2">
            <a:extLst>
              <a:ext uri="{FF2B5EF4-FFF2-40B4-BE49-F238E27FC236}">
                <a16:creationId xmlns:a16="http://schemas.microsoft.com/office/drawing/2014/main" id="{3801D386-13AA-387A-2E25-2C02A5425E31}"/>
              </a:ext>
            </a:extLst>
          </p:cNvPr>
          <p:cNvSpPr>
            <a:spLocks noGrp="1"/>
          </p:cNvSpPr>
          <p:nvPr>
            <p:ph sz="half" idx="1"/>
          </p:nvPr>
        </p:nvSpPr>
        <p:spPr/>
        <p:txBody>
          <a:bodyPr>
            <a:normAutofit/>
          </a:bodyPr>
          <a:lstStyle/>
          <a:p>
            <a:pPr marL="0" indent="0">
              <a:buNone/>
            </a:pPr>
            <a:r>
              <a:rPr lang="en-US" dirty="0"/>
              <a:t>12</a:t>
            </a:r>
            <a:r>
              <a:rPr lang="en-US" baseline="30000" dirty="0"/>
              <a:t>th</a:t>
            </a:r>
            <a:r>
              <a:rPr lang="en-US" dirty="0"/>
              <a:t>: </a:t>
            </a:r>
            <a:r>
              <a:rPr lang="en-GB" dirty="0"/>
              <a:t>Vivaan </a:t>
            </a:r>
            <a:r>
              <a:rPr lang="en-GB" dirty="0" err="1"/>
              <a:t>Sadare</a:t>
            </a:r>
            <a:r>
              <a:rPr lang="en-GB" dirty="0"/>
              <a:t> &amp; Aarav Saini</a:t>
            </a:r>
          </a:p>
          <a:p>
            <a:pPr marL="0" indent="0">
              <a:buNone/>
            </a:pPr>
            <a:r>
              <a:rPr lang="en-US" sz="2000" dirty="0"/>
              <a:t>From Strake Jesuit College Preparatory in Texas</a:t>
            </a:r>
          </a:p>
          <a:p>
            <a:pPr marL="0" indent="0">
              <a:buNone/>
            </a:pPr>
            <a:r>
              <a:rPr lang="en-US" dirty="0"/>
              <a:t>11</a:t>
            </a:r>
            <a:r>
              <a:rPr lang="en-US" baseline="30000" dirty="0"/>
              <a:t>th</a:t>
            </a:r>
            <a:r>
              <a:rPr lang="en-US" dirty="0"/>
              <a:t>: </a:t>
            </a:r>
            <a:r>
              <a:rPr lang="en-GB" dirty="0"/>
              <a:t>Aditya Arora &amp; Ava </a:t>
            </a:r>
            <a:r>
              <a:rPr lang="en-GB" dirty="0" err="1"/>
              <a:t>Zahtila</a:t>
            </a:r>
            <a:endParaRPr lang="en-GB" dirty="0"/>
          </a:p>
          <a:p>
            <a:pPr marL="0" indent="0">
              <a:buNone/>
            </a:pPr>
            <a:r>
              <a:rPr lang="en-GB" sz="2000" dirty="0"/>
              <a:t>From Summit HS in New Jersey</a:t>
            </a:r>
          </a:p>
          <a:p>
            <a:pPr marL="0" indent="0">
              <a:buNone/>
            </a:pPr>
            <a:r>
              <a:rPr lang="en-GB" sz="2000" dirty="0"/>
              <a:t>Coached by Anne Poyner</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52B199AD-9CAC-BBCB-E304-1A971BA52B11}"/>
              </a:ext>
            </a:extLst>
          </p:cNvPr>
          <p:cNvSpPr>
            <a:spLocks noGrp="1"/>
          </p:cNvSpPr>
          <p:nvPr>
            <p:ph sz="half" idx="2"/>
          </p:nvPr>
        </p:nvSpPr>
        <p:spPr/>
        <p:txBody>
          <a:bodyPr>
            <a:normAutofit/>
          </a:bodyPr>
          <a:lstStyle/>
          <a:p>
            <a:pPr marL="0" indent="0">
              <a:buNone/>
            </a:pPr>
            <a:r>
              <a:rPr lang="en-US" dirty="0"/>
              <a:t>10</a:t>
            </a:r>
            <a:r>
              <a:rPr lang="en-US" baseline="30000" dirty="0"/>
              <a:t>th</a:t>
            </a:r>
            <a:r>
              <a:rPr lang="en-US" dirty="0"/>
              <a:t>: </a:t>
            </a:r>
            <a:r>
              <a:rPr lang="en-GB" dirty="0"/>
              <a:t>Ethan Cui &amp; Ray Tian</a:t>
            </a:r>
          </a:p>
          <a:p>
            <a:pPr marL="0" indent="0">
              <a:buNone/>
            </a:pPr>
            <a:r>
              <a:rPr lang="en-GB" sz="2000" dirty="0"/>
              <a:t>From Thomas Jefferson HSST in Virginia</a:t>
            </a:r>
          </a:p>
          <a:p>
            <a:pPr marL="0" indent="0">
              <a:buNone/>
            </a:pPr>
            <a:r>
              <a:rPr lang="en-GB" sz="2000" dirty="0"/>
              <a:t>Coached by Theresa Ohanian, Aaron Trujillo, Cody Salenga</a:t>
            </a:r>
          </a:p>
          <a:p>
            <a:pPr marL="0" indent="0">
              <a:buNone/>
            </a:pPr>
            <a:r>
              <a:rPr lang="en-US" dirty="0"/>
              <a:t>9</a:t>
            </a:r>
            <a:r>
              <a:rPr lang="en-US" baseline="30000" dirty="0"/>
              <a:t>th</a:t>
            </a:r>
            <a:r>
              <a:rPr lang="en-US" dirty="0"/>
              <a:t>: </a:t>
            </a:r>
            <a:r>
              <a:rPr lang="en-GB" dirty="0"/>
              <a:t>Sophia Xiong &amp; Diya </a:t>
            </a:r>
            <a:r>
              <a:rPr lang="en-GB" dirty="0" err="1"/>
              <a:t>Bhootra</a:t>
            </a:r>
            <a:endParaRPr lang="en-GB" dirty="0"/>
          </a:p>
          <a:p>
            <a:pPr marL="0" indent="0">
              <a:buNone/>
            </a:pPr>
            <a:r>
              <a:rPr lang="en-GB" sz="2000" dirty="0"/>
              <a:t>From Northwood High School in California</a:t>
            </a:r>
          </a:p>
          <a:p>
            <a:pPr marL="0" indent="0">
              <a:buNone/>
            </a:pPr>
            <a:r>
              <a:rPr lang="en-GB" sz="2000" dirty="0"/>
              <a:t>Coached by Sarah Riggan</a:t>
            </a:r>
          </a:p>
          <a:p>
            <a:pPr marL="0" indent="0">
              <a:buNone/>
            </a:pPr>
            <a:endParaRPr lang="en-GB" dirty="0"/>
          </a:p>
        </p:txBody>
      </p:sp>
    </p:spTree>
    <p:extLst>
      <p:ext uri="{BB962C8B-B14F-4D97-AF65-F5344CB8AC3E}">
        <p14:creationId xmlns:p14="http://schemas.microsoft.com/office/powerpoint/2010/main" val="3272658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EC9B0-95B7-5CB6-1E9A-80D7437B8D95}"/>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376519E4-6248-6983-E8BD-90295CC3479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881F8C6-6265-E230-FA77-5D6F3B7C1AF0}"/>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Public Forum</a:t>
            </a:r>
            <a:r>
              <a:rPr lang="en-US" sz="4400" dirty="0"/>
              <a:t> Quarterfinals</a:t>
            </a:r>
            <a:endParaRPr lang="en-US" sz="6000" dirty="0"/>
          </a:p>
        </p:txBody>
      </p:sp>
    </p:spTree>
    <p:extLst>
      <p:ext uri="{BB962C8B-B14F-4D97-AF65-F5344CB8AC3E}">
        <p14:creationId xmlns:p14="http://schemas.microsoft.com/office/powerpoint/2010/main" val="1510588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3A5CF-E497-0A3B-5D73-E23965CBF0E5}"/>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9D6FD01C-CDC9-2A7A-E87F-C2A69BEF046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2A2802-3E76-DD57-6C7D-76CEF505AAA1}"/>
              </a:ext>
            </a:extLst>
          </p:cNvPr>
          <p:cNvSpPr>
            <a:spLocks noGrp="1"/>
          </p:cNvSpPr>
          <p:nvPr>
            <p:ph type="title"/>
          </p:nvPr>
        </p:nvSpPr>
        <p:spPr>
          <a:xfrm>
            <a:off x="6989379" y="2479044"/>
            <a:ext cx="5202621" cy="1899912"/>
          </a:xfrm>
        </p:spPr>
        <p:txBody>
          <a:bodyPr vert="horz" lIns="91440" tIns="45720" rIns="91440" bIns="45720" rtlCol="0" anchor="ctr">
            <a:normAutofit fontScale="90000"/>
          </a:bodyPr>
          <a:lstStyle/>
          <a:p>
            <a:r>
              <a:rPr lang="en-US" sz="6000" dirty="0"/>
              <a:t>Special Awards and Sweepstakes</a:t>
            </a:r>
          </a:p>
        </p:txBody>
      </p:sp>
    </p:spTree>
    <p:extLst>
      <p:ext uri="{BB962C8B-B14F-4D97-AF65-F5344CB8AC3E}">
        <p14:creationId xmlns:p14="http://schemas.microsoft.com/office/powerpoint/2010/main" val="133900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892-2224-F5A7-1F01-93977E2137FE}"/>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41B7BEAE-0C9F-BB03-B5E4-615CB9DAE2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46BE0A-CE51-EE0B-B725-0D3EA23FA67C}"/>
              </a:ext>
            </a:extLst>
          </p:cNvPr>
          <p:cNvSpPr>
            <a:spLocks noGrp="1"/>
          </p:cNvSpPr>
          <p:nvPr>
            <p:ph type="title"/>
          </p:nvPr>
        </p:nvSpPr>
        <p:spPr/>
        <p:txBody>
          <a:bodyPr/>
          <a:lstStyle/>
          <a:p>
            <a:r>
              <a:rPr lang="en-US" dirty="0"/>
              <a:t>8</a:t>
            </a:r>
            <a:r>
              <a:rPr lang="en-US" baseline="30000" dirty="0"/>
              <a:t>th</a:t>
            </a:r>
            <a:r>
              <a:rPr lang="en-US" dirty="0"/>
              <a:t> and 7</a:t>
            </a:r>
            <a:r>
              <a:rPr lang="en-US" baseline="30000" dirty="0"/>
              <a:t>th</a:t>
            </a:r>
            <a:r>
              <a:rPr lang="en-US" dirty="0"/>
              <a:t> </a:t>
            </a:r>
          </a:p>
        </p:txBody>
      </p:sp>
      <p:sp>
        <p:nvSpPr>
          <p:cNvPr id="3" name="Content Placeholder 2">
            <a:extLst>
              <a:ext uri="{FF2B5EF4-FFF2-40B4-BE49-F238E27FC236}">
                <a16:creationId xmlns:a16="http://schemas.microsoft.com/office/drawing/2014/main" id="{5DE6FFF8-D2DD-DA63-0F95-911B02E85B72}"/>
              </a:ext>
            </a:extLst>
          </p:cNvPr>
          <p:cNvSpPr>
            <a:spLocks noGrp="1"/>
          </p:cNvSpPr>
          <p:nvPr>
            <p:ph sz="half" idx="1"/>
          </p:nvPr>
        </p:nvSpPr>
        <p:spPr/>
        <p:txBody>
          <a:bodyPr>
            <a:normAutofit/>
          </a:bodyPr>
          <a:lstStyle/>
          <a:p>
            <a:pPr marL="0" indent="0">
              <a:buNone/>
            </a:pPr>
            <a:r>
              <a:rPr lang="en-US" sz="3600" dirty="0"/>
              <a:t>8</a:t>
            </a:r>
            <a:r>
              <a:rPr lang="en-US" sz="3600" baseline="30000" dirty="0"/>
              <a:t>th</a:t>
            </a:r>
            <a:r>
              <a:rPr lang="en-US" sz="3600" dirty="0"/>
              <a:t>: </a:t>
            </a:r>
            <a:r>
              <a:rPr lang="en-GB" sz="3600" dirty="0"/>
              <a:t>Flora Tu &amp; Josh Zhou</a:t>
            </a:r>
          </a:p>
          <a:p>
            <a:pPr marL="0" indent="0">
              <a:buNone/>
            </a:pPr>
            <a:r>
              <a:rPr lang="en-US" sz="2400" dirty="0"/>
              <a:t>From VDA- Vancouver Debate Academy in British Columbia, Canada</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6427AD34-ACA4-66BF-2CC1-14B2A5F556B8}"/>
              </a:ext>
            </a:extLst>
          </p:cNvPr>
          <p:cNvSpPr>
            <a:spLocks noGrp="1"/>
          </p:cNvSpPr>
          <p:nvPr>
            <p:ph sz="half" idx="2"/>
          </p:nvPr>
        </p:nvSpPr>
        <p:spPr/>
        <p:txBody>
          <a:bodyPr>
            <a:normAutofit/>
          </a:bodyPr>
          <a:lstStyle/>
          <a:p>
            <a:pPr marL="0" indent="0">
              <a:buNone/>
            </a:pPr>
            <a:r>
              <a:rPr lang="en-US" sz="3600" dirty="0"/>
              <a:t>7</a:t>
            </a:r>
            <a:r>
              <a:rPr lang="en-US" sz="3600" baseline="30000" dirty="0"/>
              <a:t>th</a:t>
            </a:r>
            <a:r>
              <a:rPr lang="en-US" sz="3600" dirty="0"/>
              <a:t>: </a:t>
            </a:r>
            <a:r>
              <a:rPr lang="en-GB" sz="3600" dirty="0"/>
              <a:t>Arnav Maheshwari and Varun Shenoy</a:t>
            </a:r>
          </a:p>
          <a:p>
            <a:pPr marL="0" indent="0">
              <a:buNone/>
            </a:pPr>
            <a:r>
              <a:rPr lang="en-GB" sz="2400" dirty="0"/>
              <a:t>From West Windsor Plainsboro South in New Jersey</a:t>
            </a:r>
          </a:p>
          <a:p>
            <a:pPr marL="0" indent="0">
              <a:buNone/>
            </a:pPr>
            <a:r>
              <a:rPr lang="en-GB" sz="2400" dirty="0"/>
              <a:t>Coached by Patrick Hartmann</a:t>
            </a:r>
            <a:endParaRPr lang="en-GB" sz="3200" dirty="0"/>
          </a:p>
        </p:txBody>
      </p:sp>
    </p:spTree>
    <p:extLst>
      <p:ext uri="{BB962C8B-B14F-4D97-AF65-F5344CB8AC3E}">
        <p14:creationId xmlns:p14="http://schemas.microsoft.com/office/powerpoint/2010/main" val="3945493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A159C-AD41-6696-ED12-419F1731D213}"/>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71EE700F-0828-1AFE-9785-37EF9C052A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2ED8C3-2ED1-EFE7-491A-F76391C3A3AE}"/>
              </a:ext>
            </a:extLst>
          </p:cNvPr>
          <p:cNvSpPr>
            <a:spLocks noGrp="1"/>
          </p:cNvSpPr>
          <p:nvPr>
            <p:ph type="title"/>
          </p:nvPr>
        </p:nvSpPr>
        <p:spPr/>
        <p:txBody>
          <a:bodyPr/>
          <a:lstStyle/>
          <a:p>
            <a:r>
              <a:rPr lang="en-US" dirty="0"/>
              <a:t>6</a:t>
            </a:r>
            <a:r>
              <a:rPr lang="en-US" baseline="30000" dirty="0"/>
              <a:t>th</a:t>
            </a:r>
            <a:r>
              <a:rPr lang="en-US" dirty="0"/>
              <a:t> and 5</a:t>
            </a:r>
            <a:r>
              <a:rPr lang="en-US" baseline="30000" dirty="0"/>
              <a:t>th</a:t>
            </a:r>
            <a:r>
              <a:rPr lang="en-US" dirty="0"/>
              <a:t> </a:t>
            </a:r>
          </a:p>
        </p:txBody>
      </p:sp>
      <p:sp>
        <p:nvSpPr>
          <p:cNvPr id="3" name="Content Placeholder 2">
            <a:extLst>
              <a:ext uri="{FF2B5EF4-FFF2-40B4-BE49-F238E27FC236}">
                <a16:creationId xmlns:a16="http://schemas.microsoft.com/office/drawing/2014/main" id="{8A302AFF-4A4B-ABBB-76AE-78CCBAEDC9AA}"/>
              </a:ext>
            </a:extLst>
          </p:cNvPr>
          <p:cNvSpPr>
            <a:spLocks noGrp="1"/>
          </p:cNvSpPr>
          <p:nvPr>
            <p:ph sz="half" idx="1"/>
          </p:nvPr>
        </p:nvSpPr>
        <p:spPr/>
        <p:txBody>
          <a:bodyPr>
            <a:normAutofit/>
          </a:bodyPr>
          <a:lstStyle/>
          <a:p>
            <a:pPr marL="0" indent="0">
              <a:buNone/>
            </a:pPr>
            <a:r>
              <a:rPr lang="en-US" sz="3600" dirty="0"/>
              <a:t>6</a:t>
            </a:r>
            <a:r>
              <a:rPr lang="en-US" sz="3600" baseline="30000" dirty="0"/>
              <a:t>th</a:t>
            </a:r>
            <a:r>
              <a:rPr lang="en-US" sz="3600" dirty="0"/>
              <a:t>: </a:t>
            </a:r>
            <a:r>
              <a:rPr lang="en-GB" sz="3600" dirty="0"/>
              <a:t>Ankith </a:t>
            </a:r>
            <a:r>
              <a:rPr lang="en-GB" sz="3600" dirty="0" err="1"/>
              <a:t>Gundimeda</a:t>
            </a:r>
            <a:r>
              <a:rPr lang="en-GB" sz="3600" dirty="0"/>
              <a:t> &amp; Akshat Singh</a:t>
            </a:r>
          </a:p>
          <a:p>
            <a:pPr marL="0" indent="0">
              <a:buNone/>
            </a:pPr>
            <a:r>
              <a:rPr lang="en-US" sz="2400" dirty="0"/>
              <a:t>From Mira Loma High School in California</a:t>
            </a:r>
          </a:p>
          <a:p>
            <a:pPr marL="0" indent="0">
              <a:buNone/>
            </a:pPr>
            <a:r>
              <a:rPr lang="en-US" sz="2400" dirty="0"/>
              <a:t>Coached by Josh Stinson</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BAA0DDB4-046F-CF93-2CE3-59659BD03772}"/>
              </a:ext>
            </a:extLst>
          </p:cNvPr>
          <p:cNvSpPr>
            <a:spLocks noGrp="1"/>
          </p:cNvSpPr>
          <p:nvPr>
            <p:ph sz="half" idx="2"/>
          </p:nvPr>
        </p:nvSpPr>
        <p:spPr/>
        <p:txBody>
          <a:bodyPr>
            <a:normAutofit/>
          </a:bodyPr>
          <a:lstStyle/>
          <a:p>
            <a:pPr marL="0" indent="0">
              <a:buNone/>
            </a:pPr>
            <a:r>
              <a:rPr lang="en-US" sz="3600" dirty="0"/>
              <a:t>5</a:t>
            </a:r>
            <a:r>
              <a:rPr lang="en-US" sz="3600" baseline="30000" dirty="0"/>
              <a:t>th</a:t>
            </a:r>
            <a:r>
              <a:rPr lang="en-US" sz="3600" dirty="0"/>
              <a:t>: </a:t>
            </a:r>
            <a:r>
              <a:rPr lang="en-GB" sz="3600" dirty="0"/>
              <a:t>Teddy Gardner-Berg &amp; Oliver Rosenfelt</a:t>
            </a:r>
          </a:p>
          <a:p>
            <a:pPr marL="0" indent="0">
              <a:buNone/>
            </a:pPr>
            <a:r>
              <a:rPr lang="en-GB" sz="2400" dirty="0"/>
              <a:t>From Oakwood School in California</a:t>
            </a:r>
          </a:p>
          <a:p>
            <a:pPr marL="0" indent="0">
              <a:buNone/>
            </a:pPr>
            <a:r>
              <a:rPr lang="en-GB" sz="2400" dirty="0"/>
              <a:t>Coached by Sergio Martinez</a:t>
            </a:r>
            <a:endParaRPr lang="en-GB" sz="3200" dirty="0"/>
          </a:p>
        </p:txBody>
      </p:sp>
    </p:spTree>
    <p:extLst>
      <p:ext uri="{BB962C8B-B14F-4D97-AF65-F5344CB8AC3E}">
        <p14:creationId xmlns:p14="http://schemas.microsoft.com/office/powerpoint/2010/main" val="458885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32A85-3B69-A748-2E5D-0B03ED4ACA5D}"/>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6E31082E-99E9-3FD4-1944-523D3F6B41A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88F707D-0331-15F1-FD92-8C6EF74660A8}"/>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Public Forum</a:t>
            </a:r>
            <a:r>
              <a:rPr lang="en-US" sz="4400" dirty="0"/>
              <a:t> Semifinals</a:t>
            </a:r>
            <a:endParaRPr lang="en-US" sz="6000" dirty="0"/>
          </a:p>
        </p:txBody>
      </p:sp>
    </p:spTree>
    <p:extLst>
      <p:ext uri="{BB962C8B-B14F-4D97-AF65-F5344CB8AC3E}">
        <p14:creationId xmlns:p14="http://schemas.microsoft.com/office/powerpoint/2010/main" val="704026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AD24-BCEA-0F37-1895-C7541B3F8441}"/>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F9817E67-E49A-4669-FE2A-D763F0B48A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3DA3F90-10C0-D05A-125B-8A901E9F1F5A}"/>
              </a:ext>
            </a:extLst>
          </p:cNvPr>
          <p:cNvSpPr>
            <a:spLocks noGrp="1"/>
          </p:cNvSpPr>
          <p:nvPr>
            <p:ph type="title"/>
          </p:nvPr>
        </p:nvSpPr>
        <p:spPr/>
        <p:txBody>
          <a:bodyPr/>
          <a:lstStyle/>
          <a:p>
            <a:r>
              <a:rPr lang="en-US" dirty="0"/>
              <a:t>Semifinalists</a:t>
            </a:r>
          </a:p>
        </p:txBody>
      </p:sp>
      <p:sp>
        <p:nvSpPr>
          <p:cNvPr id="3" name="Content Placeholder 2">
            <a:extLst>
              <a:ext uri="{FF2B5EF4-FFF2-40B4-BE49-F238E27FC236}">
                <a16:creationId xmlns:a16="http://schemas.microsoft.com/office/drawing/2014/main" id="{5FC42679-4076-210F-D3EF-46F714B66B01}"/>
              </a:ext>
            </a:extLst>
          </p:cNvPr>
          <p:cNvSpPr>
            <a:spLocks noGrp="1"/>
          </p:cNvSpPr>
          <p:nvPr>
            <p:ph sz="half" idx="1"/>
          </p:nvPr>
        </p:nvSpPr>
        <p:spPr/>
        <p:txBody>
          <a:bodyPr>
            <a:normAutofit/>
          </a:bodyPr>
          <a:lstStyle/>
          <a:p>
            <a:pPr marL="0" indent="0">
              <a:buNone/>
            </a:pPr>
            <a:r>
              <a:rPr lang="en-US" sz="3600" dirty="0"/>
              <a:t>4</a:t>
            </a:r>
            <a:r>
              <a:rPr lang="en-US" sz="3600" baseline="30000" dirty="0"/>
              <a:t>th</a:t>
            </a:r>
            <a:r>
              <a:rPr lang="en-US" sz="3600" dirty="0"/>
              <a:t>: </a:t>
            </a:r>
            <a:r>
              <a:rPr lang="en-GB" sz="3600" dirty="0"/>
              <a:t>Graham Turk &amp; Ike Turk</a:t>
            </a:r>
          </a:p>
          <a:p>
            <a:pPr marL="0" indent="0">
              <a:buNone/>
            </a:pPr>
            <a:r>
              <a:rPr lang="en-US" sz="2400" dirty="0"/>
              <a:t>From Oakwood School in California</a:t>
            </a:r>
          </a:p>
          <a:p>
            <a:pPr marL="0" indent="0">
              <a:buNone/>
            </a:pPr>
            <a:r>
              <a:rPr lang="en-US" sz="2400" dirty="0"/>
              <a:t>Coached by Sergio Martinez </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AF010D1C-0833-7E80-7F4C-B33DAC09A90D}"/>
              </a:ext>
            </a:extLst>
          </p:cNvPr>
          <p:cNvSpPr>
            <a:spLocks noGrp="1"/>
          </p:cNvSpPr>
          <p:nvPr>
            <p:ph sz="half" idx="2"/>
          </p:nvPr>
        </p:nvSpPr>
        <p:spPr/>
        <p:txBody>
          <a:bodyPr>
            <a:normAutofit/>
          </a:bodyPr>
          <a:lstStyle/>
          <a:p>
            <a:pPr marL="0" indent="0">
              <a:buNone/>
            </a:pPr>
            <a:r>
              <a:rPr lang="en-US" sz="3600" dirty="0"/>
              <a:t>3</a:t>
            </a:r>
            <a:r>
              <a:rPr lang="en-US" sz="3600" baseline="30000" dirty="0"/>
              <a:t>rd</a:t>
            </a:r>
            <a:r>
              <a:rPr lang="en-US" sz="3600" dirty="0"/>
              <a:t>: </a:t>
            </a:r>
            <a:r>
              <a:rPr lang="en-GB" sz="3600" dirty="0"/>
              <a:t>Arnav Agarwal &amp; Ronav Ganesh</a:t>
            </a:r>
          </a:p>
          <a:p>
            <a:pPr marL="0" indent="0">
              <a:buNone/>
            </a:pPr>
            <a:r>
              <a:rPr lang="en-GB" sz="2400" dirty="0"/>
              <a:t>From Lincoln East High School in Nebraska</a:t>
            </a:r>
          </a:p>
          <a:p>
            <a:pPr marL="0" indent="0">
              <a:buNone/>
            </a:pPr>
            <a:r>
              <a:rPr lang="en-GB" sz="2400" dirty="0"/>
              <a:t>Coached by John Holen, Brooke Meints, and Yakub Islamov</a:t>
            </a:r>
            <a:endParaRPr lang="en-GB" sz="3200" dirty="0"/>
          </a:p>
        </p:txBody>
      </p:sp>
    </p:spTree>
    <p:extLst>
      <p:ext uri="{BB962C8B-B14F-4D97-AF65-F5344CB8AC3E}">
        <p14:creationId xmlns:p14="http://schemas.microsoft.com/office/powerpoint/2010/main" val="2032190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CBC15-A2CA-163B-A849-F095859A6E26}"/>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85D8F98C-8E13-3437-34FC-73781848132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30A778-5155-354D-F71F-0E47DAC08B5B}"/>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Public Forum</a:t>
            </a:r>
            <a:r>
              <a:rPr lang="en-US" sz="4400" dirty="0"/>
              <a:t> Finals</a:t>
            </a:r>
            <a:endParaRPr lang="en-US" sz="6000" dirty="0"/>
          </a:p>
        </p:txBody>
      </p:sp>
    </p:spTree>
    <p:extLst>
      <p:ext uri="{BB962C8B-B14F-4D97-AF65-F5344CB8AC3E}">
        <p14:creationId xmlns:p14="http://schemas.microsoft.com/office/powerpoint/2010/main" val="473416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A9BE-EDA6-367E-3242-A81FFE8E2240}"/>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8C216836-DFCC-16F8-4284-23CD96D8FC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BD2CE3-B373-7C1F-17A3-6EEA98F06D7B}"/>
              </a:ext>
            </a:extLst>
          </p:cNvPr>
          <p:cNvSpPr>
            <a:spLocks noGrp="1"/>
          </p:cNvSpPr>
          <p:nvPr>
            <p:ph type="title"/>
          </p:nvPr>
        </p:nvSpPr>
        <p:spPr/>
        <p:txBody>
          <a:bodyPr/>
          <a:lstStyle/>
          <a:p>
            <a:r>
              <a:rPr lang="en-US" dirty="0"/>
              <a:t>Runner-Up</a:t>
            </a:r>
          </a:p>
        </p:txBody>
      </p:sp>
      <p:sp>
        <p:nvSpPr>
          <p:cNvPr id="3" name="Content Placeholder 2">
            <a:extLst>
              <a:ext uri="{FF2B5EF4-FFF2-40B4-BE49-F238E27FC236}">
                <a16:creationId xmlns:a16="http://schemas.microsoft.com/office/drawing/2014/main" id="{94195F80-55AF-2D6E-625A-BD0D781A3069}"/>
              </a:ext>
            </a:extLst>
          </p:cNvPr>
          <p:cNvSpPr>
            <a:spLocks noGrp="1"/>
          </p:cNvSpPr>
          <p:nvPr>
            <p:ph idx="1"/>
          </p:nvPr>
        </p:nvSpPr>
        <p:spPr/>
        <p:txBody>
          <a:bodyPr>
            <a:normAutofit/>
          </a:bodyPr>
          <a:lstStyle/>
          <a:p>
            <a:pPr marL="0" indent="0">
              <a:buNone/>
            </a:pPr>
            <a:r>
              <a:rPr lang="en-US" sz="4000" dirty="0"/>
              <a:t>Vaughn McIver &amp; Bianka Chilongo</a:t>
            </a:r>
          </a:p>
          <a:p>
            <a:pPr marL="0" indent="0">
              <a:buNone/>
            </a:pPr>
            <a:endParaRPr lang="en-US" sz="3200" dirty="0"/>
          </a:p>
          <a:p>
            <a:pPr marL="0" indent="0">
              <a:buNone/>
            </a:pPr>
            <a:r>
              <a:rPr lang="en-US" sz="3200" dirty="0"/>
              <a:t>From Theodore Roosevelt High School in Iowa</a:t>
            </a:r>
          </a:p>
          <a:p>
            <a:pPr marL="0" indent="0">
              <a:buNone/>
            </a:pPr>
            <a:r>
              <a:rPr lang="en-US" sz="3200" dirty="0"/>
              <a:t>Coached by Parker Klyn</a:t>
            </a:r>
          </a:p>
          <a:p>
            <a:pPr marL="0" indent="0">
              <a:buNone/>
            </a:pPr>
            <a:endParaRPr lang="en-US" sz="3600" dirty="0"/>
          </a:p>
        </p:txBody>
      </p:sp>
    </p:spTree>
    <p:extLst>
      <p:ext uri="{BB962C8B-B14F-4D97-AF65-F5344CB8AC3E}">
        <p14:creationId xmlns:p14="http://schemas.microsoft.com/office/powerpoint/2010/main" val="677003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0AFD7-BC18-6E02-9087-C238C174F993}"/>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9A1D6502-E497-687E-AAE8-AE45C1ACED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46A95A8-6D7B-DB82-EBC2-10D6D2C28C46}"/>
              </a:ext>
            </a:extLst>
          </p:cNvPr>
          <p:cNvSpPr>
            <a:spLocks noGrp="1"/>
          </p:cNvSpPr>
          <p:nvPr>
            <p:ph type="title"/>
          </p:nvPr>
        </p:nvSpPr>
        <p:spPr/>
        <p:txBody>
          <a:bodyPr/>
          <a:lstStyle/>
          <a:p>
            <a:r>
              <a:rPr lang="en-US" dirty="0"/>
              <a:t>Champion</a:t>
            </a:r>
          </a:p>
        </p:txBody>
      </p:sp>
      <p:sp>
        <p:nvSpPr>
          <p:cNvPr id="3" name="Content Placeholder 2">
            <a:extLst>
              <a:ext uri="{FF2B5EF4-FFF2-40B4-BE49-F238E27FC236}">
                <a16:creationId xmlns:a16="http://schemas.microsoft.com/office/drawing/2014/main" id="{6E79127B-8D32-C041-C486-4E03ACB31650}"/>
              </a:ext>
            </a:extLst>
          </p:cNvPr>
          <p:cNvSpPr>
            <a:spLocks noGrp="1"/>
          </p:cNvSpPr>
          <p:nvPr>
            <p:ph idx="1"/>
          </p:nvPr>
        </p:nvSpPr>
        <p:spPr/>
        <p:txBody>
          <a:bodyPr>
            <a:normAutofit/>
          </a:bodyPr>
          <a:lstStyle/>
          <a:p>
            <a:pPr marL="0" indent="0">
              <a:buNone/>
            </a:pPr>
            <a:r>
              <a:rPr lang="en-US" sz="4000" dirty="0"/>
              <a:t>Ethan Zhang &amp; Samay </a:t>
            </a:r>
            <a:r>
              <a:rPr lang="en-US" sz="4000" dirty="0" err="1"/>
              <a:t>Nistala</a:t>
            </a:r>
            <a:endParaRPr lang="en-US" sz="4000" dirty="0"/>
          </a:p>
          <a:p>
            <a:pPr marL="0" indent="0">
              <a:buNone/>
            </a:pPr>
            <a:endParaRPr lang="en-US" sz="3200" dirty="0"/>
          </a:p>
          <a:p>
            <a:pPr marL="0" indent="0">
              <a:buNone/>
            </a:pPr>
            <a:r>
              <a:rPr lang="en-US" sz="3200" dirty="0"/>
              <a:t>From Livingston High School in New Jersey</a:t>
            </a:r>
          </a:p>
          <a:p>
            <a:pPr marL="0" indent="0">
              <a:buNone/>
            </a:pPr>
            <a:r>
              <a:rPr lang="en-US" sz="3200" dirty="0"/>
              <a:t>Coached by Max Diaz</a:t>
            </a:r>
          </a:p>
          <a:p>
            <a:pPr marL="0" indent="0">
              <a:buNone/>
            </a:pPr>
            <a:endParaRPr lang="en-US" sz="3600" dirty="0"/>
          </a:p>
        </p:txBody>
      </p:sp>
    </p:spTree>
    <p:extLst>
      <p:ext uri="{BB962C8B-B14F-4D97-AF65-F5344CB8AC3E}">
        <p14:creationId xmlns:p14="http://schemas.microsoft.com/office/powerpoint/2010/main" val="4150063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8387E-F988-82B5-EFCD-9E3A22397F98}"/>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F47B77E9-489B-3202-B681-E0F68181682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4A7A326-5FCC-C29B-F148-EAB2B2B2F467}"/>
              </a:ext>
            </a:extLst>
          </p:cNvPr>
          <p:cNvSpPr>
            <a:spLocks noGrp="1"/>
          </p:cNvSpPr>
          <p:nvPr>
            <p:ph type="title"/>
          </p:nvPr>
        </p:nvSpPr>
        <p:spPr>
          <a:xfrm>
            <a:off x="6810703" y="2479044"/>
            <a:ext cx="5381297" cy="1899912"/>
          </a:xfrm>
        </p:spPr>
        <p:txBody>
          <a:bodyPr vert="horz" lIns="91440" tIns="45720" rIns="91440" bIns="45720" rtlCol="0" anchor="ctr">
            <a:normAutofit fontScale="90000"/>
          </a:bodyPr>
          <a:lstStyle/>
          <a:p>
            <a:r>
              <a:rPr lang="en-US" sz="6000" dirty="0"/>
              <a:t>Lincoln Douglas</a:t>
            </a:r>
            <a:br>
              <a:rPr lang="en-US" sz="6000" dirty="0"/>
            </a:br>
            <a:r>
              <a:rPr lang="en-US" sz="4400" dirty="0"/>
              <a:t>Partial Double Octafinals</a:t>
            </a:r>
            <a:endParaRPr lang="en-US" sz="6000" dirty="0"/>
          </a:p>
        </p:txBody>
      </p:sp>
    </p:spTree>
    <p:extLst>
      <p:ext uri="{BB962C8B-B14F-4D97-AF65-F5344CB8AC3E}">
        <p14:creationId xmlns:p14="http://schemas.microsoft.com/office/powerpoint/2010/main" val="1211949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AA5D6-F8D7-9462-3301-C931D4CDB2BB}"/>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F368DB1D-2A2D-0F8E-CCFA-EE91207AAF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BC96FA3-DC46-25D5-4319-53722603DFD8}"/>
              </a:ext>
            </a:extLst>
          </p:cNvPr>
          <p:cNvSpPr>
            <a:spLocks noGrp="1"/>
          </p:cNvSpPr>
          <p:nvPr>
            <p:ph type="title"/>
          </p:nvPr>
        </p:nvSpPr>
        <p:spPr/>
        <p:txBody>
          <a:bodyPr/>
          <a:lstStyle/>
          <a:p>
            <a:r>
              <a:rPr lang="en-US" dirty="0"/>
              <a:t>23</a:t>
            </a:r>
            <a:r>
              <a:rPr lang="en-US" baseline="30000" dirty="0"/>
              <a:t>rd</a:t>
            </a:r>
            <a:r>
              <a:rPr lang="en-US" dirty="0"/>
              <a:t> through 20</a:t>
            </a:r>
            <a:r>
              <a:rPr lang="en-US" baseline="30000" dirty="0"/>
              <a:t>th</a:t>
            </a:r>
            <a:r>
              <a:rPr lang="en-US" dirty="0"/>
              <a:t> </a:t>
            </a:r>
          </a:p>
        </p:txBody>
      </p:sp>
      <p:sp>
        <p:nvSpPr>
          <p:cNvPr id="3" name="Content Placeholder 2">
            <a:extLst>
              <a:ext uri="{FF2B5EF4-FFF2-40B4-BE49-F238E27FC236}">
                <a16:creationId xmlns:a16="http://schemas.microsoft.com/office/drawing/2014/main" id="{8644D5BC-AFA4-9448-DB2F-CC744AAF7DF9}"/>
              </a:ext>
            </a:extLst>
          </p:cNvPr>
          <p:cNvSpPr>
            <a:spLocks noGrp="1"/>
          </p:cNvSpPr>
          <p:nvPr>
            <p:ph sz="half" idx="1"/>
          </p:nvPr>
        </p:nvSpPr>
        <p:spPr/>
        <p:txBody>
          <a:bodyPr>
            <a:normAutofit/>
          </a:bodyPr>
          <a:lstStyle/>
          <a:p>
            <a:pPr marL="0" indent="0">
              <a:buNone/>
            </a:pPr>
            <a:r>
              <a:rPr lang="en-US" dirty="0"/>
              <a:t>23</a:t>
            </a:r>
            <a:r>
              <a:rPr lang="en-US" baseline="30000" dirty="0"/>
              <a:t>rd</a:t>
            </a:r>
            <a:r>
              <a:rPr lang="en-US" dirty="0"/>
              <a:t>: </a:t>
            </a:r>
            <a:r>
              <a:rPr lang="en-GB" dirty="0"/>
              <a:t>Sophie Hao</a:t>
            </a:r>
          </a:p>
          <a:p>
            <a:pPr marL="0" indent="0">
              <a:buNone/>
            </a:pPr>
            <a:r>
              <a:rPr lang="en-US" sz="2000" dirty="0"/>
              <a:t>From The Pingry School in New Jersey</a:t>
            </a:r>
          </a:p>
          <a:p>
            <a:pPr marL="0" indent="0">
              <a:buNone/>
            </a:pPr>
            <a:r>
              <a:rPr lang="en-US" sz="2000" dirty="0"/>
              <a:t>Coached by Ted Corvino</a:t>
            </a:r>
          </a:p>
          <a:p>
            <a:pPr marL="0" indent="0">
              <a:buNone/>
            </a:pPr>
            <a:r>
              <a:rPr lang="en-US" dirty="0"/>
              <a:t>22</a:t>
            </a:r>
            <a:r>
              <a:rPr lang="en-US" baseline="30000" dirty="0"/>
              <a:t>nd</a:t>
            </a:r>
            <a:r>
              <a:rPr lang="en-US" dirty="0"/>
              <a:t>: Ayaan </a:t>
            </a:r>
            <a:r>
              <a:rPr lang="en-US" dirty="0" err="1"/>
              <a:t>Yakoob</a:t>
            </a:r>
            <a:endParaRPr lang="en-GB" dirty="0"/>
          </a:p>
          <a:p>
            <a:pPr marL="0" indent="0">
              <a:buNone/>
            </a:pPr>
            <a:r>
              <a:rPr lang="en-GB" sz="2000" dirty="0"/>
              <a:t>From Strake Jesuit College Preparatory in Texas</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9F26635D-5AE9-9CD8-DB15-82742136C3DA}"/>
              </a:ext>
            </a:extLst>
          </p:cNvPr>
          <p:cNvSpPr>
            <a:spLocks noGrp="1"/>
          </p:cNvSpPr>
          <p:nvPr>
            <p:ph sz="half" idx="2"/>
          </p:nvPr>
        </p:nvSpPr>
        <p:spPr/>
        <p:txBody>
          <a:bodyPr>
            <a:normAutofit/>
          </a:bodyPr>
          <a:lstStyle/>
          <a:p>
            <a:pPr marL="0" indent="0">
              <a:buNone/>
            </a:pPr>
            <a:r>
              <a:rPr lang="en-US" dirty="0"/>
              <a:t>21</a:t>
            </a:r>
            <a:r>
              <a:rPr lang="en-US" baseline="30000" dirty="0"/>
              <a:t>st</a:t>
            </a:r>
            <a:r>
              <a:rPr lang="en-US" dirty="0"/>
              <a:t>: </a:t>
            </a:r>
            <a:r>
              <a:rPr lang="en-GB" dirty="0"/>
              <a:t>Kevin Iwanski</a:t>
            </a:r>
          </a:p>
          <a:p>
            <a:pPr marL="0" indent="0">
              <a:buNone/>
            </a:pPr>
            <a:r>
              <a:rPr lang="en-GB" sz="2000" dirty="0"/>
              <a:t>From Harrison in New York</a:t>
            </a:r>
          </a:p>
          <a:p>
            <a:pPr marL="0" indent="0">
              <a:buNone/>
            </a:pPr>
            <a:r>
              <a:rPr lang="en-GB" sz="2000" dirty="0"/>
              <a:t>Coached by Chetan Hertzig</a:t>
            </a:r>
          </a:p>
          <a:p>
            <a:pPr marL="0" indent="0">
              <a:buNone/>
            </a:pPr>
            <a:r>
              <a:rPr lang="en-US" dirty="0"/>
              <a:t>20</a:t>
            </a:r>
            <a:r>
              <a:rPr lang="en-US" baseline="30000" dirty="0"/>
              <a:t>th</a:t>
            </a:r>
            <a:r>
              <a:rPr lang="en-US" dirty="0"/>
              <a:t>: </a:t>
            </a:r>
            <a:r>
              <a:rPr lang="en-GB" dirty="0"/>
              <a:t>Diego Villareal</a:t>
            </a:r>
          </a:p>
          <a:p>
            <a:pPr marL="0" indent="0">
              <a:buNone/>
            </a:pPr>
            <a:r>
              <a:rPr lang="en-GB" sz="2000" dirty="0"/>
              <a:t>From Strake Jesuit College Preparatory in Texas</a:t>
            </a:r>
          </a:p>
          <a:p>
            <a:pPr marL="0" indent="0">
              <a:buNone/>
            </a:pPr>
            <a:endParaRPr lang="en-GB" dirty="0"/>
          </a:p>
        </p:txBody>
      </p:sp>
    </p:spTree>
    <p:extLst>
      <p:ext uri="{BB962C8B-B14F-4D97-AF65-F5344CB8AC3E}">
        <p14:creationId xmlns:p14="http://schemas.microsoft.com/office/powerpoint/2010/main" val="2638274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D065E-AEE7-628C-7596-C841ED8E11B3}"/>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390DCCDC-BE30-ED22-DB3F-DE82AF5F3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FD1F042-8C10-9934-7951-F471328B8875}"/>
              </a:ext>
            </a:extLst>
          </p:cNvPr>
          <p:cNvSpPr>
            <a:spLocks noGrp="1"/>
          </p:cNvSpPr>
          <p:nvPr>
            <p:ph type="title"/>
          </p:nvPr>
        </p:nvSpPr>
        <p:spPr/>
        <p:txBody>
          <a:bodyPr/>
          <a:lstStyle/>
          <a:p>
            <a:r>
              <a:rPr lang="en-US" dirty="0"/>
              <a:t>19</a:t>
            </a:r>
            <a:r>
              <a:rPr lang="en-US" baseline="30000" dirty="0"/>
              <a:t>th</a:t>
            </a:r>
            <a:r>
              <a:rPr lang="en-US" dirty="0"/>
              <a:t> through 17</a:t>
            </a:r>
            <a:r>
              <a:rPr lang="en-US" baseline="30000" dirty="0"/>
              <a:t>th</a:t>
            </a:r>
            <a:r>
              <a:rPr lang="en-US" dirty="0"/>
              <a:t> </a:t>
            </a:r>
          </a:p>
        </p:txBody>
      </p:sp>
      <p:sp>
        <p:nvSpPr>
          <p:cNvPr id="3" name="Content Placeholder 2">
            <a:extLst>
              <a:ext uri="{FF2B5EF4-FFF2-40B4-BE49-F238E27FC236}">
                <a16:creationId xmlns:a16="http://schemas.microsoft.com/office/drawing/2014/main" id="{BFA53B9A-85A9-AB51-ED90-D8802E6809C8}"/>
              </a:ext>
            </a:extLst>
          </p:cNvPr>
          <p:cNvSpPr>
            <a:spLocks noGrp="1"/>
          </p:cNvSpPr>
          <p:nvPr>
            <p:ph sz="half" idx="1"/>
          </p:nvPr>
        </p:nvSpPr>
        <p:spPr/>
        <p:txBody>
          <a:bodyPr>
            <a:normAutofit/>
          </a:bodyPr>
          <a:lstStyle/>
          <a:p>
            <a:pPr marL="0" indent="0">
              <a:buNone/>
            </a:pPr>
            <a:r>
              <a:rPr lang="en-US" dirty="0"/>
              <a:t>19</a:t>
            </a:r>
            <a:r>
              <a:rPr lang="en-US" baseline="30000" dirty="0"/>
              <a:t>th</a:t>
            </a:r>
            <a:r>
              <a:rPr lang="en-US" dirty="0"/>
              <a:t>: </a:t>
            </a:r>
            <a:r>
              <a:rPr lang="en-GB" dirty="0"/>
              <a:t>Paige Bianchini</a:t>
            </a:r>
          </a:p>
          <a:p>
            <a:pPr marL="0" indent="0">
              <a:buNone/>
            </a:pPr>
            <a:r>
              <a:rPr lang="en-US" sz="2000" dirty="0"/>
              <a:t>From the Harrison in New York</a:t>
            </a:r>
          </a:p>
          <a:p>
            <a:pPr marL="0" indent="0">
              <a:buNone/>
            </a:pPr>
            <a:r>
              <a:rPr lang="en-US" sz="2000" dirty="0"/>
              <a:t>Coached by Chetan Hertzig</a:t>
            </a:r>
          </a:p>
          <a:p>
            <a:pPr marL="0" indent="0">
              <a:buNone/>
            </a:pPr>
            <a:r>
              <a:rPr lang="en-US" dirty="0"/>
              <a:t>18</a:t>
            </a:r>
            <a:r>
              <a:rPr lang="en-US" baseline="30000" dirty="0"/>
              <a:t>th</a:t>
            </a:r>
            <a:r>
              <a:rPr lang="en-US" dirty="0"/>
              <a:t>: </a:t>
            </a:r>
            <a:r>
              <a:rPr lang="en-GB" dirty="0"/>
              <a:t>Owen Reed</a:t>
            </a:r>
          </a:p>
          <a:p>
            <a:pPr marL="0" indent="0">
              <a:buNone/>
            </a:pPr>
            <a:r>
              <a:rPr lang="en-GB" sz="2000" dirty="0"/>
              <a:t>From Washington HS in South Dakota</a:t>
            </a:r>
          </a:p>
          <a:p>
            <a:pPr marL="0" indent="0">
              <a:buNone/>
            </a:pPr>
            <a:r>
              <a:rPr lang="en-GB" sz="2000" dirty="0"/>
              <a:t>Coached by Heather Edmunds Reed and Samuel Markley</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9ACD683C-BB58-A067-9744-B277D3C3DF2D}"/>
              </a:ext>
            </a:extLst>
          </p:cNvPr>
          <p:cNvSpPr>
            <a:spLocks noGrp="1"/>
          </p:cNvSpPr>
          <p:nvPr>
            <p:ph sz="half" idx="2"/>
          </p:nvPr>
        </p:nvSpPr>
        <p:spPr/>
        <p:txBody>
          <a:bodyPr>
            <a:normAutofit/>
          </a:bodyPr>
          <a:lstStyle/>
          <a:p>
            <a:pPr marL="0" indent="0">
              <a:buNone/>
            </a:pPr>
            <a:r>
              <a:rPr lang="en-US" dirty="0"/>
              <a:t>17</a:t>
            </a:r>
            <a:r>
              <a:rPr lang="en-US" baseline="30000" dirty="0"/>
              <a:t>th</a:t>
            </a:r>
            <a:r>
              <a:rPr lang="en-US" dirty="0"/>
              <a:t>: </a:t>
            </a:r>
            <a:r>
              <a:rPr lang="en-GB" dirty="0"/>
              <a:t>Rezin </a:t>
            </a:r>
            <a:r>
              <a:rPr lang="en-GB" dirty="0" err="1"/>
              <a:t>Mwiathi</a:t>
            </a:r>
            <a:endParaRPr lang="en-GB" dirty="0"/>
          </a:p>
          <a:p>
            <a:pPr marL="0" indent="0">
              <a:buNone/>
            </a:pPr>
            <a:r>
              <a:rPr lang="en-GB" sz="2000" dirty="0"/>
              <a:t>From Lincoln Southwest HS in Nebraska</a:t>
            </a:r>
          </a:p>
          <a:p>
            <a:pPr marL="0" indent="0">
              <a:buNone/>
            </a:pPr>
            <a:r>
              <a:rPr lang="en-GB" sz="2000" dirty="0"/>
              <a:t>Coached by Toni Heimes </a:t>
            </a:r>
          </a:p>
          <a:p>
            <a:pPr marL="0" indent="0">
              <a:buNone/>
            </a:pPr>
            <a:endParaRPr lang="en-GB" sz="2000" dirty="0"/>
          </a:p>
          <a:p>
            <a:pPr marL="0" indent="0">
              <a:buNone/>
            </a:pPr>
            <a:endParaRPr lang="en-GB" dirty="0"/>
          </a:p>
        </p:txBody>
      </p:sp>
    </p:spTree>
    <p:extLst>
      <p:ext uri="{BB962C8B-B14F-4D97-AF65-F5344CB8AC3E}">
        <p14:creationId xmlns:p14="http://schemas.microsoft.com/office/powerpoint/2010/main" val="171074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701D8-A433-57A0-736A-1D70A8E8B9B9}"/>
              </a:ext>
            </a:extLst>
          </p:cNvPr>
          <p:cNvSpPr>
            <a:spLocks noGrp="1"/>
          </p:cNvSpPr>
          <p:nvPr>
            <p:ph type="title"/>
          </p:nvPr>
        </p:nvSpPr>
        <p:spPr/>
        <p:txBody>
          <a:bodyPr/>
          <a:lstStyle/>
          <a:p>
            <a:r>
              <a:rPr lang="en-US" dirty="0"/>
              <a:t>The Raskin Friend of Debate Award</a:t>
            </a:r>
          </a:p>
        </p:txBody>
      </p:sp>
      <p:pic>
        <p:nvPicPr>
          <p:cNvPr id="5" name="Picture Placeholder 4">
            <a:extLst>
              <a:ext uri="{FF2B5EF4-FFF2-40B4-BE49-F238E27FC236}">
                <a16:creationId xmlns:a16="http://schemas.microsoft.com/office/drawing/2014/main" id="{DDD720C7-33D3-84BB-F642-3BE952CBBD60}"/>
              </a:ext>
            </a:extLst>
          </p:cNvPr>
          <p:cNvPicPr>
            <a:picLocks noGrp="1" noChangeAspect="1"/>
          </p:cNvPicPr>
          <p:nvPr>
            <p:ph type="pic" idx="1"/>
          </p:nvPr>
        </p:nvPicPr>
        <p:blipFill>
          <a:blip r:embed="rId2"/>
          <a:srcRect t="18806" b="18806"/>
          <a:stretch>
            <a:fillRect/>
          </a:stretch>
        </p:blipFill>
        <p:spPr>
          <a:prstGeom prst="rect">
            <a:avLst/>
          </a:prstGeom>
        </p:spPr>
      </p:pic>
      <p:sp>
        <p:nvSpPr>
          <p:cNvPr id="4" name="Text Placeholder 3">
            <a:extLst>
              <a:ext uri="{FF2B5EF4-FFF2-40B4-BE49-F238E27FC236}">
                <a16:creationId xmlns:a16="http://schemas.microsoft.com/office/drawing/2014/main" id="{B6D131BD-4A0E-EAC3-688C-23D4E52C5F34}"/>
              </a:ext>
            </a:extLst>
          </p:cNvPr>
          <p:cNvSpPr>
            <a:spLocks noGrp="1"/>
          </p:cNvSpPr>
          <p:nvPr>
            <p:ph type="body" sz="half" idx="2"/>
          </p:nvPr>
        </p:nvSpPr>
        <p:spPr/>
        <p:txBody>
          <a:bodyPr>
            <a:normAutofit lnSpcReduction="10000"/>
          </a:bodyPr>
          <a:lstStyle/>
          <a:p>
            <a:r>
              <a:rPr lang="en-US" dirty="0"/>
              <a:t>The Raksin Award is given to a coach, judge, or volunteer that has dedicated themselves to the advancement of debate in high schools. The award is named in honor of Millard North alumni Alex Raksin and his monumental support for debate and the Millard North squad. Raksin’s vision of the life-changing power of debate affirms the essential importance of our activity, and he actively dedicates himself to making debate accessible to as many students as possible.</a:t>
            </a:r>
            <a:br>
              <a:rPr lang="en-US" dirty="0"/>
            </a:br>
            <a:br>
              <a:rPr lang="en-US" dirty="0"/>
            </a:br>
            <a:r>
              <a:rPr lang="en-US" dirty="0"/>
              <a:t>The recipient of this year’s Raskin Friend of Debate Award is Toni L. Heimes, Head Coach for Lincoln Southwest High School in Lincoln, Nebraska. </a:t>
            </a:r>
          </a:p>
        </p:txBody>
      </p:sp>
      <p:pic>
        <p:nvPicPr>
          <p:cNvPr id="7" name="Picture 4" descr="Millard North Baseball">
            <a:extLst>
              <a:ext uri="{FF2B5EF4-FFF2-40B4-BE49-F238E27FC236}">
                <a16:creationId xmlns:a16="http://schemas.microsoft.com/office/drawing/2014/main" id="{C059F8CE-3F2D-BF40-67D2-2B21AABD5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9194" y="5242555"/>
            <a:ext cx="2265123" cy="2265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230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251F7-E091-2C41-8744-2DDC5B02313C}"/>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E62B4030-94EF-A317-B72A-8F04329B42F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472DE8-4488-61F7-0BF2-09C1EE27E32E}"/>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Lincoln Douglas</a:t>
            </a:r>
            <a:r>
              <a:rPr lang="en-US" sz="4400" dirty="0"/>
              <a:t> Octafinals</a:t>
            </a:r>
            <a:endParaRPr lang="en-US" sz="6000" dirty="0"/>
          </a:p>
        </p:txBody>
      </p:sp>
    </p:spTree>
    <p:extLst>
      <p:ext uri="{BB962C8B-B14F-4D97-AF65-F5344CB8AC3E}">
        <p14:creationId xmlns:p14="http://schemas.microsoft.com/office/powerpoint/2010/main" val="2938883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B5B80-927B-F49E-EA33-1E2827B77563}"/>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7585073E-61A3-9BDE-A116-600A886B7E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FACD869-D407-647B-E5A7-1FDF550A5366}"/>
              </a:ext>
            </a:extLst>
          </p:cNvPr>
          <p:cNvSpPr>
            <a:spLocks noGrp="1"/>
          </p:cNvSpPr>
          <p:nvPr>
            <p:ph type="title"/>
          </p:nvPr>
        </p:nvSpPr>
        <p:spPr/>
        <p:txBody>
          <a:bodyPr/>
          <a:lstStyle/>
          <a:p>
            <a:r>
              <a:rPr lang="en-US" dirty="0"/>
              <a:t>16</a:t>
            </a:r>
            <a:r>
              <a:rPr lang="en-US" baseline="30000" dirty="0"/>
              <a:t>th</a:t>
            </a:r>
            <a:r>
              <a:rPr lang="en-US" dirty="0"/>
              <a:t> through 13</a:t>
            </a:r>
            <a:r>
              <a:rPr lang="en-US" baseline="30000" dirty="0"/>
              <a:t>th</a:t>
            </a:r>
            <a:r>
              <a:rPr lang="en-US" dirty="0"/>
              <a:t> </a:t>
            </a:r>
          </a:p>
        </p:txBody>
      </p:sp>
      <p:sp>
        <p:nvSpPr>
          <p:cNvPr id="3" name="Content Placeholder 2">
            <a:extLst>
              <a:ext uri="{FF2B5EF4-FFF2-40B4-BE49-F238E27FC236}">
                <a16:creationId xmlns:a16="http://schemas.microsoft.com/office/drawing/2014/main" id="{FA7A205F-E352-3F27-4429-767A1D30F422}"/>
              </a:ext>
            </a:extLst>
          </p:cNvPr>
          <p:cNvSpPr>
            <a:spLocks noGrp="1"/>
          </p:cNvSpPr>
          <p:nvPr>
            <p:ph sz="half" idx="1"/>
          </p:nvPr>
        </p:nvSpPr>
        <p:spPr/>
        <p:txBody>
          <a:bodyPr>
            <a:normAutofit/>
          </a:bodyPr>
          <a:lstStyle/>
          <a:p>
            <a:pPr marL="0" indent="0">
              <a:buNone/>
            </a:pPr>
            <a:r>
              <a:rPr lang="en-US" dirty="0"/>
              <a:t>16</a:t>
            </a:r>
            <a:r>
              <a:rPr lang="en-US" baseline="30000" dirty="0"/>
              <a:t>th</a:t>
            </a:r>
            <a:r>
              <a:rPr lang="en-US" dirty="0"/>
              <a:t>: </a:t>
            </a:r>
            <a:r>
              <a:rPr lang="en-GB" dirty="0"/>
              <a:t>Albert Cai</a:t>
            </a:r>
          </a:p>
          <a:p>
            <a:pPr marL="0" indent="0">
              <a:buNone/>
            </a:pPr>
            <a:r>
              <a:rPr lang="en-US" sz="2000" dirty="0"/>
              <a:t>From the Barrington High School in Illinois</a:t>
            </a:r>
          </a:p>
          <a:p>
            <a:pPr marL="0" indent="0">
              <a:buNone/>
            </a:pPr>
            <a:r>
              <a:rPr lang="en-US" sz="2000" dirty="0"/>
              <a:t>Coached by Amy Lovi and Megan </a:t>
            </a:r>
            <a:r>
              <a:rPr lang="en-US" sz="2000" dirty="0" err="1"/>
              <a:t>Twadell</a:t>
            </a:r>
            <a:endParaRPr lang="en-US" sz="2000" dirty="0"/>
          </a:p>
          <a:p>
            <a:pPr marL="0" indent="0">
              <a:buNone/>
            </a:pPr>
            <a:r>
              <a:rPr lang="en-US" dirty="0"/>
              <a:t>15</a:t>
            </a:r>
            <a:r>
              <a:rPr lang="en-US" baseline="30000" dirty="0"/>
              <a:t>th</a:t>
            </a:r>
            <a:r>
              <a:rPr lang="en-US" dirty="0"/>
              <a:t>: </a:t>
            </a:r>
            <a:r>
              <a:rPr lang="en-GB" dirty="0"/>
              <a:t>Joseph </a:t>
            </a:r>
            <a:r>
              <a:rPr lang="en-GB" dirty="0" err="1"/>
              <a:t>Assalian</a:t>
            </a:r>
            <a:endParaRPr lang="en-GB" dirty="0"/>
          </a:p>
          <a:p>
            <a:pPr marL="0" indent="0">
              <a:buNone/>
            </a:pPr>
            <a:r>
              <a:rPr lang="en-GB" sz="2000" dirty="0"/>
              <a:t>From Piedmont HS in California</a:t>
            </a:r>
          </a:p>
          <a:p>
            <a:pPr marL="0" indent="0">
              <a:buNone/>
            </a:pPr>
            <a:r>
              <a:rPr lang="en-GB" sz="2000" dirty="0"/>
              <a:t>Coached by Holden Carrillo, Will White, and Eduardo Wolbert</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6FF4B793-7C79-7785-299F-373A47665F40}"/>
              </a:ext>
            </a:extLst>
          </p:cNvPr>
          <p:cNvSpPr>
            <a:spLocks noGrp="1"/>
          </p:cNvSpPr>
          <p:nvPr>
            <p:ph sz="half" idx="2"/>
          </p:nvPr>
        </p:nvSpPr>
        <p:spPr/>
        <p:txBody>
          <a:bodyPr>
            <a:normAutofit/>
          </a:bodyPr>
          <a:lstStyle/>
          <a:p>
            <a:pPr marL="0" indent="0">
              <a:buNone/>
            </a:pPr>
            <a:r>
              <a:rPr lang="en-US" dirty="0"/>
              <a:t>14</a:t>
            </a:r>
            <a:r>
              <a:rPr lang="en-US" baseline="30000" dirty="0"/>
              <a:t>th</a:t>
            </a:r>
            <a:r>
              <a:rPr lang="en-US" dirty="0"/>
              <a:t>: </a:t>
            </a:r>
            <a:r>
              <a:rPr lang="en-GB" dirty="0"/>
              <a:t>James Gong</a:t>
            </a:r>
          </a:p>
          <a:p>
            <a:pPr marL="0" indent="0">
              <a:buNone/>
            </a:pPr>
            <a:r>
              <a:rPr lang="en-GB" sz="2000" dirty="0"/>
              <a:t>From The Hill School in Pennsylvania</a:t>
            </a:r>
          </a:p>
          <a:p>
            <a:pPr marL="0" indent="0">
              <a:buNone/>
            </a:pPr>
            <a:r>
              <a:rPr lang="en-GB" sz="2000" dirty="0"/>
              <a:t>Coached by Nick Malinak</a:t>
            </a:r>
          </a:p>
          <a:p>
            <a:pPr marL="0" indent="0">
              <a:buNone/>
            </a:pPr>
            <a:endParaRPr lang="en-GB" sz="2000" dirty="0"/>
          </a:p>
          <a:p>
            <a:pPr marL="0" indent="0">
              <a:buNone/>
            </a:pPr>
            <a:r>
              <a:rPr lang="en-US" dirty="0"/>
              <a:t>13</a:t>
            </a:r>
            <a:r>
              <a:rPr lang="en-US" baseline="30000" dirty="0"/>
              <a:t>th</a:t>
            </a:r>
            <a:r>
              <a:rPr lang="en-US" dirty="0"/>
              <a:t>: </a:t>
            </a:r>
            <a:r>
              <a:rPr lang="en-GB" dirty="0"/>
              <a:t>Sebastian Engle</a:t>
            </a:r>
          </a:p>
          <a:p>
            <a:pPr marL="0" indent="0">
              <a:buNone/>
            </a:pPr>
            <a:r>
              <a:rPr lang="en-GB" sz="2000" dirty="0"/>
              <a:t>From Harrison in New York</a:t>
            </a:r>
          </a:p>
          <a:p>
            <a:pPr marL="0" indent="0">
              <a:buNone/>
            </a:pPr>
            <a:r>
              <a:rPr lang="en-GB" sz="2000" dirty="0"/>
              <a:t>Coached by Chetan Hertzig</a:t>
            </a:r>
          </a:p>
          <a:p>
            <a:pPr marL="0" indent="0">
              <a:buNone/>
            </a:pPr>
            <a:endParaRPr lang="en-GB" dirty="0"/>
          </a:p>
        </p:txBody>
      </p:sp>
    </p:spTree>
    <p:extLst>
      <p:ext uri="{BB962C8B-B14F-4D97-AF65-F5344CB8AC3E}">
        <p14:creationId xmlns:p14="http://schemas.microsoft.com/office/powerpoint/2010/main" val="23736219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AA094-42B1-3156-1BF7-95E4B78DCD79}"/>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877BDAE5-E5CB-1F56-DC9A-3259FBA020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0435B1E-BCF5-E32A-8F55-D986CDC7BA84}"/>
              </a:ext>
            </a:extLst>
          </p:cNvPr>
          <p:cNvSpPr>
            <a:spLocks noGrp="1"/>
          </p:cNvSpPr>
          <p:nvPr>
            <p:ph type="title"/>
          </p:nvPr>
        </p:nvSpPr>
        <p:spPr/>
        <p:txBody>
          <a:bodyPr/>
          <a:lstStyle/>
          <a:p>
            <a:r>
              <a:rPr lang="en-US" dirty="0"/>
              <a:t>12</a:t>
            </a:r>
            <a:r>
              <a:rPr lang="en-US" baseline="30000" dirty="0"/>
              <a:t>th</a:t>
            </a:r>
            <a:r>
              <a:rPr lang="en-US" dirty="0"/>
              <a:t> through 9</a:t>
            </a:r>
            <a:r>
              <a:rPr lang="en-US" baseline="30000" dirty="0"/>
              <a:t>th</a:t>
            </a:r>
            <a:r>
              <a:rPr lang="en-US" dirty="0"/>
              <a:t> </a:t>
            </a:r>
          </a:p>
        </p:txBody>
      </p:sp>
      <p:sp>
        <p:nvSpPr>
          <p:cNvPr id="3" name="Content Placeholder 2">
            <a:extLst>
              <a:ext uri="{FF2B5EF4-FFF2-40B4-BE49-F238E27FC236}">
                <a16:creationId xmlns:a16="http://schemas.microsoft.com/office/drawing/2014/main" id="{14A00869-2335-8B71-7EEF-150038B12145}"/>
              </a:ext>
            </a:extLst>
          </p:cNvPr>
          <p:cNvSpPr>
            <a:spLocks noGrp="1"/>
          </p:cNvSpPr>
          <p:nvPr>
            <p:ph sz="half" idx="1"/>
          </p:nvPr>
        </p:nvSpPr>
        <p:spPr/>
        <p:txBody>
          <a:bodyPr>
            <a:normAutofit/>
          </a:bodyPr>
          <a:lstStyle/>
          <a:p>
            <a:pPr marL="0" indent="0">
              <a:buNone/>
            </a:pPr>
            <a:r>
              <a:rPr lang="en-US" dirty="0"/>
              <a:t>12</a:t>
            </a:r>
            <a:r>
              <a:rPr lang="en-US" baseline="30000" dirty="0"/>
              <a:t>th</a:t>
            </a:r>
            <a:r>
              <a:rPr lang="en-US" dirty="0"/>
              <a:t>: </a:t>
            </a:r>
            <a:r>
              <a:rPr lang="en-GB" dirty="0" err="1"/>
              <a:t>Sreethan</a:t>
            </a:r>
            <a:r>
              <a:rPr lang="en-GB" dirty="0"/>
              <a:t> Karna</a:t>
            </a:r>
          </a:p>
          <a:p>
            <a:pPr marL="0" indent="0">
              <a:buNone/>
            </a:pPr>
            <a:r>
              <a:rPr lang="en-US" sz="2000" dirty="0"/>
              <a:t>From Southlake Carroll in Texas</a:t>
            </a:r>
          </a:p>
          <a:p>
            <a:pPr marL="0" indent="0">
              <a:buNone/>
            </a:pPr>
            <a:r>
              <a:rPr lang="en-US" sz="2000" dirty="0"/>
              <a:t>Coached by Anthony Brown</a:t>
            </a:r>
          </a:p>
          <a:p>
            <a:pPr marL="0" indent="0">
              <a:buNone/>
            </a:pPr>
            <a:r>
              <a:rPr lang="en-US" dirty="0"/>
              <a:t>11</a:t>
            </a:r>
            <a:r>
              <a:rPr lang="en-US" baseline="30000" dirty="0"/>
              <a:t>th</a:t>
            </a:r>
            <a:r>
              <a:rPr lang="en-US" dirty="0"/>
              <a:t>: </a:t>
            </a:r>
            <a:r>
              <a:rPr lang="en-GB" dirty="0"/>
              <a:t>Michelle Lee</a:t>
            </a:r>
          </a:p>
          <a:p>
            <a:pPr marL="0" indent="0">
              <a:buNone/>
            </a:pPr>
            <a:r>
              <a:rPr lang="en-GB" sz="2000" dirty="0"/>
              <a:t>From The Woodlands High School in Texas</a:t>
            </a:r>
          </a:p>
          <a:p>
            <a:pPr marL="0" indent="0">
              <a:buNone/>
            </a:pPr>
            <a:r>
              <a:rPr lang="en-GB" sz="2000" dirty="0"/>
              <a:t>Coached by Ashley Velasquez and Dodie Spencer</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5877E5EE-8F79-D1F4-EF64-5EDB67BF2B9F}"/>
              </a:ext>
            </a:extLst>
          </p:cNvPr>
          <p:cNvSpPr>
            <a:spLocks noGrp="1"/>
          </p:cNvSpPr>
          <p:nvPr>
            <p:ph sz="half" idx="2"/>
          </p:nvPr>
        </p:nvSpPr>
        <p:spPr/>
        <p:txBody>
          <a:bodyPr>
            <a:normAutofit/>
          </a:bodyPr>
          <a:lstStyle/>
          <a:p>
            <a:pPr marL="0" indent="0">
              <a:buNone/>
            </a:pPr>
            <a:r>
              <a:rPr lang="en-US" dirty="0"/>
              <a:t>10</a:t>
            </a:r>
            <a:r>
              <a:rPr lang="en-US" baseline="30000" dirty="0"/>
              <a:t>th</a:t>
            </a:r>
            <a:r>
              <a:rPr lang="en-US" dirty="0"/>
              <a:t>: </a:t>
            </a:r>
            <a:r>
              <a:rPr lang="en-GB" dirty="0"/>
              <a:t>Alexander Zhang</a:t>
            </a:r>
          </a:p>
          <a:p>
            <a:pPr marL="0" indent="0">
              <a:buNone/>
            </a:pPr>
            <a:r>
              <a:rPr lang="en-GB" sz="2000" dirty="0"/>
              <a:t>From The </a:t>
            </a:r>
            <a:r>
              <a:rPr lang="en-GB" sz="2000" dirty="0" err="1"/>
              <a:t>Awty</a:t>
            </a:r>
            <a:r>
              <a:rPr lang="en-GB" sz="2000" dirty="0"/>
              <a:t> International School in Texas</a:t>
            </a:r>
            <a:br>
              <a:rPr lang="en-GB" sz="2000" dirty="0"/>
            </a:br>
            <a:endParaRPr lang="en-US" dirty="0"/>
          </a:p>
          <a:p>
            <a:pPr marL="0" indent="0">
              <a:buNone/>
            </a:pPr>
            <a:r>
              <a:rPr lang="en-US" dirty="0"/>
              <a:t>9</a:t>
            </a:r>
            <a:r>
              <a:rPr lang="en-US" baseline="30000" dirty="0"/>
              <a:t>th</a:t>
            </a:r>
            <a:r>
              <a:rPr lang="en-US" dirty="0"/>
              <a:t>: </a:t>
            </a:r>
            <a:r>
              <a:rPr lang="en-GB" dirty="0"/>
              <a:t>Isaac Love</a:t>
            </a:r>
          </a:p>
          <a:p>
            <a:pPr marL="0" indent="0">
              <a:buNone/>
            </a:pPr>
            <a:r>
              <a:rPr lang="en-GB" sz="2000" dirty="0"/>
              <a:t>From Flintridge Preparatory in California</a:t>
            </a:r>
          </a:p>
          <a:p>
            <a:pPr marL="0" indent="0">
              <a:buNone/>
            </a:pPr>
            <a:r>
              <a:rPr lang="en-GB" sz="2000" dirty="0"/>
              <a:t>Coached by Nicole Dalton and Maggie Woodward</a:t>
            </a:r>
            <a:endParaRPr lang="en-GB" dirty="0"/>
          </a:p>
        </p:txBody>
      </p:sp>
    </p:spTree>
    <p:extLst>
      <p:ext uri="{BB962C8B-B14F-4D97-AF65-F5344CB8AC3E}">
        <p14:creationId xmlns:p14="http://schemas.microsoft.com/office/powerpoint/2010/main" val="1590302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9F3AC-D39F-7F53-235E-77AE82A58A05}"/>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3BE8A807-1D30-9E72-A6A4-3025BB85833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39AC718-914D-4397-1BB0-0AED91EFB015}"/>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Lincoln Douglas</a:t>
            </a:r>
            <a:r>
              <a:rPr lang="en-US" sz="4400" dirty="0"/>
              <a:t> Quarterfinals</a:t>
            </a:r>
            <a:endParaRPr lang="en-US" sz="6000" dirty="0"/>
          </a:p>
        </p:txBody>
      </p:sp>
    </p:spTree>
    <p:extLst>
      <p:ext uri="{BB962C8B-B14F-4D97-AF65-F5344CB8AC3E}">
        <p14:creationId xmlns:p14="http://schemas.microsoft.com/office/powerpoint/2010/main" val="3829913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15C95-4137-5271-3F61-2031D7FEFE9A}"/>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72303746-7643-E8B4-7AC5-1E35766681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B0D39D6-6685-DC64-34F2-E0B11FBF0D32}"/>
              </a:ext>
            </a:extLst>
          </p:cNvPr>
          <p:cNvSpPr>
            <a:spLocks noGrp="1"/>
          </p:cNvSpPr>
          <p:nvPr>
            <p:ph type="title"/>
          </p:nvPr>
        </p:nvSpPr>
        <p:spPr/>
        <p:txBody>
          <a:bodyPr/>
          <a:lstStyle/>
          <a:p>
            <a:r>
              <a:rPr lang="en-US" dirty="0"/>
              <a:t>8</a:t>
            </a:r>
            <a:r>
              <a:rPr lang="en-US" baseline="30000" dirty="0"/>
              <a:t>th</a:t>
            </a:r>
            <a:r>
              <a:rPr lang="en-US" dirty="0"/>
              <a:t> and 7</a:t>
            </a:r>
            <a:r>
              <a:rPr lang="en-US" baseline="30000" dirty="0"/>
              <a:t>th</a:t>
            </a:r>
            <a:r>
              <a:rPr lang="en-US" dirty="0"/>
              <a:t> </a:t>
            </a:r>
          </a:p>
        </p:txBody>
      </p:sp>
      <p:sp>
        <p:nvSpPr>
          <p:cNvPr id="3" name="Content Placeholder 2">
            <a:extLst>
              <a:ext uri="{FF2B5EF4-FFF2-40B4-BE49-F238E27FC236}">
                <a16:creationId xmlns:a16="http://schemas.microsoft.com/office/drawing/2014/main" id="{55353BEF-9D43-1F0F-9B5B-A6355FED89A0}"/>
              </a:ext>
            </a:extLst>
          </p:cNvPr>
          <p:cNvSpPr>
            <a:spLocks noGrp="1"/>
          </p:cNvSpPr>
          <p:nvPr>
            <p:ph sz="half" idx="1"/>
          </p:nvPr>
        </p:nvSpPr>
        <p:spPr/>
        <p:txBody>
          <a:bodyPr>
            <a:normAutofit/>
          </a:bodyPr>
          <a:lstStyle/>
          <a:p>
            <a:pPr marL="0" indent="0">
              <a:buNone/>
            </a:pPr>
            <a:r>
              <a:rPr lang="en-US" sz="3600" dirty="0"/>
              <a:t>8</a:t>
            </a:r>
            <a:r>
              <a:rPr lang="en-US" sz="3600" baseline="30000" dirty="0"/>
              <a:t>th</a:t>
            </a:r>
            <a:r>
              <a:rPr lang="en-US" sz="3600" dirty="0"/>
              <a:t>: </a:t>
            </a:r>
            <a:r>
              <a:rPr lang="en-GB" sz="3600" dirty="0"/>
              <a:t>Jacob Brace</a:t>
            </a:r>
          </a:p>
          <a:p>
            <a:pPr marL="0" indent="0">
              <a:buNone/>
            </a:pPr>
            <a:r>
              <a:rPr lang="en-US" sz="2400" dirty="0"/>
              <a:t>From City Honors in New York</a:t>
            </a:r>
          </a:p>
          <a:p>
            <a:pPr marL="0" indent="0">
              <a:buNone/>
            </a:pPr>
            <a:r>
              <a:rPr lang="en-US" sz="2400" dirty="0"/>
              <a:t>Coached by Ethan Chen, Dallas Beige </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AB691F8B-EBF2-2A03-96BD-D00FCDA2BC71}"/>
              </a:ext>
            </a:extLst>
          </p:cNvPr>
          <p:cNvSpPr>
            <a:spLocks noGrp="1"/>
          </p:cNvSpPr>
          <p:nvPr>
            <p:ph sz="half" idx="2"/>
          </p:nvPr>
        </p:nvSpPr>
        <p:spPr/>
        <p:txBody>
          <a:bodyPr>
            <a:normAutofit/>
          </a:bodyPr>
          <a:lstStyle/>
          <a:p>
            <a:pPr marL="0" indent="0">
              <a:buNone/>
            </a:pPr>
            <a:r>
              <a:rPr lang="en-US" sz="3600" dirty="0"/>
              <a:t>7</a:t>
            </a:r>
            <a:r>
              <a:rPr lang="en-US" sz="3600" baseline="30000" dirty="0"/>
              <a:t>th</a:t>
            </a:r>
            <a:r>
              <a:rPr lang="en-US" sz="3600" dirty="0"/>
              <a:t>: </a:t>
            </a:r>
            <a:r>
              <a:rPr lang="en-GB" sz="3600" dirty="0"/>
              <a:t>Eric Xiong</a:t>
            </a:r>
          </a:p>
          <a:p>
            <a:pPr marL="0" indent="0">
              <a:buNone/>
            </a:pPr>
            <a:r>
              <a:rPr lang="en-GB" sz="2400" dirty="0"/>
              <a:t>From Strake Jesuit College Preparatory in Texas</a:t>
            </a:r>
            <a:endParaRPr lang="en-GB" sz="3200" dirty="0"/>
          </a:p>
        </p:txBody>
      </p:sp>
    </p:spTree>
    <p:extLst>
      <p:ext uri="{BB962C8B-B14F-4D97-AF65-F5344CB8AC3E}">
        <p14:creationId xmlns:p14="http://schemas.microsoft.com/office/powerpoint/2010/main" val="4218306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C39E8-6531-8278-B1AE-F1EE1C5141E3}"/>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1E051EC6-931D-6ACD-E79A-93FAFACB65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6AC0373-9B6F-13D6-AEF1-A58C066669CC}"/>
              </a:ext>
            </a:extLst>
          </p:cNvPr>
          <p:cNvSpPr>
            <a:spLocks noGrp="1"/>
          </p:cNvSpPr>
          <p:nvPr>
            <p:ph type="title"/>
          </p:nvPr>
        </p:nvSpPr>
        <p:spPr/>
        <p:txBody>
          <a:bodyPr/>
          <a:lstStyle/>
          <a:p>
            <a:r>
              <a:rPr lang="en-US" dirty="0"/>
              <a:t>6</a:t>
            </a:r>
            <a:r>
              <a:rPr lang="en-US" baseline="30000" dirty="0"/>
              <a:t>th</a:t>
            </a:r>
            <a:r>
              <a:rPr lang="en-US" dirty="0"/>
              <a:t> and 5</a:t>
            </a:r>
            <a:r>
              <a:rPr lang="en-US" baseline="30000" dirty="0"/>
              <a:t>th</a:t>
            </a:r>
            <a:r>
              <a:rPr lang="en-US" dirty="0"/>
              <a:t> </a:t>
            </a:r>
          </a:p>
        </p:txBody>
      </p:sp>
      <p:sp>
        <p:nvSpPr>
          <p:cNvPr id="3" name="Content Placeholder 2">
            <a:extLst>
              <a:ext uri="{FF2B5EF4-FFF2-40B4-BE49-F238E27FC236}">
                <a16:creationId xmlns:a16="http://schemas.microsoft.com/office/drawing/2014/main" id="{20B5AFC4-8595-E8B9-E1C9-DA176539D585}"/>
              </a:ext>
            </a:extLst>
          </p:cNvPr>
          <p:cNvSpPr>
            <a:spLocks noGrp="1"/>
          </p:cNvSpPr>
          <p:nvPr>
            <p:ph sz="half" idx="1"/>
          </p:nvPr>
        </p:nvSpPr>
        <p:spPr/>
        <p:txBody>
          <a:bodyPr>
            <a:normAutofit/>
          </a:bodyPr>
          <a:lstStyle/>
          <a:p>
            <a:pPr marL="0" indent="0">
              <a:buNone/>
            </a:pPr>
            <a:r>
              <a:rPr lang="en-US" sz="3600" dirty="0"/>
              <a:t>6</a:t>
            </a:r>
            <a:r>
              <a:rPr lang="en-US" sz="3600" baseline="30000" dirty="0"/>
              <a:t>th</a:t>
            </a:r>
            <a:r>
              <a:rPr lang="en-US" sz="3600" dirty="0"/>
              <a:t>: </a:t>
            </a:r>
            <a:r>
              <a:rPr lang="en-GB" sz="3600" dirty="0"/>
              <a:t>Jordan Blake</a:t>
            </a:r>
          </a:p>
          <a:p>
            <a:pPr marL="0" indent="0">
              <a:buNone/>
            </a:pPr>
            <a:r>
              <a:rPr lang="en-US" sz="2400" dirty="0"/>
              <a:t>From Harrison in New York</a:t>
            </a:r>
          </a:p>
          <a:p>
            <a:pPr marL="0" indent="0">
              <a:buNone/>
            </a:pPr>
            <a:r>
              <a:rPr lang="en-US" sz="2400" dirty="0"/>
              <a:t>Coached by Chetan Hertzig</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7CAA363C-8A1A-769C-39D7-4AF9688A2C53}"/>
              </a:ext>
            </a:extLst>
          </p:cNvPr>
          <p:cNvSpPr>
            <a:spLocks noGrp="1"/>
          </p:cNvSpPr>
          <p:nvPr>
            <p:ph sz="half" idx="2"/>
          </p:nvPr>
        </p:nvSpPr>
        <p:spPr/>
        <p:txBody>
          <a:bodyPr>
            <a:normAutofit/>
          </a:bodyPr>
          <a:lstStyle/>
          <a:p>
            <a:pPr marL="0" indent="0">
              <a:buNone/>
            </a:pPr>
            <a:r>
              <a:rPr lang="en-US" sz="3600" dirty="0"/>
              <a:t>5</a:t>
            </a:r>
            <a:r>
              <a:rPr lang="en-US" sz="3600" baseline="30000" dirty="0"/>
              <a:t>th</a:t>
            </a:r>
            <a:r>
              <a:rPr lang="en-US" sz="3600" dirty="0"/>
              <a:t>: </a:t>
            </a:r>
            <a:r>
              <a:rPr lang="en-GB" sz="3600" dirty="0"/>
              <a:t>Bayne Yoakam</a:t>
            </a:r>
          </a:p>
          <a:p>
            <a:pPr marL="0" indent="0">
              <a:buNone/>
            </a:pPr>
            <a:r>
              <a:rPr lang="en-GB" sz="2400" dirty="0"/>
              <a:t>From Lansing HS in Kansas</a:t>
            </a:r>
          </a:p>
          <a:p>
            <a:pPr marL="0" indent="0">
              <a:buNone/>
            </a:pPr>
            <a:r>
              <a:rPr lang="en-GB" sz="2400" dirty="0"/>
              <a:t>Coached by Natalie Akers, Sarah </a:t>
            </a:r>
            <a:r>
              <a:rPr lang="en-GB" sz="2400" dirty="0" err="1"/>
              <a:t>DaMetz</a:t>
            </a:r>
            <a:r>
              <a:rPr lang="en-GB" sz="2400" dirty="0"/>
              <a:t>, and Allyson Regehr</a:t>
            </a:r>
            <a:endParaRPr lang="en-GB" sz="3200" dirty="0"/>
          </a:p>
        </p:txBody>
      </p:sp>
    </p:spTree>
    <p:extLst>
      <p:ext uri="{BB962C8B-B14F-4D97-AF65-F5344CB8AC3E}">
        <p14:creationId xmlns:p14="http://schemas.microsoft.com/office/powerpoint/2010/main" val="3129646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836EA-7DC1-051B-A762-0A8714129CAA}"/>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7755D9B6-B44E-BE6A-D8E1-B43B7791AFF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FB987C9-C8F7-4963-1920-8F46C3EC441D}"/>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Lincoln Douglas </a:t>
            </a:r>
            <a:r>
              <a:rPr lang="en-US" sz="4400" dirty="0"/>
              <a:t>Semifinals</a:t>
            </a:r>
            <a:endParaRPr lang="en-US" sz="6000" dirty="0"/>
          </a:p>
        </p:txBody>
      </p:sp>
    </p:spTree>
    <p:extLst>
      <p:ext uri="{BB962C8B-B14F-4D97-AF65-F5344CB8AC3E}">
        <p14:creationId xmlns:p14="http://schemas.microsoft.com/office/powerpoint/2010/main" val="3680825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93D51-69A6-2939-09C1-00E5F5F358A3}"/>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08A707EB-3B84-ED05-5B97-F86907A7B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05BD71-1444-2BB1-9B4D-EC010A1EBF1D}"/>
              </a:ext>
            </a:extLst>
          </p:cNvPr>
          <p:cNvSpPr>
            <a:spLocks noGrp="1"/>
          </p:cNvSpPr>
          <p:nvPr>
            <p:ph type="title"/>
          </p:nvPr>
        </p:nvSpPr>
        <p:spPr/>
        <p:txBody>
          <a:bodyPr/>
          <a:lstStyle/>
          <a:p>
            <a:r>
              <a:rPr lang="en-US" dirty="0"/>
              <a:t>Semifinalists</a:t>
            </a:r>
          </a:p>
        </p:txBody>
      </p:sp>
      <p:sp>
        <p:nvSpPr>
          <p:cNvPr id="3" name="Content Placeholder 2">
            <a:extLst>
              <a:ext uri="{FF2B5EF4-FFF2-40B4-BE49-F238E27FC236}">
                <a16:creationId xmlns:a16="http://schemas.microsoft.com/office/drawing/2014/main" id="{5E5C811C-E934-D854-5BF5-33962D560CFE}"/>
              </a:ext>
            </a:extLst>
          </p:cNvPr>
          <p:cNvSpPr>
            <a:spLocks noGrp="1"/>
          </p:cNvSpPr>
          <p:nvPr>
            <p:ph sz="half" idx="1"/>
          </p:nvPr>
        </p:nvSpPr>
        <p:spPr/>
        <p:txBody>
          <a:bodyPr>
            <a:normAutofit/>
          </a:bodyPr>
          <a:lstStyle/>
          <a:p>
            <a:pPr marL="0" indent="0">
              <a:buNone/>
            </a:pPr>
            <a:r>
              <a:rPr lang="en-US" sz="3600" dirty="0"/>
              <a:t>4</a:t>
            </a:r>
            <a:r>
              <a:rPr lang="en-US" sz="3600" baseline="30000" dirty="0"/>
              <a:t>th</a:t>
            </a:r>
            <a:r>
              <a:rPr lang="en-US" sz="3600" dirty="0"/>
              <a:t>: </a:t>
            </a:r>
            <a:r>
              <a:rPr lang="en-GB" sz="3600" dirty="0"/>
              <a:t>Atharv Gandhi</a:t>
            </a:r>
          </a:p>
          <a:p>
            <a:pPr marL="0" indent="0">
              <a:buNone/>
            </a:pPr>
            <a:r>
              <a:rPr lang="en-US" sz="2400" dirty="0"/>
              <a:t>From Harrison in New York</a:t>
            </a:r>
          </a:p>
          <a:p>
            <a:pPr marL="0" indent="0">
              <a:buNone/>
            </a:pPr>
            <a:r>
              <a:rPr lang="en-US" sz="2400" dirty="0"/>
              <a:t>Coached by Chetan Hertzig</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63ED7923-03FD-08DD-69D0-C491BC1C9BC3}"/>
              </a:ext>
            </a:extLst>
          </p:cNvPr>
          <p:cNvSpPr>
            <a:spLocks noGrp="1"/>
          </p:cNvSpPr>
          <p:nvPr>
            <p:ph sz="half" idx="2"/>
          </p:nvPr>
        </p:nvSpPr>
        <p:spPr/>
        <p:txBody>
          <a:bodyPr>
            <a:normAutofit/>
          </a:bodyPr>
          <a:lstStyle/>
          <a:p>
            <a:pPr marL="0" indent="0">
              <a:buNone/>
            </a:pPr>
            <a:r>
              <a:rPr lang="en-US" sz="3600" dirty="0"/>
              <a:t>3</a:t>
            </a:r>
            <a:r>
              <a:rPr lang="en-US" sz="3600" baseline="30000" dirty="0"/>
              <a:t>rd</a:t>
            </a:r>
            <a:r>
              <a:rPr lang="en-US" sz="3600" dirty="0"/>
              <a:t>: </a:t>
            </a:r>
            <a:r>
              <a:rPr lang="en-GB" sz="3600" dirty="0"/>
              <a:t>Claire Bloomingdale</a:t>
            </a:r>
          </a:p>
          <a:p>
            <a:pPr marL="0" indent="0">
              <a:buNone/>
            </a:pPr>
            <a:r>
              <a:rPr lang="en-GB" sz="2400" dirty="0"/>
              <a:t>From Millard North High School in Nebraska</a:t>
            </a:r>
          </a:p>
          <a:p>
            <a:pPr marL="0" indent="0">
              <a:buNone/>
            </a:pPr>
            <a:r>
              <a:rPr lang="en-GB" sz="2400" dirty="0"/>
              <a:t>Coached by Dylan Sutton, Ian Matuszeski, and Benjamin Hoover</a:t>
            </a:r>
            <a:endParaRPr lang="en-GB" sz="3200" dirty="0"/>
          </a:p>
        </p:txBody>
      </p:sp>
    </p:spTree>
    <p:extLst>
      <p:ext uri="{BB962C8B-B14F-4D97-AF65-F5344CB8AC3E}">
        <p14:creationId xmlns:p14="http://schemas.microsoft.com/office/powerpoint/2010/main" val="1036699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F35F8-95F9-7729-ECFC-EA833504797B}"/>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D652B580-5C9C-1E3A-55D7-B28BA380ABA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6A5AE18-AE46-EEDE-4935-9ADA40B0BE64}"/>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Lincoln Douglas </a:t>
            </a:r>
            <a:r>
              <a:rPr lang="en-US" sz="4400" dirty="0"/>
              <a:t>Finals</a:t>
            </a:r>
            <a:endParaRPr lang="en-US" sz="6000" dirty="0"/>
          </a:p>
        </p:txBody>
      </p:sp>
    </p:spTree>
    <p:extLst>
      <p:ext uri="{BB962C8B-B14F-4D97-AF65-F5344CB8AC3E}">
        <p14:creationId xmlns:p14="http://schemas.microsoft.com/office/powerpoint/2010/main" val="34598239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98FFE-5195-262B-C9B5-AA49036962B6}"/>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FBA8B244-6709-A7F7-EA93-1E1F1DD2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3767E3-C218-0754-5DBE-336A77588591}"/>
              </a:ext>
            </a:extLst>
          </p:cNvPr>
          <p:cNvSpPr>
            <a:spLocks noGrp="1"/>
          </p:cNvSpPr>
          <p:nvPr>
            <p:ph type="title"/>
          </p:nvPr>
        </p:nvSpPr>
        <p:spPr/>
        <p:txBody>
          <a:bodyPr/>
          <a:lstStyle/>
          <a:p>
            <a:r>
              <a:rPr lang="en-US" dirty="0"/>
              <a:t>Runner-Up</a:t>
            </a:r>
          </a:p>
        </p:txBody>
      </p:sp>
      <p:sp>
        <p:nvSpPr>
          <p:cNvPr id="3" name="Content Placeholder 2">
            <a:extLst>
              <a:ext uri="{FF2B5EF4-FFF2-40B4-BE49-F238E27FC236}">
                <a16:creationId xmlns:a16="http://schemas.microsoft.com/office/drawing/2014/main" id="{BB9A9F39-113E-1493-D153-8A520CAD5C39}"/>
              </a:ext>
            </a:extLst>
          </p:cNvPr>
          <p:cNvSpPr>
            <a:spLocks noGrp="1"/>
          </p:cNvSpPr>
          <p:nvPr>
            <p:ph idx="1"/>
          </p:nvPr>
        </p:nvSpPr>
        <p:spPr/>
        <p:txBody>
          <a:bodyPr>
            <a:normAutofit/>
          </a:bodyPr>
          <a:lstStyle/>
          <a:p>
            <a:pPr marL="0" indent="0">
              <a:buNone/>
            </a:pPr>
            <a:r>
              <a:rPr lang="en-US" sz="4000" dirty="0"/>
              <a:t>Ibraheem Mushtaq</a:t>
            </a:r>
          </a:p>
          <a:p>
            <a:pPr marL="0" indent="0">
              <a:buNone/>
            </a:pPr>
            <a:endParaRPr lang="en-US" sz="3200" dirty="0"/>
          </a:p>
          <a:p>
            <a:pPr marL="0" indent="0">
              <a:buNone/>
            </a:pPr>
            <a:r>
              <a:rPr lang="en-US" sz="3200" dirty="0"/>
              <a:t>From Southlake Carroll in Texas</a:t>
            </a:r>
          </a:p>
          <a:p>
            <a:pPr marL="0" indent="0">
              <a:buNone/>
            </a:pPr>
            <a:r>
              <a:rPr lang="en-US" sz="3200" dirty="0"/>
              <a:t>Coached by Anthony Brown</a:t>
            </a:r>
          </a:p>
          <a:p>
            <a:pPr marL="0" indent="0">
              <a:buNone/>
            </a:pPr>
            <a:endParaRPr lang="en-US" sz="3600" dirty="0"/>
          </a:p>
        </p:txBody>
      </p:sp>
    </p:spTree>
    <p:extLst>
      <p:ext uri="{BB962C8B-B14F-4D97-AF65-F5344CB8AC3E}">
        <p14:creationId xmlns:p14="http://schemas.microsoft.com/office/powerpoint/2010/main" val="3323977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4D9772A8-500A-F661-4662-B275E27DC7C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073137-13E4-D29F-E151-72E3176F6C7E}"/>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dirty="0"/>
              <a:t>The Milo Cup</a:t>
            </a:r>
          </a:p>
        </p:txBody>
      </p:sp>
      <p:sp>
        <p:nvSpPr>
          <p:cNvPr id="4" name="Text Placeholder 3">
            <a:extLst>
              <a:ext uri="{FF2B5EF4-FFF2-40B4-BE49-F238E27FC236}">
                <a16:creationId xmlns:a16="http://schemas.microsoft.com/office/drawing/2014/main" id="{17F4F7A7-9716-A73D-7CB0-89B8177E1B49}"/>
              </a:ext>
            </a:extLst>
          </p:cNvPr>
          <p:cNvSpPr>
            <a:spLocks noGrp="1"/>
          </p:cNvSpPr>
          <p:nvPr>
            <p:ph type="body" sz="half" idx="2"/>
          </p:nvPr>
        </p:nvSpPr>
        <p:spPr>
          <a:xfrm>
            <a:off x="7531610" y="2434201"/>
            <a:ext cx="3822189" cy="3742762"/>
          </a:xfrm>
        </p:spPr>
        <p:txBody>
          <a:bodyPr vert="horz" lIns="91440" tIns="45720" rIns="91440" bIns="45720" rtlCol="0">
            <a:normAutofit/>
          </a:bodyPr>
          <a:lstStyle/>
          <a:p>
            <a:r>
              <a:rPr lang="en-US" dirty="0"/>
              <a:t>The Milo Cup will be presented to the team that finishes first in sweepstakes in honor of former Millard North debate coach Scott "Milo” Milliken. Mr. Milliken was the coach at MNHS for a stretch of time that covered 3 decades, and under his leadership and tutelage, thousands of students learned, competed, and grew. Mr. Milliken retired in 2014, and it is our privilege to honor his legacy by presenting The Milo Cup as an annual tradition.</a:t>
            </a:r>
          </a:p>
          <a:p>
            <a:pPr indent="-228600">
              <a:buFont typeface="Arial" panose="020B0604020202020204" pitchFamily="34" charset="0"/>
              <a:buChar char="•"/>
            </a:pPr>
            <a:endParaRPr lang="en-US" dirty="0"/>
          </a:p>
          <a:p>
            <a:r>
              <a:rPr lang="en-US" dirty="0"/>
              <a:t>The following slides list the Top 3 Schools for Overall Sweeps. Congratulations to the Champion and all teams!</a:t>
            </a:r>
          </a:p>
        </p:txBody>
      </p:sp>
    </p:spTree>
    <p:extLst>
      <p:ext uri="{BB962C8B-B14F-4D97-AF65-F5344CB8AC3E}">
        <p14:creationId xmlns:p14="http://schemas.microsoft.com/office/powerpoint/2010/main" val="3447316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0FB9-811B-4B8D-F5BA-377B81CA939A}"/>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015EF065-F240-0A59-30F4-F236B3A2D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3597ADD-BA0F-03A5-685B-3BEE15B3F520}"/>
              </a:ext>
            </a:extLst>
          </p:cNvPr>
          <p:cNvSpPr>
            <a:spLocks noGrp="1"/>
          </p:cNvSpPr>
          <p:nvPr>
            <p:ph type="title"/>
          </p:nvPr>
        </p:nvSpPr>
        <p:spPr/>
        <p:txBody>
          <a:bodyPr/>
          <a:lstStyle/>
          <a:p>
            <a:r>
              <a:rPr lang="en-US" dirty="0"/>
              <a:t>Champion</a:t>
            </a:r>
          </a:p>
        </p:txBody>
      </p:sp>
      <p:sp>
        <p:nvSpPr>
          <p:cNvPr id="3" name="Content Placeholder 2">
            <a:extLst>
              <a:ext uri="{FF2B5EF4-FFF2-40B4-BE49-F238E27FC236}">
                <a16:creationId xmlns:a16="http://schemas.microsoft.com/office/drawing/2014/main" id="{75E44B4A-9224-4C86-1097-AEE48252B7D8}"/>
              </a:ext>
            </a:extLst>
          </p:cNvPr>
          <p:cNvSpPr>
            <a:spLocks noGrp="1"/>
          </p:cNvSpPr>
          <p:nvPr>
            <p:ph idx="1"/>
          </p:nvPr>
        </p:nvSpPr>
        <p:spPr/>
        <p:txBody>
          <a:bodyPr>
            <a:normAutofit/>
          </a:bodyPr>
          <a:lstStyle/>
          <a:p>
            <a:pPr marL="0" indent="0">
              <a:buNone/>
            </a:pPr>
            <a:r>
              <a:rPr lang="en-US" sz="4000" dirty="0"/>
              <a:t>Aaron Choi</a:t>
            </a:r>
          </a:p>
          <a:p>
            <a:pPr marL="0" indent="0">
              <a:buNone/>
            </a:pPr>
            <a:endParaRPr lang="en-US" sz="3200" dirty="0"/>
          </a:p>
          <a:p>
            <a:pPr marL="0" indent="0">
              <a:buNone/>
            </a:pPr>
            <a:r>
              <a:rPr lang="en-US" sz="3200" dirty="0"/>
              <a:t>From Northern Valley in New Jersey</a:t>
            </a:r>
          </a:p>
          <a:p>
            <a:pPr marL="0" indent="0">
              <a:buNone/>
            </a:pPr>
            <a:endParaRPr lang="en-US" sz="3600" dirty="0"/>
          </a:p>
        </p:txBody>
      </p:sp>
    </p:spTree>
    <p:extLst>
      <p:ext uri="{BB962C8B-B14F-4D97-AF65-F5344CB8AC3E}">
        <p14:creationId xmlns:p14="http://schemas.microsoft.com/office/powerpoint/2010/main" val="3847419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A2918-5264-E21C-4072-FCF7554CB48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FF7E6B8D-3B21-B0D2-AB83-43EE49EC90B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01F0542-320F-5144-47FB-B7FFD2DE4683}"/>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Policy</a:t>
            </a:r>
            <a:br>
              <a:rPr lang="en-US" sz="6000" dirty="0"/>
            </a:br>
            <a:r>
              <a:rPr lang="en-US" sz="4400" dirty="0"/>
              <a:t>Semifinals</a:t>
            </a:r>
            <a:endParaRPr lang="en-US" sz="6000" dirty="0"/>
          </a:p>
        </p:txBody>
      </p:sp>
    </p:spTree>
    <p:extLst>
      <p:ext uri="{BB962C8B-B14F-4D97-AF65-F5344CB8AC3E}">
        <p14:creationId xmlns:p14="http://schemas.microsoft.com/office/powerpoint/2010/main" val="11556171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0C0A7-D4E8-38F9-5287-496D2E3F516C}"/>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D2A53C25-D57C-0A45-64F0-4CE587770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D52548-4ACF-3296-679B-09543B13D935}"/>
              </a:ext>
            </a:extLst>
          </p:cNvPr>
          <p:cNvSpPr>
            <a:spLocks noGrp="1"/>
          </p:cNvSpPr>
          <p:nvPr>
            <p:ph type="title"/>
          </p:nvPr>
        </p:nvSpPr>
        <p:spPr/>
        <p:txBody>
          <a:bodyPr/>
          <a:lstStyle/>
          <a:p>
            <a:r>
              <a:rPr lang="en-US" dirty="0"/>
              <a:t>Semifinalist</a:t>
            </a:r>
          </a:p>
        </p:txBody>
      </p:sp>
      <p:sp>
        <p:nvSpPr>
          <p:cNvPr id="3" name="Content Placeholder 2">
            <a:extLst>
              <a:ext uri="{FF2B5EF4-FFF2-40B4-BE49-F238E27FC236}">
                <a16:creationId xmlns:a16="http://schemas.microsoft.com/office/drawing/2014/main" id="{9E3A4989-C1B6-F2B5-62A0-C9C2A85C6E21}"/>
              </a:ext>
            </a:extLst>
          </p:cNvPr>
          <p:cNvSpPr>
            <a:spLocks noGrp="1"/>
          </p:cNvSpPr>
          <p:nvPr>
            <p:ph sz="half" idx="1"/>
          </p:nvPr>
        </p:nvSpPr>
        <p:spPr>
          <a:xfrm>
            <a:off x="2891222" y="2413794"/>
            <a:ext cx="7073461" cy="4351338"/>
          </a:xfrm>
        </p:spPr>
        <p:txBody>
          <a:bodyPr>
            <a:normAutofit/>
          </a:bodyPr>
          <a:lstStyle/>
          <a:p>
            <a:pPr marL="0" indent="0">
              <a:buNone/>
            </a:pPr>
            <a:r>
              <a:rPr lang="en-US" sz="3600" dirty="0"/>
              <a:t>3</a:t>
            </a:r>
            <a:r>
              <a:rPr lang="en-US" sz="3600" baseline="30000" dirty="0"/>
              <a:t>rd</a:t>
            </a:r>
            <a:r>
              <a:rPr lang="en-US" sz="3600" dirty="0"/>
              <a:t>: </a:t>
            </a:r>
            <a:r>
              <a:rPr lang="en-GB" sz="3600" dirty="0"/>
              <a:t>Siena Hom &amp; Chloe Qian</a:t>
            </a:r>
          </a:p>
          <a:p>
            <a:pPr marL="0" indent="0">
              <a:buNone/>
            </a:pPr>
            <a:r>
              <a:rPr lang="en-US" sz="2400" dirty="0"/>
              <a:t>From The Bronx High School of Science in New York</a:t>
            </a:r>
          </a:p>
          <a:p>
            <a:pPr marL="0" indent="0">
              <a:buNone/>
            </a:pPr>
            <a:r>
              <a:rPr lang="en-US" sz="2400" dirty="0"/>
              <a:t>Coached by Timothy Huth, Tracy Brown, Eleanor Coufos, Jack Booth, and Zach Dyar</a:t>
            </a:r>
          </a:p>
          <a:p>
            <a:pPr marL="0" indent="0">
              <a:buNone/>
            </a:pPr>
            <a:endParaRPr lang="en-GB" dirty="0"/>
          </a:p>
          <a:p>
            <a:pPr marL="0" indent="0">
              <a:buNone/>
            </a:pPr>
            <a:r>
              <a:rPr lang="en-GB" sz="1800" dirty="0"/>
              <a:t>(Walked Over by Same School)</a:t>
            </a:r>
          </a:p>
          <a:p>
            <a:pPr marL="0" indent="0">
              <a:buNone/>
            </a:pPr>
            <a:endParaRPr lang="en-US" dirty="0"/>
          </a:p>
        </p:txBody>
      </p:sp>
    </p:spTree>
    <p:extLst>
      <p:ext uri="{BB962C8B-B14F-4D97-AF65-F5344CB8AC3E}">
        <p14:creationId xmlns:p14="http://schemas.microsoft.com/office/powerpoint/2010/main" val="2291595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0F1E-523B-1259-6190-47E25BD7B50D}"/>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2FD312E0-4525-2BFE-5C9E-6968296FD48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EF2E0C3-BC78-859A-E507-2FAF17327519}"/>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Policy</a:t>
            </a:r>
            <a:br>
              <a:rPr lang="en-US" sz="6000" dirty="0"/>
            </a:br>
            <a:r>
              <a:rPr lang="en-US" sz="4400" dirty="0"/>
              <a:t>Finals</a:t>
            </a:r>
            <a:endParaRPr lang="en-US" sz="6000" dirty="0"/>
          </a:p>
        </p:txBody>
      </p:sp>
    </p:spTree>
    <p:extLst>
      <p:ext uri="{BB962C8B-B14F-4D97-AF65-F5344CB8AC3E}">
        <p14:creationId xmlns:p14="http://schemas.microsoft.com/office/powerpoint/2010/main" val="1160157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781BF-140D-3A10-E5B6-0D28739DF725}"/>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C0CB6807-7BB2-7F6E-3EE4-F961F50F2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23D3843-6214-4186-BAB1-3096213AC215}"/>
              </a:ext>
            </a:extLst>
          </p:cNvPr>
          <p:cNvSpPr>
            <a:spLocks noGrp="1"/>
          </p:cNvSpPr>
          <p:nvPr>
            <p:ph type="title"/>
          </p:nvPr>
        </p:nvSpPr>
        <p:spPr/>
        <p:txBody>
          <a:bodyPr/>
          <a:lstStyle/>
          <a:p>
            <a:r>
              <a:rPr lang="en-US" dirty="0"/>
              <a:t>Runner-Up</a:t>
            </a:r>
          </a:p>
        </p:txBody>
      </p:sp>
      <p:sp>
        <p:nvSpPr>
          <p:cNvPr id="3" name="Content Placeholder 2">
            <a:extLst>
              <a:ext uri="{FF2B5EF4-FFF2-40B4-BE49-F238E27FC236}">
                <a16:creationId xmlns:a16="http://schemas.microsoft.com/office/drawing/2014/main" id="{B743AEF5-204F-1817-3B05-A2FD6C15C3F3}"/>
              </a:ext>
            </a:extLst>
          </p:cNvPr>
          <p:cNvSpPr>
            <a:spLocks noGrp="1"/>
          </p:cNvSpPr>
          <p:nvPr>
            <p:ph idx="1"/>
          </p:nvPr>
        </p:nvSpPr>
        <p:spPr/>
        <p:txBody>
          <a:bodyPr>
            <a:normAutofit/>
          </a:bodyPr>
          <a:lstStyle/>
          <a:p>
            <a:pPr marL="0" indent="0">
              <a:buNone/>
            </a:pPr>
            <a:r>
              <a:rPr lang="en-US" sz="4000" dirty="0"/>
              <a:t>Jed Anglo &amp; Jay </a:t>
            </a:r>
            <a:r>
              <a:rPr lang="en-US" sz="4000" dirty="0" err="1"/>
              <a:t>Sarvaiya</a:t>
            </a:r>
            <a:endParaRPr lang="en-US" sz="4000" dirty="0"/>
          </a:p>
          <a:p>
            <a:pPr marL="0" indent="0">
              <a:buNone/>
            </a:pPr>
            <a:endParaRPr lang="en-US" sz="3200" dirty="0"/>
          </a:p>
          <a:p>
            <a:pPr marL="0" indent="0">
              <a:buNone/>
            </a:pPr>
            <a:r>
              <a:rPr lang="en-US" sz="3200" dirty="0"/>
              <a:t>From The Bronx High School of Science in New York</a:t>
            </a:r>
          </a:p>
          <a:p>
            <a:pPr marL="0" indent="0">
              <a:buNone/>
            </a:pPr>
            <a:r>
              <a:rPr lang="en-US" sz="3200" dirty="0"/>
              <a:t>Coached by Timothy Huth, Tracy Brown, Eleanor Coufos, Jack Booth, and Zach Dyar</a:t>
            </a:r>
          </a:p>
          <a:p>
            <a:pPr marL="0" indent="0">
              <a:buNone/>
            </a:pPr>
            <a:endParaRPr lang="en-US" sz="3600" dirty="0"/>
          </a:p>
        </p:txBody>
      </p:sp>
    </p:spTree>
    <p:extLst>
      <p:ext uri="{BB962C8B-B14F-4D97-AF65-F5344CB8AC3E}">
        <p14:creationId xmlns:p14="http://schemas.microsoft.com/office/powerpoint/2010/main" val="2254403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66E74-9972-FCCD-A838-809AA65EFCD2}"/>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5281A349-4997-4A1E-647E-1E583AF38A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BFCA926-63B1-D656-E0A8-899741435BA0}"/>
              </a:ext>
            </a:extLst>
          </p:cNvPr>
          <p:cNvSpPr>
            <a:spLocks noGrp="1"/>
          </p:cNvSpPr>
          <p:nvPr>
            <p:ph type="title"/>
          </p:nvPr>
        </p:nvSpPr>
        <p:spPr/>
        <p:txBody>
          <a:bodyPr/>
          <a:lstStyle/>
          <a:p>
            <a:r>
              <a:rPr lang="en-US" dirty="0"/>
              <a:t>Champion</a:t>
            </a:r>
          </a:p>
        </p:txBody>
      </p:sp>
      <p:sp>
        <p:nvSpPr>
          <p:cNvPr id="3" name="Content Placeholder 2">
            <a:extLst>
              <a:ext uri="{FF2B5EF4-FFF2-40B4-BE49-F238E27FC236}">
                <a16:creationId xmlns:a16="http://schemas.microsoft.com/office/drawing/2014/main" id="{8C8BE094-16E6-5C7E-42D0-9F30F4E9E5F8}"/>
              </a:ext>
            </a:extLst>
          </p:cNvPr>
          <p:cNvSpPr>
            <a:spLocks noGrp="1"/>
          </p:cNvSpPr>
          <p:nvPr>
            <p:ph idx="1"/>
          </p:nvPr>
        </p:nvSpPr>
        <p:spPr/>
        <p:txBody>
          <a:bodyPr>
            <a:normAutofit/>
          </a:bodyPr>
          <a:lstStyle/>
          <a:p>
            <a:pPr marL="0" indent="0">
              <a:buNone/>
            </a:pPr>
            <a:r>
              <a:rPr lang="en-US" sz="4000" dirty="0"/>
              <a:t>James Yu &amp; Emery Jobst</a:t>
            </a:r>
          </a:p>
          <a:p>
            <a:pPr marL="0" indent="0">
              <a:buNone/>
            </a:pPr>
            <a:endParaRPr lang="en-US" sz="3200" dirty="0"/>
          </a:p>
          <a:p>
            <a:pPr marL="0" indent="0">
              <a:buNone/>
            </a:pPr>
            <a:r>
              <a:rPr lang="en-US" sz="3200" dirty="0"/>
              <a:t>From Lincoln East High School in Nebraska</a:t>
            </a:r>
          </a:p>
          <a:p>
            <a:pPr marL="0" indent="0">
              <a:buNone/>
            </a:pPr>
            <a:r>
              <a:rPr lang="en-US" sz="3200" dirty="0"/>
              <a:t>Coached by John Holen and Jesse Nguyen </a:t>
            </a:r>
          </a:p>
          <a:p>
            <a:pPr marL="0" indent="0">
              <a:buNone/>
            </a:pPr>
            <a:endParaRPr lang="en-US" sz="3600" dirty="0"/>
          </a:p>
        </p:txBody>
      </p:sp>
    </p:spTree>
    <p:extLst>
      <p:ext uri="{BB962C8B-B14F-4D97-AF65-F5344CB8AC3E}">
        <p14:creationId xmlns:p14="http://schemas.microsoft.com/office/powerpoint/2010/main" val="2678315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64129-B422-9595-A906-B3C19E2204F2}"/>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587A6EED-4EE5-A309-2F70-CC6AE75EAE5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EE0ED0-5DAF-B2BE-4304-189ABBFB2C62}"/>
              </a:ext>
            </a:extLst>
          </p:cNvPr>
          <p:cNvSpPr>
            <a:spLocks noGrp="1"/>
          </p:cNvSpPr>
          <p:nvPr>
            <p:ph type="title"/>
          </p:nvPr>
        </p:nvSpPr>
        <p:spPr>
          <a:xfrm>
            <a:off x="5570483" y="2479044"/>
            <a:ext cx="6621517" cy="1899912"/>
          </a:xfrm>
        </p:spPr>
        <p:txBody>
          <a:bodyPr vert="horz" lIns="91440" tIns="45720" rIns="91440" bIns="45720" rtlCol="0" anchor="ctr">
            <a:normAutofit fontScale="90000"/>
          </a:bodyPr>
          <a:lstStyle/>
          <a:p>
            <a:r>
              <a:rPr lang="en-US" sz="6000" dirty="0"/>
              <a:t>Congressional Debate</a:t>
            </a:r>
            <a:br>
              <a:rPr lang="en-US" sz="6000" dirty="0"/>
            </a:br>
            <a:r>
              <a:rPr lang="en-US" sz="4400" dirty="0"/>
              <a:t>Semifinals</a:t>
            </a:r>
            <a:endParaRPr lang="en-US" sz="6000" dirty="0"/>
          </a:p>
        </p:txBody>
      </p:sp>
    </p:spTree>
    <p:extLst>
      <p:ext uri="{BB962C8B-B14F-4D97-AF65-F5344CB8AC3E}">
        <p14:creationId xmlns:p14="http://schemas.microsoft.com/office/powerpoint/2010/main" val="2511066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A668A-527F-C854-7859-7A3E6264E3A8}"/>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697C2801-02B1-0053-28FE-1215BE8F25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905D36-DFCA-06B9-D304-CE455F3C22D9}"/>
              </a:ext>
            </a:extLst>
          </p:cNvPr>
          <p:cNvSpPr>
            <a:spLocks noGrp="1"/>
          </p:cNvSpPr>
          <p:nvPr>
            <p:ph type="title"/>
          </p:nvPr>
        </p:nvSpPr>
        <p:spPr/>
        <p:txBody>
          <a:bodyPr/>
          <a:lstStyle/>
          <a:p>
            <a:r>
              <a:rPr lang="en-US" dirty="0"/>
              <a:t>18</a:t>
            </a:r>
            <a:r>
              <a:rPr lang="en-US" baseline="30000" dirty="0"/>
              <a:t>th</a:t>
            </a:r>
            <a:r>
              <a:rPr lang="en-US" dirty="0"/>
              <a:t> through 15</a:t>
            </a:r>
            <a:r>
              <a:rPr lang="en-US" baseline="30000" dirty="0"/>
              <a:t>th</a:t>
            </a:r>
            <a:r>
              <a:rPr lang="en-US" dirty="0"/>
              <a:t> </a:t>
            </a:r>
          </a:p>
        </p:txBody>
      </p:sp>
      <p:sp>
        <p:nvSpPr>
          <p:cNvPr id="3" name="Content Placeholder 2">
            <a:extLst>
              <a:ext uri="{FF2B5EF4-FFF2-40B4-BE49-F238E27FC236}">
                <a16:creationId xmlns:a16="http://schemas.microsoft.com/office/drawing/2014/main" id="{EF651590-D5F2-D75F-02A7-611FA0CA0643}"/>
              </a:ext>
            </a:extLst>
          </p:cNvPr>
          <p:cNvSpPr>
            <a:spLocks noGrp="1"/>
          </p:cNvSpPr>
          <p:nvPr>
            <p:ph sz="half" idx="1"/>
          </p:nvPr>
        </p:nvSpPr>
        <p:spPr/>
        <p:txBody>
          <a:bodyPr>
            <a:normAutofit/>
          </a:bodyPr>
          <a:lstStyle/>
          <a:p>
            <a:pPr marL="0" indent="0">
              <a:buNone/>
            </a:pPr>
            <a:r>
              <a:rPr lang="en-US" dirty="0"/>
              <a:t>18</a:t>
            </a:r>
            <a:r>
              <a:rPr lang="en-US" baseline="30000" dirty="0"/>
              <a:t>th</a:t>
            </a:r>
            <a:r>
              <a:rPr lang="en-US" dirty="0"/>
              <a:t>: </a:t>
            </a:r>
            <a:r>
              <a:rPr lang="en-GB" dirty="0"/>
              <a:t>Ella Recker</a:t>
            </a:r>
          </a:p>
          <a:p>
            <a:pPr marL="0" indent="0">
              <a:buNone/>
            </a:pPr>
            <a:r>
              <a:rPr lang="en-US" sz="2000" dirty="0"/>
              <a:t>From Lincoln East HS in Nebraska</a:t>
            </a:r>
          </a:p>
          <a:p>
            <a:pPr marL="0" indent="0">
              <a:buNone/>
            </a:pPr>
            <a:r>
              <a:rPr lang="en-US" sz="2000" dirty="0"/>
              <a:t>Coached by John Holen and Skyler Stefanski</a:t>
            </a:r>
          </a:p>
          <a:p>
            <a:pPr marL="0" indent="0">
              <a:buNone/>
            </a:pPr>
            <a:r>
              <a:rPr lang="en-US" dirty="0"/>
              <a:t>17</a:t>
            </a:r>
            <a:r>
              <a:rPr lang="en-US" baseline="30000" dirty="0"/>
              <a:t>th</a:t>
            </a:r>
            <a:r>
              <a:rPr lang="en-US" dirty="0"/>
              <a:t>: </a:t>
            </a:r>
            <a:r>
              <a:rPr lang="en-GB" dirty="0"/>
              <a:t>Tristan Saathoff-Salas</a:t>
            </a:r>
          </a:p>
          <a:p>
            <a:pPr marL="0" indent="0">
              <a:buNone/>
            </a:pPr>
            <a:r>
              <a:rPr lang="en-US" sz="2000" dirty="0"/>
              <a:t>From Lincoln East HS in Nebraska</a:t>
            </a:r>
          </a:p>
          <a:p>
            <a:pPr marL="0" indent="0">
              <a:buNone/>
            </a:pPr>
            <a:r>
              <a:rPr lang="en-US" sz="2000" dirty="0"/>
              <a:t>Coached by John Holen and Skyler Stefanski</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871B62F7-B0BA-B5BB-F284-51DD69B999B2}"/>
              </a:ext>
            </a:extLst>
          </p:cNvPr>
          <p:cNvSpPr>
            <a:spLocks noGrp="1"/>
          </p:cNvSpPr>
          <p:nvPr>
            <p:ph sz="half" idx="2"/>
          </p:nvPr>
        </p:nvSpPr>
        <p:spPr/>
        <p:txBody>
          <a:bodyPr>
            <a:normAutofit/>
          </a:bodyPr>
          <a:lstStyle/>
          <a:p>
            <a:pPr marL="0" indent="0">
              <a:buNone/>
            </a:pPr>
            <a:r>
              <a:rPr lang="en-US" dirty="0"/>
              <a:t>16</a:t>
            </a:r>
            <a:r>
              <a:rPr lang="en-US" baseline="30000" dirty="0"/>
              <a:t>th</a:t>
            </a:r>
            <a:r>
              <a:rPr lang="en-US" dirty="0"/>
              <a:t>: </a:t>
            </a:r>
            <a:r>
              <a:rPr lang="en-GB" dirty="0"/>
              <a:t>Christian Williamson</a:t>
            </a:r>
          </a:p>
          <a:p>
            <a:pPr marL="0" indent="0">
              <a:buNone/>
            </a:pPr>
            <a:r>
              <a:rPr lang="en-GB" sz="2000" dirty="0"/>
              <a:t>From Loyola High School in California</a:t>
            </a:r>
          </a:p>
          <a:p>
            <a:pPr marL="0" indent="0">
              <a:buNone/>
            </a:pPr>
            <a:endParaRPr lang="en-GB" sz="2000" dirty="0"/>
          </a:p>
          <a:p>
            <a:pPr marL="0" indent="0">
              <a:buNone/>
            </a:pPr>
            <a:r>
              <a:rPr lang="en-US" dirty="0"/>
              <a:t>15</a:t>
            </a:r>
            <a:r>
              <a:rPr lang="en-US" baseline="30000" dirty="0"/>
              <a:t>th</a:t>
            </a:r>
            <a:r>
              <a:rPr lang="en-US" dirty="0"/>
              <a:t>: </a:t>
            </a:r>
            <a:r>
              <a:rPr lang="en-GB" dirty="0"/>
              <a:t>Charles Harvey</a:t>
            </a:r>
          </a:p>
          <a:p>
            <a:pPr marL="0" indent="0">
              <a:buNone/>
            </a:pPr>
            <a:r>
              <a:rPr lang="en-GB" sz="2000" dirty="0"/>
              <a:t>From Loyola High School in California</a:t>
            </a:r>
          </a:p>
          <a:p>
            <a:pPr marL="0" indent="0">
              <a:buNone/>
            </a:pPr>
            <a:endParaRPr lang="en-GB" dirty="0"/>
          </a:p>
        </p:txBody>
      </p:sp>
    </p:spTree>
    <p:extLst>
      <p:ext uri="{BB962C8B-B14F-4D97-AF65-F5344CB8AC3E}">
        <p14:creationId xmlns:p14="http://schemas.microsoft.com/office/powerpoint/2010/main" val="23691104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85213-CF04-491A-4EE2-EF051B28B342}"/>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F188E1E6-80E5-2BE8-6B29-81C63B39F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6D98FF3-6615-E792-CBD7-CC4F63FCBAFA}"/>
              </a:ext>
            </a:extLst>
          </p:cNvPr>
          <p:cNvSpPr>
            <a:spLocks noGrp="1"/>
          </p:cNvSpPr>
          <p:nvPr>
            <p:ph type="title"/>
          </p:nvPr>
        </p:nvSpPr>
        <p:spPr/>
        <p:txBody>
          <a:bodyPr/>
          <a:lstStyle/>
          <a:p>
            <a:r>
              <a:rPr lang="en-US" dirty="0"/>
              <a:t>14</a:t>
            </a:r>
            <a:r>
              <a:rPr lang="en-US" baseline="30000" dirty="0"/>
              <a:t>th</a:t>
            </a:r>
            <a:r>
              <a:rPr lang="en-US" dirty="0"/>
              <a:t> through 11</a:t>
            </a:r>
            <a:r>
              <a:rPr lang="en-US" baseline="30000" dirty="0"/>
              <a:t>th</a:t>
            </a:r>
            <a:r>
              <a:rPr lang="en-US" dirty="0"/>
              <a:t> </a:t>
            </a:r>
          </a:p>
        </p:txBody>
      </p:sp>
      <p:sp>
        <p:nvSpPr>
          <p:cNvPr id="3" name="Content Placeholder 2">
            <a:extLst>
              <a:ext uri="{FF2B5EF4-FFF2-40B4-BE49-F238E27FC236}">
                <a16:creationId xmlns:a16="http://schemas.microsoft.com/office/drawing/2014/main" id="{5A3D6ACC-048E-F8A8-421F-B3D1C0111849}"/>
              </a:ext>
            </a:extLst>
          </p:cNvPr>
          <p:cNvSpPr>
            <a:spLocks noGrp="1"/>
          </p:cNvSpPr>
          <p:nvPr>
            <p:ph sz="half" idx="1"/>
          </p:nvPr>
        </p:nvSpPr>
        <p:spPr/>
        <p:txBody>
          <a:bodyPr>
            <a:normAutofit/>
          </a:bodyPr>
          <a:lstStyle/>
          <a:p>
            <a:pPr marL="0" indent="0">
              <a:buNone/>
            </a:pPr>
            <a:r>
              <a:rPr lang="en-US" dirty="0"/>
              <a:t>14</a:t>
            </a:r>
            <a:r>
              <a:rPr lang="en-US" baseline="30000" dirty="0"/>
              <a:t>th</a:t>
            </a:r>
            <a:r>
              <a:rPr lang="en-US" dirty="0"/>
              <a:t>: </a:t>
            </a:r>
            <a:r>
              <a:rPr lang="en-GB" dirty="0"/>
              <a:t>Cora Jones</a:t>
            </a:r>
          </a:p>
          <a:p>
            <a:pPr marL="0" indent="0">
              <a:buNone/>
            </a:pPr>
            <a:r>
              <a:rPr lang="en-US" sz="2000" dirty="0"/>
              <a:t>From Lincoln East HS in Nebraska</a:t>
            </a:r>
          </a:p>
          <a:p>
            <a:pPr marL="0" indent="0">
              <a:buNone/>
            </a:pPr>
            <a:r>
              <a:rPr lang="en-US" sz="2000" dirty="0"/>
              <a:t>Coached by John Holen and Skyler Stefanski</a:t>
            </a:r>
          </a:p>
          <a:p>
            <a:pPr marL="0" indent="0">
              <a:buNone/>
            </a:pPr>
            <a:r>
              <a:rPr lang="en-US" dirty="0"/>
              <a:t>13</a:t>
            </a:r>
            <a:r>
              <a:rPr lang="en-US" baseline="30000" dirty="0"/>
              <a:t>th</a:t>
            </a:r>
            <a:r>
              <a:rPr lang="en-US" dirty="0"/>
              <a:t>: </a:t>
            </a:r>
            <a:r>
              <a:rPr lang="en-GB" dirty="0"/>
              <a:t>Rolando Tomasini</a:t>
            </a:r>
          </a:p>
          <a:p>
            <a:pPr marL="0" indent="0">
              <a:buNone/>
            </a:pPr>
            <a:r>
              <a:rPr lang="en-GB" sz="2000" dirty="0"/>
              <a:t>From Western High School in Florida</a:t>
            </a:r>
          </a:p>
          <a:p>
            <a:pPr marL="0" indent="0">
              <a:buNone/>
            </a:pPr>
            <a:r>
              <a:rPr lang="en-GB" sz="2000" dirty="0"/>
              <a:t>Coached by Brian Lynn</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3BA0D2F7-A12E-8D22-0E6F-88769B68E8EF}"/>
              </a:ext>
            </a:extLst>
          </p:cNvPr>
          <p:cNvSpPr>
            <a:spLocks noGrp="1"/>
          </p:cNvSpPr>
          <p:nvPr>
            <p:ph sz="half" idx="2"/>
          </p:nvPr>
        </p:nvSpPr>
        <p:spPr/>
        <p:txBody>
          <a:bodyPr>
            <a:normAutofit/>
          </a:bodyPr>
          <a:lstStyle/>
          <a:p>
            <a:pPr marL="0" indent="0">
              <a:buNone/>
            </a:pPr>
            <a:r>
              <a:rPr lang="en-US" dirty="0"/>
              <a:t>12</a:t>
            </a:r>
            <a:r>
              <a:rPr lang="en-US" baseline="30000" dirty="0"/>
              <a:t>th</a:t>
            </a:r>
            <a:r>
              <a:rPr lang="en-US" dirty="0"/>
              <a:t>: </a:t>
            </a:r>
            <a:r>
              <a:rPr lang="en-GB" dirty="0"/>
              <a:t>Yena Oh</a:t>
            </a:r>
          </a:p>
          <a:p>
            <a:pPr marL="0" indent="0">
              <a:buNone/>
            </a:pPr>
            <a:r>
              <a:rPr lang="en-GB" sz="2000" dirty="0"/>
              <a:t>From The Bronx High School of Science in New York</a:t>
            </a:r>
          </a:p>
          <a:p>
            <a:pPr marL="0" indent="0">
              <a:buNone/>
            </a:pPr>
            <a:r>
              <a:rPr lang="en-GB" sz="2000" dirty="0"/>
              <a:t>Coached by Timothy Huth, Tracy Brown, Eleanor Coufos, Jack Booth, and Zach Dyar</a:t>
            </a:r>
          </a:p>
          <a:p>
            <a:pPr marL="0" indent="0">
              <a:buNone/>
            </a:pPr>
            <a:r>
              <a:rPr lang="en-US" dirty="0"/>
              <a:t>11</a:t>
            </a:r>
            <a:r>
              <a:rPr lang="en-US" baseline="30000" dirty="0"/>
              <a:t>th</a:t>
            </a:r>
            <a:r>
              <a:rPr lang="en-US" dirty="0"/>
              <a:t>: Alejandro Zepeda</a:t>
            </a:r>
          </a:p>
          <a:p>
            <a:pPr marL="0" indent="0">
              <a:buNone/>
            </a:pPr>
            <a:r>
              <a:rPr lang="en-GB" sz="2000" dirty="0"/>
              <a:t>From Loyola High School in California</a:t>
            </a:r>
          </a:p>
          <a:p>
            <a:pPr marL="0" indent="0">
              <a:buNone/>
            </a:pPr>
            <a:endParaRPr lang="en-GB" dirty="0"/>
          </a:p>
        </p:txBody>
      </p:sp>
    </p:spTree>
    <p:extLst>
      <p:ext uri="{BB962C8B-B14F-4D97-AF65-F5344CB8AC3E}">
        <p14:creationId xmlns:p14="http://schemas.microsoft.com/office/powerpoint/2010/main" val="4179051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ABBBD-BAC5-E85B-BB23-ABE01F151A7A}"/>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7FE8B5C1-683F-7F1E-B181-2E154760831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7861ADA-34D7-DE6C-74D2-60F9220D52C4}"/>
              </a:ext>
            </a:extLst>
          </p:cNvPr>
          <p:cNvSpPr>
            <a:spLocks noGrp="1"/>
          </p:cNvSpPr>
          <p:nvPr>
            <p:ph type="title"/>
          </p:nvPr>
        </p:nvSpPr>
        <p:spPr>
          <a:xfrm>
            <a:off x="5570483" y="2479044"/>
            <a:ext cx="6621517" cy="1899912"/>
          </a:xfrm>
        </p:spPr>
        <p:txBody>
          <a:bodyPr vert="horz" lIns="91440" tIns="45720" rIns="91440" bIns="45720" rtlCol="0" anchor="ctr">
            <a:normAutofit fontScale="90000"/>
          </a:bodyPr>
          <a:lstStyle/>
          <a:p>
            <a:r>
              <a:rPr lang="en-US" sz="6000" dirty="0"/>
              <a:t>Congressional Debate</a:t>
            </a:r>
            <a:br>
              <a:rPr lang="en-US" sz="6000" dirty="0"/>
            </a:br>
            <a:r>
              <a:rPr lang="en-US" sz="4400" dirty="0"/>
              <a:t>Finals</a:t>
            </a:r>
            <a:endParaRPr lang="en-US" sz="6000" dirty="0"/>
          </a:p>
        </p:txBody>
      </p:sp>
    </p:spTree>
    <p:extLst>
      <p:ext uri="{BB962C8B-B14F-4D97-AF65-F5344CB8AC3E}">
        <p14:creationId xmlns:p14="http://schemas.microsoft.com/office/powerpoint/2010/main" val="4033786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6E633-4481-4697-3EE9-9339911D8C0D}"/>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0681FFE3-E0BF-B351-4558-DA3A3AFFE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F48922-6424-3AF1-FB4F-6F6AB8E0ABC7}"/>
              </a:ext>
            </a:extLst>
          </p:cNvPr>
          <p:cNvSpPr>
            <a:spLocks noGrp="1"/>
          </p:cNvSpPr>
          <p:nvPr>
            <p:ph type="title"/>
          </p:nvPr>
        </p:nvSpPr>
        <p:spPr/>
        <p:txBody>
          <a:bodyPr/>
          <a:lstStyle/>
          <a:p>
            <a:r>
              <a:rPr lang="en-US" dirty="0"/>
              <a:t>Third Place</a:t>
            </a:r>
          </a:p>
        </p:txBody>
      </p:sp>
      <p:sp>
        <p:nvSpPr>
          <p:cNvPr id="3" name="Content Placeholder 2">
            <a:extLst>
              <a:ext uri="{FF2B5EF4-FFF2-40B4-BE49-F238E27FC236}">
                <a16:creationId xmlns:a16="http://schemas.microsoft.com/office/drawing/2014/main" id="{845EC4A1-4B23-BBDB-4F16-CB49205A7408}"/>
              </a:ext>
            </a:extLst>
          </p:cNvPr>
          <p:cNvSpPr>
            <a:spLocks noGrp="1"/>
          </p:cNvSpPr>
          <p:nvPr>
            <p:ph idx="1"/>
          </p:nvPr>
        </p:nvSpPr>
        <p:spPr/>
        <p:txBody>
          <a:bodyPr>
            <a:normAutofit/>
          </a:bodyPr>
          <a:lstStyle/>
          <a:p>
            <a:pPr marL="0" indent="0">
              <a:buNone/>
            </a:pPr>
            <a:r>
              <a:rPr lang="en-US" sz="4000" dirty="0"/>
              <a:t>Strake Jesuit College Preparatory</a:t>
            </a:r>
          </a:p>
          <a:p>
            <a:pPr marL="0" indent="0">
              <a:buNone/>
            </a:pPr>
            <a:endParaRPr lang="en-US" sz="3200" dirty="0"/>
          </a:p>
          <a:p>
            <a:pPr marL="0" indent="0">
              <a:buNone/>
            </a:pPr>
            <a:r>
              <a:rPr lang="en-US" sz="3200" dirty="0"/>
              <a:t>From Houston, Texas</a:t>
            </a:r>
          </a:p>
          <a:p>
            <a:pPr marL="0" indent="0">
              <a:buNone/>
            </a:pPr>
            <a:endParaRPr lang="en-US" sz="3200" dirty="0"/>
          </a:p>
          <a:p>
            <a:pPr marL="0" indent="0">
              <a:buNone/>
            </a:pPr>
            <a:r>
              <a:rPr lang="en-US" sz="3200" dirty="0"/>
              <a:t>Coached by Jerry Crist, Murvin Auzenne, Brock Scheller, Jennifer Jumalon, Travis Smith, Peter Turrentine, Christ Castillo, Frank Lieggi, and Lynn Chen</a:t>
            </a:r>
          </a:p>
          <a:p>
            <a:pPr marL="0" indent="0">
              <a:buNone/>
            </a:pPr>
            <a:endParaRPr lang="en-US" sz="3600" dirty="0"/>
          </a:p>
        </p:txBody>
      </p:sp>
    </p:spTree>
    <p:extLst>
      <p:ext uri="{BB962C8B-B14F-4D97-AF65-F5344CB8AC3E}">
        <p14:creationId xmlns:p14="http://schemas.microsoft.com/office/powerpoint/2010/main" val="3979834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660C-C996-E85E-32DD-E777A4319779}"/>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B721FBB4-5002-EDFA-0DD7-83DD7F115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67F2BBF-978F-B768-BF51-06730D1378CA}"/>
              </a:ext>
            </a:extLst>
          </p:cNvPr>
          <p:cNvSpPr>
            <a:spLocks noGrp="1"/>
          </p:cNvSpPr>
          <p:nvPr>
            <p:ph type="title"/>
          </p:nvPr>
        </p:nvSpPr>
        <p:spPr/>
        <p:txBody>
          <a:bodyPr/>
          <a:lstStyle/>
          <a:p>
            <a:r>
              <a:rPr lang="en-US" dirty="0"/>
              <a:t>10</a:t>
            </a:r>
            <a:r>
              <a:rPr lang="en-US" baseline="30000" dirty="0"/>
              <a:t>th</a:t>
            </a:r>
            <a:r>
              <a:rPr lang="en-US" dirty="0"/>
              <a:t> through 7</a:t>
            </a:r>
            <a:r>
              <a:rPr lang="en-US" baseline="30000" dirty="0"/>
              <a:t>th</a:t>
            </a:r>
            <a:r>
              <a:rPr lang="en-US" dirty="0"/>
              <a:t> </a:t>
            </a:r>
          </a:p>
        </p:txBody>
      </p:sp>
      <p:sp>
        <p:nvSpPr>
          <p:cNvPr id="3" name="Content Placeholder 2">
            <a:extLst>
              <a:ext uri="{FF2B5EF4-FFF2-40B4-BE49-F238E27FC236}">
                <a16:creationId xmlns:a16="http://schemas.microsoft.com/office/drawing/2014/main" id="{A526FDBE-357B-C196-4DAE-F503B5A5D4A7}"/>
              </a:ext>
            </a:extLst>
          </p:cNvPr>
          <p:cNvSpPr>
            <a:spLocks noGrp="1"/>
          </p:cNvSpPr>
          <p:nvPr>
            <p:ph sz="half" idx="1"/>
          </p:nvPr>
        </p:nvSpPr>
        <p:spPr/>
        <p:txBody>
          <a:bodyPr>
            <a:normAutofit/>
          </a:bodyPr>
          <a:lstStyle/>
          <a:p>
            <a:pPr marL="0" indent="0">
              <a:buNone/>
            </a:pPr>
            <a:r>
              <a:rPr lang="en-US" dirty="0"/>
              <a:t>10</a:t>
            </a:r>
            <a:r>
              <a:rPr lang="en-US" baseline="30000" dirty="0"/>
              <a:t>th</a:t>
            </a:r>
            <a:r>
              <a:rPr lang="en-US" dirty="0"/>
              <a:t>: </a:t>
            </a:r>
            <a:r>
              <a:rPr lang="en-GB" dirty="0"/>
              <a:t>Alexis Jamal</a:t>
            </a:r>
          </a:p>
          <a:p>
            <a:pPr marL="0" indent="0">
              <a:buNone/>
            </a:pPr>
            <a:r>
              <a:rPr lang="en-US" sz="2000" dirty="0"/>
              <a:t>From Millard North High School in Nebraska</a:t>
            </a:r>
          </a:p>
          <a:p>
            <a:pPr marL="0" indent="0">
              <a:buNone/>
            </a:pPr>
            <a:r>
              <a:rPr lang="en-US" sz="2000" dirty="0"/>
              <a:t>Coached by Dylan Sutton and Amrit Ammanamanchi</a:t>
            </a:r>
          </a:p>
          <a:p>
            <a:pPr marL="0" indent="0">
              <a:buNone/>
            </a:pPr>
            <a:r>
              <a:rPr lang="en-US" dirty="0"/>
              <a:t>9</a:t>
            </a:r>
            <a:r>
              <a:rPr lang="en-US" baseline="30000" dirty="0"/>
              <a:t>th</a:t>
            </a:r>
            <a:r>
              <a:rPr lang="en-US" dirty="0"/>
              <a:t>: </a:t>
            </a:r>
            <a:r>
              <a:rPr lang="en-GB" dirty="0"/>
              <a:t>Pramiti </a:t>
            </a:r>
            <a:r>
              <a:rPr lang="en-GB" dirty="0" err="1"/>
              <a:t>Paraskar</a:t>
            </a:r>
            <a:endParaRPr lang="en-GB" dirty="0"/>
          </a:p>
          <a:p>
            <a:pPr marL="0" indent="0">
              <a:buNone/>
            </a:pPr>
            <a:r>
              <a:rPr lang="en-US" sz="2000" dirty="0"/>
              <a:t>From Texas Academy of Mathematics and Science in Texas</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4981B54B-FDCB-7177-9B03-F5FEC2A75E0D}"/>
              </a:ext>
            </a:extLst>
          </p:cNvPr>
          <p:cNvSpPr>
            <a:spLocks noGrp="1"/>
          </p:cNvSpPr>
          <p:nvPr>
            <p:ph sz="half" idx="2"/>
          </p:nvPr>
        </p:nvSpPr>
        <p:spPr/>
        <p:txBody>
          <a:bodyPr>
            <a:normAutofit/>
          </a:bodyPr>
          <a:lstStyle/>
          <a:p>
            <a:pPr marL="0" indent="0">
              <a:buNone/>
            </a:pPr>
            <a:r>
              <a:rPr lang="en-US" dirty="0"/>
              <a:t>8</a:t>
            </a:r>
            <a:r>
              <a:rPr lang="en-US" baseline="30000" dirty="0"/>
              <a:t>th</a:t>
            </a:r>
            <a:r>
              <a:rPr lang="en-US" dirty="0"/>
              <a:t>: </a:t>
            </a:r>
            <a:r>
              <a:rPr lang="en-GB" dirty="0"/>
              <a:t>Jackson Lynch</a:t>
            </a:r>
          </a:p>
          <a:p>
            <a:pPr marL="0" indent="0">
              <a:buNone/>
            </a:pPr>
            <a:r>
              <a:rPr lang="en-US" sz="2000" dirty="0"/>
              <a:t>From Lincoln East HS in Nebraska</a:t>
            </a:r>
          </a:p>
          <a:p>
            <a:pPr marL="0" indent="0">
              <a:buNone/>
            </a:pPr>
            <a:r>
              <a:rPr lang="en-US" sz="2000" dirty="0"/>
              <a:t>Coached by John Holen and Skyler Stefanski</a:t>
            </a:r>
            <a:endParaRPr lang="en-GB" sz="2000" dirty="0"/>
          </a:p>
          <a:p>
            <a:pPr marL="0" indent="0">
              <a:buNone/>
            </a:pPr>
            <a:r>
              <a:rPr lang="en-US" dirty="0"/>
              <a:t>7</a:t>
            </a:r>
            <a:r>
              <a:rPr lang="en-US" baseline="30000" dirty="0"/>
              <a:t>th</a:t>
            </a:r>
            <a:r>
              <a:rPr lang="en-US" dirty="0"/>
              <a:t>: </a:t>
            </a:r>
            <a:r>
              <a:rPr lang="en-GB" dirty="0"/>
              <a:t>Arush </a:t>
            </a:r>
            <a:r>
              <a:rPr lang="en-GB" dirty="0" err="1"/>
              <a:t>Mandhare</a:t>
            </a:r>
            <a:endParaRPr lang="en-GB" dirty="0"/>
          </a:p>
          <a:p>
            <a:pPr marL="0" indent="0">
              <a:buNone/>
            </a:pPr>
            <a:r>
              <a:rPr lang="en-US" sz="2000" dirty="0"/>
              <a:t>From Cary Academy in North Carolina</a:t>
            </a:r>
          </a:p>
          <a:p>
            <a:pPr marL="0" indent="0">
              <a:buNone/>
            </a:pPr>
            <a:r>
              <a:rPr lang="en-US" sz="2000" dirty="0"/>
              <a:t>Coached by Richard J. </a:t>
            </a:r>
            <a:r>
              <a:rPr lang="en-US" sz="2000" dirty="0" err="1"/>
              <a:t>Pellicciotta</a:t>
            </a:r>
            <a:r>
              <a:rPr lang="en-US" sz="2000" dirty="0"/>
              <a:t>, Willie Warren, Caleb Horowitz, Paxton Sheppard, Caleb Chen, Adam Levin, and Diya </a:t>
            </a:r>
            <a:r>
              <a:rPr lang="en-US" sz="2000" dirty="0" err="1"/>
              <a:t>Kaleh</a:t>
            </a:r>
            <a:endParaRPr lang="en-GB" dirty="0"/>
          </a:p>
        </p:txBody>
      </p:sp>
    </p:spTree>
    <p:extLst>
      <p:ext uri="{BB962C8B-B14F-4D97-AF65-F5344CB8AC3E}">
        <p14:creationId xmlns:p14="http://schemas.microsoft.com/office/powerpoint/2010/main" val="1159817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ADD0E-8B18-08AD-C8EB-769BCDB9894E}"/>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D62823D7-687D-01BE-9C24-E742CB1AF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B79D710-A14A-E8B1-8064-0D1E663D2781}"/>
              </a:ext>
            </a:extLst>
          </p:cNvPr>
          <p:cNvSpPr>
            <a:spLocks noGrp="1"/>
          </p:cNvSpPr>
          <p:nvPr>
            <p:ph type="title"/>
          </p:nvPr>
        </p:nvSpPr>
        <p:spPr/>
        <p:txBody>
          <a:bodyPr/>
          <a:lstStyle/>
          <a:p>
            <a:r>
              <a:rPr lang="en-US" dirty="0"/>
              <a:t>6</a:t>
            </a:r>
            <a:r>
              <a:rPr lang="en-US" baseline="30000" dirty="0"/>
              <a:t>th</a:t>
            </a:r>
            <a:r>
              <a:rPr lang="en-US" dirty="0"/>
              <a:t> and 5</a:t>
            </a:r>
            <a:r>
              <a:rPr lang="en-US" baseline="30000" dirty="0"/>
              <a:t>th</a:t>
            </a:r>
            <a:r>
              <a:rPr lang="en-US" dirty="0"/>
              <a:t> </a:t>
            </a:r>
          </a:p>
        </p:txBody>
      </p:sp>
      <p:sp>
        <p:nvSpPr>
          <p:cNvPr id="3" name="Content Placeholder 2">
            <a:extLst>
              <a:ext uri="{FF2B5EF4-FFF2-40B4-BE49-F238E27FC236}">
                <a16:creationId xmlns:a16="http://schemas.microsoft.com/office/drawing/2014/main" id="{33E55D44-80D4-2943-54E3-0B105F7C71E4}"/>
              </a:ext>
            </a:extLst>
          </p:cNvPr>
          <p:cNvSpPr>
            <a:spLocks noGrp="1"/>
          </p:cNvSpPr>
          <p:nvPr>
            <p:ph sz="half" idx="1"/>
          </p:nvPr>
        </p:nvSpPr>
        <p:spPr/>
        <p:txBody>
          <a:bodyPr>
            <a:normAutofit/>
          </a:bodyPr>
          <a:lstStyle/>
          <a:p>
            <a:pPr marL="0" indent="0">
              <a:buNone/>
            </a:pPr>
            <a:r>
              <a:rPr lang="en-US" sz="3600" dirty="0"/>
              <a:t>6</a:t>
            </a:r>
            <a:r>
              <a:rPr lang="en-US" sz="3600" baseline="30000" dirty="0"/>
              <a:t>th</a:t>
            </a:r>
            <a:r>
              <a:rPr lang="en-US" sz="3600" dirty="0"/>
              <a:t>: </a:t>
            </a:r>
            <a:r>
              <a:rPr lang="en-GB" sz="3600" dirty="0" err="1"/>
              <a:t>Zitian</a:t>
            </a:r>
            <a:r>
              <a:rPr lang="en-GB" sz="3600" dirty="0"/>
              <a:t> Qiao</a:t>
            </a:r>
          </a:p>
          <a:p>
            <a:pPr marL="0" indent="0">
              <a:buNone/>
            </a:pPr>
            <a:r>
              <a:rPr lang="en-US" sz="2400" dirty="0"/>
              <a:t>From The Village High School in Texas</a:t>
            </a:r>
          </a:p>
          <a:p>
            <a:pPr marL="0" indent="0">
              <a:buNone/>
            </a:pPr>
            <a:r>
              <a:rPr lang="en-US" sz="2400" dirty="0"/>
              <a:t>Coached by Heather Huffman</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752526F3-65D1-2E08-777B-6AFFF47B0474}"/>
              </a:ext>
            </a:extLst>
          </p:cNvPr>
          <p:cNvSpPr>
            <a:spLocks noGrp="1"/>
          </p:cNvSpPr>
          <p:nvPr>
            <p:ph sz="half" idx="2"/>
          </p:nvPr>
        </p:nvSpPr>
        <p:spPr>
          <a:xfrm>
            <a:off x="6172199" y="1825625"/>
            <a:ext cx="5305097" cy="4351338"/>
          </a:xfrm>
        </p:spPr>
        <p:txBody>
          <a:bodyPr>
            <a:normAutofit/>
          </a:bodyPr>
          <a:lstStyle/>
          <a:p>
            <a:pPr marL="0" indent="0">
              <a:buNone/>
            </a:pPr>
            <a:r>
              <a:rPr lang="en-US" sz="3600" dirty="0"/>
              <a:t>5</a:t>
            </a:r>
            <a:r>
              <a:rPr lang="en-US" sz="3600" baseline="30000" dirty="0"/>
              <a:t>th</a:t>
            </a:r>
            <a:r>
              <a:rPr lang="en-US" sz="3600" dirty="0"/>
              <a:t>: </a:t>
            </a:r>
            <a:r>
              <a:rPr lang="en-GB" sz="3600" dirty="0"/>
              <a:t>Cesar Duran-Oropeza</a:t>
            </a:r>
          </a:p>
          <a:p>
            <a:pPr marL="0" indent="0">
              <a:buNone/>
            </a:pPr>
            <a:r>
              <a:rPr lang="en-GB" sz="2400" dirty="0"/>
              <a:t>From Dowling Catholic HS in Iowa</a:t>
            </a:r>
          </a:p>
          <a:p>
            <a:pPr marL="0" indent="0">
              <a:buNone/>
            </a:pPr>
            <a:r>
              <a:rPr lang="en-GB" sz="2400" dirty="0"/>
              <a:t>Coached by Simon Sheaff</a:t>
            </a:r>
            <a:endParaRPr lang="en-GB" sz="3200" dirty="0"/>
          </a:p>
        </p:txBody>
      </p:sp>
    </p:spTree>
    <p:extLst>
      <p:ext uri="{BB962C8B-B14F-4D97-AF65-F5344CB8AC3E}">
        <p14:creationId xmlns:p14="http://schemas.microsoft.com/office/powerpoint/2010/main" val="41690929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769F1-CA7C-D84B-7EA9-9D87ECDC3D4E}"/>
            </a:ext>
          </a:extLst>
        </p:cNvPr>
        <p:cNvGrpSpPr/>
        <p:nvPr/>
      </p:nvGrpSpPr>
      <p:grpSpPr>
        <a:xfrm>
          <a:off x="0" y="0"/>
          <a:ext cx="0" cy="0"/>
          <a:chOff x="0" y="0"/>
          <a:chExt cx="0" cy="0"/>
        </a:xfrm>
      </p:grpSpPr>
      <p:pic>
        <p:nvPicPr>
          <p:cNvPr id="5" name="Picture 4" descr="Millard North Baseball">
            <a:extLst>
              <a:ext uri="{FF2B5EF4-FFF2-40B4-BE49-F238E27FC236}">
                <a16:creationId xmlns:a16="http://schemas.microsoft.com/office/drawing/2014/main" id="{DEBB9904-B48C-A3B0-E9B5-BFDF582BA4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7D1220C-0608-0DC2-68FA-41E9ED47458C}"/>
              </a:ext>
            </a:extLst>
          </p:cNvPr>
          <p:cNvSpPr>
            <a:spLocks noGrp="1"/>
          </p:cNvSpPr>
          <p:nvPr>
            <p:ph type="title"/>
          </p:nvPr>
        </p:nvSpPr>
        <p:spPr/>
        <p:txBody>
          <a:bodyPr/>
          <a:lstStyle/>
          <a:p>
            <a:r>
              <a:rPr lang="en-US" dirty="0"/>
              <a:t>4</a:t>
            </a:r>
            <a:r>
              <a:rPr lang="en-US" baseline="30000" dirty="0"/>
              <a:t>th</a:t>
            </a:r>
            <a:r>
              <a:rPr lang="en-US" dirty="0"/>
              <a:t> and 3</a:t>
            </a:r>
            <a:r>
              <a:rPr lang="en-US" baseline="30000" dirty="0"/>
              <a:t>rd</a:t>
            </a:r>
            <a:r>
              <a:rPr lang="en-US" dirty="0"/>
              <a:t> </a:t>
            </a:r>
          </a:p>
        </p:txBody>
      </p:sp>
      <p:sp>
        <p:nvSpPr>
          <p:cNvPr id="3" name="Content Placeholder 2">
            <a:extLst>
              <a:ext uri="{FF2B5EF4-FFF2-40B4-BE49-F238E27FC236}">
                <a16:creationId xmlns:a16="http://schemas.microsoft.com/office/drawing/2014/main" id="{3ED43CC7-82FC-3E5E-4094-10DE6D897B97}"/>
              </a:ext>
            </a:extLst>
          </p:cNvPr>
          <p:cNvSpPr>
            <a:spLocks noGrp="1"/>
          </p:cNvSpPr>
          <p:nvPr>
            <p:ph sz="half" idx="1"/>
          </p:nvPr>
        </p:nvSpPr>
        <p:spPr/>
        <p:txBody>
          <a:bodyPr>
            <a:normAutofit/>
          </a:bodyPr>
          <a:lstStyle/>
          <a:p>
            <a:pPr marL="0" indent="0">
              <a:buNone/>
            </a:pPr>
            <a:r>
              <a:rPr lang="en-US" sz="3600" dirty="0"/>
              <a:t>4</a:t>
            </a:r>
            <a:r>
              <a:rPr lang="en-US" sz="3600" baseline="30000" dirty="0"/>
              <a:t>th</a:t>
            </a:r>
            <a:r>
              <a:rPr lang="en-US" sz="3600" dirty="0"/>
              <a:t>: </a:t>
            </a:r>
            <a:r>
              <a:rPr lang="en-GB" sz="3600" dirty="0"/>
              <a:t>Apollo Grimes</a:t>
            </a:r>
          </a:p>
          <a:p>
            <a:pPr marL="0" indent="0">
              <a:buNone/>
            </a:pPr>
            <a:r>
              <a:rPr lang="en-US" sz="2400" dirty="0"/>
              <a:t>From Stratford Preparatory High School in California</a:t>
            </a:r>
          </a:p>
          <a:p>
            <a:pPr marL="0" indent="0">
              <a:buNone/>
            </a:pPr>
            <a:r>
              <a:rPr lang="en-US" sz="2400" dirty="0"/>
              <a:t>Coached by Marvin Pascua, Frank Garcia, and Ming Mou</a:t>
            </a:r>
          </a:p>
          <a:p>
            <a:pPr marL="0" indent="0">
              <a:buNone/>
            </a:pPr>
            <a:endParaRPr lang="en-GB" dirty="0"/>
          </a:p>
          <a:p>
            <a:pPr marL="0" indent="0">
              <a:buNone/>
            </a:pPr>
            <a:endParaRPr lang="en-US" dirty="0"/>
          </a:p>
        </p:txBody>
      </p:sp>
      <p:sp>
        <p:nvSpPr>
          <p:cNvPr id="4" name="Content Placeholder 3">
            <a:extLst>
              <a:ext uri="{FF2B5EF4-FFF2-40B4-BE49-F238E27FC236}">
                <a16:creationId xmlns:a16="http://schemas.microsoft.com/office/drawing/2014/main" id="{A9191A71-0EB9-D808-F12F-4E5922A55B5A}"/>
              </a:ext>
            </a:extLst>
          </p:cNvPr>
          <p:cNvSpPr>
            <a:spLocks noGrp="1"/>
          </p:cNvSpPr>
          <p:nvPr>
            <p:ph sz="half" idx="2"/>
          </p:nvPr>
        </p:nvSpPr>
        <p:spPr>
          <a:xfrm>
            <a:off x="6172199" y="1825625"/>
            <a:ext cx="5305097" cy="4351338"/>
          </a:xfrm>
        </p:spPr>
        <p:txBody>
          <a:bodyPr>
            <a:normAutofit/>
          </a:bodyPr>
          <a:lstStyle/>
          <a:p>
            <a:pPr marL="0" indent="0">
              <a:buNone/>
            </a:pPr>
            <a:r>
              <a:rPr lang="en-US" sz="3600" dirty="0"/>
              <a:t>3</a:t>
            </a:r>
            <a:r>
              <a:rPr lang="en-US" sz="3600" baseline="30000" dirty="0"/>
              <a:t>rd</a:t>
            </a:r>
            <a:r>
              <a:rPr lang="en-US" sz="3600" dirty="0"/>
              <a:t>: </a:t>
            </a:r>
            <a:r>
              <a:rPr lang="en-GB" sz="3600" dirty="0"/>
              <a:t>Isabelle D’Mello</a:t>
            </a:r>
          </a:p>
          <a:p>
            <a:pPr marL="0" indent="0">
              <a:buNone/>
            </a:pPr>
            <a:r>
              <a:rPr lang="en-GB" sz="2400" dirty="0"/>
              <a:t>From Clovis North High School in California</a:t>
            </a:r>
          </a:p>
          <a:p>
            <a:pPr marL="0" indent="0">
              <a:buNone/>
            </a:pPr>
            <a:r>
              <a:rPr lang="en-GB" sz="2400" dirty="0"/>
              <a:t>Coached by Chad Hayden</a:t>
            </a:r>
            <a:endParaRPr lang="en-GB" sz="3200" dirty="0"/>
          </a:p>
        </p:txBody>
      </p:sp>
    </p:spTree>
    <p:extLst>
      <p:ext uri="{BB962C8B-B14F-4D97-AF65-F5344CB8AC3E}">
        <p14:creationId xmlns:p14="http://schemas.microsoft.com/office/powerpoint/2010/main" val="22804508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2515B-586F-1978-65D3-11196C3612FF}"/>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93A6A34D-8AA7-11AE-A45C-85538E6544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395B218-BFC5-97C9-ED3B-B6D99BAE64EC}"/>
              </a:ext>
            </a:extLst>
          </p:cNvPr>
          <p:cNvSpPr>
            <a:spLocks noGrp="1"/>
          </p:cNvSpPr>
          <p:nvPr>
            <p:ph type="title"/>
          </p:nvPr>
        </p:nvSpPr>
        <p:spPr/>
        <p:txBody>
          <a:bodyPr/>
          <a:lstStyle/>
          <a:p>
            <a:r>
              <a:rPr lang="en-US" dirty="0"/>
              <a:t>Runner-Up</a:t>
            </a:r>
          </a:p>
        </p:txBody>
      </p:sp>
      <p:sp>
        <p:nvSpPr>
          <p:cNvPr id="3" name="Content Placeholder 2">
            <a:extLst>
              <a:ext uri="{FF2B5EF4-FFF2-40B4-BE49-F238E27FC236}">
                <a16:creationId xmlns:a16="http://schemas.microsoft.com/office/drawing/2014/main" id="{10B4821D-EFB9-9481-99FA-464470D2BF4C}"/>
              </a:ext>
            </a:extLst>
          </p:cNvPr>
          <p:cNvSpPr>
            <a:spLocks noGrp="1"/>
          </p:cNvSpPr>
          <p:nvPr>
            <p:ph idx="1"/>
          </p:nvPr>
        </p:nvSpPr>
        <p:spPr/>
        <p:txBody>
          <a:bodyPr>
            <a:normAutofit/>
          </a:bodyPr>
          <a:lstStyle/>
          <a:p>
            <a:pPr marL="0" indent="0">
              <a:buNone/>
            </a:pPr>
            <a:r>
              <a:rPr lang="en-US" sz="4000" dirty="0"/>
              <a:t>Armaan Seth</a:t>
            </a:r>
          </a:p>
          <a:p>
            <a:pPr marL="0" indent="0">
              <a:buNone/>
            </a:pPr>
            <a:endParaRPr lang="en-US" sz="3200" dirty="0"/>
          </a:p>
          <a:p>
            <a:pPr marL="0" indent="0">
              <a:buNone/>
            </a:pPr>
            <a:r>
              <a:rPr lang="en-US" sz="3200" dirty="0"/>
              <a:t>From The Frazer School in Florida</a:t>
            </a:r>
          </a:p>
          <a:p>
            <a:pPr marL="0" indent="0">
              <a:buNone/>
            </a:pPr>
            <a:r>
              <a:rPr lang="en-US" sz="3200" dirty="0"/>
              <a:t>Coached by Cyris Lim</a:t>
            </a:r>
          </a:p>
          <a:p>
            <a:pPr marL="0" indent="0">
              <a:buNone/>
            </a:pPr>
            <a:endParaRPr lang="en-US" sz="3600" dirty="0"/>
          </a:p>
        </p:txBody>
      </p:sp>
    </p:spTree>
    <p:extLst>
      <p:ext uri="{BB962C8B-B14F-4D97-AF65-F5344CB8AC3E}">
        <p14:creationId xmlns:p14="http://schemas.microsoft.com/office/powerpoint/2010/main" val="3534593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F5E0-6943-50C3-6896-F84488356509}"/>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ED7279E5-347A-2E8D-6AFD-14069B130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C980130-6B2C-7269-916B-1156D9C02200}"/>
              </a:ext>
            </a:extLst>
          </p:cNvPr>
          <p:cNvSpPr>
            <a:spLocks noGrp="1"/>
          </p:cNvSpPr>
          <p:nvPr>
            <p:ph type="title"/>
          </p:nvPr>
        </p:nvSpPr>
        <p:spPr/>
        <p:txBody>
          <a:bodyPr/>
          <a:lstStyle/>
          <a:p>
            <a:r>
              <a:rPr lang="en-US" dirty="0"/>
              <a:t>The Charles V. Fisher Champion in Congressional Debate</a:t>
            </a:r>
          </a:p>
        </p:txBody>
      </p:sp>
      <p:sp>
        <p:nvSpPr>
          <p:cNvPr id="3" name="Content Placeholder 2">
            <a:extLst>
              <a:ext uri="{FF2B5EF4-FFF2-40B4-BE49-F238E27FC236}">
                <a16:creationId xmlns:a16="http://schemas.microsoft.com/office/drawing/2014/main" id="{630BBF9D-B2EB-B7CA-0BD1-273985E299F9}"/>
              </a:ext>
            </a:extLst>
          </p:cNvPr>
          <p:cNvSpPr>
            <a:spLocks noGrp="1"/>
          </p:cNvSpPr>
          <p:nvPr>
            <p:ph idx="1"/>
          </p:nvPr>
        </p:nvSpPr>
        <p:spPr/>
        <p:txBody>
          <a:bodyPr>
            <a:normAutofit/>
          </a:bodyPr>
          <a:lstStyle/>
          <a:p>
            <a:pPr marL="0" indent="0">
              <a:buNone/>
            </a:pPr>
            <a:r>
              <a:rPr lang="en-US" sz="4000" dirty="0"/>
              <a:t>Pranavi Prakash</a:t>
            </a:r>
          </a:p>
          <a:p>
            <a:pPr marL="0" indent="0">
              <a:buNone/>
            </a:pPr>
            <a:endParaRPr lang="en-US" sz="3200" dirty="0"/>
          </a:p>
          <a:p>
            <a:pPr marL="0" indent="0">
              <a:buNone/>
            </a:pPr>
            <a:r>
              <a:rPr lang="en-US" sz="3200" dirty="0"/>
              <a:t>From Millard North High School in Nebraska</a:t>
            </a:r>
          </a:p>
          <a:p>
            <a:pPr marL="0" indent="0">
              <a:buNone/>
            </a:pPr>
            <a:r>
              <a:rPr lang="en-US" sz="3200" dirty="0"/>
              <a:t>Coached by Dylan Sutton, Amrit Ammanamanchi, and Abby Chan</a:t>
            </a:r>
          </a:p>
          <a:p>
            <a:pPr marL="0" indent="0">
              <a:buNone/>
            </a:pPr>
            <a:endParaRPr lang="en-US" sz="3600" dirty="0"/>
          </a:p>
        </p:txBody>
      </p:sp>
    </p:spTree>
    <p:extLst>
      <p:ext uri="{BB962C8B-B14F-4D97-AF65-F5344CB8AC3E}">
        <p14:creationId xmlns:p14="http://schemas.microsoft.com/office/powerpoint/2010/main" val="3805714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737B2D1-D0C6-D58E-CD57-294FEC1ABA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143" b="12430"/>
          <a:stretch>
            <a:fillRect/>
          </a:stretch>
        </p:blipFill>
        <p:spPr bwMode="auto">
          <a:xfrm>
            <a:off x="1020873" y="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780C34-ADCF-F79E-857D-6E054F0EDDBE}"/>
              </a:ext>
            </a:extLst>
          </p:cNvPr>
          <p:cNvSpPr txBox="1"/>
          <p:nvPr/>
        </p:nvSpPr>
        <p:spPr>
          <a:xfrm>
            <a:off x="227610" y="1276598"/>
            <a:ext cx="11964390" cy="3785652"/>
          </a:xfrm>
          <a:prstGeom prst="rect">
            <a:avLst/>
          </a:prstGeom>
          <a:noFill/>
        </p:spPr>
        <p:txBody>
          <a:bodyPr wrap="square" rtlCol="0">
            <a:spAutoFit/>
          </a:bodyPr>
          <a:lstStyle/>
          <a:p>
            <a:r>
              <a:rPr lang="en-US" sz="6000" dirty="0"/>
              <a:t>Thank you all so much for a fantastic tournament. Best of luck with the rest of the season, and we look forward to seeing you in 2027!</a:t>
            </a:r>
          </a:p>
        </p:txBody>
      </p:sp>
    </p:spTree>
    <p:extLst>
      <p:ext uri="{BB962C8B-B14F-4D97-AF65-F5344CB8AC3E}">
        <p14:creationId xmlns:p14="http://schemas.microsoft.com/office/powerpoint/2010/main" val="849798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1FE9D-5D5D-7D51-128A-DADE5B532EE4}"/>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AD45063F-4454-804C-55CE-2633F023B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C0C3BA7-169D-F991-ED27-B86F433D6A8F}"/>
              </a:ext>
            </a:extLst>
          </p:cNvPr>
          <p:cNvSpPr>
            <a:spLocks noGrp="1"/>
          </p:cNvSpPr>
          <p:nvPr>
            <p:ph type="title"/>
          </p:nvPr>
        </p:nvSpPr>
        <p:spPr/>
        <p:txBody>
          <a:bodyPr/>
          <a:lstStyle/>
          <a:p>
            <a:r>
              <a:rPr lang="en-US" dirty="0"/>
              <a:t>Runner Up</a:t>
            </a:r>
          </a:p>
        </p:txBody>
      </p:sp>
      <p:sp>
        <p:nvSpPr>
          <p:cNvPr id="3" name="Content Placeholder 2">
            <a:extLst>
              <a:ext uri="{FF2B5EF4-FFF2-40B4-BE49-F238E27FC236}">
                <a16:creationId xmlns:a16="http://schemas.microsoft.com/office/drawing/2014/main" id="{441DADC0-75F5-BABB-6398-C8E43F721D87}"/>
              </a:ext>
            </a:extLst>
          </p:cNvPr>
          <p:cNvSpPr>
            <a:spLocks noGrp="1"/>
          </p:cNvSpPr>
          <p:nvPr>
            <p:ph idx="1"/>
          </p:nvPr>
        </p:nvSpPr>
        <p:spPr/>
        <p:txBody>
          <a:bodyPr>
            <a:normAutofit/>
          </a:bodyPr>
          <a:lstStyle/>
          <a:p>
            <a:pPr marL="0" indent="0">
              <a:buNone/>
            </a:pPr>
            <a:r>
              <a:rPr lang="en-US" sz="4000" dirty="0"/>
              <a:t>Lincoln East High School</a:t>
            </a:r>
          </a:p>
          <a:p>
            <a:pPr marL="0" indent="0">
              <a:buNone/>
            </a:pPr>
            <a:endParaRPr lang="en-US" sz="3200" dirty="0"/>
          </a:p>
          <a:p>
            <a:pPr marL="0" indent="0">
              <a:buNone/>
            </a:pPr>
            <a:r>
              <a:rPr lang="en-US" sz="3200" dirty="0"/>
              <a:t>From Lincoln, Nebraska</a:t>
            </a:r>
          </a:p>
          <a:p>
            <a:pPr marL="0" indent="0">
              <a:buNone/>
            </a:pPr>
            <a:endParaRPr lang="en-US" sz="3200" dirty="0"/>
          </a:p>
          <a:p>
            <a:pPr marL="0" indent="0">
              <a:buNone/>
            </a:pPr>
            <a:r>
              <a:rPr lang="en-US" sz="3200" dirty="0"/>
              <a:t>Coached by John Holen, Jesse Nguyen, Skyler Stefanski, Brooke Meints, and Yakub Islamov</a:t>
            </a:r>
          </a:p>
          <a:p>
            <a:pPr marL="0" indent="0">
              <a:buNone/>
            </a:pPr>
            <a:endParaRPr lang="en-US" sz="3600" dirty="0"/>
          </a:p>
        </p:txBody>
      </p:sp>
    </p:spTree>
    <p:extLst>
      <p:ext uri="{BB962C8B-B14F-4D97-AF65-F5344CB8AC3E}">
        <p14:creationId xmlns:p14="http://schemas.microsoft.com/office/powerpoint/2010/main" val="3195494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925A9-7038-BB04-E33A-B4EC00FD085F}"/>
            </a:ext>
          </a:extLst>
        </p:cNvPr>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3BDE2E6F-8127-0619-9DD6-DF7F71941D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E2D6BD-5840-73BB-2460-B3B7C17D0823}"/>
              </a:ext>
            </a:extLst>
          </p:cNvPr>
          <p:cNvSpPr>
            <a:spLocks noGrp="1"/>
          </p:cNvSpPr>
          <p:nvPr>
            <p:ph type="title"/>
          </p:nvPr>
        </p:nvSpPr>
        <p:spPr/>
        <p:txBody>
          <a:bodyPr/>
          <a:lstStyle/>
          <a:p>
            <a:r>
              <a:rPr lang="en-US" dirty="0"/>
              <a:t>The 2026 Milo Cup at Millard North Champion</a:t>
            </a:r>
          </a:p>
        </p:txBody>
      </p:sp>
      <p:sp>
        <p:nvSpPr>
          <p:cNvPr id="3" name="Content Placeholder 2">
            <a:extLst>
              <a:ext uri="{FF2B5EF4-FFF2-40B4-BE49-F238E27FC236}">
                <a16:creationId xmlns:a16="http://schemas.microsoft.com/office/drawing/2014/main" id="{D12ABB79-241C-7AF6-8D7B-C867C8A9472D}"/>
              </a:ext>
            </a:extLst>
          </p:cNvPr>
          <p:cNvSpPr>
            <a:spLocks noGrp="1"/>
          </p:cNvSpPr>
          <p:nvPr>
            <p:ph idx="1"/>
          </p:nvPr>
        </p:nvSpPr>
        <p:spPr/>
        <p:txBody>
          <a:bodyPr>
            <a:normAutofit/>
          </a:bodyPr>
          <a:lstStyle/>
          <a:p>
            <a:pPr marL="0" indent="0">
              <a:buNone/>
            </a:pPr>
            <a:r>
              <a:rPr lang="en-US" sz="4000" dirty="0"/>
              <a:t>Harrison High School</a:t>
            </a:r>
          </a:p>
          <a:p>
            <a:pPr marL="0" indent="0">
              <a:buNone/>
            </a:pPr>
            <a:endParaRPr lang="en-US" sz="3200" dirty="0"/>
          </a:p>
          <a:p>
            <a:pPr marL="0" indent="0">
              <a:buNone/>
            </a:pPr>
            <a:r>
              <a:rPr lang="en-US" sz="3200" dirty="0"/>
              <a:t>From Harrison, New York</a:t>
            </a:r>
          </a:p>
          <a:p>
            <a:pPr marL="0" indent="0">
              <a:buNone/>
            </a:pPr>
            <a:endParaRPr lang="en-US" sz="3200" dirty="0"/>
          </a:p>
          <a:p>
            <a:pPr marL="0" indent="0">
              <a:buNone/>
            </a:pPr>
            <a:r>
              <a:rPr lang="en-US" sz="3200" dirty="0"/>
              <a:t>Coached by Chetan Hertzig</a:t>
            </a:r>
          </a:p>
          <a:p>
            <a:pPr marL="0" indent="0">
              <a:buNone/>
            </a:pPr>
            <a:endParaRPr lang="en-US" sz="3600" dirty="0"/>
          </a:p>
        </p:txBody>
      </p:sp>
    </p:spTree>
    <p:extLst>
      <p:ext uri="{BB962C8B-B14F-4D97-AF65-F5344CB8AC3E}">
        <p14:creationId xmlns:p14="http://schemas.microsoft.com/office/powerpoint/2010/main" val="680594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7267D741-C9AA-FF8E-9021-868B7DE07E2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43" b="12430"/>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8BE10F-972F-5ADA-90EF-15A1635A2DD3}"/>
              </a:ext>
            </a:extLst>
          </p:cNvPr>
          <p:cNvSpPr>
            <a:spLocks noGrp="1"/>
          </p:cNvSpPr>
          <p:nvPr>
            <p:ph type="title"/>
          </p:nvPr>
        </p:nvSpPr>
        <p:spPr>
          <a:xfrm>
            <a:off x="6989379" y="2479044"/>
            <a:ext cx="5202621" cy="1899912"/>
          </a:xfrm>
        </p:spPr>
        <p:txBody>
          <a:bodyPr vert="horz" lIns="91440" tIns="45720" rIns="91440" bIns="45720" rtlCol="0" anchor="ctr">
            <a:normAutofit/>
          </a:bodyPr>
          <a:lstStyle/>
          <a:p>
            <a:r>
              <a:rPr lang="en-US" sz="6000" dirty="0"/>
              <a:t>Speaker Awards</a:t>
            </a:r>
          </a:p>
        </p:txBody>
      </p:sp>
    </p:spTree>
    <p:extLst>
      <p:ext uri="{BB962C8B-B14F-4D97-AF65-F5344CB8AC3E}">
        <p14:creationId xmlns:p14="http://schemas.microsoft.com/office/powerpoint/2010/main" val="1331332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Millard North Baseball">
            <a:extLst>
              <a:ext uri="{FF2B5EF4-FFF2-40B4-BE49-F238E27FC236}">
                <a16:creationId xmlns:a16="http://schemas.microsoft.com/office/drawing/2014/main" id="{4FB61ED1-C083-5935-76CA-70AEE654FC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0" y="4589463"/>
            <a:ext cx="3175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EB81AE0-0D17-79A2-7FC2-EB2657B1B49D}"/>
              </a:ext>
            </a:extLst>
          </p:cNvPr>
          <p:cNvSpPr>
            <a:spLocks noGrp="1"/>
          </p:cNvSpPr>
          <p:nvPr>
            <p:ph type="title"/>
          </p:nvPr>
        </p:nvSpPr>
        <p:spPr/>
        <p:txBody>
          <a:bodyPr/>
          <a:lstStyle/>
          <a:p>
            <a:r>
              <a:rPr lang="en-US" dirty="0"/>
              <a:t>Public Forum</a:t>
            </a:r>
          </a:p>
        </p:txBody>
      </p:sp>
      <p:sp>
        <p:nvSpPr>
          <p:cNvPr id="3" name="Content Placeholder 2">
            <a:extLst>
              <a:ext uri="{FF2B5EF4-FFF2-40B4-BE49-F238E27FC236}">
                <a16:creationId xmlns:a16="http://schemas.microsoft.com/office/drawing/2014/main" id="{43F41E23-0DA4-A3AC-0F2D-5D4BAB0295D8}"/>
              </a:ext>
            </a:extLst>
          </p:cNvPr>
          <p:cNvSpPr>
            <a:spLocks noGrp="1"/>
          </p:cNvSpPr>
          <p:nvPr>
            <p:ph idx="1"/>
          </p:nvPr>
        </p:nvSpPr>
        <p:spPr/>
        <p:txBody>
          <a:bodyPr>
            <a:normAutofit fontScale="70000" lnSpcReduction="20000"/>
          </a:bodyPr>
          <a:lstStyle/>
          <a:p>
            <a:pPr marL="514350" indent="-514350">
              <a:buFont typeface="+mj-lt"/>
              <a:buAutoNum type="arabicParenR"/>
            </a:pPr>
            <a:r>
              <a:rPr lang="en-US" dirty="0"/>
              <a:t>Dharshan Vijayakumar, East Ridge NV</a:t>
            </a:r>
          </a:p>
          <a:p>
            <a:pPr marL="457200" lvl="1" indent="0">
              <a:buNone/>
            </a:pPr>
            <a:r>
              <a:rPr lang="en-US" dirty="0"/>
              <a:t>	Recipient of the Schlessinger-Schuller Award for Top Speaker in Public Forum</a:t>
            </a:r>
          </a:p>
          <a:p>
            <a:pPr marL="514350" indent="-514350">
              <a:buFont typeface="+mj-lt"/>
              <a:buAutoNum type="arabicParenR"/>
            </a:pPr>
            <a:r>
              <a:rPr lang="en-US" dirty="0"/>
              <a:t>Laon Namgung, East Ridge NV</a:t>
            </a:r>
          </a:p>
          <a:p>
            <a:pPr marL="514350" indent="-514350">
              <a:buFont typeface="+mj-lt"/>
              <a:buAutoNum type="arabicParenR"/>
            </a:pPr>
            <a:r>
              <a:rPr lang="en-US" dirty="0"/>
              <a:t>Gregory Kozlov, Acton-Boxborough KE</a:t>
            </a:r>
          </a:p>
          <a:p>
            <a:pPr marL="514350" indent="-514350">
              <a:buFont typeface="+mj-lt"/>
              <a:buAutoNum type="arabicParenR"/>
            </a:pPr>
            <a:r>
              <a:rPr lang="en-US" dirty="0"/>
              <a:t>Grant Gargas, Mira Loma GK</a:t>
            </a:r>
          </a:p>
          <a:p>
            <a:pPr marL="514350" indent="-514350">
              <a:buFont typeface="+mj-lt"/>
              <a:buAutoNum type="arabicParenR"/>
            </a:pPr>
            <a:r>
              <a:rPr lang="en-US" dirty="0"/>
              <a:t>Abhiram </a:t>
            </a:r>
            <a:r>
              <a:rPr lang="en-US" dirty="0" err="1"/>
              <a:t>Eadala</a:t>
            </a:r>
            <a:r>
              <a:rPr lang="en-US" dirty="0"/>
              <a:t>, Acton-Boxborough KE</a:t>
            </a:r>
          </a:p>
          <a:p>
            <a:pPr marL="514350" indent="-514350">
              <a:buFont typeface="+mj-lt"/>
              <a:buAutoNum type="arabicParenR"/>
            </a:pPr>
            <a:r>
              <a:rPr lang="en-US" dirty="0"/>
              <a:t>Tobin Wilson, McLean WL</a:t>
            </a:r>
          </a:p>
          <a:p>
            <a:pPr marL="514350" indent="-514350">
              <a:buFont typeface="+mj-lt"/>
              <a:buAutoNum type="arabicParenR"/>
            </a:pPr>
            <a:r>
              <a:rPr lang="en-US" dirty="0"/>
              <a:t>Siddharth Kate, Mira Loma GK</a:t>
            </a:r>
          </a:p>
          <a:p>
            <a:pPr marL="514350" indent="-514350">
              <a:buFont typeface="+mj-lt"/>
              <a:buAutoNum type="arabicParenR"/>
            </a:pPr>
            <a:r>
              <a:rPr lang="en-US" dirty="0"/>
              <a:t>Lucas </a:t>
            </a:r>
            <a:r>
              <a:rPr lang="en-US" dirty="0" err="1"/>
              <a:t>Neamu</a:t>
            </a:r>
            <a:r>
              <a:rPr lang="en-US" dirty="0"/>
              <a:t>, Lincoln East NB</a:t>
            </a:r>
          </a:p>
          <a:p>
            <a:pPr marL="514350" indent="-514350">
              <a:buFont typeface="+mj-lt"/>
              <a:buAutoNum type="arabicParenR"/>
            </a:pPr>
            <a:r>
              <a:rPr lang="en-US" dirty="0"/>
              <a:t>Brad </a:t>
            </a:r>
            <a:r>
              <a:rPr lang="en-US" dirty="0" err="1"/>
              <a:t>Bobaru</a:t>
            </a:r>
            <a:r>
              <a:rPr lang="en-US" dirty="0"/>
              <a:t>, Lincoln East NB</a:t>
            </a:r>
          </a:p>
          <a:p>
            <a:pPr marL="514350" indent="-514350">
              <a:buFont typeface="+mj-lt"/>
              <a:buAutoNum type="arabicParenR"/>
            </a:pPr>
            <a:r>
              <a:rPr lang="en-US" dirty="0"/>
              <a:t>Sophia Xiong, Northwood XB</a:t>
            </a:r>
          </a:p>
          <a:p>
            <a:pPr marL="514350" indent="-514350">
              <a:buFont typeface="+mj-lt"/>
              <a:buAutoNum type="arabicParenR"/>
            </a:pPr>
            <a:r>
              <a:rPr lang="en-US" dirty="0"/>
              <a:t>Aarav Saini, Strake Jesuit SS</a:t>
            </a:r>
          </a:p>
          <a:p>
            <a:pPr marL="514350" indent="-514350">
              <a:buFont typeface="+mj-lt"/>
              <a:buAutoNum type="arabicParenR"/>
            </a:pPr>
            <a:r>
              <a:rPr lang="en-US" dirty="0"/>
              <a:t>Katherine Wu, Seven Lakes JW</a:t>
            </a:r>
          </a:p>
        </p:txBody>
      </p:sp>
    </p:spTree>
    <p:extLst>
      <p:ext uri="{BB962C8B-B14F-4D97-AF65-F5344CB8AC3E}">
        <p14:creationId xmlns:p14="http://schemas.microsoft.com/office/powerpoint/2010/main" val="235081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192</TotalTime>
  <Words>1825</Words>
  <Application>Microsoft Macintosh PowerPoint</Application>
  <PresentationFormat>Widescreen</PresentationFormat>
  <Paragraphs>305</Paragraphs>
  <Slides>55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Aptos</vt:lpstr>
      <vt:lpstr>Aptos Display</vt:lpstr>
      <vt:lpstr>Arial</vt:lpstr>
      <vt:lpstr>Office Theme</vt:lpstr>
      <vt:lpstr>THE 2026 MILO CUP AT MILLARD NORTH HIGH SCHOOL</vt:lpstr>
      <vt:lpstr>Special Awards and Sweepstakes</vt:lpstr>
      <vt:lpstr>The Raskin Friend of Debate Award</vt:lpstr>
      <vt:lpstr>The Milo Cup</vt:lpstr>
      <vt:lpstr>Third Place</vt:lpstr>
      <vt:lpstr>Runner Up</vt:lpstr>
      <vt:lpstr>The 2026 Milo Cup at Millard North Champion</vt:lpstr>
      <vt:lpstr>Speaker Awards</vt:lpstr>
      <vt:lpstr>Public Forum</vt:lpstr>
      <vt:lpstr>Lincoln Douglas</vt:lpstr>
      <vt:lpstr>Policy</vt:lpstr>
      <vt:lpstr>Congressional Debate Presiding Officers</vt:lpstr>
      <vt:lpstr>Public Forum Double Octafinals</vt:lpstr>
      <vt:lpstr>32nd through 25th </vt:lpstr>
      <vt:lpstr>24th through 17th </vt:lpstr>
      <vt:lpstr>Public Forum Octafinals</vt:lpstr>
      <vt:lpstr>16th through 13th </vt:lpstr>
      <vt:lpstr>12th through 9th </vt:lpstr>
      <vt:lpstr>Public Forum Quarterfinals</vt:lpstr>
      <vt:lpstr>8th and 7th </vt:lpstr>
      <vt:lpstr>6th and 5th </vt:lpstr>
      <vt:lpstr>Public Forum Semifinals</vt:lpstr>
      <vt:lpstr>Semifinalists</vt:lpstr>
      <vt:lpstr>Public Forum Finals</vt:lpstr>
      <vt:lpstr>Runner-Up</vt:lpstr>
      <vt:lpstr>Champion</vt:lpstr>
      <vt:lpstr>Lincoln Douglas Partial Double Octafinals</vt:lpstr>
      <vt:lpstr>23rd through 20th </vt:lpstr>
      <vt:lpstr>19th through 17th </vt:lpstr>
      <vt:lpstr>Lincoln Douglas Octafinals</vt:lpstr>
      <vt:lpstr>16th through 13th </vt:lpstr>
      <vt:lpstr>12th through 9th </vt:lpstr>
      <vt:lpstr>Lincoln Douglas Quarterfinals</vt:lpstr>
      <vt:lpstr>8th and 7th </vt:lpstr>
      <vt:lpstr>6th and 5th </vt:lpstr>
      <vt:lpstr>Lincoln Douglas Semifinals</vt:lpstr>
      <vt:lpstr>Semifinalists</vt:lpstr>
      <vt:lpstr>Lincoln Douglas Finals</vt:lpstr>
      <vt:lpstr>Runner-Up</vt:lpstr>
      <vt:lpstr>Champion</vt:lpstr>
      <vt:lpstr>Policy Semifinals</vt:lpstr>
      <vt:lpstr>Semifinalist</vt:lpstr>
      <vt:lpstr>Policy Finals</vt:lpstr>
      <vt:lpstr>Runner-Up</vt:lpstr>
      <vt:lpstr>Champion</vt:lpstr>
      <vt:lpstr>Congressional Debate Semifinals</vt:lpstr>
      <vt:lpstr>18th through 15th </vt:lpstr>
      <vt:lpstr>14th through 11th </vt:lpstr>
      <vt:lpstr>Congressional Debate Finals</vt:lpstr>
      <vt:lpstr>10th through 7th </vt:lpstr>
      <vt:lpstr>6th and 5th </vt:lpstr>
      <vt:lpstr>4th and 3rd </vt:lpstr>
      <vt:lpstr>Runner-Up</vt:lpstr>
      <vt:lpstr>The Charles V. Fisher Champion in Congressional Debate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Amrit Ammanamanchi</dc:creator>
  <cp:lastModifiedBy>Amrit Ammanamanchi</cp:lastModifiedBy>
  <cp:revision>1</cp:revision>
  <dcterms:created xsi:type="dcterms:W3CDTF">2026-03-01T03:38:43Z</dcterms:created>
  <dcterms:modified xsi:type="dcterms:W3CDTF">2026-03-01T06:51:10Z</dcterms:modified>
</cp:coreProperties>
</file>