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8"/>
  </p:notesMasterIdLst>
  <p:sldIdLst>
    <p:sldId id="782" r:id="rId2"/>
    <p:sldId id="796" r:id="rId3"/>
    <p:sldId id="804" r:id="rId4"/>
    <p:sldId id="785" r:id="rId5"/>
    <p:sldId id="786" r:id="rId6"/>
    <p:sldId id="787" r:id="rId7"/>
    <p:sldId id="788" r:id="rId8"/>
    <p:sldId id="789" r:id="rId9"/>
    <p:sldId id="790" r:id="rId10"/>
    <p:sldId id="791" r:id="rId11"/>
    <p:sldId id="799" r:id="rId12"/>
    <p:sldId id="803" r:id="rId13"/>
    <p:sldId id="793" r:id="rId14"/>
    <p:sldId id="795" r:id="rId15"/>
    <p:sldId id="802" r:id="rId16"/>
    <p:sldId id="798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9F0"/>
    <a:srgbClr val="003635"/>
    <a:srgbClr val="5DD5FF"/>
    <a:srgbClr val="00217E"/>
    <a:srgbClr val="600000"/>
    <a:srgbClr val="FF8225"/>
    <a:srgbClr val="FF2549"/>
    <a:srgbClr val="FF0D97"/>
    <a:srgbClr val="0000CC"/>
    <a:srgbClr val="9EFF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D3B956-122E-4B19-B86D-DB7B25B23AF2}" v="863" dt="2026-01-03T19:22:49.2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6" d="100"/>
          <a:sy n="96" d="100"/>
        </p:scale>
        <p:origin x="420" y="4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00549" y="1533832"/>
            <a:ext cx="7860890" cy="1467464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672" y="3019737"/>
            <a:ext cx="7853515" cy="678426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3" y="224337"/>
            <a:ext cx="8259098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5" y="1622323"/>
            <a:ext cx="8244349" cy="3126658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425" y="399163"/>
            <a:ext cx="6498123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2259" y="1172496"/>
            <a:ext cx="6474543" cy="350862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7" y="205275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91361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386012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1361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86012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4838" y="71438"/>
            <a:ext cx="4614862" cy="5007866"/>
          </a:xfrm>
        </p:spPr>
        <p:txBody>
          <a:bodyPr>
            <a:norm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J Abbot Old Style" panose="02000503000000000000" pitchFamily="2"/>
              </a:rPr>
              <a:t>Winter Chill</a:t>
            </a:r>
            <a:b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J Abbot Old Style" panose="02000503000000000000" pitchFamily="2"/>
              </a:rPr>
            </a:b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J Abbot Old Style" panose="02000503000000000000" pitchFamily="2"/>
              </a:rPr>
              <a:t>2025/6</a:t>
            </a:r>
            <a:b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J Abbot Old Style" panose="02000503000000000000" pitchFamily="2"/>
              </a:rPr>
            </a:b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J Abbot Old Style" panose="02000503000000000000" pitchFamily="2"/>
              </a:rPr>
              <a:t>Tournament Awards</a:t>
            </a:r>
          </a:p>
        </p:txBody>
      </p:sp>
    </p:spTree>
    <p:extLst>
      <p:ext uri="{BB962C8B-B14F-4D97-AF65-F5344CB8AC3E}">
        <p14:creationId xmlns:p14="http://schemas.microsoft.com/office/powerpoint/2010/main" val="378461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6441-7016-C307-4E6B-66C32A37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007" y="0"/>
            <a:ext cx="4530783" cy="145301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AHJ Abbot Old Style" panose="02000503000000000000" pitchFamily="2"/>
              </a:rPr>
              <a:t>Informative Speaking (all with NIETOC bids)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AC695-6891-720E-79D5-217BC3BB7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2" y="1912546"/>
            <a:ext cx="8244349" cy="582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3.  Brandon Lynch, Carlsbad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ADE2A1-A44A-8642-1E2D-C161858D4B99}"/>
              </a:ext>
            </a:extLst>
          </p:cNvPr>
          <p:cNvSpPr txBox="1">
            <a:spLocks/>
          </p:cNvSpPr>
          <p:nvPr/>
        </p:nvSpPr>
        <p:spPr>
          <a:xfrm>
            <a:off x="501445" y="2887190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2. Elise Hill, Gig Harbor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CD69DF-199E-5820-7E7F-BDA3A8EA53A0}"/>
              </a:ext>
            </a:extLst>
          </p:cNvPr>
          <p:cNvSpPr txBox="1">
            <a:spLocks/>
          </p:cNvSpPr>
          <p:nvPr/>
        </p:nvSpPr>
        <p:spPr>
          <a:xfrm>
            <a:off x="486693" y="4001746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1. Kathleen Hong, Cornerstone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23898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6441-7016-C307-4E6B-66C32A37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2127" y="0"/>
            <a:ext cx="4673663" cy="1453019"/>
          </a:xfrm>
        </p:spPr>
        <p:txBody>
          <a:bodyPr>
            <a:normAutofit/>
          </a:bodyPr>
          <a:lstStyle/>
          <a:p>
            <a:r>
              <a:rPr lang="en-US" b="1" dirty="0">
                <a:latin typeface="AHJ Abbot Old Style" panose="02000503000000000000" pitchFamily="2"/>
              </a:rPr>
              <a:t>Original Oratory (all with NIETOC bids)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AC695-6891-720E-79D5-217BC3BB7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2" y="1912546"/>
            <a:ext cx="8244349" cy="582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3. Elise Hill, Gig Harbor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ADE2A1-A44A-8642-1E2D-C161858D4B99}"/>
              </a:ext>
            </a:extLst>
          </p:cNvPr>
          <p:cNvSpPr txBox="1">
            <a:spLocks/>
          </p:cNvSpPr>
          <p:nvPr/>
        </p:nvSpPr>
        <p:spPr>
          <a:xfrm>
            <a:off x="501445" y="2887190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2. Arush </a:t>
            </a:r>
            <a:r>
              <a:rPr lang="en-US" sz="4000" dirty="0" err="1"/>
              <a:t>Joginipally</a:t>
            </a:r>
            <a:r>
              <a:rPr lang="en-US" sz="4000" dirty="0"/>
              <a:t>, Ridge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CD69DF-199E-5820-7E7F-BDA3A8EA53A0}"/>
              </a:ext>
            </a:extLst>
          </p:cNvPr>
          <p:cNvSpPr txBox="1">
            <a:spLocks/>
          </p:cNvSpPr>
          <p:nvPr/>
        </p:nvSpPr>
        <p:spPr>
          <a:xfrm>
            <a:off x="486693" y="4001746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1. Raghav Shekhar, Ridge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4735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6441-7016-C307-4E6B-66C32A37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1440" y="12192"/>
            <a:ext cx="5120639" cy="1453019"/>
          </a:xfrm>
        </p:spPr>
        <p:txBody>
          <a:bodyPr>
            <a:normAutofit/>
          </a:bodyPr>
          <a:lstStyle/>
          <a:p>
            <a:r>
              <a:rPr lang="en-US" b="1" dirty="0">
                <a:latin typeface="AHJ Abbot Old Style" panose="02000503000000000000" pitchFamily="2"/>
              </a:rPr>
              <a:t>Original Oratory NIETOC Bids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AC695-6891-720E-79D5-217BC3BB7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2" y="1912546"/>
            <a:ext cx="8244349" cy="58225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dirty="0"/>
              <a:t>Anoushka </a:t>
            </a:r>
            <a:r>
              <a:rPr lang="en-US" sz="3200" dirty="0" err="1"/>
              <a:t>Jasrai</a:t>
            </a:r>
            <a:endParaRPr lang="en-US" sz="3200" dirty="0"/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/>
              <a:t>Varsha Murali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/>
              <a:t>Arnav </a:t>
            </a:r>
            <a:r>
              <a:rPr lang="en-US" sz="3200" dirty="0" err="1"/>
              <a:t>Ayengar</a:t>
            </a:r>
            <a:endParaRPr lang="en-US" sz="3200" dirty="0"/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/>
              <a:t>Matthew Mungai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/>
              <a:t>Trace Mitchell</a:t>
            </a:r>
          </a:p>
          <a:p>
            <a:pPr marL="0" indent="0">
              <a:spcBef>
                <a:spcPts val="0"/>
              </a:spcBef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6753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6441-7016-C307-4E6B-66C32A37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007" y="0"/>
            <a:ext cx="4530783" cy="1453019"/>
          </a:xfrm>
        </p:spPr>
        <p:txBody>
          <a:bodyPr>
            <a:normAutofit/>
          </a:bodyPr>
          <a:lstStyle/>
          <a:p>
            <a:r>
              <a:rPr lang="en-US" b="1" dirty="0">
                <a:latin typeface="AHJ Abbot Old Style" panose="02000503000000000000" pitchFamily="2"/>
              </a:rPr>
              <a:t>Program Oral Interpretation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AC695-6891-720E-79D5-217BC3BB7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2" y="1912546"/>
            <a:ext cx="8244349" cy="582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3. Risha </a:t>
            </a:r>
            <a:r>
              <a:rPr lang="en-US" sz="4000" dirty="0" err="1"/>
              <a:t>Vasanthavada</a:t>
            </a:r>
            <a:r>
              <a:rPr lang="en-US" sz="4000"/>
              <a:t>, Ridge</a:t>
            </a:r>
            <a:endParaRPr lang="en-US" sz="40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ADE2A1-A44A-8642-1E2D-C161858D4B99}"/>
              </a:ext>
            </a:extLst>
          </p:cNvPr>
          <p:cNvSpPr txBox="1">
            <a:spLocks/>
          </p:cNvSpPr>
          <p:nvPr/>
        </p:nvSpPr>
        <p:spPr>
          <a:xfrm>
            <a:off x="501445" y="2887190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2. Malarie Leal, Richard King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CD69DF-199E-5820-7E7F-BDA3A8EA53A0}"/>
              </a:ext>
            </a:extLst>
          </p:cNvPr>
          <p:cNvSpPr txBox="1">
            <a:spLocks/>
          </p:cNvSpPr>
          <p:nvPr/>
        </p:nvSpPr>
        <p:spPr>
          <a:xfrm>
            <a:off x="486693" y="4001746"/>
            <a:ext cx="8657307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1. Faye Fletcher, Ridge </a:t>
            </a:r>
            <a:r>
              <a:rPr lang="en-US" sz="2000" dirty="0"/>
              <a:t>NIETOC Bid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084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6441-7016-C307-4E6B-66C32A37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007" y="0"/>
            <a:ext cx="4530783" cy="1453019"/>
          </a:xfrm>
        </p:spPr>
        <p:txBody>
          <a:bodyPr>
            <a:normAutofit/>
          </a:bodyPr>
          <a:lstStyle/>
          <a:p>
            <a:r>
              <a:rPr lang="en-US" b="1" dirty="0">
                <a:latin typeface="AHJ Abbot Old Style" panose="02000503000000000000" pitchFamily="2"/>
              </a:rPr>
              <a:t>Original Spoken Word Poetry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AC695-6891-720E-79D5-217BC3BB7B5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486692" y="1912546"/>
            <a:ext cx="8244349" cy="582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3. Maya Foreman, Chiawana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ADE2A1-A44A-8642-1E2D-C161858D4B99}"/>
              </a:ext>
            </a:extLst>
          </p:cNvPr>
          <p:cNvSpPr txBox="1">
            <a:spLocks/>
          </p:cNvSpPr>
          <p:nvPr/>
        </p:nvSpPr>
        <p:spPr>
          <a:xfrm>
            <a:off x="501445" y="2887190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2. Rylin Clark, Chiawana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CD69DF-199E-5820-7E7F-BDA3A8EA53A0}"/>
              </a:ext>
            </a:extLst>
          </p:cNvPr>
          <p:cNvSpPr txBox="1">
            <a:spLocks/>
          </p:cNvSpPr>
          <p:nvPr/>
        </p:nvSpPr>
        <p:spPr>
          <a:xfrm>
            <a:off x="486693" y="4001746"/>
            <a:ext cx="8657307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1. Ryan Abastillas, Chiawana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33357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6441-7016-C307-4E6B-66C32A37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007" y="0"/>
            <a:ext cx="4530783" cy="1453019"/>
          </a:xfrm>
        </p:spPr>
        <p:txBody>
          <a:bodyPr>
            <a:normAutofit/>
          </a:bodyPr>
          <a:lstStyle/>
          <a:p>
            <a:r>
              <a:rPr lang="en-US" b="1" dirty="0">
                <a:latin typeface="AHJ Abbot Old Style" panose="02000503000000000000" pitchFamily="2"/>
              </a:rPr>
              <a:t>Tall Tales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AC695-6891-720E-79D5-217BC3BB7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2" y="1912546"/>
            <a:ext cx="8244349" cy="582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3. Ella Hunt, Morristown-Hamblen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ADE2A1-A44A-8642-1E2D-C161858D4B99}"/>
              </a:ext>
            </a:extLst>
          </p:cNvPr>
          <p:cNvSpPr txBox="1">
            <a:spLocks/>
          </p:cNvSpPr>
          <p:nvPr/>
        </p:nvSpPr>
        <p:spPr>
          <a:xfrm>
            <a:off x="501445" y="2887190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2. Rylin Clark, Chiawana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CD69DF-199E-5820-7E7F-BDA3A8EA53A0}"/>
              </a:ext>
            </a:extLst>
          </p:cNvPr>
          <p:cNvSpPr txBox="1">
            <a:spLocks/>
          </p:cNvSpPr>
          <p:nvPr/>
        </p:nvSpPr>
        <p:spPr>
          <a:xfrm>
            <a:off x="486693" y="4001746"/>
            <a:ext cx="8657307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1. Parker Campbell, </a:t>
            </a:r>
            <a:r>
              <a:rPr lang="en-US" sz="3600" dirty="0"/>
              <a:t>Morristown-Hamblen</a:t>
            </a:r>
          </a:p>
        </p:txBody>
      </p:sp>
    </p:spTree>
    <p:extLst>
      <p:ext uri="{BB962C8B-B14F-4D97-AF65-F5344CB8AC3E}">
        <p14:creationId xmlns:p14="http://schemas.microsoft.com/office/powerpoint/2010/main" val="31887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EEBC6-306E-5581-B3BA-AC21F823E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604" y="2004550"/>
            <a:ext cx="8229600" cy="3138949"/>
          </a:xfrm>
        </p:spPr>
        <p:txBody>
          <a:bodyPr>
            <a:norm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J Abbot Old Style" panose="02000503000000000000" pitchFamily="2"/>
              </a:rPr>
              <a:t>We’ll see you next year!</a:t>
            </a:r>
          </a:p>
        </p:txBody>
      </p:sp>
    </p:spTree>
    <p:extLst>
      <p:ext uri="{BB962C8B-B14F-4D97-AF65-F5344CB8AC3E}">
        <p14:creationId xmlns:p14="http://schemas.microsoft.com/office/powerpoint/2010/main" val="328613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6FD1C-1B0F-948E-191B-53C33D82A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latin typeface="AHJ Abbot Old Style" panose="02000503000000000000" pitchFamily="2"/>
              </a:rPr>
              <a:t>Thank you!!!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E9FE8-5989-8773-9FBE-D988A04A1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Thank you to all the coaches, judges, and participants who made this tournament possible.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48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7026B-356E-AD41-D48B-116C95B87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24C32-5A75-2677-B011-5F224250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latin typeface="AHJ Abbot Old Style" panose="02000503000000000000" pitchFamily="2"/>
              </a:rPr>
              <a:t>Stats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F79E5-CC10-B809-AF0B-A08B12B94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18 schools</a:t>
            </a:r>
          </a:p>
          <a:p>
            <a:pPr marL="0" indent="0">
              <a:buNone/>
            </a:pPr>
            <a:r>
              <a:rPr lang="en-US" dirty="0"/>
              <a:t>7 states</a:t>
            </a:r>
          </a:p>
          <a:p>
            <a:pPr marL="0" indent="0">
              <a:buNone/>
            </a:pPr>
            <a:r>
              <a:rPr lang="en-US" dirty="0"/>
              <a:t>160 entries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755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Click="0" advTm="10000"/>
    </mc:Choice>
    <mc:Fallback>
      <p:transition spd="slow" advClick="0"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6441-7016-C307-4E6B-66C32A37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007" y="0"/>
            <a:ext cx="4530783" cy="1453019"/>
          </a:xfrm>
        </p:spPr>
        <p:txBody>
          <a:bodyPr>
            <a:normAutofit/>
          </a:bodyPr>
          <a:lstStyle/>
          <a:p>
            <a:r>
              <a:rPr lang="en-US" b="1" dirty="0">
                <a:latin typeface="AHJ Abbot Old Style" panose="02000503000000000000" pitchFamily="2"/>
              </a:rPr>
              <a:t>Dramatic Interpretation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AC695-6891-720E-79D5-217BC3BB7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2" y="1912546"/>
            <a:ext cx="8244349" cy="582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3. Emma Thurman, Jenks</a:t>
            </a:r>
            <a:endParaRPr lang="en-US" sz="20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ADE2A1-A44A-8642-1E2D-C161858D4B99}"/>
              </a:ext>
            </a:extLst>
          </p:cNvPr>
          <p:cNvSpPr txBox="1">
            <a:spLocks/>
          </p:cNvSpPr>
          <p:nvPr/>
        </p:nvSpPr>
        <p:spPr>
          <a:xfrm>
            <a:off x="501445" y="2887190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2. Faye Fletcher, Ridge</a:t>
            </a:r>
            <a:endParaRPr lang="en-US" sz="20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CD69DF-199E-5820-7E7F-BDA3A8EA53A0}"/>
              </a:ext>
            </a:extLst>
          </p:cNvPr>
          <p:cNvSpPr txBox="1">
            <a:spLocks/>
          </p:cNvSpPr>
          <p:nvPr/>
        </p:nvSpPr>
        <p:spPr>
          <a:xfrm>
            <a:off x="486693" y="4001746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1. Ryan Abastillas, Chiawana </a:t>
            </a:r>
            <a:r>
              <a:rPr lang="en-US" sz="2000" dirty="0"/>
              <a:t>NIETOC Bid</a:t>
            </a:r>
          </a:p>
        </p:txBody>
      </p:sp>
    </p:spTree>
    <p:extLst>
      <p:ext uri="{BB962C8B-B14F-4D97-AF65-F5344CB8AC3E}">
        <p14:creationId xmlns:p14="http://schemas.microsoft.com/office/powerpoint/2010/main" val="1873524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6441-7016-C307-4E6B-66C32A37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007" y="0"/>
            <a:ext cx="4530783" cy="1453019"/>
          </a:xfrm>
        </p:spPr>
        <p:txBody>
          <a:bodyPr>
            <a:normAutofit/>
          </a:bodyPr>
          <a:lstStyle/>
          <a:p>
            <a:r>
              <a:rPr lang="en-US" b="1" dirty="0">
                <a:latin typeface="AHJ Abbot Old Style" panose="02000503000000000000" pitchFamily="2"/>
              </a:rPr>
              <a:t>Dual Interpretation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AC695-6891-720E-79D5-217BC3BB7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2" y="1912546"/>
            <a:ext cx="8244349" cy="582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3. Kollipara/Tripathi, Ridge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ADE2A1-A44A-8642-1E2D-C161858D4B99}"/>
              </a:ext>
            </a:extLst>
          </p:cNvPr>
          <p:cNvSpPr txBox="1">
            <a:spLocks/>
          </p:cNvSpPr>
          <p:nvPr/>
        </p:nvSpPr>
        <p:spPr>
          <a:xfrm>
            <a:off x="501445" y="2887190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2. Chacko/Namburi, Ridge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CD69DF-199E-5820-7E7F-BDA3A8EA53A0}"/>
              </a:ext>
            </a:extLst>
          </p:cNvPr>
          <p:cNvSpPr txBox="1">
            <a:spLocks/>
          </p:cNvSpPr>
          <p:nvPr/>
        </p:nvSpPr>
        <p:spPr>
          <a:xfrm>
            <a:off x="486693" y="4001746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1. Jan/Woodard, Bixby </a:t>
            </a:r>
            <a:r>
              <a:rPr lang="en-US" sz="2000" dirty="0"/>
              <a:t>NIETOC Bid </a:t>
            </a:r>
          </a:p>
        </p:txBody>
      </p:sp>
    </p:spTree>
    <p:extLst>
      <p:ext uri="{BB962C8B-B14F-4D97-AF65-F5344CB8AC3E}">
        <p14:creationId xmlns:p14="http://schemas.microsoft.com/office/powerpoint/2010/main" val="84803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6441-7016-C307-4E6B-66C32A37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007" y="0"/>
            <a:ext cx="4530783" cy="1453019"/>
          </a:xfrm>
        </p:spPr>
        <p:txBody>
          <a:bodyPr>
            <a:normAutofit/>
          </a:bodyPr>
          <a:lstStyle/>
          <a:p>
            <a:r>
              <a:rPr lang="en-US" b="1" dirty="0">
                <a:latin typeface="AHJ Abbot Old Style" panose="02000503000000000000" pitchFamily="2"/>
              </a:rPr>
              <a:t>Editorial Commentary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AC695-6891-720E-79D5-217BC3BB7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2" y="1912546"/>
            <a:ext cx="8244349" cy="582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3. Rylin Clark, Chiawana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ADE2A1-A44A-8642-1E2D-C161858D4B99}"/>
              </a:ext>
            </a:extLst>
          </p:cNvPr>
          <p:cNvSpPr txBox="1">
            <a:spLocks/>
          </p:cNvSpPr>
          <p:nvPr/>
        </p:nvSpPr>
        <p:spPr>
          <a:xfrm>
            <a:off x="501445" y="2887190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2. Martha Koestner, Chiawana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CD69DF-199E-5820-7E7F-BDA3A8EA53A0}"/>
              </a:ext>
            </a:extLst>
          </p:cNvPr>
          <p:cNvSpPr txBox="1">
            <a:spLocks/>
          </p:cNvSpPr>
          <p:nvPr/>
        </p:nvSpPr>
        <p:spPr>
          <a:xfrm>
            <a:off x="486693" y="4001746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1. Makayla Peterson, Chiawana</a:t>
            </a:r>
          </a:p>
        </p:txBody>
      </p:sp>
    </p:spTree>
    <p:extLst>
      <p:ext uri="{BB962C8B-B14F-4D97-AF65-F5344CB8AC3E}">
        <p14:creationId xmlns:p14="http://schemas.microsoft.com/office/powerpoint/2010/main" val="161162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6441-7016-C307-4E6B-66C32A37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007" y="0"/>
            <a:ext cx="4530783" cy="1453019"/>
          </a:xfrm>
        </p:spPr>
        <p:txBody>
          <a:bodyPr>
            <a:normAutofit/>
          </a:bodyPr>
          <a:lstStyle/>
          <a:p>
            <a:r>
              <a:rPr lang="en-US" b="1" dirty="0">
                <a:latin typeface="AHJ Abbot Old Style" panose="02000503000000000000" pitchFamily="2"/>
              </a:rPr>
              <a:t>Extemporaneous Speaking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AC695-6891-720E-79D5-217BC3BB7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2" y="1912546"/>
            <a:ext cx="8244349" cy="582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3. </a:t>
            </a:r>
            <a:r>
              <a:rPr lang="en-US" sz="4000" dirty="0" err="1"/>
              <a:t>Yimen</a:t>
            </a:r>
            <a:r>
              <a:rPr lang="en-US" sz="4000" dirty="0"/>
              <a:t> </a:t>
            </a:r>
            <a:r>
              <a:rPr lang="en-US" sz="4000" dirty="0" err="1"/>
              <a:t>Yuang</a:t>
            </a:r>
            <a:r>
              <a:rPr lang="en-US" sz="4000" dirty="0"/>
              <a:t>, Velasquez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ADE2A1-A44A-8642-1E2D-C161858D4B99}"/>
              </a:ext>
            </a:extLst>
          </p:cNvPr>
          <p:cNvSpPr txBox="1">
            <a:spLocks/>
          </p:cNvSpPr>
          <p:nvPr/>
        </p:nvSpPr>
        <p:spPr>
          <a:xfrm>
            <a:off x="501445" y="2887190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2. </a:t>
            </a:r>
            <a:r>
              <a:rPr lang="en-US" sz="4000" dirty="0" err="1"/>
              <a:t>Samipa</a:t>
            </a:r>
            <a:r>
              <a:rPr lang="en-US" sz="4000" dirty="0"/>
              <a:t> Patel, Solon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CD69DF-199E-5820-7E7F-BDA3A8EA53A0}"/>
              </a:ext>
            </a:extLst>
          </p:cNvPr>
          <p:cNvSpPr txBox="1">
            <a:spLocks/>
          </p:cNvSpPr>
          <p:nvPr/>
        </p:nvSpPr>
        <p:spPr>
          <a:xfrm>
            <a:off x="486693" y="4001746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1. Hugo Trejo, Cajon </a:t>
            </a:r>
            <a:r>
              <a:rPr lang="en-US" sz="2400" dirty="0"/>
              <a:t>NIETOC Bid </a:t>
            </a:r>
          </a:p>
        </p:txBody>
      </p:sp>
    </p:spTree>
    <p:extLst>
      <p:ext uri="{BB962C8B-B14F-4D97-AF65-F5344CB8AC3E}">
        <p14:creationId xmlns:p14="http://schemas.microsoft.com/office/powerpoint/2010/main" val="2616689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6441-7016-C307-4E6B-66C32A37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007" y="0"/>
            <a:ext cx="4530783" cy="1453019"/>
          </a:xfrm>
        </p:spPr>
        <p:txBody>
          <a:bodyPr>
            <a:normAutofit/>
          </a:bodyPr>
          <a:lstStyle/>
          <a:p>
            <a:r>
              <a:rPr lang="en-US" b="1" dirty="0">
                <a:latin typeface="AHJ Abbot Old Style" panose="02000503000000000000" pitchFamily="2"/>
              </a:rPr>
              <a:t>Humorous Interpretation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AC695-6891-720E-79D5-217BC3BB7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2" y="1912546"/>
            <a:ext cx="8244349" cy="582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3. Jax Bridges, Bixby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ADE2A1-A44A-8642-1E2D-C161858D4B99}"/>
              </a:ext>
            </a:extLst>
          </p:cNvPr>
          <p:cNvSpPr txBox="1">
            <a:spLocks/>
          </p:cNvSpPr>
          <p:nvPr/>
        </p:nvSpPr>
        <p:spPr>
          <a:xfrm>
            <a:off x="501445" y="2887190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2. Chaitra Doddi, Velasquez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CD69DF-199E-5820-7E7F-BDA3A8EA53A0}"/>
              </a:ext>
            </a:extLst>
          </p:cNvPr>
          <p:cNvSpPr txBox="1">
            <a:spLocks/>
          </p:cNvSpPr>
          <p:nvPr/>
        </p:nvSpPr>
        <p:spPr>
          <a:xfrm>
            <a:off x="486693" y="4001746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1. Humza Jan, Bixby </a:t>
            </a:r>
            <a:r>
              <a:rPr lang="en-US" sz="2000" dirty="0"/>
              <a:t>NIETOC Bid</a:t>
            </a:r>
          </a:p>
        </p:txBody>
      </p:sp>
    </p:spTree>
    <p:extLst>
      <p:ext uri="{BB962C8B-B14F-4D97-AF65-F5344CB8AC3E}">
        <p14:creationId xmlns:p14="http://schemas.microsoft.com/office/powerpoint/2010/main" val="245152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46441-7016-C307-4E6B-66C32A37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007" y="0"/>
            <a:ext cx="4530783" cy="1453019"/>
          </a:xfrm>
        </p:spPr>
        <p:txBody>
          <a:bodyPr>
            <a:normAutofit/>
          </a:bodyPr>
          <a:lstStyle/>
          <a:p>
            <a:r>
              <a:rPr lang="en-US" b="1" dirty="0">
                <a:latin typeface="AHJ Abbot Old Style" panose="02000503000000000000" pitchFamily="2"/>
              </a:rPr>
              <a:t>Impromptu Speaking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AC695-6891-720E-79D5-217BC3BB7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2" y="1912546"/>
            <a:ext cx="8244349" cy="582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3. Sienna Martinez, Delta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ADE2A1-A44A-8642-1E2D-C161858D4B99}"/>
              </a:ext>
            </a:extLst>
          </p:cNvPr>
          <p:cNvSpPr txBox="1">
            <a:spLocks/>
          </p:cNvSpPr>
          <p:nvPr/>
        </p:nvSpPr>
        <p:spPr>
          <a:xfrm>
            <a:off x="501445" y="2887190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2. Rebecca Berke, Carlsbad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8CD69DF-199E-5820-7E7F-BDA3A8EA53A0}"/>
              </a:ext>
            </a:extLst>
          </p:cNvPr>
          <p:cNvSpPr txBox="1">
            <a:spLocks/>
          </p:cNvSpPr>
          <p:nvPr/>
        </p:nvSpPr>
        <p:spPr>
          <a:xfrm>
            <a:off x="486693" y="4001746"/>
            <a:ext cx="8244349" cy="582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4000" dirty="0"/>
              <a:t>1. Hazel Hamilton, Bainbridge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1714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</Words>
  <Application>Microsoft Office PowerPoint</Application>
  <PresentationFormat>On-screen Show (16:9)</PresentationFormat>
  <Paragraphs>58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AHJ Abbot Old Style</vt:lpstr>
      <vt:lpstr>Arial</vt:lpstr>
      <vt:lpstr>Calibri</vt:lpstr>
      <vt:lpstr>Office Theme</vt:lpstr>
      <vt:lpstr>Winter Chill 2025/6 Tournament Awards</vt:lpstr>
      <vt:lpstr>Thank you!!!</vt:lpstr>
      <vt:lpstr>Stats</vt:lpstr>
      <vt:lpstr>Dramatic Interpretation</vt:lpstr>
      <vt:lpstr>Dual Interpretation</vt:lpstr>
      <vt:lpstr>Editorial Commentary</vt:lpstr>
      <vt:lpstr>Extemporaneous Speaking</vt:lpstr>
      <vt:lpstr>Humorous Interpretation</vt:lpstr>
      <vt:lpstr>Impromptu Speaking</vt:lpstr>
      <vt:lpstr>Informative Speaking (all with NIETOC bids)</vt:lpstr>
      <vt:lpstr>Original Oratory (all with NIETOC bids)</vt:lpstr>
      <vt:lpstr>Original Oratory NIETOC Bids</vt:lpstr>
      <vt:lpstr>Program Oral Interpretation</vt:lpstr>
      <vt:lpstr>Original Spoken Word Poetry</vt:lpstr>
      <vt:lpstr>Tall Tales</vt:lpstr>
      <vt:lpstr>We’ll see you next year!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2026-01-03T19:22:51Z</dcterms:modified>
</cp:coreProperties>
</file>