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54" d="100"/>
          <a:sy n="54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E2913-749E-881E-3AF4-17450DD749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EB934A-BFFF-A875-CA41-5170E1FD38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FBFB5-B13E-C31D-C17F-CE9078133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09C2E-B01F-8072-9D12-F38BF7FF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2592A-AA83-ED34-63F7-46AA5A9F3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E872B-BC66-B137-5A00-AF9D1DABB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802AC7-E85F-894C-428B-3EC2FD979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9BE9-F2E9-E231-E498-970BC2A61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E3CE3-E93F-6E2D-ACEE-232A5578A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B0EE8-60FF-DCED-8959-BFE4488C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4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2F71B1-8119-AC03-5D8F-21CFE24163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20A543-C9A6-BABC-348F-2CE064A66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A3C2D-F7FC-94F6-D476-FF0172204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351B5-A447-02DA-8AC7-B7AF13029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C81DB-3542-8F83-1B86-349EAE036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0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DDEB8-16AE-15D1-59BC-469E92466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540B3-B0A3-545B-93DA-99B963F4F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68BCA-E84D-9AE4-67A5-BB3964EEE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BA20E-1A8D-AF49-B745-CFD109B61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43F89-664E-CABB-360C-8241B0E8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4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09291-C61B-CE0E-116D-9B7575CF3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B1EE4-FCF1-393E-33C5-31047CAD4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CC429-565C-FBF5-6928-AE86AE581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268E1-88F9-33FB-25DC-02A8DF799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A71F2-6A32-DB35-F485-DDFEC9D97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19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E002B-DD36-7D30-7675-6858422B2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A8445-DF4C-22B5-82B4-0BF80AC12C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86B3E-A751-C32B-BB1D-405346F2F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5440D-F531-6162-BC26-554960972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74773-429B-DDC9-640A-CE848D31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29A21-A8D2-1521-A92E-C472ACA4F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F8953-AB9B-1514-DC54-4B77D5DF8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3A6E7-7886-470C-7E28-2EADBA260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2883A-76D1-A1AA-952D-59D9554139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3D5E46-51D3-F43F-7BDA-99B1EC9793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F7FFE8-DBEE-ECA9-2647-3BC95A9253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279F0E-4342-22B4-5139-93B6CD13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527D78-4E58-C9E6-7AD8-5B0E814AF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7823A0-CBFD-46C7-1525-D8D02A1DC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C2566-CA4D-B611-D2A7-E3F1F2BB1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868636-BE0B-5AE7-8D75-F87036461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36F2F-4316-3443-577F-E22815A10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D51E96-5498-9933-0CB8-664A3DA64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1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3AF0C0-0944-E3D7-0C03-8426370E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ED6623-8587-B4F4-8611-3E92A702E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B8E91-D6C9-5230-A3F9-13156344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2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CB87-10C0-D6AE-8C92-F4E826071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6D1E2-25BC-4FF7-8950-CE1B6646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01558-3576-3A5E-3EDB-9BA79B79B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C1CB9E-B7EB-240C-BF23-BF23A995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90427-5868-A482-57F0-9137FDE45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2430C-9E4A-34FA-D235-76EB17A3C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9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656A3-FA72-65B0-6AB2-34C5BF7B9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403D42-EE02-94DA-1005-A5CC8F44A2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D5B3D-7BE6-4835-944F-BD1BB24BFC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9E24E-8AF0-0D94-AC5D-8DF5A90CA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A0627-7B26-F76D-5539-6C9ECF839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358E3-6925-28DD-55AC-42D9F9EFF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3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3395B-6512-2360-C3E5-9A61B3C73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955" y="489546"/>
            <a:ext cx="953494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95372-1149-76ED-8D55-6FABBFC23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0555F-7DB6-39B1-F190-9EF3314E8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D74A33-8C13-4EAD-ABA5-23E9A8165A5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AC189-CB99-036B-9C3A-70A50B724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D5B48-316E-E968-F6ED-D68CBD68B5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578A8A-2E94-426C-A124-B4037952635A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29F7288-F74A-46E1-6804-A936C22A0F3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383"/>
            <a:ext cx="1146313" cy="176872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4602479-1581-642B-E1A6-6CD4AFB9AD4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1045853" y="96156"/>
            <a:ext cx="1146147" cy="176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3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6A703-36C5-AD4F-DCAF-8121F260A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28541"/>
          </a:xfrm>
        </p:spPr>
        <p:txBody>
          <a:bodyPr>
            <a:normAutofit/>
          </a:bodyPr>
          <a:lstStyle/>
          <a:p>
            <a:r>
              <a:rPr lang="en-US" dirty="0"/>
              <a:t>Federal Way Invitational Debate Awards</a:t>
            </a:r>
          </a:p>
        </p:txBody>
      </p:sp>
    </p:spTree>
    <p:extLst>
      <p:ext uri="{BB962C8B-B14F-4D97-AF65-F5344CB8AC3E}">
        <p14:creationId xmlns:p14="http://schemas.microsoft.com/office/powerpoint/2010/main" val="3663060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DFE87-C479-E1AF-7AA6-2E44FBACD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7024" y="2971489"/>
            <a:ext cx="9534941" cy="1325563"/>
          </a:xfrm>
        </p:spPr>
        <p:txBody>
          <a:bodyPr/>
          <a:lstStyle/>
          <a:p>
            <a:r>
              <a:rPr lang="en-US" dirty="0"/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3702613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AC06E-51D0-52ED-598D-EB623E9E3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Special Thanks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77E0836-CB36-F9F0-3D89-6A8DDCE5D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Sarah Sherry – Puyallup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Chris Coovert – Gig Harbor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Erika Moore – Auburn-Riverside</a:t>
            </a:r>
          </a:p>
          <a:p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  <a:p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  <a:p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Parents, Coaches, Judges, Competitors</a:t>
            </a:r>
          </a:p>
        </p:txBody>
      </p:sp>
    </p:spTree>
    <p:extLst>
      <p:ext uri="{BB962C8B-B14F-4D97-AF65-F5344CB8AC3E}">
        <p14:creationId xmlns:p14="http://schemas.microsoft.com/office/powerpoint/2010/main" val="244507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6B81D-7F07-D32B-F1D5-5B5172E0B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E4CEA-A89A-CEBD-827E-3A7DA4864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World Schools: Places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F4F7E0-D38F-9DAD-79E9-D1ABE5A16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7730" y="1825625"/>
            <a:ext cx="9716069" cy="4351338"/>
          </a:xfrm>
        </p:spPr>
        <p:txBody>
          <a:bodyPr>
            <a:noAutofit/>
          </a:bodyPr>
          <a:lstStyle/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1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st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Gig Harbor Parman &amp; Phillips &amp; Hambrick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0EA57A-AF98-7D61-A2A7-DC5AF157E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312" y="1625413"/>
            <a:ext cx="731583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03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94025-DECE-59A4-D87A-9DE7FB588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597DC-8347-EF70-135A-5BBA6FA0F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Worlds – Top Speakers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94BCED6-BB44-3DC0-D2A7-CCCED2065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7730" y="1825625"/>
            <a:ext cx="9716069" cy="4351338"/>
          </a:xfrm>
        </p:spPr>
        <p:txBody>
          <a:bodyPr>
            <a:noAutofit/>
          </a:bodyPr>
          <a:lstStyle/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1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st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Gig Harbor Autumn </a:t>
            </a:r>
            <a:r>
              <a:rPr lang="en-US" sz="3600" b="1" dirty="0" err="1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Coovert</a:t>
            </a:r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2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nd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Mountlake Terrace Sicily Weitz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3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rd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Anacortes Greyson Ross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4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th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Mountlake Terrace Sana </a:t>
            </a:r>
            <a:r>
              <a:rPr lang="en-US" sz="3600" b="1" dirty="0" err="1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Ramdani</a:t>
            </a:r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5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th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Gig Harbor Ryan </a:t>
            </a:r>
            <a:r>
              <a:rPr lang="en-US" sz="3600" b="1" dirty="0" err="1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Parman</a:t>
            </a:r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2714E7-7959-E27F-3B57-413B24359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7341" r="63547" b="31647"/>
          <a:stretch>
            <a:fillRect/>
          </a:stretch>
        </p:blipFill>
        <p:spPr>
          <a:xfrm>
            <a:off x="1050175" y="1585993"/>
            <a:ext cx="731520" cy="8229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1DAB6A3-E604-14BC-D71B-AB6FD7DB5B2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6394" t="31764" r="36254" b="31768"/>
          <a:stretch>
            <a:fillRect/>
          </a:stretch>
        </p:blipFill>
        <p:spPr>
          <a:xfrm>
            <a:off x="1187335" y="2311691"/>
            <a:ext cx="548640" cy="7315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D464625-08FA-2A71-DEE3-3DC01BEBDF9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825" t="29485" r="4265" b="34044"/>
          <a:stretch>
            <a:fillRect/>
          </a:stretch>
        </p:blipFill>
        <p:spPr>
          <a:xfrm>
            <a:off x="1141615" y="2992281"/>
            <a:ext cx="64008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0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FCE9C-0F1E-920D-DE3C-856775A43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B5F7B-1325-C9A0-C729-E93D5C677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Congress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AE330FB-2212-5BCB-8553-3BF043A8D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7730" y="1825625"/>
            <a:ext cx="9716069" cy="4351338"/>
          </a:xfrm>
        </p:spPr>
        <p:txBody>
          <a:bodyPr>
            <a:noAutofit/>
          </a:bodyPr>
          <a:lstStyle/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1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st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Auburn Summer Spah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2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nd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Gig Harbor Mia Colombo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3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rd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Kentridge Gurshaan </a:t>
            </a:r>
            <a:r>
              <a:rPr lang="en-US" sz="3600" b="1" dirty="0" err="1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Chakkal</a:t>
            </a:r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4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th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Kentridge Mehar Dhami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5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th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Puyallup Elle Farmer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Top PO: Gig Harbor Mia Colombo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0AC0A36-D247-D10D-C7FD-D9D07B4FDC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7341" r="63547" b="31647"/>
          <a:stretch>
            <a:fillRect/>
          </a:stretch>
        </p:blipFill>
        <p:spPr>
          <a:xfrm>
            <a:off x="1050175" y="1585993"/>
            <a:ext cx="731520" cy="8229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0F9989-62FD-A79C-AA04-B56BB00F5F6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6394" t="31764" r="36254" b="31768"/>
          <a:stretch>
            <a:fillRect/>
          </a:stretch>
        </p:blipFill>
        <p:spPr>
          <a:xfrm>
            <a:off x="1187335" y="2311691"/>
            <a:ext cx="548640" cy="7315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3270A6C-73A3-F4DB-33F3-6D29CCE297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825" t="29485" r="4265" b="34044"/>
          <a:stretch>
            <a:fillRect/>
          </a:stretch>
        </p:blipFill>
        <p:spPr>
          <a:xfrm>
            <a:off x="1141615" y="2992281"/>
            <a:ext cx="640080" cy="7315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5030AC9-BF1B-6D2B-1C38-ECC67A1460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86" y="4776844"/>
            <a:ext cx="109728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76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94025-DECE-59A4-D87A-9DE7FB588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597DC-8347-EF70-135A-5BBA6FA0F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LD – Top Speakers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94BCED6-BB44-3DC0-D2A7-CCCED2065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7730" y="1825625"/>
            <a:ext cx="9716069" cy="4351338"/>
          </a:xfrm>
        </p:spPr>
        <p:txBody>
          <a:bodyPr>
            <a:noAutofit/>
          </a:bodyPr>
          <a:lstStyle/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1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st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Anacortes Colton Hong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2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nd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Vashon </a:t>
            </a:r>
            <a:r>
              <a:rPr lang="en-US" sz="3600" b="1" dirty="0" err="1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Iylaf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</a:t>
            </a:r>
            <a:r>
              <a:rPr lang="en-US" sz="3600" b="1" dirty="0" err="1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AlMustafa</a:t>
            </a:r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3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rd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Anacortes Penelope Reichert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4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th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Vashon Emily Rock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5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th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Auburn Lily Wagner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2714E7-7959-E27F-3B57-413B24359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7341" r="63547" b="31647"/>
          <a:stretch>
            <a:fillRect/>
          </a:stretch>
        </p:blipFill>
        <p:spPr>
          <a:xfrm>
            <a:off x="1050175" y="1585993"/>
            <a:ext cx="731520" cy="8229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1DAB6A3-E604-14BC-D71B-AB6FD7DB5B2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6394" t="31764" r="36254" b="31768"/>
          <a:stretch>
            <a:fillRect/>
          </a:stretch>
        </p:blipFill>
        <p:spPr>
          <a:xfrm>
            <a:off x="1187335" y="2311691"/>
            <a:ext cx="548640" cy="7315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D464625-08FA-2A71-DEE3-3DC01BEBDF9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825" t="29485" r="4265" b="34044"/>
          <a:stretch>
            <a:fillRect/>
          </a:stretch>
        </p:blipFill>
        <p:spPr>
          <a:xfrm>
            <a:off x="1141615" y="2992281"/>
            <a:ext cx="64008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5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10D2C-E2DA-A14A-405B-C625992E7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D06B-0FD8-6E8E-1720-913322947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LD – Places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295621C-6C6E-576E-6053-DD32010EC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7730" y="1825625"/>
            <a:ext cx="9716069" cy="4351338"/>
          </a:xfrm>
        </p:spPr>
        <p:txBody>
          <a:bodyPr>
            <a:noAutofit/>
          </a:bodyPr>
          <a:lstStyle/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Co-Champions: Anacortes Colton Hong and Peninsula Mars Burton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Semifinalists: Bellevue Nicolas Powell and Vashon </a:t>
            </a:r>
            <a:r>
              <a:rPr lang="en-US" sz="3600" b="1" dirty="0" err="1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Iylaf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</a:t>
            </a:r>
            <a:r>
              <a:rPr lang="en-US" sz="3600" b="1" dirty="0" err="1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AlMustafa</a:t>
            </a:r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Quarterfinalist: Tahoma Shivam </a:t>
            </a:r>
            <a:r>
              <a:rPr lang="en-US" sz="3600" b="1" dirty="0" err="1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Lyalka</a:t>
            </a:r>
            <a:endParaRPr lang="en-US" sz="3600" b="1" dirty="0">
              <a:ln>
                <a:solidFill>
                  <a:schemeClr val="accent1">
                    <a:shade val="15000"/>
                  </a:schemeClr>
                </a:solidFill>
              </a:ln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BBD17F-E36E-2432-2C9C-8B7B93595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7341" r="63547" b="31647"/>
          <a:stretch>
            <a:fillRect/>
          </a:stretch>
        </p:blipFill>
        <p:spPr>
          <a:xfrm>
            <a:off x="1050175" y="1585993"/>
            <a:ext cx="73152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39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5C727-672F-A222-888B-9D8D318C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BB0D8-395B-64E5-3952-4B97DADE9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PF – Top Speakers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7218739-506C-2C10-E441-770F68286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7730" y="1825625"/>
            <a:ext cx="9716069" cy="4351338"/>
          </a:xfrm>
        </p:spPr>
        <p:txBody>
          <a:bodyPr>
            <a:noAutofit/>
          </a:bodyPr>
          <a:lstStyle/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1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st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Puyallup Aiden Gadberry 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2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nd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Lincoln K-k Hohmann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3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rd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Lincoln Wilbert Zhu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4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th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Jackson Yucheng Qi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5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th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Bellevue Rohail Khan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A7BF67-135D-F65A-20E6-BC1C1ADCFC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7341" r="63547" b="31647"/>
          <a:stretch>
            <a:fillRect/>
          </a:stretch>
        </p:blipFill>
        <p:spPr>
          <a:xfrm>
            <a:off x="1050175" y="1585993"/>
            <a:ext cx="731520" cy="8229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815A996-FC6A-A72D-A316-5E63353BB1A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6394" t="31764" r="36254" b="31768"/>
          <a:stretch>
            <a:fillRect/>
          </a:stretch>
        </p:blipFill>
        <p:spPr>
          <a:xfrm>
            <a:off x="1187335" y="2311691"/>
            <a:ext cx="548640" cy="7315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2AE1680-25D2-7109-A7EC-6042925C977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825" t="29485" r="4265" b="34044"/>
          <a:stretch>
            <a:fillRect/>
          </a:stretch>
        </p:blipFill>
        <p:spPr>
          <a:xfrm>
            <a:off x="1141615" y="2992281"/>
            <a:ext cx="64008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7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C4E98-5AEA-B210-A5AC-AEF314CF3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8D565-5C9B-A599-F557-EABF21C30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PF – Places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B460E12-F0B6-FBF1-872F-7D62C201F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7730" y="1825625"/>
            <a:ext cx="9716069" cy="4351338"/>
          </a:xfrm>
        </p:spPr>
        <p:txBody>
          <a:bodyPr>
            <a:noAutofit/>
          </a:bodyPr>
          <a:lstStyle/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1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st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Bellevue Khan &amp; Kho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2</a:t>
            </a:r>
            <a:r>
              <a:rPr lang="en-US" sz="3600" b="1" baseline="30000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nd</a:t>
            </a:r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 Place: Lincoln Zhu &amp; Hohmann</a:t>
            </a:r>
          </a:p>
          <a:p>
            <a:r>
              <a:rPr lang="en-US" sz="3600" b="1" dirty="0">
                <a:ln>
                  <a:solidFill>
                    <a:schemeClr val="accent1">
                      <a:shade val="15000"/>
                    </a:schemeClr>
                  </a:solidFill>
                </a:ln>
              </a:rPr>
              <a:t>Semifinalists: Puyallup Lappin &amp; Singh and Puyallup Mercado &amp; Gadberry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9562F15-F3B9-B5AE-8FB9-B3626F000E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7341" r="63547" b="31647"/>
          <a:stretch>
            <a:fillRect/>
          </a:stretch>
        </p:blipFill>
        <p:spPr>
          <a:xfrm>
            <a:off x="1050175" y="1585993"/>
            <a:ext cx="731520" cy="8229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03569CF-84DE-1063-0615-C56BFD7F48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6394" t="31764" r="36254" b="31768"/>
          <a:stretch>
            <a:fillRect/>
          </a:stretch>
        </p:blipFill>
        <p:spPr>
          <a:xfrm>
            <a:off x="1187335" y="2311691"/>
            <a:ext cx="54864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30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0E0F53"/>
      </a:accent1>
      <a:accent2>
        <a:srgbClr val="AFADAD"/>
      </a:accent2>
      <a:accent3>
        <a:srgbClr val="01023F"/>
      </a:accent3>
      <a:accent4>
        <a:srgbClr val="DAA520"/>
      </a:accent4>
      <a:accent5>
        <a:srgbClr val="FEFEFA"/>
      </a:accent5>
      <a:accent6>
        <a:srgbClr val="2693F6"/>
      </a:accent6>
      <a:hlink>
        <a:srgbClr val="467886"/>
      </a:hlink>
      <a:folHlink>
        <a:srgbClr val="96607D"/>
      </a:folHlink>
    </a:clrScheme>
    <a:fontScheme name="Custom 3">
      <a:majorFont>
        <a:latin typeface="Gill Sans Ultra Bold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241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Gill Sans Nova</vt:lpstr>
      <vt:lpstr>Gill Sans Ultra Bold</vt:lpstr>
      <vt:lpstr>Office Theme</vt:lpstr>
      <vt:lpstr>Federal Way Invitational Debate Awards</vt:lpstr>
      <vt:lpstr>Special Thanks</vt:lpstr>
      <vt:lpstr>World Schools: Places</vt:lpstr>
      <vt:lpstr>Worlds – Top Speakers</vt:lpstr>
      <vt:lpstr>Congress</vt:lpstr>
      <vt:lpstr>LD – Top Speakers</vt:lpstr>
      <vt:lpstr>LD – Places</vt:lpstr>
      <vt:lpstr>PF – Top Speakers</vt:lpstr>
      <vt:lpstr>PF – Places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Federal Way Invitational Debate Awards</dc:title>
  <dc:creator>Paul Sealey</dc:creator>
  <cp:lastModifiedBy>Paul Sealey</cp:lastModifiedBy>
  <cp:revision>5</cp:revision>
  <dcterms:created xsi:type="dcterms:W3CDTF">2026-02-07T20:31:10Z</dcterms:created>
  <dcterms:modified xsi:type="dcterms:W3CDTF">2026-02-09T17:33:34Z</dcterms:modified>
</cp:coreProperties>
</file>