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7" roundtripDataSignature="AMtx7mgaxIq6lKgEcmP0+qRUPV8Kzsam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7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2" name="Google Shape;172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173" name="Google Shape;173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2" name="Google Shape;182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183" name="Google Shape;183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2" name="Google Shape;192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193" name="Google Shape;193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2" name="Google Shape;202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203" name="Google Shape;203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2" name="Google Shape;212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213" name="Google Shape;213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2" name="Google Shape;222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223" name="Google Shape;223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2" name="Google Shape;232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233" name="Google Shape;233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2" name="Google Shape;242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243" name="Google Shape;243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1" name="Google Shape;251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252" name="Google Shape;252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1" name="Google Shape;261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262" name="Google Shape;262;p2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93" name="Google Shape;9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1" name="Google Shape;271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272" name="Google Shape;272;p2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1" name="Google Shape;281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282" name="Google Shape;282;p2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0" name="Google Shape;290;p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103" name="Google Shape;103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" name="Google Shape;112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113" name="Google Shape;113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123" name="Google Shape;123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133" name="Google Shape;133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143" name="Google Shape;143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153" name="Google Shape;153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" name="Google Shape;162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Top 4 in no particular order</a:t>
            </a:r>
            <a:endParaRPr/>
          </a:p>
        </p:txBody>
      </p:sp>
      <p:sp>
        <p:nvSpPr>
          <p:cNvPr id="163" name="Google Shape;163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venir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40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4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4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4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1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41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4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4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4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3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venir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3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0" name="Google Shape;30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3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3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3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venir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8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38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3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venir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9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9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3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venir"/>
              <a:buNone/>
              <a:defRPr b="0" i="0" sz="4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3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88" name="Google Shape;88;p1"/>
          <p:cNvPicPr preferRelativeResize="0"/>
          <p:nvPr/>
        </p:nvPicPr>
        <p:blipFill rotWithShape="1">
          <a:blip r:embed="rId3">
            <a:alphaModFix/>
          </a:blip>
          <a:srcRect b="0" l="21255" r="16063" t="0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244050" y="1276"/>
            <a:ext cx="11703900" cy="6858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79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0" i="0" lang="en-US" sz="66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The </a:t>
            </a:r>
            <a:r>
              <a:rPr lang="en-US" sz="66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51st </a:t>
            </a:r>
            <a:r>
              <a:rPr b="0" i="0" lang="en-US" sz="66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 Annual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b="0" i="0" lang="en-US" sz="96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North Catholic Tournament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0" i="0" lang="en-US" sz="4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202</a:t>
            </a:r>
            <a:r>
              <a:rPr lang="en-US" sz="4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5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138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Results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175" name="Google Shape;175;p17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76" name="Google Shape;176;p17"/>
          <p:cNvSpPr txBox="1"/>
          <p:nvPr>
            <p:ph idx="1" type="body"/>
          </p:nvPr>
        </p:nvSpPr>
        <p:spPr>
          <a:xfrm>
            <a:off x="5375189" y="1598281"/>
            <a:ext cx="6536725" cy="51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3rd - </a:t>
            </a:r>
            <a:r>
              <a:rPr lang="en-US" sz="3600"/>
              <a:t>Abigail Shah</a:t>
            </a:r>
            <a:endParaRPr sz="3600"/>
          </a:p>
          <a:p>
            <a:pPr indent="-419100" lvl="1" marL="914400" rtl="0" algn="l">
              <a:spcBef>
                <a:spcPts val="50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North Catholic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2nd - </a:t>
            </a:r>
            <a:r>
              <a:rPr lang="en-US" sz="3600"/>
              <a:t>Shaurya Kapoor*</a:t>
            </a:r>
            <a:endParaRPr sz="3600"/>
          </a:p>
          <a:p>
            <a:pPr indent="-4191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Moon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1st - </a:t>
            </a:r>
            <a:r>
              <a:rPr lang="en-US" sz="3600"/>
              <a:t>Daniyal Badaruddin*</a:t>
            </a:r>
            <a:endParaRPr sz="3600"/>
          </a:p>
          <a:p>
            <a:pPr indent="-4191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Upper St. Clair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77" name="Google Shape;177;p17"/>
          <p:cNvSpPr txBox="1"/>
          <p:nvPr/>
        </p:nvSpPr>
        <p:spPr>
          <a:xfrm>
            <a:off x="3534032" y="136359"/>
            <a:ext cx="865796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venir"/>
              <a:buNone/>
            </a:pPr>
            <a:r>
              <a:rPr b="1" i="0" lang="en-US" sz="66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Congress: Chamber 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178" name="Google Shape;178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7"/>
          <p:cNvSpPr txBox="1"/>
          <p:nvPr/>
        </p:nvSpPr>
        <p:spPr>
          <a:xfrm>
            <a:off x="7776000" y="6198450"/>
            <a:ext cx="4416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FFE100"/>
                </a:solidFill>
                <a:latin typeface="Avenir"/>
                <a:ea typeface="Avenir"/>
                <a:cs typeface="Avenir"/>
                <a:sym typeface="Avenir"/>
              </a:rPr>
              <a:t>* Receiving a bid to States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185" name="Google Shape;185;p18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86" name="Google Shape;186;p18"/>
          <p:cNvSpPr txBox="1"/>
          <p:nvPr>
            <p:ph idx="1" type="body"/>
          </p:nvPr>
        </p:nvSpPr>
        <p:spPr>
          <a:xfrm>
            <a:off x="5282525" y="1598275"/>
            <a:ext cx="6762900" cy="51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3rd - Sofiya Gorban</a:t>
            </a:r>
            <a:endParaRPr sz="3600"/>
          </a:p>
          <a:p>
            <a:pPr indent="-4191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Upper St. Clair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2nd - Katelyn Golembeski*</a:t>
            </a:r>
            <a:endParaRPr sz="3600"/>
          </a:p>
          <a:p>
            <a:pPr indent="-4191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North Catholic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1st - </a:t>
            </a:r>
            <a:r>
              <a:rPr lang="en-US" sz="3600"/>
              <a:t>Noah Ulrich*</a:t>
            </a:r>
            <a:endParaRPr sz="3600"/>
          </a:p>
          <a:p>
            <a:pPr indent="-4191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Pittsburgh Allderdice</a:t>
            </a:r>
            <a:endParaRPr sz="3000"/>
          </a:p>
        </p:txBody>
      </p:sp>
      <p:sp>
        <p:nvSpPr>
          <p:cNvPr id="187" name="Google Shape;187;p18"/>
          <p:cNvSpPr txBox="1"/>
          <p:nvPr/>
        </p:nvSpPr>
        <p:spPr>
          <a:xfrm>
            <a:off x="3534032" y="136359"/>
            <a:ext cx="865796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venir"/>
              <a:buNone/>
            </a:pPr>
            <a:r>
              <a:rPr b="1" i="0" lang="en-US" sz="66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Congress: Chamber 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188" name="Google Shape;188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18"/>
          <p:cNvSpPr txBox="1"/>
          <p:nvPr/>
        </p:nvSpPr>
        <p:spPr>
          <a:xfrm>
            <a:off x="7101000" y="6198450"/>
            <a:ext cx="5037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FFE100"/>
                </a:solidFill>
                <a:latin typeface="Avenir"/>
                <a:ea typeface="Avenir"/>
                <a:cs typeface="Avenir"/>
                <a:sym typeface="Avenir"/>
              </a:rPr>
              <a:t>* Receiving a bid to States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195" name="Google Shape;195;p19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96" name="Google Shape;196;p19"/>
          <p:cNvSpPr txBox="1"/>
          <p:nvPr>
            <p:ph idx="1" type="body"/>
          </p:nvPr>
        </p:nvSpPr>
        <p:spPr>
          <a:xfrm>
            <a:off x="5375189" y="1598281"/>
            <a:ext cx="6536725" cy="51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3rd- </a:t>
            </a:r>
            <a:r>
              <a:rPr lang="en-US" sz="3600"/>
              <a:t>Amanda Gates</a:t>
            </a:r>
            <a:endParaRPr sz="3600"/>
          </a:p>
          <a:p>
            <a:pPr indent="-4191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West Allegheny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2nd - </a:t>
            </a:r>
            <a:r>
              <a:rPr lang="en-US" sz="3600"/>
              <a:t>Ulyana Hoja*</a:t>
            </a:r>
            <a:endParaRPr sz="3600"/>
          </a:p>
          <a:p>
            <a:pPr indent="-4191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Fairview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1st - </a:t>
            </a:r>
            <a:r>
              <a:rPr lang="en-US" sz="3600"/>
              <a:t>Jenna Parker*</a:t>
            </a:r>
            <a:endParaRPr sz="3600"/>
          </a:p>
          <a:p>
            <a:pPr indent="-4191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Pittsburgh Allderdice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97" name="Google Shape;197;p19"/>
          <p:cNvSpPr txBox="1"/>
          <p:nvPr/>
        </p:nvSpPr>
        <p:spPr>
          <a:xfrm>
            <a:off x="3534032" y="136359"/>
            <a:ext cx="865796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venir"/>
              <a:buNone/>
            </a:pPr>
            <a:r>
              <a:rPr b="1" i="0" lang="en-US" sz="66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Congress: Chamber 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198" name="Google Shape;198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19"/>
          <p:cNvSpPr txBox="1"/>
          <p:nvPr/>
        </p:nvSpPr>
        <p:spPr>
          <a:xfrm>
            <a:off x="7209000" y="6198450"/>
            <a:ext cx="4920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FFE100"/>
                </a:solidFill>
                <a:latin typeface="Avenir"/>
                <a:ea typeface="Avenir"/>
                <a:cs typeface="Avenir"/>
                <a:sym typeface="Avenir"/>
              </a:rPr>
              <a:t>* Receiving a bid to States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205" name="Google Shape;205;p20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06" name="Google Shape;206;p20"/>
          <p:cNvSpPr txBox="1"/>
          <p:nvPr>
            <p:ph idx="1" type="body"/>
          </p:nvPr>
        </p:nvSpPr>
        <p:spPr>
          <a:xfrm>
            <a:off x="5375189" y="1598281"/>
            <a:ext cx="6536725" cy="51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3rd - </a:t>
            </a:r>
            <a:r>
              <a:rPr lang="en-US" sz="3600"/>
              <a:t>Chloe Smith</a:t>
            </a:r>
            <a:endParaRPr sz="3600"/>
          </a:p>
          <a:p>
            <a:pPr indent="-4191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Fairview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2nd - </a:t>
            </a:r>
            <a:r>
              <a:rPr lang="en-US" sz="3600"/>
              <a:t>Ayana Singh*</a:t>
            </a:r>
            <a:endParaRPr sz="3600"/>
          </a:p>
          <a:p>
            <a:pPr indent="-419100" lvl="1" marL="914400" rtl="0" algn="l"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North Allegheny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1st - </a:t>
            </a:r>
            <a:r>
              <a:rPr lang="en-US" sz="3600"/>
              <a:t>Alina Abbasi*</a:t>
            </a:r>
            <a:endParaRPr sz="3600"/>
          </a:p>
          <a:p>
            <a:pPr indent="-4191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North</a:t>
            </a:r>
            <a:r>
              <a:rPr lang="en-US" sz="3000"/>
              <a:t> Allegheny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207" name="Google Shape;207;p20"/>
          <p:cNvSpPr txBox="1"/>
          <p:nvPr/>
        </p:nvSpPr>
        <p:spPr>
          <a:xfrm>
            <a:off x="3534032" y="136359"/>
            <a:ext cx="865796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venir"/>
              <a:buNone/>
            </a:pPr>
            <a:r>
              <a:rPr b="1" i="0" lang="en-US" sz="66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Congress: Chamber 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208" name="Google Shape;208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20"/>
          <p:cNvSpPr txBox="1"/>
          <p:nvPr/>
        </p:nvSpPr>
        <p:spPr>
          <a:xfrm>
            <a:off x="7397675" y="6127125"/>
            <a:ext cx="4734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FFE100"/>
                </a:solidFill>
                <a:latin typeface="Avenir"/>
                <a:ea typeface="Avenir"/>
                <a:cs typeface="Avenir"/>
                <a:sym typeface="Avenir"/>
              </a:rPr>
              <a:t>* Receiving a bid to States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215" name="Google Shape;215;p21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16" name="Google Shape;216;p21"/>
          <p:cNvSpPr txBox="1"/>
          <p:nvPr>
            <p:ph idx="1" type="body"/>
          </p:nvPr>
        </p:nvSpPr>
        <p:spPr>
          <a:xfrm>
            <a:off x="5375189" y="1598281"/>
            <a:ext cx="6536725" cy="51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-US" sz="3600"/>
              <a:t>5th - Ashlesha Sumant</a:t>
            </a:r>
            <a:endParaRPr sz="3600"/>
          </a:p>
          <a:p>
            <a:pPr indent="-41910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North Allegheny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-US" sz="3600"/>
              <a:t>4th -  Adithi Senthilkumar</a:t>
            </a:r>
            <a:endParaRPr sz="3600"/>
          </a:p>
          <a:p>
            <a:pPr indent="-41910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North Allegheny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-US" sz="3600"/>
              <a:t>3rd - </a:t>
            </a:r>
            <a:r>
              <a:rPr lang="en-US" sz="3600"/>
              <a:t>Finnegan</a:t>
            </a:r>
            <a:r>
              <a:rPr lang="en-US" sz="3600"/>
              <a:t> Stafford</a:t>
            </a:r>
            <a:endParaRPr sz="3600"/>
          </a:p>
          <a:p>
            <a:pPr indent="-41910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Upper St. Clair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-US" sz="3600"/>
              <a:t>2nd - Anna Stumm</a:t>
            </a:r>
            <a:r>
              <a:rPr lang="en-US" sz="3600">
                <a:solidFill>
                  <a:srgbClr val="FFE100"/>
                </a:solidFill>
              </a:rPr>
              <a:t>* </a:t>
            </a:r>
            <a:endParaRPr sz="3600">
              <a:solidFill>
                <a:srgbClr val="FFE100"/>
              </a:solidFill>
            </a:endParaRPr>
          </a:p>
          <a:p>
            <a:pPr indent="-41910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North Catholic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1st - </a:t>
            </a:r>
            <a:r>
              <a:rPr lang="en-US" sz="3600"/>
              <a:t>Eve Amendola</a:t>
            </a:r>
            <a:r>
              <a:rPr lang="en-US" sz="3600">
                <a:solidFill>
                  <a:srgbClr val="FFE100"/>
                </a:solidFill>
              </a:rPr>
              <a:t>* </a:t>
            </a:r>
            <a:endParaRPr sz="3600">
              <a:solidFill>
                <a:srgbClr val="FFE100"/>
              </a:solidFill>
            </a:endParaRPr>
          </a:p>
          <a:p>
            <a:pPr indent="-41910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Our Lady of the Sacred Heart</a:t>
            </a:r>
            <a:endParaRPr sz="3000"/>
          </a:p>
        </p:txBody>
      </p:sp>
      <p:sp>
        <p:nvSpPr>
          <p:cNvPr id="217" name="Google Shape;217;p21"/>
          <p:cNvSpPr txBox="1"/>
          <p:nvPr/>
        </p:nvSpPr>
        <p:spPr>
          <a:xfrm>
            <a:off x="2393249" y="136350"/>
            <a:ext cx="96915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venir"/>
              <a:buNone/>
            </a:pPr>
            <a:r>
              <a:rPr b="1" i="0" lang="en-US" sz="66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Dramatic Interpretation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218" name="Google Shape;218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21"/>
          <p:cNvSpPr txBox="1"/>
          <p:nvPr/>
        </p:nvSpPr>
        <p:spPr>
          <a:xfrm>
            <a:off x="8161925" y="6253050"/>
            <a:ext cx="3750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FFE100"/>
                </a:solidFill>
                <a:latin typeface="Avenir"/>
                <a:ea typeface="Avenir"/>
                <a:cs typeface="Avenir"/>
                <a:sym typeface="Avenir"/>
              </a:rPr>
              <a:t>* </a:t>
            </a:r>
            <a:r>
              <a:rPr b="0" i="0" lang="en-US" sz="2300" u="none" cap="none" strike="noStrike">
                <a:solidFill>
                  <a:srgbClr val="FFE100"/>
                </a:solidFill>
                <a:latin typeface="Avenir"/>
                <a:ea typeface="Avenir"/>
                <a:cs typeface="Avenir"/>
                <a:sym typeface="Avenir"/>
              </a:rPr>
              <a:t>Receiving a bid to States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225" name="Google Shape;225;p22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26" name="Google Shape;226;p22"/>
          <p:cNvSpPr txBox="1"/>
          <p:nvPr>
            <p:ph idx="1" type="body"/>
          </p:nvPr>
        </p:nvSpPr>
        <p:spPr>
          <a:xfrm>
            <a:off x="5355089" y="1316731"/>
            <a:ext cx="6536700" cy="51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5th - Marcovitz &amp; Kottler</a:t>
            </a:r>
            <a:endParaRPr sz="3600"/>
          </a:p>
          <a:p>
            <a:pPr indent="-43180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3200"/>
              <a:t>M</a:t>
            </a:r>
            <a:r>
              <a:rPr lang="en-US" sz="3200"/>
              <a:t>t. Lebanon</a:t>
            </a:r>
            <a:endParaRPr sz="32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4th - Happold &amp; Goel</a:t>
            </a:r>
            <a:endParaRPr sz="3600"/>
          </a:p>
          <a:p>
            <a:pPr indent="-43180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3200"/>
              <a:t>Fox Chapel</a:t>
            </a:r>
            <a:endParaRPr sz="32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3rd - Gunderson &amp; Presley</a:t>
            </a:r>
            <a:endParaRPr sz="3600"/>
          </a:p>
          <a:p>
            <a:pPr indent="-43180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3200"/>
              <a:t>West Allegheny</a:t>
            </a:r>
            <a:endParaRPr sz="32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2nd - Slovick &amp; Sutton </a:t>
            </a:r>
            <a:r>
              <a:rPr lang="en-US" sz="3600"/>
              <a:t>* </a:t>
            </a:r>
            <a:endParaRPr sz="3600"/>
          </a:p>
          <a:p>
            <a:pPr indent="-431800" lvl="0" marL="914400" rtl="0" algn="l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3200"/>
              <a:t>West Allegheny</a:t>
            </a:r>
            <a:endParaRPr sz="32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1st - </a:t>
            </a:r>
            <a:r>
              <a:rPr lang="en-US" sz="3600"/>
              <a:t>Dyrud &amp; Braun</a:t>
            </a:r>
            <a:r>
              <a:rPr lang="en-US" sz="3600"/>
              <a:t>* </a:t>
            </a:r>
            <a:endParaRPr sz="3600"/>
          </a:p>
          <a:p>
            <a:pPr indent="-43180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3200"/>
              <a:t>Mt. Lebanon</a:t>
            </a:r>
            <a:endParaRPr sz="4600"/>
          </a:p>
        </p:txBody>
      </p:sp>
      <p:sp>
        <p:nvSpPr>
          <p:cNvPr id="227" name="Google Shape;227;p22"/>
          <p:cNvSpPr txBox="1"/>
          <p:nvPr/>
        </p:nvSpPr>
        <p:spPr>
          <a:xfrm>
            <a:off x="3534032" y="136359"/>
            <a:ext cx="8550876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venir"/>
              <a:buNone/>
            </a:pPr>
            <a:r>
              <a:rPr b="1" i="0" lang="en-US" sz="66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Duo Interpretation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228" name="Google Shape;228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Google Shape;229;p22"/>
          <p:cNvSpPr txBox="1"/>
          <p:nvPr/>
        </p:nvSpPr>
        <p:spPr>
          <a:xfrm>
            <a:off x="7470900" y="6198450"/>
            <a:ext cx="4614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FFE100"/>
                </a:solidFill>
                <a:latin typeface="Avenir"/>
                <a:ea typeface="Avenir"/>
                <a:cs typeface="Avenir"/>
                <a:sym typeface="Avenir"/>
              </a:rPr>
              <a:t>* Receiving a bid to States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235" name="Google Shape;235;p23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36" name="Google Shape;236;p23"/>
          <p:cNvSpPr txBox="1"/>
          <p:nvPr>
            <p:ph idx="1" type="body"/>
          </p:nvPr>
        </p:nvSpPr>
        <p:spPr>
          <a:xfrm>
            <a:off x="5345050" y="1568700"/>
            <a:ext cx="6536700" cy="471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/>
              <a:t>5th - </a:t>
            </a:r>
            <a:r>
              <a:rPr lang="en-US" sz="4200"/>
              <a:t>Hansika Yanamadala</a:t>
            </a:r>
            <a:endParaRPr sz="4200"/>
          </a:p>
          <a:p>
            <a:pPr indent="-401319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200"/>
              <a:t>Upper St. Clair</a:t>
            </a:r>
            <a:endParaRPr sz="32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/>
              <a:t>4th - Kailyn Minner</a:t>
            </a:r>
            <a:endParaRPr sz="4200"/>
          </a:p>
          <a:p>
            <a:pPr indent="-401319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200"/>
              <a:t>Mercer</a:t>
            </a:r>
            <a:endParaRPr sz="32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/>
              <a:t>3rd - Aida Seybert</a:t>
            </a:r>
            <a:endParaRPr sz="4200"/>
          </a:p>
          <a:p>
            <a:pPr indent="-401319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200"/>
              <a:t>Mercer</a:t>
            </a:r>
            <a:endParaRPr sz="32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/>
              <a:t>2nd - Abby Sohyda</a:t>
            </a:r>
            <a:r>
              <a:rPr lang="en-US" sz="4200">
                <a:solidFill>
                  <a:srgbClr val="FFE100"/>
                </a:solidFill>
              </a:rPr>
              <a:t>* </a:t>
            </a:r>
            <a:endParaRPr sz="4200">
              <a:solidFill>
                <a:srgbClr val="FFE100"/>
              </a:solidFill>
            </a:endParaRPr>
          </a:p>
          <a:p>
            <a:pPr indent="-401319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200"/>
              <a:t>Mt. Lebanon</a:t>
            </a:r>
            <a:endParaRPr sz="32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/>
              <a:t>1st - </a:t>
            </a:r>
            <a:r>
              <a:rPr lang="en-US" sz="4200"/>
              <a:t>Aundra Sheridan</a:t>
            </a:r>
            <a:r>
              <a:rPr lang="en-US" sz="4200">
                <a:solidFill>
                  <a:srgbClr val="FFE100"/>
                </a:solidFill>
              </a:rPr>
              <a:t>* </a:t>
            </a:r>
            <a:endParaRPr sz="4200">
              <a:solidFill>
                <a:srgbClr val="FFE100"/>
              </a:solidFill>
            </a:endParaRPr>
          </a:p>
          <a:p>
            <a:pPr indent="-401319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200"/>
              <a:t>Oakland Catholic</a:t>
            </a:r>
            <a:endParaRPr sz="3200"/>
          </a:p>
        </p:txBody>
      </p:sp>
      <p:sp>
        <p:nvSpPr>
          <p:cNvPr id="237" name="Google Shape;237;p23"/>
          <p:cNvSpPr txBox="1"/>
          <p:nvPr/>
        </p:nvSpPr>
        <p:spPr>
          <a:xfrm>
            <a:off x="1287125" y="136350"/>
            <a:ext cx="109050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venir"/>
              <a:buNone/>
            </a:pPr>
            <a:r>
              <a:rPr b="1" i="0" lang="en-US" sz="66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Humorous Interpretation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238" name="Google Shape;238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23"/>
          <p:cNvSpPr txBox="1"/>
          <p:nvPr/>
        </p:nvSpPr>
        <p:spPr>
          <a:xfrm>
            <a:off x="7776000" y="6279500"/>
            <a:ext cx="4416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FFE100"/>
                </a:solidFill>
                <a:latin typeface="Avenir"/>
                <a:ea typeface="Avenir"/>
                <a:cs typeface="Avenir"/>
                <a:sym typeface="Avenir"/>
              </a:rPr>
              <a:t>* Receiving a bid to States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245" name="Google Shape;245;p24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46" name="Google Shape;246;p24"/>
          <p:cNvSpPr txBox="1"/>
          <p:nvPr>
            <p:ph idx="1" type="body"/>
          </p:nvPr>
        </p:nvSpPr>
        <p:spPr>
          <a:xfrm>
            <a:off x="5498750" y="1535575"/>
            <a:ext cx="5793900" cy="47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60869"/>
              <a:buNone/>
            </a:pPr>
            <a:r>
              <a:rPr lang="en-US" sz="4600"/>
              <a:t>5th - </a:t>
            </a:r>
            <a:r>
              <a:rPr lang="en-US" sz="4600"/>
              <a:t>Tela Serenyi</a:t>
            </a:r>
            <a:endParaRPr sz="4600"/>
          </a:p>
          <a:p>
            <a:pPr indent="-418068" lvl="0" marL="9144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3850"/>
              <a:t>Peters Township</a:t>
            </a:r>
            <a:endParaRPr sz="385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60869"/>
              <a:buNone/>
            </a:pPr>
            <a:r>
              <a:rPr lang="en-US" sz="4600"/>
              <a:t>4th - Aradhya Neema</a:t>
            </a:r>
            <a:endParaRPr sz="4600"/>
          </a:p>
          <a:p>
            <a:pPr indent="-418068" lvl="0" marL="9144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3850"/>
              <a:t>North Allegheny</a:t>
            </a:r>
            <a:endParaRPr sz="385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60869"/>
              <a:buNone/>
            </a:pPr>
            <a:r>
              <a:rPr lang="en-US" sz="4600"/>
              <a:t>3rd - Anna Pohl</a:t>
            </a:r>
            <a:endParaRPr sz="4600"/>
          </a:p>
          <a:p>
            <a:pPr indent="-418068" lvl="0" marL="9144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3850"/>
              <a:t>North Catholic</a:t>
            </a:r>
            <a:endParaRPr sz="385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60869"/>
              <a:buNone/>
            </a:pPr>
            <a:r>
              <a:rPr lang="en-US" sz="4600"/>
              <a:t>2nd - Yuvaan Kaneri</a:t>
            </a:r>
            <a:endParaRPr sz="4600"/>
          </a:p>
          <a:p>
            <a:pPr indent="-418068" lvl="0" marL="9144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3850"/>
              <a:t>North Allegheny</a:t>
            </a:r>
            <a:endParaRPr sz="385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4600"/>
              <a:t>1st - Saanvi Santpure</a:t>
            </a:r>
            <a:endParaRPr sz="4600"/>
          </a:p>
          <a:p>
            <a:pPr indent="-418068" lvl="0" marL="9144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3850"/>
              <a:t>Pine Richland</a:t>
            </a:r>
            <a:endParaRPr sz="3850"/>
          </a:p>
        </p:txBody>
      </p:sp>
      <p:sp>
        <p:nvSpPr>
          <p:cNvPr id="247" name="Google Shape;247;p24"/>
          <p:cNvSpPr txBox="1"/>
          <p:nvPr/>
        </p:nvSpPr>
        <p:spPr>
          <a:xfrm>
            <a:off x="3534032" y="136359"/>
            <a:ext cx="865796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venir"/>
              <a:buNone/>
            </a:pPr>
            <a:r>
              <a:rPr b="1" i="0" lang="en-US" sz="66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Impromptu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248" name="Google Shape;248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254" name="Google Shape;254;p25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55" name="Google Shape;255;p25"/>
          <p:cNvSpPr txBox="1"/>
          <p:nvPr>
            <p:ph idx="1" type="body"/>
          </p:nvPr>
        </p:nvSpPr>
        <p:spPr>
          <a:xfrm>
            <a:off x="5375200" y="1287125"/>
            <a:ext cx="6536700" cy="50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5th - Anoushka Barve</a:t>
            </a:r>
            <a:endParaRPr sz="3600"/>
          </a:p>
          <a:p>
            <a:pPr indent="-3429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Upper St. Clair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4th - Anvi Damarla</a:t>
            </a:r>
            <a:endParaRPr sz="3600"/>
          </a:p>
          <a:p>
            <a:pPr indent="-3429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Upper St. Clair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3rd - Aarav Madan</a:t>
            </a:r>
            <a:r>
              <a:rPr lang="en-US" sz="3600">
                <a:solidFill>
                  <a:srgbClr val="FFE100"/>
                </a:solidFill>
              </a:rPr>
              <a:t>* </a:t>
            </a:r>
            <a:endParaRPr sz="3600">
              <a:solidFill>
                <a:srgbClr val="FFE100"/>
              </a:solidFill>
            </a:endParaRPr>
          </a:p>
          <a:p>
            <a:pPr indent="-3429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North Allegheny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2nd - </a:t>
            </a:r>
            <a:r>
              <a:rPr lang="en-US" sz="3600"/>
              <a:t>Raana Parchuri</a:t>
            </a:r>
            <a:r>
              <a:rPr lang="en-US" sz="3600">
                <a:solidFill>
                  <a:srgbClr val="FFE100"/>
                </a:solidFill>
              </a:rPr>
              <a:t>* </a:t>
            </a:r>
            <a:endParaRPr sz="3600">
              <a:solidFill>
                <a:srgbClr val="FFE100"/>
              </a:solidFill>
            </a:endParaRPr>
          </a:p>
          <a:p>
            <a:pPr indent="-3429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Upper St. Clair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1st - </a:t>
            </a:r>
            <a:r>
              <a:rPr lang="en-US" sz="3600"/>
              <a:t>Sri Sri Kashyap Aaluri</a:t>
            </a:r>
            <a:r>
              <a:rPr lang="en-US" sz="3600">
                <a:solidFill>
                  <a:srgbClr val="FFE100"/>
                </a:solidFill>
              </a:rPr>
              <a:t>* </a:t>
            </a:r>
            <a:endParaRPr sz="3600">
              <a:solidFill>
                <a:srgbClr val="FFE100"/>
              </a:solidFill>
            </a:endParaRPr>
          </a:p>
          <a:p>
            <a:pPr indent="-3429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7EFE3"/>
              </a:buClr>
              <a:buSzPts val="1800"/>
              <a:buChar char="•"/>
            </a:pPr>
            <a:r>
              <a:rPr lang="en-US">
                <a:solidFill>
                  <a:srgbClr val="F7EFE3"/>
                </a:solidFill>
              </a:rPr>
              <a:t>Fairview</a:t>
            </a:r>
            <a:endParaRPr/>
          </a:p>
        </p:txBody>
      </p:sp>
      <p:sp>
        <p:nvSpPr>
          <p:cNvPr id="256" name="Google Shape;256;p25"/>
          <p:cNvSpPr txBox="1"/>
          <p:nvPr/>
        </p:nvSpPr>
        <p:spPr>
          <a:xfrm>
            <a:off x="3534032" y="136359"/>
            <a:ext cx="865796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venir"/>
              <a:buNone/>
            </a:pPr>
            <a:r>
              <a:rPr b="1" i="0" lang="en-US" sz="66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Original Oratory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257" name="Google Shape;257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Google Shape;258;p25"/>
          <p:cNvSpPr txBox="1"/>
          <p:nvPr/>
        </p:nvSpPr>
        <p:spPr>
          <a:xfrm>
            <a:off x="7722000" y="6333500"/>
            <a:ext cx="4470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FFE100"/>
                </a:solidFill>
                <a:latin typeface="Avenir"/>
                <a:ea typeface="Avenir"/>
                <a:cs typeface="Avenir"/>
                <a:sym typeface="Avenir"/>
              </a:rPr>
              <a:t>* Receiving a bid to States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264" name="Google Shape;264;p26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65" name="Google Shape;265;p26"/>
          <p:cNvSpPr txBox="1"/>
          <p:nvPr>
            <p:ph idx="1" type="body"/>
          </p:nvPr>
        </p:nvSpPr>
        <p:spPr>
          <a:xfrm>
            <a:off x="5385250" y="1136300"/>
            <a:ext cx="6536700" cy="528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5th - Hannah Walker</a:t>
            </a:r>
            <a:endParaRPr sz="3600"/>
          </a:p>
          <a:p>
            <a:pPr indent="-3429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Mt. Lebanon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4th - Maddie Debbis</a:t>
            </a:r>
            <a:r>
              <a:rPr lang="en-US" sz="3600">
                <a:solidFill>
                  <a:srgbClr val="FFE100"/>
                </a:solidFill>
              </a:rPr>
              <a:t>*</a:t>
            </a:r>
            <a:endParaRPr sz="3600">
              <a:solidFill>
                <a:srgbClr val="FFE100"/>
              </a:solidFill>
            </a:endParaRPr>
          </a:p>
          <a:p>
            <a:pPr indent="-3429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Seton La Salle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3rd - Jack Davison</a:t>
            </a:r>
            <a:r>
              <a:rPr lang="en-US" sz="3600">
                <a:solidFill>
                  <a:srgbClr val="FFE100"/>
                </a:solidFill>
              </a:rPr>
              <a:t>*</a:t>
            </a:r>
            <a:endParaRPr sz="3600">
              <a:solidFill>
                <a:srgbClr val="FFE100"/>
              </a:solidFill>
            </a:endParaRPr>
          </a:p>
          <a:p>
            <a:pPr indent="-3429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North Catholic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2nd - Hannah Parker</a:t>
            </a:r>
            <a:r>
              <a:rPr lang="en-US" sz="3600">
                <a:solidFill>
                  <a:srgbClr val="FFE100"/>
                </a:solidFill>
              </a:rPr>
              <a:t>*</a:t>
            </a:r>
            <a:endParaRPr sz="3600">
              <a:solidFill>
                <a:srgbClr val="FFE100"/>
              </a:solidFill>
            </a:endParaRPr>
          </a:p>
          <a:p>
            <a:pPr indent="-3429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North Catholic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1st - Julia Miller</a:t>
            </a:r>
            <a:r>
              <a:rPr lang="en-US" sz="3600">
                <a:solidFill>
                  <a:srgbClr val="FFE100"/>
                </a:solidFill>
              </a:rPr>
              <a:t>*</a:t>
            </a:r>
            <a:endParaRPr sz="3600">
              <a:solidFill>
                <a:srgbClr val="FFE100"/>
              </a:solidFill>
            </a:endParaRPr>
          </a:p>
          <a:p>
            <a:pPr indent="-3429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Seton La Salle</a:t>
            </a:r>
            <a:endParaRPr/>
          </a:p>
        </p:txBody>
      </p:sp>
      <p:sp>
        <p:nvSpPr>
          <p:cNvPr id="266" name="Google Shape;266;p26"/>
          <p:cNvSpPr txBox="1"/>
          <p:nvPr/>
        </p:nvSpPr>
        <p:spPr>
          <a:xfrm>
            <a:off x="3534025" y="130725"/>
            <a:ext cx="8658000" cy="122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venir"/>
              <a:buNone/>
            </a:pPr>
            <a:r>
              <a:rPr b="1" i="0" lang="en-US" sz="66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Poetry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267" name="Google Shape;267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26"/>
          <p:cNvSpPr txBox="1"/>
          <p:nvPr/>
        </p:nvSpPr>
        <p:spPr>
          <a:xfrm>
            <a:off x="7704275" y="6059625"/>
            <a:ext cx="4257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FFE100"/>
                </a:solidFill>
                <a:latin typeface="Avenir"/>
                <a:ea typeface="Avenir"/>
                <a:cs typeface="Avenir"/>
                <a:sym typeface="Avenir"/>
              </a:rPr>
              <a:t>* </a:t>
            </a:r>
            <a:r>
              <a:rPr lang="en-US" sz="2800">
                <a:solidFill>
                  <a:srgbClr val="FFE100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2300">
                <a:solidFill>
                  <a:srgbClr val="FFE100"/>
                </a:solidFill>
                <a:latin typeface="Avenir"/>
                <a:ea typeface="Avenir"/>
                <a:cs typeface="Avenir"/>
                <a:sym typeface="Avenir"/>
              </a:rPr>
              <a:t>Receiving a bid to States</a:t>
            </a:r>
            <a:endParaRPr sz="2800">
              <a:solidFill>
                <a:srgbClr val="FFE10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95" name="Google Shape;95;p2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96" name="Google Shape;96;p2"/>
          <p:cNvSpPr txBox="1"/>
          <p:nvPr>
            <p:ph idx="1" type="body"/>
          </p:nvPr>
        </p:nvSpPr>
        <p:spPr>
          <a:xfrm>
            <a:off x="5708822" y="1816443"/>
            <a:ext cx="6203092" cy="49051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en-US" sz="4000"/>
              <a:t>To all the </a:t>
            </a:r>
            <a:r>
              <a:rPr lang="en-US" sz="4000">
                <a:solidFill>
                  <a:srgbClr val="EE1C24"/>
                </a:solidFill>
              </a:rPr>
              <a:t>North Catholic </a:t>
            </a:r>
            <a:r>
              <a:rPr lang="en-US" sz="4000"/>
              <a:t>parents and alumni who helped make this day happen!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t/>
            </a:r>
            <a:endParaRPr sz="4000"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en-US" sz="4000"/>
              <a:t>To all </a:t>
            </a:r>
            <a:r>
              <a:rPr lang="en-US" sz="4000">
                <a:solidFill>
                  <a:srgbClr val="FFE100"/>
                </a:solidFill>
              </a:rPr>
              <a:t>North Catholic </a:t>
            </a:r>
            <a:r>
              <a:rPr lang="en-US" sz="4000"/>
              <a:t>alumni</a:t>
            </a:r>
            <a:r>
              <a:rPr lang="en-US" sz="4000"/>
              <a:t> who judged and tabbed.</a:t>
            </a:r>
            <a:endParaRPr/>
          </a:p>
        </p:txBody>
      </p:sp>
      <p:sp>
        <p:nvSpPr>
          <p:cNvPr id="97" name="Google Shape;97;p2"/>
          <p:cNvSpPr txBox="1"/>
          <p:nvPr/>
        </p:nvSpPr>
        <p:spPr>
          <a:xfrm>
            <a:off x="3534032" y="136359"/>
            <a:ext cx="786789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venir"/>
              <a:buNone/>
            </a:pPr>
            <a:r>
              <a:rPr b="1" i="0" lang="en-US" sz="66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Thanks!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98" name="Google Shape;98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 txBox="1"/>
          <p:nvPr/>
        </p:nvSpPr>
        <p:spPr>
          <a:xfrm>
            <a:off x="0" y="0"/>
            <a:ext cx="7867895" cy="60887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venir"/>
              <a:buNone/>
            </a:pPr>
            <a:r>
              <a:t/>
            </a:r>
            <a:endParaRPr b="1" i="0" sz="3200" u="none" cap="none" strike="noStrike">
              <a:solidFill>
                <a:srgbClr val="C0000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274" name="Google Shape;274;p27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75" name="Google Shape;275;p27"/>
          <p:cNvSpPr txBox="1"/>
          <p:nvPr>
            <p:ph idx="1" type="body"/>
          </p:nvPr>
        </p:nvSpPr>
        <p:spPr>
          <a:xfrm>
            <a:off x="5651325" y="1277075"/>
            <a:ext cx="6216000" cy="54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50"/>
              <a:t>5th - </a:t>
            </a:r>
            <a:r>
              <a:rPr lang="en-US" sz="3850"/>
              <a:t>Arnav Deokule</a:t>
            </a:r>
            <a:endParaRPr sz="3850"/>
          </a:p>
          <a:p>
            <a:pPr indent="-4191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North Allegheny</a:t>
            </a:r>
            <a:endParaRPr sz="30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4th - Grace Rebholz</a:t>
            </a:r>
            <a:r>
              <a:rPr lang="en-US" sz="3600">
                <a:solidFill>
                  <a:srgbClr val="FFE100"/>
                </a:solidFill>
              </a:rPr>
              <a:t>* </a:t>
            </a:r>
            <a:endParaRPr sz="3600">
              <a:solidFill>
                <a:srgbClr val="FFE100"/>
              </a:solidFill>
            </a:endParaRPr>
          </a:p>
          <a:p>
            <a:pPr indent="-4191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Seton La Salle</a:t>
            </a:r>
            <a:endParaRPr sz="30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3rd - </a:t>
            </a:r>
            <a:r>
              <a:rPr lang="en-US" sz="3600"/>
              <a:t>Leo Martino</a:t>
            </a:r>
            <a:r>
              <a:rPr lang="en-US" sz="3600">
                <a:solidFill>
                  <a:srgbClr val="FFE100"/>
                </a:solidFill>
              </a:rPr>
              <a:t>* </a:t>
            </a:r>
            <a:endParaRPr sz="3600">
              <a:solidFill>
                <a:srgbClr val="FFE100"/>
              </a:solidFill>
            </a:endParaRPr>
          </a:p>
          <a:p>
            <a:pPr indent="-4191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North Allegheny</a:t>
            </a:r>
            <a:endParaRPr sz="30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2nd - </a:t>
            </a:r>
            <a:r>
              <a:rPr lang="en-US" sz="3600"/>
              <a:t>Kiera Trunick</a:t>
            </a:r>
            <a:r>
              <a:rPr lang="en-US" sz="3600">
                <a:solidFill>
                  <a:srgbClr val="FFE100"/>
                </a:solidFill>
              </a:rPr>
              <a:t>* </a:t>
            </a:r>
            <a:endParaRPr sz="3600">
              <a:solidFill>
                <a:srgbClr val="FFE100"/>
              </a:solidFill>
            </a:endParaRPr>
          </a:p>
          <a:p>
            <a:pPr indent="-4191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Seton La Salle</a:t>
            </a:r>
            <a:endParaRPr sz="30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1st - </a:t>
            </a:r>
            <a:r>
              <a:rPr lang="en-US" sz="3600"/>
              <a:t>Macaria Stall</a:t>
            </a:r>
            <a:r>
              <a:rPr lang="en-US" sz="3600">
                <a:solidFill>
                  <a:srgbClr val="FFE100"/>
                </a:solidFill>
              </a:rPr>
              <a:t>* </a:t>
            </a:r>
            <a:endParaRPr sz="3600">
              <a:solidFill>
                <a:srgbClr val="FFE100"/>
              </a:solidFill>
            </a:endParaRPr>
          </a:p>
          <a:p>
            <a:pPr indent="-4191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North Catholic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276" name="Google Shape;276;p27"/>
          <p:cNvSpPr txBox="1"/>
          <p:nvPr/>
        </p:nvSpPr>
        <p:spPr>
          <a:xfrm>
            <a:off x="3534032" y="136359"/>
            <a:ext cx="865796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venir"/>
              <a:buNone/>
            </a:pPr>
            <a:r>
              <a:rPr b="1" i="0" lang="en-US" sz="66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Prose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277" name="Google Shape;277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  <p:sp>
        <p:nvSpPr>
          <p:cNvPr id="278" name="Google Shape;278;p27"/>
          <p:cNvSpPr txBox="1"/>
          <p:nvPr/>
        </p:nvSpPr>
        <p:spPr>
          <a:xfrm>
            <a:off x="7524050" y="6092200"/>
            <a:ext cx="4446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FFE100"/>
                </a:solidFill>
                <a:latin typeface="Avenir"/>
                <a:ea typeface="Avenir"/>
                <a:cs typeface="Avenir"/>
                <a:sym typeface="Avenir"/>
              </a:rPr>
              <a:t>* Receiving a bid to States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284" name="Google Shape;284;p28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85" name="Google Shape;285;p28"/>
          <p:cNvSpPr txBox="1"/>
          <p:nvPr>
            <p:ph idx="1" type="body"/>
          </p:nvPr>
        </p:nvSpPr>
        <p:spPr>
          <a:xfrm>
            <a:off x="5254775" y="1598274"/>
            <a:ext cx="6657300" cy="39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/>
          </a:bodyPr>
          <a:lstStyle/>
          <a:p>
            <a:pPr indent="-24003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en-US" sz="5400"/>
              <a:t>Small School Sweepstakes</a:t>
            </a:r>
            <a:endParaRPr/>
          </a:p>
          <a:p>
            <a:pPr indent="-1955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en-US" sz="4400"/>
              <a:t>2</a:t>
            </a:r>
            <a:r>
              <a:rPr baseline="30000" lang="en-US" sz="4400"/>
              <a:t>nd</a:t>
            </a:r>
            <a:r>
              <a:rPr lang="en-US" sz="4400"/>
              <a:t>  Pittsburgh Central Catholic</a:t>
            </a:r>
            <a:endParaRPr sz="4400"/>
          </a:p>
          <a:p>
            <a:pPr indent="-1955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en-US" sz="4400"/>
              <a:t>1</a:t>
            </a:r>
            <a:r>
              <a:rPr baseline="30000" lang="en-US" sz="4400"/>
              <a:t>st</a:t>
            </a:r>
            <a:r>
              <a:rPr lang="en-US" sz="4400"/>
              <a:t>   Seton La Salle</a:t>
            </a:r>
            <a:endParaRPr sz="4300"/>
          </a:p>
          <a:p>
            <a:pPr indent="-152273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1300"/>
          </a:p>
          <a:p>
            <a:pPr indent="-2400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en-US" sz="5400"/>
              <a:t>Large School Sweepstakes</a:t>
            </a:r>
            <a:endParaRPr/>
          </a:p>
          <a:p>
            <a:pPr indent="-1955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en-US" sz="4400"/>
              <a:t>2</a:t>
            </a:r>
            <a:r>
              <a:rPr baseline="30000" lang="en-US" sz="4400"/>
              <a:t>nd</a:t>
            </a:r>
            <a:r>
              <a:rPr lang="en-US" sz="4400"/>
              <a:t>   North Allegheny</a:t>
            </a:r>
            <a:endParaRPr/>
          </a:p>
          <a:p>
            <a:pPr indent="-1955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en-US" sz="4400"/>
              <a:t>1</a:t>
            </a:r>
            <a:r>
              <a:rPr baseline="30000" lang="en-US" sz="4400"/>
              <a:t>st</a:t>
            </a:r>
            <a:r>
              <a:rPr lang="en-US" sz="4400"/>
              <a:t>   Upper St. Clair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286" name="Google Shape;286;p28"/>
          <p:cNvSpPr txBox="1"/>
          <p:nvPr/>
        </p:nvSpPr>
        <p:spPr>
          <a:xfrm>
            <a:off x="3534032" y="136359"/>
            <a:ext cx="865796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venir"/>
              <a:buNone/>
            </a:pPr>
            <a:r>
              <a:rPr b="1" i="0" lang="en-US" sz="66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Sweepstakes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287" name="Google Shape;287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292" name="Google Shape;292;p29"/>
          <p:cNvPicPr preferRelativeResize="0"/>
          <p:nvPr/>
        </p:nvPicPr>
        <p:blipFill rotWithShape="1">
          <a:blip r:embed="rId3">
            <a:alphaModFix/>
          </a:blip>
          <a:srcRect b="0" l="21255" r="16063" t="0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  <a:noFill/>
          <a:ln>
            <a:noFill/>
          </a:ln>
        </p:spPr>
      </p:pic>
      <p:sp>
        <p:nvSpPr>
          <p:cNvPr id="293" name="Google Shape;293;p29"/>
          <p:cNvSpPr/>
          <p:nvPr/>
        </p:nvSpPr>
        <p:spPr>
          <a:xfrm>
            <a:off x="244013" y="132713"/>
            <a:ext cx="11703973" cy="695575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0000"/>
              </a:srgbClr>
            </a:outerShdw>
            <a:reflection blurRad="0" dir="0" dist="0" endA="0" endPos="30000" fadeDir="5400012" kx="0" rotWithShape="0" algn="bl" stPos="0" sy="-100000" ky="0"/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0" i="0" lang="en-US" sz="4800" u="none" cap="none" strike="noStrike">
                <a:solidFill>
                  <a:srgbClr val="EE1C24"/>
                </a:solidFill>
                <a:latin typeface="Avenir"/>
                <a:ea typeface="Avenir"/>
                <a:cs typeface="Avenir"/>
                <a:sym typeface="Avenir"/>
              </a:rPr>
              <a:t>The </a:t>
            </a:r>
            <a:r>
              <a:rPr lang="en-US" sz="4800">
                <a:solidFill>
                  <a:srgbClr val="EE1C24"/>
                </a:solidFill>
                <a:latin typeface="Avenir"/>
                <a:ea typeface="Avenir"/>
                <a:cs typeface="Avenir"/>
                <a:sym typeface="Avenir"/>
              </a:rPr>
              <a:t>51</a:t>
            </a:r>
            <a:r>
              <a:rPr baseline="30000" lang="en-US" sz="4800">
                <a:solidFill>
                  <a:srgbClr val="EE1C24"/>
                </a:solidFill>
                <a:latin typeface="Avenir"/>
                <a:ea typeface="Avenir"/>
                <a:cs typeface="Avenir"/>
                <a:sym typeface="Avenir"/>
              </a:rPr>
              <a:t>st</a:t>
            </a:r>
            <a:r>
              <a:rPr b="0" i="0" lang="en-US" sz="4800" u="none" cap="none" strike="noStrike">
                <a:solidFill>
                  <a:srgbClr val="EE1C24"/>
                </a:solidFill>
                <a:latin typeface="Avenir"/>
                <a:ea typeface="Avenir"/>
                <a:cs typeface="Avenir"/>
                <a:sym typeface="Avenir"/>
              </a:rPr>
              <a:t> Annual </a:t>
            </a:r>
            <a:endParaRPr b="0" i="0" sz="4800" u="none" cap="none" strike="noStrike">
              <a:solidFill>
                <a:srgbClr val="EE1C2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b="0" i="0" lang="en-US" sz="4800" u="none" cap="none" strike="noStrike">
                <a:solidFill>
                  <a:srgbClr val="EE1C24"/>
                </a:solidFill>
                <a:latin typeface="Avenir"/>
                <a:ea typeface="Avenir"/>
                <a:cs typeface="Avenir"/>
                <a:sym typeface="Avenir"/>
              </a:rPr>
              <a:t>North Catholic Tournament</a:t>
            </a:r>
            <a:endParaRPr b="0" i="0" sz="4800" u="none" cap="none" strike="noStrike">
              <a:solidFill>
                <a:srgbClr val="EE1C2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rgbClr val="EE1C24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0" i="0" lang="en-US" sz="4800" u="none" cap="none" strike="noStrike">
                <a:solidFill>
                  <a:srgbClr val="EE1C24"/>
                </a:solidFill>
                <a:latin typeface="Avenir"/>
                <a:ea typeface="Avenir"/>
                <a:cs typeface="Avenir"/>
                <a:sym typeface="Avenir"/>
              </a:rPr>
              <a:t>202</a:t>
            </a:r>
            <a:r>
              <a:rPr lang="en-US" sz="4800">
                <a:solidFill>
                  <a:srgbClr val="EE1C24"/>
                </a:solidFill>
                <a:latin typeface="Avenir"/>
                <a:ea typeface="Avenir"/>
                <a:cs typeface="Avenir"/>
                <a:sym typeface="Avenir"/>
              </a:rPr>
              <a:t>5</a:t>
            </a:r>
            <a:endParaRPr b="0" i="0" sz="4800" u="none" cap="none" strike="noStrike">
              <a:solidFill>
                <a:srgbClr val="EE1C2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rgbClr val="EE1C24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None/>
            </a:pPr>
            <a:r>
              <a:rPr b="1" i="0" lang="en-US" sz="7600" u="none" cap="none" strike="noStrike">
                <a:solidFill>
                  <a:srgbClr val="EE1C24"/>
                </a:solidFill>
                <a:latin typeface="Avenir"/>
                <a:ea typeface="Avenir"/>
                <a:cs typeface="Avenir"/>
                <a:sym typeface="Avenir"/>
              </a:rPr>
              <a:t>Thank you for attending</a:t>
            </a:r>
            <a:endParaRPr b="0" i="0" sz="200" u="none" cap="none" strike="noStrike">
              <a:solidFill>
                <a:srgbClr val="EE1C2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b="1" i="0" lang="en-US" sz="8400" u="none" cap="none" strike="noStrike">
                <a:solidFill>
                  <a:srgbClr val="EE1C24"/>
                </a:solidFill>
                <a:latin typeface="Avenir"/>
                <a:ea typeface="Avenir"/>
                <a:cs typeface="Avenir"/>
                <a:sym typeface="Avenir"/>
              </a:rPr>
              <a:t>STAY SAFE!</a:t>
            </a:r>
            <a:endParaRPr b="1" i="0" sz="8400" u="none" cap="none" strike="noStrike">
              <a:solidFill>
                <a:srgbClr val="EE1C24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105" name="Google Shape;105;p3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06" name="Google Shape;106;p3"/>
          <p:cNvSpPr txBox="1"/>
          <p:nvPr>
            <p:ph idx="1" type="body"/>
          </p:nvPr>
        </p:nvSpPr>
        <p:spPr>
          <a:xfrm>
            <a:off x="5708821" y="1598281"/>
            <a:ext cx="6277233" cy="51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E100"/>
              </a:buClr>
              <a:buSzPts val="4400"/>
              <a:buNone/>
            </a:pPr>
            <a:r>
              <a:rPr lang="en-US" sz="4400">
                <a:solidFill>
                  <a:srgbClr val="FFE100"/>
                </a:solidFill>
              </a:rPr>
              <a:t>Thank you for </a:t>
            </a:r>
            <a:endParaRPr sz="4400">
              <a:solidFill>
                <a:srgbClr val="FFE1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E100"/>
              </a:buClr>
              <a:buSzPts val="4400"/>
              <a:buNone/>
            </a:pPr>
            <a:r>
              <a:rPr lang="en-US" sz="4400">
                <a:solidFill>
                  <a:srgbClr val="FFE100"/>
                </a:solidFill>
              </a:rPr>
              <a:t>your donations! 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t/>
            </a:r>
            <a:endParaRPr sz="3200">
              <a:solidFill>
                <a:srgbClr val="FFE10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600"/>
              <a:buNone/>
            </a:pPr>
            <a:r>
              <a:rPr lang="en-US" sz="6600"/>
              <a:t>Fairview</a:t>
            </a:r>
            <a:endParaRPr/>
          </a:p>
        </p:txBody>
      </p:sp>
      <p:sp>
        <p:nvSpPr>
          <p:cNvPr id="107" name="Google Shape;107;p3"/>
          <p:cNvSpPr txBox="1"/>
          <p:nvPr/>
        </p:nvSpPr>
        <p:spPr>
          <a:xfrm>
            <a:off x="3534032" y="136359"/>
            <a:ext cx="876094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venir"/>
              <a:buNone/>
            </a:pPr>
            <a:r>
              <a:rPr b="1" i="0" lang="en-US" sz="66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Sock it to us!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108" name="Google Shape;10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 txBox="1"/>
          <p:nvPr/>
        </p:nvSpPr>
        <p:spPr>
          <a:xfrm>
            <a:off x="0" y="0"/>
            <a:ext cx="7867895" cy="60887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venir"/>
              <a:buNone/>
            </a:pPr>
            <a:r>
              <a:t/>
            </a:r>
            <a:endParaRPr b="1" i="0" sz="3200" u="none" cap="none" strike="noStrike">
              <a:solidFill>
                <a:srgbClr val="C0000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115" name="Google Shape;115;p4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16" name="Google Shape;116;p4"/>
          <p:cNvSpPr txBox="1"/>
          <p:nvPr>
            <p:ph idx="1" type="body"/>
          </p:nvPr>
        </p:nvSpPr>
        <p:spPr>
          <a:xfrm>
            <a:off x="5375189" y="1598281"/>
            <a:ext cx="6536725" cy="51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2nd - Sai Krishna Karthikeya Ramadugu</a:t>
            </a:r>
            <a:endParaRPr sz="3600"/>
          </a:p>
          <a:p>
            <a:pPr indent="-41910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North Allegheny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600"/>
              <a:t>1st - </a:t>
            </a:r>
            <a:r>
              <a:rPr lang="en-US" sz="3600"/>
              <a:t>Aundra Sheridan</a:t>
            </a:r>
            <a:endParaRPr sz="3600"/>
          </a:p>
          <a:p>
            <a:pPr indent="-419100" lvl="0" marL="9144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Oakland Catholic</a:t>
            </a:r>
            <a:endParaRPr sz="3000"/>
          </a:p>
          <a:p>
            <a:pPr indent="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E100"/>
                </a:solidFill>
              </a:rPr>
              <a:t> </a:t>
            </a:r>
            <a:endParaRPr sz="2300">
              <a:solidFill>
                <a:srgbClr val="FFE1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rgbClr val="FFE1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rgbClr val="FFE1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17" name="Google Shape;117;p4"/>
          <p:cNvSpPr txBox="1"/>
          <p:nvPr/>
        </p:nvSpPr>
        <p:spPr>
          <a:xfrm>
            <a:off x="3534032" y="136359"/>
            <a:ext cx="865796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25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Avenir"/>
              <a:buNone/>
            </a:pPr>
            <a:r>
              <a:rPr b="1" i="0" lang="en-US" sz="54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Programmed Oral Interpretation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118" name="Google Shape;118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4"/>
          <p:cNvSpPr txBox="1"/>
          <p:nvPr/>
        </p:nvSpPr>
        <p:spPr>
          <a:xfrm>
            <a:off x="0" y="0"/>
            <a:ext cx="7867895" cy="60887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venir"/>
              <a:buNone/>
            </a:pPr>
            <a:r>
              <a:rPr b="1" i="0" lang="en-US" sz="32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Async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125" name="Google Shape;125;p5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26" name="Google Shape;126;p5"/>
          <p:cNvSpPr txBox="1"/>
          <p:nvPr>
            <p:ph idx="1" type="body"/>
          </p:nvPr>
        </p:nvSpPr>
        <p:spPr>
          <a:xfrm>
            <a:off x="5498756" y="1598281"/>
            <a:ext cx="6413158" cy="48576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600"/>
              <a:t>3rd </a:t>
            </a:r>
            <a:r>
              <a:rPr lang="en-US"/>
              <a:t>- </a:t>
            </a:r>
            <a:r>
              <a:rPr lang="en-US" sz="3600"/>
              <a:t>Serena Thomas</a:t>
            </a:r>
            <a:endParaRPr sz="3600"/>
          </a:p>
          <a:p>
            <a:pPr indent="-1905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000"/>
              <a:buChar char="•"/>
            </a:pPr>
            <a:r>
              <a:rPr lang="en-US" sz="3000"/>
              <a:t>North Allegheny</a:t>
            </a:r>
            <a:endParaRPr sz="30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600"/>
              <a:t>2nd - </a:t>
            </a:r>
            <a:r>
              <a:rPr lang="en-US" sz="3600"/>
              <a:t>Natasha Karki</a:t>
            </a:r>
            <a:endParaRPr sz="3600"/>
          </a:p>
          <a:p>
            <a:pPr indent="-419100" lvl="2" marL="1371600" rtl="0" algn="l">
              <a:spcBef>
                <a:spcPts val="50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North Allegheny</a:t>
            </a:r>
            <a:endParaRPr sz="2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600"/>
              <a:t>1st - Dariana Chiosea</a:t>
            </a:r>
            <a:endParaRPr sz="3600"/>
          </a:p>
          <a:p>
            <a:pPr indent="-1905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000"/>
              <a:buChar char="•"/>
            </a:pPr>
            <a:r>
              <a:rPr lang="en-US" sz="3000"/>
              <a:t> North Allegheny</a:t>
            </a:r>
            <a:endParaRPr sz="30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E100"/>
                </a:solidFill>
              </a:rPr>
              <a:t> 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27" name="Google Shape;127;p5"/>
          <p:cNvSpPr txBox="1"/>
          <p:nvPr/>
        </p:nvSpPr>
        <p:spPr>
          <a:xfrm>
            <a:off x="3534032" y="136359"/>
            <a:ext cx="8550876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venir"/>
              <a:buNone/>
            </a:pPr>
            <a:r>
              <a:rPr b="1" i="0" lang="en-US" sz="66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Informative Speaking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128" name="Google Shape;128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5"/>
          <p:cNvSpPr txBox="1"/>
          <p:nvPr/>
        </p:nvSpPr>
        <p:spPr>
          <a:xfrm>
            <a:off x="0" y="0"/>
            <a:ext cx="7867895" cy="60887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venir"/>
              <a:buNone/>
            </a:pPr>
            <a:r>
              <a:rPr b="1" i="0" lang="en-US" sz="32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Async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135" name="Google Shape;135;p6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36" name="Google Shape;136;p6"/>
          <p:cNvSpPr txBox="1"/>
          <p:nvPr>
            <p:ph idx="1" type="body"/>
          </p:nvPr>
        </p:nvSpPr>
        <p:spPr>
          <a:xfrm>
            <a:off x="5375189" y="1598281"/>
            <a:ext cx="6536725" cy="51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850"/>
              <a:t>3rd - </a:t>
            </a:r>
            <a:r>
              <a:rPr lang="en-US" sz="3850"/>
              <a:t>Sophia Muoio</a:t>
            </a:r>
            <a:endParaRPr sz="3850"/>
          </a:p>
          <a:p>
            <a:pPr indent="-190500" lvl="2" marL="1143000" rtl="0" algn="l">
              <a:spcBef>
                <a:spcPts val="50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Our Lady of the Sacred Heart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600"/>
              <a:t>2nd - </a:t>
            </a:r>
            <a:r>
              <a:rPr lang="en-US" sz="3600"/>
              <a:t>Bridget Fogle</a:t>
            </a:r>
            <a:endParaRPr sz="3600"/>
          </a:p>
          <a:p>
            <a:pPr indent="-1905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000"/>
              <a:buChar char="•"/>
            </a:pPr>
            <a:r>
              <a:rPr lang="en-US" sz="3000"/>
              <a:t>Our Lady of the Sacred Heart</a:t>
            </a:r>
            <a:endParaRPr sz="30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600"/>
              <a:t>1st - </a:t>
            </a:r>
            <a:r>
              <a:rPr lang="en-US" sz="3600"/>
              <a:t>Eve Amendola</a:t>
            </a:r>
            <a:endParaRPr sz="3600"/>
          </a:p>
          <a:p>
            <a:pPr indent="-419100" lvl="2" marL="1371600" rtl="0" algn="l">
              <a:spcBef>
                <a:spcPts val="50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Our Lady of the Sacred Heart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37" name="Google Shape;137;p6"/>
          <p:cNvSpPr txBox="1"/>
          <p:nvPr/>
        </p:nvSpPr>
        <p:spPr>
          <a:xfrm>
            <a:off x="3534032" y="136359"/>
            <a:ext cx="8550876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venir"/>
              <a:buNone/>
            </a:pPr>
            <a:r>
              <a:rPr b="1" i="0" lang="en-US" sz="66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Storytelling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138" name="Google Shape;138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6"/>
          <p:cNvSpPr txBox="1"/>
          <p:nvPr/>
        </p:nvSpPr>
        <p:spPr>
          <a:xfrm>
            <a:off x="0" y="0"/>
            <a:ext cx="7867895" cy="60887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venir"/>
              <a:buNone/>
            </a:pPr>
            <a:r>
              <a:rPr b="1" i="0" lang="en-US" sz="32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Async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145" name="Google Shape;145;p7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46" name="Google Shape;146;p7"/>
          <p:cNvSpPr txBox="1"/>
          <p:nvPr>
            <p:ph idx="1" type="body"/>
          </p:nvPr>
        </p:nvSpPr>
        <p:spPr>
          <a:xfrm>
            <a:off x="5375189" y="1598281"/>
            <a:ext cx="6536725" cy="51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600"/>
              <a:t>3rd - </a:t>
            </a:r>
            <a:r>
              <a:rPr lang="en-US" sz="3600"/>
              <a:t>Suhavi Singh</a:t>
            </a:r>
            <a:endParaRPr sz="3600"/>
          </a:p>
          <a:p>
            <a:pPr indent="-190500" lvl="2" marL="1143000" rtl="0" algn="l">
              <a:spcBef>
                <a:spcPts val="50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Upper St. Clair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2nd - Sophia Muoio</a:t>
            </a:r>
            <a:endParaRPr sz="3600"/>
          </a:p>
          <a:p>
            <a:pPr indent="-1905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000"/>
              <a:buChar char="•"/>
            </a:pPr>
            <a:r>
              <a:rPr lang="en-US" sz="3000"/>
              <a:t>Our Lady of the Sacred Heart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600"/>
              <a:t>1st - Arth Italiya</a:t>
            </a:r>
            <a:endParaRPr sz="3600"/>
          </a:p>
          <a:p>
            <a:pPr indent="-1905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000"/>
              <a:buChar char="•"/>
            </a:pPr>
            <a:r>
              <a:rPr lang="en-US" sz="3000"/>
              <a:t>Upper St. Clair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47" name="Google Shape;147;p7"/>
          <p:cNvSpPr txBox="1"/>
          <p:nvPr/>
        </p:nvSpPr>
        <p:spPr>
          <a:xfrm>
            <a:off x="3534032" y="136359"/>
            <a:ext cx="786789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venir"/>
              <a:buNone/>
            </a:pPr>
            <a:r>
              <a:rPr b="1" i="0" lang="en-US" sz="66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Pro Con Challenge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148" name="Google Shape;148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7"/>
          <p:cNvSpPr txBox="1"/>
          <p:nvPr/>
        </p:nvSpPr>
        <p:spPr>
          <a:xfrm>
            <a:off x="0" y="0"/>
            <a:ext cx="7867895" cy="60887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venir"/>
              <a:buNone/>
            </a:pPr>
            <a:r>
              <a:rPr b="1" i="0" lang="en-US" sz="32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Async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155" name="Google Shape;155;p8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56" name="Google Shape;156;p8"/>
          <p:cNvSpPr txBox="1"/>
          <p:nvPr>
            <p:ph idx="1" type="body"/>
          </p:nvPr>
        </p:nvSpPr>
        <p:spPr>
          <a:xfrm>
            <a:off x="5375200" y="1598274"/>
            <a:ext cx="6536700" cy="498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600"/>
              <a:t>3rd T - Maddie Debbis</a:t>
            </a:r>
            <a:endParaRPr sz="3600"/>
          </a:p>
          <a:p>
            <a:pPr indent="-1905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000"/>
              <a:buChar char="•"/>
            </a:pPr>
            <a:r>
              <a:rPr lang="en-US" sz="3000"/>
              <a:t>Seton La Salle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-US" sz="3600"/>
              <a:t>3rd T- Shoaib Essa</a:t>
            </a:r>
            <a:endParaRPr sz="3600"/>
          </a:p>
          <a:p>
            <a:pPr indent="-4191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Fairview</a:t>
            </a:r>
            <a:endParaRPr sz="30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600"/>
              <a:t>2nd - Grace Liu</a:t>
            </a:r>
            <a:endParaRPr sz="3600"/>
          </a:p>
          <a:p>
            <a:pPr indent="-419100" lvl="2" marL="1371600" rtl="0" algn="l">
              <a:spcBef>
                <a:spcPts val="50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Fairview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1st - Max Hawkins</a:t>
            </a:r>
            <a:endParaRPr sz="3600"/>
          </a:p>
          <a:p>
            <a:pPr indent="-419100" lvl="2" marL="1371600" rtl="0" algn="l">
              <a:spcBef>
                <a:spcPts val="500"/>
              </a:spcBef>
              <a:spcAft>
                <a:spcPts val="0"/>
              </a:spcAft>
              <a:buSzPts val="3000"/>
              <a:buChar char="•"/>
            </a:pPr>
            <a:r>
              <a:rPr lang="en-US" sz="3000"/>
              <a:t>Mercer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57" name="Google Shape;157;p8"/>
          <p:cNvSpPr txBox="1"/>
          <p:nvPr/>
        </p:nvSpPr>
        <p:spPr>
          <a:xfrm>
            <a:off x="3534032" y="136359"/>
            <a:ext cx="8550876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venir"/>
              <a:buNone/>
            </a:pPr>
            <a:r>
              <a:rPr b="1" i="0" lang="en-US" sz="66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Declamation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158" name="Google Shape;158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8"/>
          <p:cNvSpPr txBox="1"/>
          <p:nvPr/>
        </p:nvSpPr>
        <p:spPr>
          <a:xfrm>
            <a:off x="0" y="0"/>
            <a:ext cx="7867895" cy="60887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venir"/>
              <a:buNone/>
            </a:pPr>
            <a:r>
              <a:rPr b="1" i="0" lang="en-US" sz="32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Async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uilding with a parking lot and trees&#10;&#10;Description automatically generated" id="165" name="Google Shape;165;p16"/>
          <p:cNvPicPr preferRelativeResize="0"/>
          <p:nvPr/>
        </p:nvPicPr>
        <p:blipFill rotWithShape="1">
          <a:blip r:embed="rId3">
            <a:alphaModFix/>
          </a:blip>
          <a:srcRect b="0" l="32324" r="39883" t="1692"/>
          <a:stretch/>
        </p:blipFill>
        <p:spPr>
          <a:xfrm>
            <a:off x="0" y="-185351"/>
            <a:ext cx="5498756" cy="7042071"/>
          </a:xfrm>
          <a:custGeom>
            <a:rect b="b" l="l" r="r" t="t"/>
            <a:pathLst>
              <a:path extrusionOk="0" h="6856719" w="5405695">
                <a:moveTo>
                  <a:pt x="276431" y="0"/>
                </a:moveTo>
                <a:lnTo>
                  <a:pt x="276552" y="0"/>
                </a:lnTo>
                <a:lnTo>
                  <a:pt x="540440" y="8922"/>
                </a:lnTo>
                <a:cubicBezTo>
                  <a:pt x="3163146" y="186675"/>
                  <a:pt x="5266100" y="2998416"/>
                  <a:pt x="5399045" y="6505088"/>
                </a:cubicBezTo>
                <a:lnTo>
                  <a:pt x="5405695" y="6856719"/>
                </a:lnTo>
                <a:lnTo>
                  <a:pt x="0" y="6856719"/>
                </a:lnTo>
                <a:lnTo>
                  <a:pt x="0" y="10197"/>
                </a:lnTo>
                <a:lnTo>
                  <a:pt x="12542" y="892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66" name="Google Shape;166;p16"/>
          <p:cNvSpPr txBox="1"/>
          <p:nvPr/>
        </p:nvSpPr>
        <p:spPr>
          <a:xfrm>
            <a:off x="3534032" y="136359"/>
            <a:ext cx="865796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600"/>
              <a:buFont typeface="Avenir"/>
              <a:buNone/>
            </a:pPr>
            <a:r>
              <a:rPr b="1" i="0" lang="en-US" sz="6600" u="none" cap="none" strike="noStrike">
                <a:solidFill>
                  <a:srgbClr val="C00000"/>
                </a:solidFill>
                <a:latin typeface="Avenir"/>
                <a:ea typeface="Avenir"/>
                <a:cs typeface="Avenir"/>
                <a:sym typeface="Avenir"/>
              </a:rPr>
              <a:t>Parliamentary Debate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orth Catholic High School - Official Athletics Website" id="167" name="Google Shape;167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1785" y="5345923"/>
            <a:ext cx="1801687" cy="1801687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16"/>
          <p:cNvSpPr txBox="1"/>
          <p:nvPr/>
        </p:nvSpPr>
        <p:spPr>
          <a:xfrm>
            <a:off x="5770575" y="1317300"/>
            <a:ext cx="6195600" cy="491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</a:t>
            </a:r>
            <a:r>
              <a:rPr lang="en-US" sz="3600">
                <a:solidFill>
                  <a:schemeClr val="lt1"/>
                </a:solidFill>
              </a:rPr>
              <a:t>5th -  Li &amp; Wang</a:t>
            </a:r>
            <a:r>
              <a:rPr lang="en-US" sz="3600">
                <a:solidFill>
                  <a:srgbClr val="FFE100"/>
                </a:solidFill>
                <a:latin typeface="Avenir"/>
                <a:ea typeface="Avenir"/>
                <a:cs typeface="Avenir"/>
                <a:sym typeface="Avenir"/>
              </a:rPr>
              <a:t>* </a:t>
            </a:r>
            <a:endParaRPr sz="3600">
              <a:solidFill>
                <a:schemeClr val="lt1"/>
              </a:solidFill>
            </a:endParaRPr>
          </a:p>
          <a:p>
            <a:pPr indent="-412750" lvl="0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Char char="●"/>
            </a:pPr>
            <a:r>
              <a:rPr lang="en-US" sz="2900">
                <a:solidFill>
                  <a:schemeClr val="lt1"/>
                </a:solidFill>
              </a:rPr>
              <a:t>Fox Chapel</a:t>
            </a:r>
            <a:endParaRPr sz="29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</a:rPr>
              <a:t>4th - Menon &amp; Paudel</a:t>
            </a:r>
            <a:r>
              <a:rPr lang="en-US" sz="3600">
                <a:solidFill>
                  <a:srgbClr val="FFE100"/>
                </a:solidFill>
                <a:latin typeface="Avenir"/>
                <a:ea typeface="Avenir"/>
                <a:cs typeface="Avenir"/>
                <a:sym typeface="Avenir"/>
              </a:rPr>
              <a:t>* </a:t>
            </a:r>
            <a:endParaRPr sz="3600">
              <a:solidFill>
                <a:schemeClr val="lt1"/>
              </a:solidFill>
            </a:endParaRPr>
          </a:p>
          <a:p>
            <a:pPr indent="-412750" lvl="0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Char char="●"/>
            </a:pPr>
            <a:r>
              <a:rPr lang="en-US" sz="2900">
                <a:solidFill>
                  <a:schemeClr val="lt1"/>
                </a:solidFill>
              </a:rPr>
              <a:t>North Allegheny</a:t>
            </a:r>
            <a:endParaRPr sz="29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</a:rPr>
              <a:t>3rd - Kamat &amp; Italiya </a:t>
            </a:r>
            <a:r>
              <a:rPr lang="en-US" sz="3600">
                <a:solidFill>
                  <a:srgbClr val="FFE100"/>
                </a:solidFill>
                <a:latin typeface="Avenir"/>
                <a:ea typeface="Avenir"/>
                <a:cs typeface="Avenir"/>
                <a:sym typeface="Avenir"/>
              </a:rPr>
              <a:t>* </a:t>
            </a:r>
            <a:endParaRPr sz="3600">
              <a:solidFill>
                <a:schemeClr val="lt1"/>
              </a:solidFill>
            </a:endParaRPr>
          </a:p>
          <a:p>
            <a:pPr indent="-412750" lvl="0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Char char="●"/>
            </a:pPr>
            <a:r>
              <a:rPr lang="en-US" sz="2900">
                <a:solidFill>
                  <a:schemeClr val="lt1"/>
                </a:solidFill>
              </a:rPr>
              <a:t>Upper St. Clair</a:t>
            </a:r>
            <a:endParaRPr sz="29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</a:rPr>
              <a:t>2nd - Shah &amp; Ranganath</a:t>
            </a:r>
            <a:r>
              <a:rPr lang="en-US" sz="3400">
                <a:solidFill>
                  <a:srgbClr val="FFE100"/>
                </a:solidFill>
                <a:latin typeface="Avenir"/>
                <a:ea typeface="Avenir"/>
                <a:cs typeface="Avenir"/>
                <a:sym typeface="Avenir"/>
              </a:rPr>
              <a:t>* </a:t>
            </a:r>
            <a:endParaRPr sz="2900">
              <a:solidFill>
                <a:schemeClr val="lt1"/>
              </a:solidFill>
            </a:endParaRPr>
          </a:p>
          <a:p>
            <a:pPr indent="-412750" lvl="0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Char char="●"/>
            </a:pPr>
            <a:r>
              <a:rPr lang="en-US" sz="2900">
                <a:solidFill>
                  <a:schemeClr val="lt1"/>
                </a:solidFill>
              </a:rPr>
              <a:t>North Allegheny</a:t>
            </a:r>
            <a:endParaRPr sz="29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</a:rPr>
              <a:t>1st - Mendhi &amp; Pham</a:t>
            </a:r>
            <a:r>
              <a:rPr lang="en-US" sz="3600">
                <a:solidFill>
                  <a:srgbClr val="FFE100"/>
                </a:solidFill>
                <a:latin typeface="Avenir"/>
                <a:ea typeface="Avenir"/>
                <a:cs typeface="Avenir"/>
                <a:sym typeface="Avenir"/>
              </a:rPr>
              <a:t>* </a:t>
            </a:r>
            <a:endParaRPr sz="3600">
              <a:solidFill>
                <a:schemeClr val="lt1"/>
              </a:solidFill>
            </a:endParaRPr>
          </a:p>
          <a:p>
            <a:pPr indent="-412750" lvl="0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Char char="●"/>
            </a:pPr>
            <a:r>
              <a:rPr lang="en-US" sz="2900">
                <a:solidFill>
                  <a:schemeClr val="lt1"/>
                </a:solidFill>
              </a:rPr>
              <a:t>Upper St. Clair</a:t>
            </a:r>
            <a:endParaRPr sz="2900">
              <a:solidFill>
                <a:schemeClr val="lt1"/>
              </a:solidFill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lt1"/>
              </a:solidFill>
            </a:endParaRPr>
          </a:p>
        </p:txBody>
      </p:sp>
      <p:sp>
        <p:nvSpPr>
          <p:cNvPr id="169" name="Google Shape;169;p16"/>
          <p:cNvSpPr txBox="1"/>
          <p:nvPr/>
        </p:nvSpPr>
        <p:spPr>
          <a:xfrm>
            <a:off x="7308000" y="6165150"/>
            <a:ext cx="4794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FFE100"/>
                </a:solidFill>
                <a:latin typeface="Avenir"/>
                <a:ea typeface="Avenir"/>
                <a:cs typeface="Avenir"/>
                <a:sym typeface="Avenir"/>
              </a:rPr>
              <a:t>* Receiving a bid to States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2023-12-04T21:40:19Z</dcterms:created>
  <dc:creator>Keith Zielen</dc:creator>
</cp:coreProperties>
</file>