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8"/>
  </p:notesMasterIdLst>
  <p:sldIdLst>
    <p:sldId id="256" r:id="rId5"/>
    <p:sldId id="295" r:id="rId6"/>
    <p:sldId id="362" r:id="rId7"/>
    <p:sldId id="368" r:id="rId8"/>
    <p:sldId id="421" r:id="rId9"/>
    <p:sldId id="422" r:id="rId10"/>
    <p:sldId id="423" r:id="rId11"/>
    <p:sldId id="410" r:id="rId12"/>
    <p:sldId id="425" r:id="rId13"/>
    <p:sldId id="373" r:id="rId14"/>
    <p:sldId id="375" r:id="rId15"/>
    <p:sldId id="407" r:id="rId16"/>
    <p:sldId id="377" r:id="rId17"/>
    <p:sldId id="426" r:id="rId18"/>
    <p:sldId id="415" r:id="rId19"/>
    <p:sldId id="420" r:id="rId20"/>
    <p:sldId id="380" r:id="rId21"/>
    <p:sldId id="381" r:id="rId22"/>
    <p:sldId id="412" r:id="rId23"/>
    <p:sldId id="383" r:id="rId24"/>
    <p:sldId id="405" r:id="rId25"/>
    <p:sldId id="409" r:id="rId26"/>
    <p:sldId id="363" r:id="rId27"/>
    <p:sldId id="424" r:id="rId28"/>
    <p:sldId id="387" r:id="rId29"/>
    <p:sldId id="388" r:id="rId30"/>
    <p:sldId id="427" r:id="rId31"/>
    <p:sldId id="413" r:id="rId32"/>
    <p:sldId id="428" r:id="rId33"/>
    <p:sldId id="391" r:id="rId34"/>
    <p:sldId id="392" r:id="rId35"/>
    <p:sldId id="393" r:id="rId36"/>
    <p:sldId id="394" r:id="rId37"/>
    <p:sldId id="429" r:id="rId38"/>
    <p:sldId id="396" r:id="rId39"/>
    <p:sldId id="397" r:id="rId40"/>
    <p:sldId id="398" r:id="rId41"/>
    <p:sldId id="399" r:id="rId42"/>
    <p:sldId id="414" r:id="rId43"/>
    <p:sldId id="401" r:id="rId44"/>
    <p:sldId id="402" r:id="rId45"/>
    <p:sldId id="403" r:id="rId46"/>
    <p:sldId id="310" r:id="rId47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DD0B71-D8F1-4834-9B31-40A2408AB988}" v="16" dt="2026-02-23T00:28:23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4"/>
    <p:restoredTop sz="94718"/>
  </p:normalViewPr>
  <p:slideViewPr>
    <p:cSldViewPr snapToGrid="0" snapToObjects="1">
      <p:cViewPr varScale="1">
        <p:scale>
          <a:sx n="89" d="100"/>
          <a:sy n="89" d="100"/>
        </p:scale>
        <p:origin x="240" y="29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ty Stanton" userId="95e9611ffc1c2c3a" providerId="LiveId" clId="{DB4C9A04-89F6-4C2D-9C1D-A3A48E34660E}"/>
    <pc:docChg chg="undo custSel addSld delSld modSld">
      <pc:chgData name="Betty Stanton" userId="95e9611ffc1c2c3a" providerId="LiveId" clId="{DB4C9A04-89F6-4C2D-9C1D-A3A48E34660E}" dt="2026-02-23T04:36:54.598" v="3137" actId="20577"/>
      <pc:docMkLst>
        <pc:docMk/>
      </pc:docMkLst>
      <pc:sldChg chg="modSp mod">
        <pc:chgData name="Betty Stanton" userId="95e9611ffc1c2c3a" providerId="LiveId" clId="{DB4C9A04-89F6-4C2D-9C1D-A3A48E34660E}" dt="2026-02-22T23:46:02.733" v="27" actId="255"/>
        <pc:sldMkLst>
          <pc:docMk/>
          <pc:sldMk cId="3302537580" sldId="295"/>
        </pc:sldMkLst>
        <pc:spChg chg="mod">
          <ac:chgData name="Betty Stanton" userId="95e9611ffc1c2c3a" providerId="LiveId" clId="{DB4C9A04-89F6-4C2D-9C1D-A3A48E34660E}" dt="2026-02-22T23:45:52.983" v="24" actId="20577"/>
          <ac:spMkLst>
            <pc:docMk/>
            <pc:sldMk cId="3302537580" sldId="295"/>
            <ac:spMk id="2" creationId="{84BF805C-A5C9-50EB-0515-C3DCC267702D}"/>
          </ac:spMkLst>
        </pc:spChg>
        <pc:spChg chg="mod">
          <ac:chgData name="Betty Stanton" userId="95e9611ffc1c2c3a" providerId="LiveId" clId="{DB4C9A04-89F6-4C2D-9C1D-A3A48E34660E}" dt="2026-02-22T23:46:02.733" v="27" actId="255"/>
          <ac:spMkLst>
            <pc:docMk/>
            <pc:sldMk cId="3302537580" sldId="295"/>
            <ac:spMk id="3" creationId="{EBA49C7A-3335-5E1D-31E3-41E14D5665AB}"/>
          </ac:spMkLst>
        </pc:spChg>
      </pc:sldChg>
      <pc:sldChg chg="modSp mod">
        <pc:chgData name="Betty Stanton" userId="95e9611ffc1c2c3a" providerId="LiveId" clId="{DB4C9A04-89F6-4C2D-9C1D-A3A48E34660E}" dt="2026-02-23T00:30:14.628" v="2620" actId="20577"/>
        <pc:sldMkLst>
          <pc:docMk/>
          <pc:sldMk cId="1314085223" sldId="310"/>
        </pc:sldMkLst>
        <pc:spChg chg="mod">
          <ac:chgData name="Betty Stanton" userId="95e9611ffc1c2c3a" providerId="LiveId" clId="{DB4C9A04-89F6-4C2D-9C1D-A3A48E34660E}" dt="2026-02-23T00:30:14.628" v="2620" actId="20577"/>
          <ac:spMkLst>
            <pc:docMk/>
            <pc:sldMk cId="1314085223" sldId="310"/>
            <ac:spMk id="8" creationId="{13C7A475-9171-434D-813D-2E376EFD7C59}"/>
          </ac:spMkLst>
        </pc:spChg>
      </pc:sldChg>
      <pc:sldChg chg="modSp mod">
        <pc:chgData name="Betty Stanton" userId="95e9611ffc1c2c3a" providerId="LiveId" clId="{DB4C9A04-89F6-4C2D-9C1D-A3A48E34660E}" dt="2026-02-22T23:50:49.124" v="206" actId="20577"/>
        <pc:sldMkLst>
          <pc:docMk/>
          <pc:sldMk cId="1199457798" sldId="368"/>
        </pc:sldMkLst>
        <pc:spChg chg="mod">
          <ac:chgData name="Betty Stanton" userId="95e9611ffc1c2c3a" providerId="LiveId" clId="{DB4C9A04-89F6-4C2D-9C1D-A3A48E34660E}" dt="2026-02-22T23:50:49.124" v="206" actId="20577"/>
          <ac:spMkLst>
            <pc:docMk/>
            <pc:sldMk cId="1199457798" sldId="368"/>
            <ac:spMk id="11" creationId="{272FB412-7652-041F-DAB3-79EA38C546BF}"/>
          </ac:spMkLst>
        </pc:spChg>
      </pc:sldChg>
      <pc:sldChg chg="modSp add del mod">
        <pc:chgData name="Betty Stanton" userId="95e9611ffc1c2c3a" providerId="LiveId" clId="{DB4C9A04-89F6-4C2D-9C1D-A3A48E34660E}" dt="2026-02-22T23:57:43.839" v="670" actId="20577"/>
        <pc:sldMkLst>
          <pc:docMk/>
          <pc:sldMk cId="4182442995" sldId="373"/>
        </pc:sldMkLst>
        <pc:spChg chg="mod">
          <ac:chgData name="Betty Stanton" userId="95e9611ffc1c2c3a" providerId="LiveId" clId="{DB4C9A04-89F6-4C2D-9C1D-A3A48E34660E}" dt="2026-02-22T23:57:43.839" v="670" actId="20577"/>
          <ac:spMkLst>
            <pc:docMk/>
            <pc:sldMk cId="4182442995" sldId="373"/>
            <ac:spMk id="11" creationId="{1A90CD0A-7098-BEF7-30B2-CF5D0E4CFEF4}"/>
          </ac:spMkLst>
        </pc:spChg>
      </pc:sldChg>
      <pc:sldChg chg="modSp mod">
        <pc:chgData name="Betty Stanton" userId="95e9611ffc1c2c3a" providerId="LiveId" clId="{DB4C9A04-89F6-4C2D-9C1D-A3A48E34660E}" dt="2026-02-22T23:59:11.728" v="747" actId="255"/>
        <pc:sldMkLst>
          <pc:docMk/>
          <pc:sldMk cId="537723620" sldId="375"/>
        </pc:sldMkLst>
        <pc:spChg chg="mod">
          <ac:chgData name="Betty Stanton" userId="95e9611ffc1c2c3a" providerId="LiveId" clId="{DB4C9A04-89F6-4C2D-9C1D-A3A48E34660E}" dt="2026-02-22T23:59:11.728" v="747" actId="255"/>
          <ac:spMkLst>
            <pc:docMk/>
            <pc:sldMk cId="537723620" sldId="375"/>
            <ac:spMk id="11" creationId="{792E5016-D028-B20B-2C5E-BE121C81A64F}"/>
          </ac:spMkLst>
        </pc:spChg>
      </pc:sldChg>
      <pc:sldChg chg="modSp mod">
        <pc:chgData name="Betty Stanton" userId="95e9611ffc1c2c3a" providerId="LiveId" clId="{DB4C9A04-89F6-4C2D-9C1D-A3A48E34660E}" dt="2026-02-23T00:02:04.140" v="961" actId="20577"/>
        <pc:sldMkLst>
          <pc:docMk/>
          <pc:sldMk cId="2064309260" sldId="377"/>
        </pc:sldMkLst>
        <pc:spChg chg="mod">
          <ac:chgData name="Betty Stanton" userId="95e9611ffc1c2c3a" providerId="LiveId" clId="{DB4C9A04-89F6-4C2D-9C1D-A3A48E34660E}" dt="2026-02-23T00:02:04.140" v="961" actId="20577"/>
          <ac:spMkLst>
            <pc:docMk/>
            <pc:sldMk cId="2064309260" sldId="377"/>
            <ac:spMk id="11" creationId="{28BF3582-F790-8E2F-7677-4AC2C29416EB}"/>
          </ac:spMkLst>
        </pc:spChg>
      </pc:sldChg>
      <pc:sldChg chg="modSp mod">
        <pc:chgData name="Betty Stanton" userId="95e9611ffc1c2c3a" providerId="LiveId" clId="{DB4C9A04-89F6-4C2D-9C1D-A3A48E34660E}" dt="2026-02-23T00:04:58.769" v="1236" actId="20577"/>
        <pc:sldMkLst>
          <pc:docMk/>
          <pc:sldMk cId="3625532487" sldId="380"/>
        </pc:sldMkLst>
        <pc:spChg chg="mod">
          <ac:chgData name="Betty Stanton" userId="95e9611ffc1c2c3a" providerId="LiveId" clId="{DB4C9A04-89F6-4C2D-9C1D-A3A48E34660E}" dt="2026-02-23T00:04:58.769" v="1236" actId="20577"/>
          <ac:spMkLst>
            <pc:docMk/>
            <pc:sldMk cId="3625532487" sldId="380"/>
            <ac:spMk id="11" creationId="{BDFC66A7-849D-D11C-7407-A802ACE0B62A}"/>
          </ac:spMkLst>
        </pc:spChg>
      </pc:sldChg>
      <pc:sldChg chg="modSp mod">
        <pc:chgData name="Betty Stanton" userId="95e9611ffc1c2c3a" providerId="LiveId" clId="{DB4C9A04-89F6-4C2D-9C1D-A3A48E34660E}" dt="2026-02-23T00:06:34.501" v="1323" actId="20577"/>
        <pc:sldMkLst>
          <pc:docMk/>
          <pc:sldMk cId="2493950087" sldId="381"/>
        </pc:sldMkLst>
        <pc:spChg chg="mod">
          <ac:chgData name="Betty Stanton" userId="95e9611ffc1c2c3a" providerId="LiveId" clId="{DB4C9A04-89F6-4C2D-9C1D-A3A48E34660E}" dt="2026-02-23T00:06:34.501" v="1323" actId="20577"/>
          <ac:spMkLst>
            <pc:docMk/>
            <pc:sldMk cId="2493950087" sldId="381"/>
            <ac:spMk id="11" creationId="{B05F70DD-AE67-21B4-88D3-5DE1CF57D71E}"/>
          </ac:spMkLst>
        </pc:spChg>
      </pc:sldChg>
      <pc:sldChg chg="modSp mod">
        <pc:chgData name="Betty Stanton" userId="95e9611ffc1c2c3a" providerId="LiveId" clId="{DB4C9A04-89F6-4C2D-9C1D-A3A48E34660E}" dt="2026-02-23T00:07:31.205" v="1411" actId="20577"/>
        <pc:sldMkLst>
          <pc:docMk/>
          <pc:sldMk cId="1848810552" sldId="383"/>
        </pc:sldMkLst>
        <pc:spChg chg="mod">
          <ac:chgData name="Betty Stanton" userId="95e9611ffc1c2c3a" providerId="LiveId" clId="{DB4C9A04-89F6-4C2D-9C1D-A3A48E34660E}" dt="2026-02-23T00:07:31.205" v="1411" actId="20577"/>
          <ac:spMkLst>
            <pc:docMk/>
            <pc:sldMk cId="1848810552" sldId="383"/>
            <ac:spMk id="11" creationId="{E7C24BE2-407F-0EBE-EDA0-CFF0FC7C1384}"/>
          </ac:spMkLst>
        </pc:spChg>
      </pc:sldChg>
      <pc:sldChg chg="del">
        <pc:chgData name="Betty Stanton" userId="95e9611ffc1c2c3a" providerId="LiveId" clId="{DB4C9A04-89F6-4C2D-9C1D-A3A48E34660E}" dt="2026-02-22T23:49:36.180" v="117" actId="47"/>
        <pc:sldMkLst>
          <pc:docMk/>
          <pc:sldMk cId="150572394" sldId="386"/>
        </pc:sldMkLst>
      </pc:sldChg>
      <pc:sldChg chg="modSp mod">
        <pc:chgData name="Betty Stanton" userId="95e9611ffc1c2c3a" providerId="LiveId" clId="{DB4C9A04-89F6-4C2D-9C1D-A3A48E34660E}" dt="2026-02-23T00:16:51.369" v="1680" actId="20577"/>
        <pc:sldMkLst>
          <pc:docMk/>
          <pc:sldMk cId="2144570577" sldId="387"/>
        </pc:sldMkLst>
        <pc:spChg chg="mod">
          <ac:chgData name="Betty Stanton" userId="95e9611ffc1c2c3a" providerId="LiveId" clId="{DB4C9A04-89F6-4C2D-9C1D-A3A48E34660E}" dt="2026-02-23T00:16:51.369" v="1680" actId="20577"/>
          <ac:spMkLst>
            <pc:docMk/>
            <pc:sldMk cId="2144570577" sldId="387"/>
            <ac:spMk id="11" creationId="{F5A9952F-D5F3-AB39-D419-BB42D29831A8}"/>
          </ac:spMkLst>
        </pc:spChg>
      </pc:sldChg>
      <pc:sldChg chg="modSp mod">
        <pc:chgData name="Betty Stanton" userId="95e9611ffc1c2c3a" providerId="LiveId" clId="{DB4C9A04-89F6-4C2D-9C1D-A3A48E34660E}" dt="2026-02-23T04:34:17.697" v="2869" actId="20577"/>
        <pc:sldMkLst>
          <pc:docMk/>
          <pc:sldMk cId="2458993933" sldId="388"/>
        </pc:sldMkLst>
        <pc:spChg chg="mod">
          <ac:chgData name="Betty Stanton" userId="95e9611ffc1c2c3a" providerId="LiveId" clId="{DB4C9A04-89F6-4C2D-9C1D-A3A48E34660E}" dt="2026-02-23T04:34:17.697" v="2869" actId="20577"/>
          <ac:spMkLst>
            <pc:docMk/>
            <pc:sldMk cId="2458993933" sldId="388"/>
            <ac:spMk id="11" creationId="{31172BD2-6B56-B554-683F-5F3F033F10F6}"/>
          </ac:spMkLst>
        </pc:spChg>
      </pc:sldChg>
      <pc:sldChg chg="modSp mod">
        <pc:chgData name="Betty Stanton" userId="95e9611ffc1c2c3a" providerId="LiveId" clId="{DB4C9A04-89F6-4C2D-9C1D-A3A48E34660E}" dt="2026-02-23T04:35:09.860" v="2947" actId="20577"/>
        <pc:sldMkLst>
          <pc:docMk/>
          <pc:sldMk cId="3073229615" sldId="391"/>
        </pc:sldMkLst>
        <pc:spChg chg="mod">
          <ac:chgData name="Betty Stanton" userId="95e9611ffc1c2c3a" providerId="LiveId" clId="{DB4C9A04-89F6-4C2D-9C1D-A3A48E34660E}" dt="2026-02-23T04:35:09.860" v="2947" actId="20577"/>
          <ac:spMkLst>
            <pc:docMk/>
            <pc:sldMk cId="3073229615" sldId="391"/>
            <ac:spMk id="11" creationId="{AB5B26D7-095E-1E17-D3EA-A12E0741653D}"/>
          </ac:spMkLst>
        </pc:spChg>
      </pc:sldChg>
      <pc:sldChg chg="modSp mod">
        <pc:chgData name="Betty Stanton" userId="95e9611ffc1c2c3a" providerId="LiveId" clId="{DB4C9A04-89F6-4C2D-9C1D-A3A48E34660E}" dt="2026-02-23T00:21:06.004" v="1959" actId="20577"/>
        <pc:sldMkLst>
          <pc:docMk/>
          <pc:sldMk cId="601286965" sldId="392"/>
        </pc:sldMkLst>
        <pc:spChg chg="mod">
          <ac:chgData name="Betty Stanton" userId="95e9611ffc1c2c3a" providerId="LiveId" clId="{DB4C9A04-89F6-4C2D-9C1D-A3A48E34660E}" dt="2026-02-23T00:21:06.004" v="1959" actId="20577"/>
          <ac:spMkLst>
            <pc:docMk/>
            <pc:sldMk cId="601286965" sldId="392"/>
            <ac:spMk id="11" creationId="{2F32E93E-9349-3AE3-DBD1-91510EF92E4B}"/>
          </ac:spMkLst>
        </pc:spChg>
      </pc:sldChg>
      <pc:sldChg chg="modSp mod">
        <pc:chgData name="Betty Stanton" userId="95e9611ffc1c2c3a" providerId="LiveId" clId="{DB4C9A04-89F6-4C2D-9C1D-A3A48E34660E}" dt="2026-02-23T04:36:04.432" v="3038" actId="20577"/>
        <pc:sldMkLst>
          <pc:docMk/>
          <pc:sldMk cId="2493697433" sldId="393"/>
        </pc:sldMkLst>
        <pc:spChg chg="mod">
          <ac:chgData name="Betty Stanton" userId="95e9611ffc1c2c3a" providerId="LiveId" clId="{DB4C9A04-89F6-4C2D-9C1D-A3A48E34660E}" dt="2026-02-23T04:36:04.432" v="3038" actId="20577"/>
          <ac:spMkLst>
            <pc:docMk/>
            <pc:sldMk cId="2493697433" sldId="393"/>
            <ac:spMk id="11" creationId="{C538A662-F2F2-A1C4-939A-B09A7A178CB8}"/>
          </ac:spMkLst>
        </pc:spChg>
      </pc:sldChg>
      <pc:sldChg chg="modSp mod">
        <pc:chgData name="Betty Stanton" userId="95e9611ffc1c2c3a" providerId="LiveId" clId="{DB4C9A04-89F6-4C2D-9C1D-A3A48E34660E}" dt="2026-02-23T00:22:34.021" v="2074" actId="20577"/>
        <pc:sldMkLst>
          <pc:docMk/>
          <pc:sldMk cId="3670826520" sldId="394"/>
        </pc:sldMkLst>
        <pc:spChg chg="mod">
          <ac:chgData name="Betty Stanton" userId="95e9611ffc1c2c3a" providerId="LiveId" clId="{DB4C9A04-89F6-4C2D-9C1D-A3A48E34660E}" dt="2026-02-23T00:22:34.021" v="2074" actId="20577"/>
          <ac:spMkLst>
            <pc:docMk/>
            <pc:sldMk cId="3670826520" sldId="394"/>
            <ac:spMk id="11" creationId="{D878A8FD-7A64-562D-7B54-5C20E037F5DB}"/>
          </ac:spMkLst>
        </pc:spChg>
      </pc:sldChg>
      <pc:sldChg chg="modSp mod">
        <pc:chgData name="Betty Stanton" userId="95e9611ffc1c2c3a" providerId="LiveId" clId="{DB4C9A04-89F6-4C2D-9C1D-A3A48E34660E}" dt="2026-02-23T04:36:54.598" v="3137" actId="20577"/>
        <pc:sldMkLst>
          <pc:docMk/>
          <pc:sldMk cId="2278784505" sldId="396"/>
        </pc:sldMkLst>
        <pc:spChg chg="mod">
          <ac:chgData name="Betty Stanton" userId="95e9611ffc1c2c3a" providerId="LiveId" clId="{DB4C9A04-89F6-4C2D-9C1D-A3A48E34660E}" dt="2026-02-23T04:36:54.598" v="3137" actId="20577"/>
          <ac:spMkLst>
            <pc:docMk/>
            <pc:sldMk cId="2278784505" sldId="396"/>
            <ac:spMk id="11" creationId="{8D3F7143-3E89-6157-527A-BC923413FEC2}"/>
          </ac:spMkLst>
        </pc:spChg>
      </pc:sldChg>
      <pc:sldChg chg="modSp mod">
        <pc:chgData name="Betty Stanton" userId="95e9611ffc1c2c3a" providerId="LiveId" clId="{DB4C9A04-89F6-4C2D-9C1D-A3A48E34660E}" dt="2026-02-23T00:25:01.381" v="2220" actId="20577"/>
        <pc:sldMkLst>
          <pc:docMk/>
          <pc:sldMk cId="2574682357" sldId="397"/>
        </pc:sldMkLst>
        <pc:spChg chg="mod">
          <ac:chgData name="Betty Stanton" userId="95e9611ffc1c2c3a" providerId="LiveId" clId="{DB4C9A04-89F6-4C2D-9C1D-A3A48E34660E}" dt="2026-02-23T00:25:01.381" v="2220" actId="20577"/>
          <ac:spMkLst>
            <pc:docMk/>
            <pc:sldMk cId="2574682357" sldId="397"/>
            <ac:spMk id="11" creationId="{892416DF-8265-F8F3-CFE2-97517454B99B}"/>
          </ac:spMkLst>
        </pc:spChg>
      </pc:sldChg>
      <pc:sldChg chg="modSp mod">
        <pc:chgData name="Betty Stanton" userId="95e9611ffc1c2c3a" providerId="LiveId" clId="{DB4C9A04-89F6-4C2D-9C1D-A3A48E34660E}" dt="2026-02-23T00:25:41.924" v="2280" actId="20577"/>
        <pc:sldMkLst>
          <pc:docMk/>
          <pc:sldMk cId="3016507279" sldId="398"/>
        </pc:sldMkLst>
        <pc:spChg chg="mod">
          <ac:chgData name="Betty Stanton" userId="95e9611ffc1c2c3a" providerId="LiveId" clId="{DB4C9A04-89F6-4C2D-9C1D-A3A48E34660E}" dt="2026-02-23T00:25:41.924" v="2280" actId="20577"/>
          <ac:spMkLst>
            <pc:docMk/>
            <pc:sldMk cId="3016507279" sldId="398"/>
            <ac:spMk id="11" creationId="{060269A9-52F2-5EBE-CC23-3D1846E135E7}"/>
          </ac:spMkLst>
        </pc:spChg>
      </pc:sldChg>
      <pc:sldChg chg="modSp mod">
        <pc:chgData name="Betty Stanton" userId="95e9611ffc1c2c3a" providerId="LiveId" clId="{DB4C9A04-89F6-4C2D-9C1D-A3A48E34660E}" dt="2026-02-23T00:26:47.747" v="2371" actId="20577"/>
        <pc:sldMkLst>
          <pc:docMk/>
          <pc:sldMk cId="2879369559" sldId="399"/>
        </pc:sldMkLst>
        <pc:spChg chg="mod">
          <ac:chgData name="Betty Stanton" userId="95e9611ffc1c2c3a" providerId="LiveId" clId="{DB4C9A04-89F6-4C2D-9C1D-A3A48E34660E}" dt="2026-02-23T00:26:47.747" v="2371" actId="20577"/>
          <ac:spMkLst>
            <pc:docMk/>
            <pc:sldMk cId="2879369559" sldId="399"/>
            <ac:spMk id="11" creationId="{94FB1485-2291-64CC-02C7-373FA7FFC1AB}"/>
          </ac:spMkLst>
        </pc:spChg>
      </pc:sldChg>
      <pc:sldChg chg="modSp mod">
        <pc:chgData name="Betty Stanton" userId="95e9611ffc1c2c3a" providerId="LiveId" clId="{DB4C9A04-89F6-4C2D-9C1D-A3A48E34660E}" dt="2026-02-23T00:28:00.048" v="2461" actId="20577"/>
        <pc:sldMkLst>
          <pc:docMk/>
          <pc:sldMk cId="3395318008" sldId="401"/>
        </pc:sldMkLst>
        <pc:spChg chg="mod">
          <ac:chgData name="Betty Stanton" userId="95e9611ffc1c2c3a" providerId="LiveId" clId="{DB4C9A04-89F6-4C2D-9C1D-A3A48E34660E}" dt="2026-02-23T00:28:00.048" v="2461" actId="20577"/>
          <ac:spMkLst>
            <pc:docMk/>
            <pc:sldMk cId="3395318008" sldId="401"/>
            <ac:spMk id="11" creationId="{80EBEE4B-0B7B-9310-F8A0-1277C769D9A7}"/>
          </ac:spMkLst>
        </pc:spChg>
      </pc:sldChg>
      <pc:sldChg chg="modSp mod">
        <pc:chgData name="Betty Stanton" userId="95e9611ffc1c2c3a" providerId="LiveId" clId="{DB4C9A04-89F6-4C2D-9C1D-A3A48E34660E}" dt="2026-02-23T00:28:36.774" v="2484" actId="20577"/>
        <pc:sldMkLst>
          <pc:docMk/>
          <pc:sldMk cId="3924127340" sldId="402"/>
        </pc:sldMkLst>
        <pc:spChg chg="mod">
          <ac:chgData name="Betty Stanton" userId="95e9611ffc1c2c3a" providerId="LiveId" clId="{DB4C9A04-89F6-4C2D-9C1D-A3A48E34660E}" dt="2026-02-23T00:28:36.774" v="2484" actId="20577"/>
          <ac:spMkLst>
            <pc:docMk/>
            <pc:sldMk cId="3924127340" sldId="402"/>
            <ac:spMk id="11" creationId="{C865FC03-5730-F9D9-A612-3FB363E47CF4}"/>
          </ac:spMkLst>
        </pc:spChg>
      </pc:sldChg>
      <pc:sldChg chg="modSp mod">
        <pc:chgData name="Betty Stanton" userId="95e9611ffc1c2c3a" providerId="LiveId" clId="{DB4C9A04-89F6-4C2D-9C1D-A3A48E34660E}" dt="2026-02-23T00:29:59.367" v="2605" actId="20577"/>
        <pc:sldMkLst>
          <pc:docMk/>
          <pc:sldMk cId="137272206" sldId="403"/>
        </pc:sldMkLst>
        <pc:spChg chg="mod">
          <ac:chgData name="Betty Stanton" userId="95e9611ffc1c2c3a" providerId="LiveId" clId="{DB4C9A04-89F6-4C2D-9C1D-A3A48E34660E}" dt="2026-02-23T00:29:59.367" v="2605" actId="20577"/>
          <ac:spMkLst>
            <pc:docMk/>
            <pc:sldMk cId="137272206" sldId="403"/>
            <ac:spMk id="11" creationId="{9D8E6E9E-A195-E79F-13A6-C12385443F02}"/>
          </ac:spMkLst>
        </pc:spChg>
      </pc:sldChg>
      <pc:sldChg chg="modSp mod">
        <pc:chgData name="Betty Stanton" userId="95e9611ffc1c2c3a" providerId="LiveId" clId="{DB4C9A04-89F6-4C2D-9C1D-A3A48E34660E}" dt="2026-02-23T00:08:12.991" v="1490" actId="20577"/>
        <pc:sldMkLst>
          <pc:docMk/>
          <pc:sldMk cId="1894481282" sldId="405"/>
        </pc:sldMkLst>
        <pc:spChg chg="mod">
          <ac:chgData name="Betty Stanton" userId="95e9611ffc1c2c3a" providerId="LiveId" clId="{DB4C9A04-89F6-4C2D-9C1D-A3A48E34660E}" dt="2026-02-23T00:08:12.991" v="1490" actId="20577"/>
          <ac:spMkLst>
            <pc:docMk/>
            <pc:sldMk cId="1894481282" sldId="405"/>
            <ac:spMk id="11" creationId="{F445CB22-8CC7-8884-77AA-53C71E5B5EEB}"/>
          </ac:spMkLst>
        </pc:spChg>
      </pc:sldChg>
      <pc:sldChg chg="modSp mod">
        <pc:chgData name="Betty Stanton" userId="95e9611ffc1c2c3a" providerId="LiveId" clId="{DB4C9A04-89F6-4C2D-9C1D-A3A48E34660E}" dt="2026-02-23T00:00:38.219" v="819" actId="20577"/>
        <pc:sldMkLst>
          <pc:docMk/>
          <pc:sldMk cId="2790502175" sldId="407"/>
        </pc:sldMkLst>
        <pc:spChg chg="mod">
          <ac:chgData name="Betty Stanton" userId="95e9611ffc1c2c3a" providerId="LiveId" clId="{DB4C9A04-89F6-4C2D-9C1D-A3A48E34660E}" dt="2026-02-23T00:00:38.219" v="819" actId="20577"/>
          <ac:spMkLst>
            <pc:docMk/>
            <pc:sldMk cId="2790502175" sldId="407"/>
            <ac:spMk id="11" creationId="{2200E142-D392-C048-9E27-9775E0F52C77}"/>
          </ac:spMkLst>
        </pc:spChg>
      </pc:sldChg>
      <pc:sldChg chg="modSp mod">
        <pc:chgData name="Betty Stanton" userId="95e9611ffc1c2c3a" providerId="LiveId" clId="{DB4C9A04-89F6-4C2D-9C1D-A3A48E34660E}" dt="2026-02-23T00:09:38.753" v="1595" actId="20577"/>
        <pc:sldMkLst>
          <pc:docMk/>
          <pc:sldMk cId="2203477098" sldId="409"/>
        </pc:sldMkLst>
        <pc:spChg chg="mod">
          <ac:chgData name="Betty Stanton" userId="95e9611ffc1c2c3a" providerId="LiveId" clId="{DB4C9A04-89F6-4C2D-9C1D-A3A48E34660E}" dt="2026-02-23T00:09:38.753" v="1595" actId="20577"/>
          <ac:spMkLst>
            <pc:docMk/>
            <pc:sldMk cId="2203477098" sldId="409"/>
            <ac:spMk id="11" creationId="{CC8BAD27-2C90-7E20-B802-BE0A304406E5}"/>
          </ac:spMkLst>
        </pc:spChg>
      </pc:sldChg>
      <pc:sldChg chg="modSp mod">
        <pc:chgData name="Betty Stanton" userId="95e9611ffc1c2c3a" providerId="LiveId" clId="{DB4C9A04-89F6-4C2D-9C1D-A3A48E34660E}" dt="2026-02-22T23:55:33.752" v="516" actId="20577"/>
        <pc:sldMkLst>
          <pc:docMk/>
          <pc:sldMk cId="1359029614" sldId="410"/>
        </pc:sldMkLst>
        <pc:spChg chg="mod">
          <ac:chgData name="Betty Stanton" userId="95e9611ffc1c2c3a" providerId="LiveId" clId="{DB4C9A04-89F6-4C2D-9C1D-A3A48E34660E}" dt="2026-02-22T23:55:33.752" v="516" actId="20577"/>
          <ac:spMkLst>
            <pc:docMk/>
            <pc:sldMk cId="1359029614" sldId="410"/>
            <ac:spMk id="11" creationId="{EC784421-9263-6A54-B344-9079306F3273}"/>
          </ac:spMkLst>
        </pc:spChg>
      </pc:sldChg>
      <pc:sldChg chg="modSp mod">
        <pc:chgData name="Betty Stanton" userId="95e9611ffc1c2c3a" providerId="LiveId" clId="{DB4C9A04-89F6-4C2D-9C1D-A3A48E34660E}" dt="2026-02-23T00:06:50.234" v="1340" actId="20577"/>
        <pc:sldMkLst>
          <pc:docMk/>
          <pc:sldMk cId="1482198426" sldId="412"/>
        </pc:sldMkLst>
        <pc:spChg chg="mod">
          <ac:chgData name="Betty Stanton" userId="95e9611ffc1c2c3a" providerId="LiveId" clId="{DB4C9A04-89F6-4C2D-9C1D-A3A48E34660E}" dt="2026-02-23T00:06:50.234" v="1340" actId="20577"/>
          <ac:spMkLst>
            <pc:docMk/>
            <pc:sldMk cId="1482198426" sldId="412"/>
            <ac:spMk id="11" creationId="{3B4ADADA-270C-07DB-18C8-3D3CC0AB14C4}"/>
          </ac:spMkLst>
        </pc:spChg>
      </pc:sldChg>
      <pc:sldChg chg="modSp add del mod">
        <pc:chgData name="Betty Stanton" userId="95e9611ffc1c2c3a" providerId="LiveId" clId="{DB4C9A04-89F6-4C2D-9C1D-A3A48E34660E}" dt="2026-02-23T03:20:15.521" v="2785" actId="20577"/>
        <pc:sldMkLst>
          <pc:docMk/>
          <pc:sldMk cId="588678373" sldId="413"/>
        </pc:sldMkLst>
        <pc:spChg chg="mod">
          <ac:chgData name="Betty Stanton" userId="95e9611ffc1c2c3a" providerId="LiveId" clId="{DB4C9A04-89F6-4C2D-9C1D-A3A48E34660E}" dt="2026-02-23T03:20:15.521" v="2785" actId="20577"/>
          <ac:spMkLst>
            <pc:docMk/>
            <pc:sldMk cId="588678373" sldId="413"/>
            <ac:spMk id="11" creationId="{25895F17-6C25-43BE-2F83-0C67C6A87D2E}"/>
          </ac:spMkLst>
        </pc:spChg>
      </pc:sldChg>
      <pc:sldChg chg="modSp mod">
        <pc:chgData name="Betty Stanton" userId="95e9611ffc1c2c3a" providerId="LiveId" clId="{DB4C9A04-89F6-4C2D-9C1D-A3A48E34660E}" dt="2026-02-23T02:09:54.930" v="2715" actId="20577"/>
        <pc:sldMkLst>
          <pc:docMk/>
          <pc:sldMk cId="2141807294" sldId="414"/>
        </pc:sldMkLst>
        <pc:spChg chg="mod">
          <ac:chgData name="Betty Stanton" userId="95e9611ffc1c2c3a" providerId="LiveId" clId="{DB4C9A04-89F6-4C2D-9C1D-A3A48E34660E}" dt="2026-02-23T02:09:54.930" v="2715" actId="20577"/>
          <ac:spMkLst>
            <pc:docMk/>
            <pc:sldMk cId="2141807294" sldId="414"/>
            <ac:spMk id="11" creationId="{90BB35DB-055C-3605-0745-1B50FADD80DF}"/>
          </ac:spMkLst>
        </pc:spChg>
      </pc:sldChg>
      <pc:sldChg chg="modSp mod">
        <pc:chgData name="Betty Stanton" userId="95e9611ffc1c2c3a" providerId="LiveId" clId="{DB4C9A04-89F6-4C2D-9C1D-A3A48E34660E}" dt="2026-02-23T00:03:40.163" v="1097" actId="20577"/>
        <pc:sldMkLst>
          <pc:docMk/>
          <pc:sldMk cId="2744699655" sldId="415"/>
        </pc:sldMkLst>
        <pc:spChg chg="mod">
          <ac:chgData name="Betty Stanton" userId="95e9611ffc1c2c3a" providerId="LiveId" clId="{DB4C9A04-89F6-4C2D-9C1D-A3A48E34660E}" dt="2026-02-23T00:03:40.163" v="1097" actId="20577"/>
          <ac:spMkLst>
            <pc:docMk/>
            <pc:sldMk cId="2744699655" sldId="415"/>
            <ac:spMk id="11" creationId="{FE23BC7F-E7E3-3FCF-B2D8-8025F4FF3772}"/>
          </ac:spMkLst>
        </pc:spChg>
      </pc:sldChg>
      <pc:sldChg chg="modSp mod">
        <pc:chgData name="Betty Stanton" userId="95e9611ffc1c2c3a" providerId="LiveId" clId="{DB4C9A04-89F6-4C2D-9C1D-A3A48E34660E}" dt="2026-02-23T00:04:27.256" v="1185" actId="20577"/>
        <pc:sldMkLst>
          <pc:docMk/>
          <pc:sldMk cId="2482551941" sldId="420"/>
        </pc:sldMkLst>
        <pc:spChg chg="mod">
          <ac:chgData name="Betty Stanton" userId="95e9611ffc1c2c3a" providerId="LiveId" clId="{DB4C9A04-89F6-4C2D-9C1D-A3A48E34660E}" dt="2026-02-23T00:04:27.256" v="1185" actId="20577"/>
          <ac:spMkLst>
            <pc:docMk/>
            <pc:sldMk cId="2482551941" sldId="420"/>
            <ac:spMk id="11" creationId="{3D25B0DF-4A05-BE1B-D5D0-6E3875E9C173}"/>
          </ac:spMkLst>
        </pc:spChg>
      </pc:sldChg>
      <pc:sldChg chg="modSp add mod">
        <pc:chgData name="Betty Stanton" userId="95e9611ffc1c2c3a" providerId="LiveId" clId="{DB4C9A04-89F6-4C2D-9C1D-A3A48E34660E}" dt="2026-02-22T23:52:28.800" v="298" actId="20577"/>
        <pc:sldMkLst>
          <pc:docMk/>
          <pc:sldMk cId="1081841255" sldId="421"/>
        </pc:sldMkLst>
        <pc:spChg chg="mod">
          <ac:chgData name="Betty Stanton" userId="95e9611ffc1c2c3a" providerId="LiveId" clId="{DB4C9A04-89F6-4C2D-9C1D-A3A48E34660E}" dt="2026-02-22T23:52:28.800" v="298" actId="20577"/>
          <ac:spMkLst>
            <pc:docMk/>
            <pc:sldMk cId="1081841255" sldId="421"/>
            <ac:spMk id="11" creationId="{12B5683E-DE68-D428-7C05-3A2D14C9FB5B}"/>
          </ac:spMkLst>
        </pc:spChg>
        <pc:spChg chg="mod">
          <ac:chgData name="Betty Stanton" userId="95e9611ffc1c2c3a" providerId="LiveId" clId="{DB4C9A04-89F6-4C2D-9C1D-A3A48E34660E}" dt="2026-02-22T23:51:43.771" v="234" actId="20577"/>
          <ac:spMkLst>
            <pc:docMk/>
            <pc:sldMk cId="1081841255" sldId="421"/>
            <ac:spMk id="12" creationId="{6D5B6569-3357-755A-CF76-002E637FD4E9}"/>
          </ac:spMkLst>
        </pc:spChg>
      </pc:sldChg>
      <pc:sldChg chg="modSp add mod">
        <pc:chgData name="Betty Stanton" userId="95e9611ffc1c2c3a" providerId="LiveId" clId="{DB4C9A04-89F6-4C2D-9C1D-A3A48E34660E}" dt="2026-02-22T23:53:09.520" v="350" actId="20577"/>
        <pc:sldMkLst>
          <pc:docMk/>
          <pc:sldMk cId="2456013394" sldId="422"/>
        </pc:sldMkLst>
        <pc:spChg chg="mod">
          <ac:chgData name="Betty Stanton" userId="95e9611ffc1c2c3a" providerId="LiveId" clId="{DB4C9A04-89F6-4C2D-9C1D-A3A48E34660E}" dt="2026-02-22T23:53:09.520" v="350" actId="20577"/>
          <ac:spMkLst>
            <pc:docMk/>
            <pc:sldMk cId="2456013394" sldId="422"/>
            <ac:spMk id="11" creationId="{CEE94E88-1BE3-451F-9FFB-E4DB91255F89}"/>
          </ac:spMkLst>
        </pc:spChg>
        <pc:spChg chg="mod">
          <ac:chgData name="Betty Stanton" userId="95e9611ffc1c2c3a" providerId="LiveId" clId="{DB4C9A04-89F6-4C2D-9C1D-A3A48E34660E}" dt="2026-02-22T23:52:43.487" v="313" actId="20577"/>
          <ac:spMkLst>
            <pc:docMk/>
            <pc:sldMk cId="2456013394" sldId="422"/>
            <ac:spMk id="12" creationId="{757DB8C3-A6DF-2892-C508-0408C2BD149B}"/>
          </ac:spMkLst>
        </pc:spChg>
      </pc:sldChg>
      <pc:sldChg chg="modSp add mod">
        <pc:chgData name="Betty Stanton" userId="95e9611ffc1c2c3a" providerId="LiveId" clId="{DB4C9A04-89F6-4C2D-9C1D-A3A48E34660E}" dt="2026-02-22T23:54:16.207" v="443" actId="20577"/>
        <pc:sldMkLst>
          <pc:docMk/>
          <pc:sldMk cId="4238329739" sldId="423"/>
        </pc:sldMkLst>
        <pc:spChg chg="mod">
          <ac:chgData name="Betty Stanton" userId="95e9611ffc1c2c3a" providerId="LiveId" clId="{DB4C9A04-89F6-4C2D-9C1D-A3A48E34660E}" dt="2026-02-22T23:54:16.207" v="443" actId="20577"/>
          <ac:spMkLst>
            <pc:docMk/>
            <pc:sldMk cId="4238329739" sldId="423"/>
            <ac:spMk id="11" creationId="{74C411F1-DA61-9F80-6DCE-44E6C617799F}"/>
          </ac:spMkLst>
        </pc:spChg>
        <pc:spChg chg="mod">
          <ac:chgData name="Betty Stanton" userId="95e9611ffc1c2c3a" providerId="LiveId" clId="{DB4C9A04-89F6-4C2D-9C1D-A3A48E34660E}" dt="2026-02-22T23:53:27.867" v="369" actId="20577"/>
          <ac:spMkLst>
            <pc:docMk/>
            <pc:sldMk cId="4238329739" sldId="423"/>
            <ac:spMk id="12" creationId="{E7AC4E34-429D-1081-10DE-A5D7C8109850}"/>
          </ac:spMkLst>
        </pc:spChg>
      </pc:sldChg>
      <pc:sldChg chg="add">
        <pc:chgData name="Betty Stanton" userId="95e9611ffc1c2c3a" providerId="LiveId" clId="{DB4C9A04-89F6-4C2D-9C1D-A3A48E34660E}" dt="2026-02-22T23:49:42.123" v="118"/>
        <pc:sldMkLst>
          <pc:docMk/>
          <pc:sldMk cId="2238626238" sldId="424"/>
        </pc:sldMkLst>
      </pc:sldChg>
      <pc:sldChg chg="modSp add mod">
        <pc:chgData name="Betty Stanton" userId="95e9611ffc1c2c3a" providerId="LiveId" clId="{DB4C9A04-89F6-4C2D-9C1D-A3A48E34660E}" dt="2026-02-22T23:56:34.127" v="574" actId="20577"/>
        <pc:sldMkLst>
          <pc:docMk/>
          <pc:sldMk cId="1363903948" sldId="425"/>
        </pc:sldMkLst>
        <pc:spChg chg="mod">
          <ac:chgData name="Betty Stanton" userId="95e9611ffc1c2c3a" providerId="LiveId" clId="{DB4C9A04-89F6-4C2D-9C1D-A3A48E34660E}" dt="2026-02-22T23:56:34.127" v="574" actId="20577"/>
          <ac:spMkLst>
            <pc:docMk/>
            <pc:sldMk cId="1363903948" sldId="425"/>
            <ac:spMk id="11" creationId="{2D3888BC-0767-4252-A89D-C785FAB50CD7}"/>
          </ac:spMkLst>
        </pc:spChg>
        <pc:spChg chg="mod">
          <ac:chgData name="Betty Stanton" userId="95e9611ffc1c2c3a" providerId="LiveId" clId="{DB4C9A04-89F6-4C2D-9C1D-A3A48E34660E}" dt="2026-02-22T23:56:04.645" v="529" actId="20577"/>
          <ac:spMkLst>
            <pc:docMk/>
            <pc:sldMk cId="1363903948" sldId="425"/>
            <ac:spMk id="12" creationId="{A4757C69-065F-300B-E975-80AABC23F58B}"/>
          </ac:spMkLst>
        </pc:spChg>
      </pc:sldChg>
      <pc:sldChg chg="modSp add mod">
        <pc:chgData name="Betty Stanton" userId="95e9611ffc1c2c3a" providerId="LiveId" clId="{DB4C9A04-89F6-4C2D-9C1D-A3A48E34660E}" dt="2026-02-23T00:02:58.473" v="1049" actId="20577"/>
        <pc:sldMkLst>
          <pc:docMk/>
          <pc:sldMk cId="3603655855" sldId="426"/>
        </pc:sldMkLst>
        <pc:spChg chg="mod">
          <ac:chgData name="Betty Stanton" userId="95e9611ffc1c2c3a" providerId="LiveId" clId="{DB4C9A04-89F6-4C2D-9C1D-A3A48E34660E}" dt="2026-02-23T00:02:58.473" v="1049" actId="20577"/>
          <ac:spMkLst>
            <pc:docMk/>
            <pc:sldMk cId="3603655855" sldId="426"/>
            <ac:spMk id="11" creationId="{5FBFB2E8-9949-3815-3490-F80FEED01DF0}"/>
          </ac:spMkLst>
        </pc:spChg>
        <pc:spChg chg="mod">
          <ac:chgData name="Betty Stanton" userId="95e9611ffc1c2c3a" providerId="LiveId" clId="{DB4C9A04-89F6-4C2D-9C1D-A3A48E34660E}" dt="2026-02-23T00:02:25.071" v="971" actId="20577"/>
          <ac:spMkLst>
            <pc:docMk/>
            <pc:sldMk cId="3603655855" sldId="426"/>
            <ac:spMk id="12" creationId="{5F55E872-EBC6-24BF-6877-6C9417DE2A56}"/>
          </ac:spMkLst>
        </pc:spChg>
      </pc:sldChg>
      <pc:sldChg chg="modSp add mod">
        <pc:chgData name="Betty Stanton" userId="95e9611ffc1c2c3a" providerId="LiveId" clId="{DB4C9A04-89F6-4C2D-9C1D-A3A48E34660E}" dt="2026-02-23T00:18:42.708" v="1778" actId="20577"/>
        <pc:sldMkLst>
          <pc:docMk/>
          <pc:sldMk cId="2012331726" sldId="427"/>
        </pc:sldMkLst>
        <pc:spChg chg="mod">
          <ac:chgData name="Betty Stanton" userId="95e9611ffc1c2c3a" providerId="LiveId" clId="{DB4C9A04-89F6-4C2D-9C1D-A3A48E34660E}" dt="2026-02-23T00:18:42.708" v="1778" actId="20577"/>
          <ac:spMkLst>
            <pc:docMk/>
            <pc:sldMk cId="2012331726" sldId="427"/>
            <ac:spMk id="11" creationId="{6A1DECB3-8ED5-3F43-503F-F57640C5B7BF}"/>
          </ac:spMkLst>
        </pc:spChg>
        <pc:spChg chg="mod">
          <ac:chgData name="Betty Stanton" userId="95e9611ffc1c2c3a" providerId="LiveId" clId="{DB4C9A04-89F6-4C2D-9C1D-A3A48E34660E}" dt="2026-02-23T00:17:42.781" v="1688" actId="20577"/>
          <ac:spMkLst>
            <pc:docMk/>
            <pc:sldMk cId="2012331726" sldId="427"/>
            <ac:spMk id="12" creationId="{5C53BE6D-7E31-77CD-0FC6-88E308770526}"/>
          </ac:spMkLst>
        </pc:spChg>
      </pc:sldChg>
      <pc:sldChg chg="modSp add mod">
        <pc:chgData name="Betty Stanton" userId="95e9611ffc1c2c3a" providerId="LiveId" clId="{DB4C9A04-89F6-4C2D-9C1D-A3A48E34660E}" dt="2026-02-23T00:19:42.514" v="1849" actId="20577"/>
        <pc:sldMkLst>
          <pc:docMk/>
          <pc:sldMk cId="3973089792" sldId="428"/>
        </pc:sldMkLst>
        <pc:spChg chg="mod">
          <ac:chgData name="Betty Stanton" userId="95e9611ffc1c2c3a" providerId="LiveId" clId="{DB4C9A04-89F6-4C2D-9C1D-A3A48E34660E}" dt="2026-02-23T00:19:42.514" v="1849" actId="20577"/>
          <ac:spMkLst>
            <pc:docMk/>
            <pc:sldMk cId="3973089792" sldId="428"/>
            <ac:spMk id="11" creationId="{98CC2BB6-90EA-A7C1-3673-6EA89D86D1C2}"/>
          </ac:spMkLst>
        </pc:spChg>
        <pc:spChg chg="mod">
          <ac:chgData name="Betty Stanton" userId="95e9611ffc1c2c3a" providerId="LiveId" clId="{DB4C9A04-89F6-4C2D-9C1D-A3A48E34660E}" dt="2026-02-23T00:19:13.989" v="1792" actId="20577"/>
          <ac:spMkLst>
            <pc:docMk/>
            <pc:sldMk cId="3973089792" sldId="428"/>
            <ac:spMk id="12" creationId="{3914A635-971E-83A7-F123-031E013B4B3C}"/>
          </ac:spMkLst>
        </pc:spChg>
      </pc:sldChg>
      <pc:sldChg chg="modSp add mod">
        <pc:chgData name="Betty Stanton" userId="95e9611ffc1c2c3a" providerId="LiveId" clId="{DB4C9A04-89F6-4C2D-9C1D-A3A48E34660E}" dt="2026-02-23T00:23:38.068" v="2131" actId="20577"/>
        <pc:sldMkLst>
          <pc:docMk/>
          <pc:sldMk cId="3312748083" sldId="429"/>
        </pc:sldMkLst>
        <pc:spChg chg="mod">
          <ac:chgData name="Betty Stanton" userId="95e9611ffc1c2c3a" providerId="LiveId" clId="{DB4C9A04-89F6-4C2D-9C1D-A3A48E34660E}" dt="2026-02-23T00:23:38.068" v="2131" actId="20577"/>
          <ac:spMkLst>
            <pc:docMk/>
            <pc:sldMk cId="3312748083" sldId="429"/>
            <ac:spMk id="11" creationId="{7C686C71-0540-6DC7-6770-628A82F704CA}"/>
          </ac:spMkLst>
        </pc:spChg>
        <pc:spChg chg="mod">
          <ac:chgData name="Betty Stanton" userId="95e9611ffc1c2c3a" providerId="LiveId" clId="{DB4C9A04-89F6-4C2D-9C1D-A3A48E34660E}" dt="2026-02-23T00:23:15.378" v="2091" actId="20577"/>
          <ac:spMkLst>
            <pc:docMk/>
            <pc:sldMk cId="3312748083" sldId="429"/>
            <ac:spMk id="12" creationId="{82252C27-CFB0-18F1-AE0F-A3B49CF9745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3CA3B-6FFF-8E4B-8564-9BF322D7F4EF}" type="datetimeFigureOut">
              <a:rPr lang="en-US" smtClean="0"/>
              <a:t>2/22/2026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1EAC3-25C7-104C-99C2-19941016B6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6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1EAC3-25C7-104C-99C2-19941016B69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25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Background Frame">
            <a:extLst>
              <a:ext uri="{FF2B5EF4-FFF2-40B4-BE49-F238E27FC236}">
                <a16:creationId xmlns:a16="http://schemas.microsoft.com/office/drawing/2014/main" id="{63836590-C693-E44E-888F-68C1A1F87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50546" y="-43815"/>
            <a:ext cx="10159618" cy="7859903"/>
            <a:chOff x="-50546" y="-43815"/>
            <a:chExt cx="10159618" cy="785990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CE49855-1ACB-4144-9FD0-906D9279351C}"/>
                </a:ext>
              </a:extLst>
            </p:cNvPr>
            <p:cNvSpPr/>
            <p:nvPr userDrawn="1"/>
          </p:nvSpPr>
          <p:spPr>
            <a:xfrm>
              <a:off x="716214" y="804553"/>
              <a:ext cx="8625972" cy="6163294"/>
            </a:xfrm>
            <a:prstGeom prst="rect">
              <a:avLst/>
            </a:prstGeom>
            <a:noFill/>
            <a:ln w="34925" cap="rnd">
              <a:solidFill>
                <a:schemeClr val="accent1"/>
              </a:solidFill>
              <a:prstDash val="sysDot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Graphic 31">
              <a:extLst>
                <a:ext uri="{FF2B5EF4-FFF2-40B4-BE49-F238E27FC236}">
                  <a16:creationId xmlns:a16="http://schemas.microsoft.com/office/drawing/2014/main" id="{74758229-A4F9-CA41-80CF-06243BACDEB7}"/>
                </a:ext>
              </a:extLst>
            </p:cNvPr>
            <p:cNvSpPr/>
            <p:nvPr/>
          </p:nvSpPr>
          <p:spPr>
            <a:xfrm>
              <a:off x="-50546" y="-43815"/>
              <a:ext cx="10159618" cy="7859903"/>
            </a:xfrm>
            <a:custGeom>
              <a:avLst/>
              <a:gdLst>
                <a:gd name="connsiteX0" fmla="*/ 0 w 10159618"/>
                <a:gd name="connsiteY0" fmla="*/ 0 h 7859903"/>
                <a:gd name="connsiteX1" fmla="*/ 0 w 10159618"/>
                <a:gd name="connsiteY1" fmla="*/ 7859903 h 7859903"/>
                <a:gd name="connsiteX2" fmla="*/ 10159619 w 10159618"/>
                <a:gd name="connsiteY2" fmla="*/ 7859903 h 7859903"/>
                <a:gd name="connsiteX3" fmla="*/ 10159619 w 10159618"/>
                <a:gd name="connsiteY3" fmla="*/ 0 h 7859903"/>
                <a:gd name="connsiteX4" fmla="*/ 0 w 10159618"/>
                <a:gd name="connsiteY4" fmla="*/ 0 h 7859903"/>
                <a:gd name="connsiteX5" fmla="*/ 9536430 w 10159618"/>
                <a:gd name="connsiteY5" fmla="*/ 7166356 h 7859903"/>
                <a:gd name="connsiteX6" fmla="*/ 625348 w 10159618"/>
                <a:gd name="connsiteY6" fmla="*/ 7166356 h 7859903"/>
                <a:gd name="connsiteX7" fmla="*/ 625348 w 10159618"/>
                <a:gd name="connsiteY7" fmla="*/ 693674 h 7859903"/>
                <a:gd name="connsiteX8" fmla="*/ 9536430 w 10159618"/>
                <a:gd name="connsiteY8" fmla="*/ 693674 h 7859903"/>
                <a:gd name="connsiteX9" fmla="*/ 9536430 w 10159618"/>
                <a:gd name="connsiteY9" fmla="*/ 7166356 h 785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59618" h="7859903">
                  <a:moveTo>
                    <a:pt x="0" y="0"/>
                  </a:moveTo>
                  <a:lnTo>
                    <a:pt x="0" y="7859903"/>
                  </a:lnTo>
                  <a:lnTo>
                    <a:pt x="10159619" y="7859903"/>
                  </a:lnTo>
                  <a:lnTo>
                    <a:pt x="10159619" y="0"/>
                  </a:lnTo>
                  <a:lnTo>
                    <a:pt x="0" y="0"/>
                  </a:lnTo>
                  <a:close/>
                  <a:moveTo>
                    <a:pt x="9536430" y="7166356"/>
                  </a:moveTo>
                  <a:lnTo>
                    <a:pt x="625348" y="7166356"/>
                  </a:lnTo>
                  <a:lnTo>
                    <a:pt x="625348" y="693674"/>
                  </a:lnTo>
                  <a:lnTo>
                    <a:pt x="9536430" y="693674"/>
                  </a:lnTo>
                  <a:lnTo>
                    <a:pt x="9536430" y="7166356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Employee of the month">
            <a:extLst>
              <a:ext uri="{FF2B5EF4-FFF2-40B4-BE49-F238E27FC236}">
                <a16:creationId xmlns:a16="http://schemas.microsoft.com/office/drawing/2014/main" id="{6EA09C00-57E5-E64D-930E-8C0789FD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86" y="1746673"/>
            <a:ext cx="8674100" cy="3619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9" name="awarded to">
            <a:extLst>
              <a:ext uri="{FF2B5EF4-FFF2-40B4-BE49-F238E27FC236}">
                <a16:creationId xmlns:a16="http://schemas.microsoft.com/office/drawing/2014/main" id="{83503226-5D2A-194C-A9D5-8F8876826B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703158"/>
            <a:ext cx="3382963" cy="3750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" name="Name">
            <a:extLst>
              <a:ext uri="{FF2B5EF4-FFF2-40B4-BE49-F238E27FC236}">
                <a16:creationId xmlns:a16="http://schemas.microsoft.com/office/drawing/2014/main" id="{609494BD-D9F4-A14A-AADA-EF7ABEF7BB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219450"/>
            <a:ext cx="8674099" cy="1114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00" b="1" i="0"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in recognition of your dedication, passion, and hard work">
            <a:extLst>
              <a:ext uri="{FF2B5EF4-FFF2-40B4-BE49-F238E27FC236}">
                <a16:creationId xmlns:a16="http://schemas.microsoft.com/office/drawing/2014/main" id="{66A63EC3-3C12-F642-A16C-25832BBD9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352162"/>
            <a:ext cx="7475220" cy="7939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/>
            <a:endParaRPr lang="en-US" dirty="0"/>
          </a:p>
        </p:txBody>
      </p:sp>
      <p:cxnSp>
        <p:nvCxnSpPr>
          <p:cNvPr id="19" name="Signed line">
            <a:extLst>
              <a:ext uri="{FF2B5EF4-FFF2-40B4-BE49-F238E27FC236}">
                <a16:creationId xmlns:a16="http://schemas.microsoft.com/office/drawing/2014/main" id="{6334E13E-A9E4-3741-8AEB-E4C98C3E6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941237" y="6165518"/>
            <a:ext cx="2746058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ibbon">
            <a:extLst>
              <a:ext uri="{FF2B5EF4-FFF2-40B4-BE49-F238E27FC236}">
                <a16:creationId xmlns:a16="http://schemas.microsoft.com/office/drawing/2014/main" id="{98B9C3A6-9561-D542-831A-CFACD4D66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70471" y="-43815"/>
            <a:ext cx="623448" cy="1767855"/>
          </a:xfrm>
          <a:custGeom>
            <a:avLst/>
            <a:gdLst>
              <a:gd name="connsiteX0" fmla="*/ 0 w 579257"/>
              <a:gd name="connsiteY0" fmla="*/ 1642597 h 1642597"/>
              <a:gd name="connsiteX1" fmla="*/ 289571 w 579257"/>
              <a:gd name="connsiteY1" fmla="*/ 1451006 h 1642597"/>
              <a:gd name="connsiteX2" fmla="*/ 579258 w 579257"/>
              <a:gd name="connsiteY2" fmla="*/ 1642597 h 1642597"/>
              <a:gd name="connsiteX3" fmla="*/ 579258 w 579257"/>
              <a:gd name="connsiteY3" fmla="*/ 0 h 1642597"/>
              <a:gd name="connsiteX4" fmla="*/ 0 w 579257"/>
              <a:gd name="connsiteY4" fmla="*/ 0 h 1642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257" h="1642597">
                <a:moveTo>
                  <a:pt x="0" y="1642597"/>
                </a:moveTo>
                <a:lnTo>
                  <a:pt x="289571" y="1451006"/>
                </a:lnTo>
                <a:lnTo>
                  <a:pt x="579258" y="1642597"/>
                </a:lnTo>
                <a:lnTo>
                  <a:pt x="57925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14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76A1714-ED57-AC4F-9CA2-C17DD645BC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3358" y="5608991"/>
            <a:ext cx="3227110" cy="512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D4CB8A-E87E-5243-91E2-23DB061DE7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7063" y="6236009"/>
            <a:ext cx="3227110" cy="512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endParaRPr lang="en-US" dirty="0"/>
          </a:p>
        </p:txBody>
      </p:sp>
      <p:cxnSp>
        <p:nvCxnSpPr>
          <p:cNvPr id="23" name="Signed line">
            <a:extLst>
              <a:ext uri="{FF2B5EF4-FFF2-40B4-BE49-F238E27FC236}">
                <a16:creationId xmlns:a16="http://schemas.microsoft.com/office/drawing/2014/main" id="{4B66B59D-F8B2-3B48-BAEE-850FE7064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15957" y="6165518"/>
            <a:ext cx="2746058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BF68F02C-BA1E-924F-8ACD-DEE85CF2EF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1783" y="6236009"/>
            <a:ext cx="3227110" cy="512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37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1" y="0"/>
            <a:ext cx="10058399" cy="777648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485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485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485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sz="1485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sz="1485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sz="1485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sz="1485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485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485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501" y="612000"/>
            <a:ext cx="9149475" cy="4304400"/>
          </a:xfrm>
        </p:spPr>
        <p:txBody>
          <a:bodyPr anchor="b"/>
          <a:lstStyle>
            <a:lvl1pPr algn="l">
              <a:defRPr sz="72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6059924" cy="2040254"/>
          </a:xfrm>
        </p:spPr>
        <p:txBody>
          <a:bodyPr/>
          <a:lstStyle>
            <a:lvl1pPr marL="0" indent="0" algn="l">
              <a:buNone/>
              <a:defRPr sz="1320" cap="all" spc="248" baseline="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2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1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100584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2BCB2-C509-1FFF-2BBD-C24835499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500" y="1502775"/>
            <a:ext cx="3712963" cy="3514347"/>
          </a:xfrm>
        </p:spPr>
        <p:txBody>
          <a:bodyPr>
            <a:normAutofit/>
          </a:bodyPr>
          <a:lstStyle/>
          <a:p>
            <a:r>
              <a:rPr lang="en-US" dirty="0"/>
              <a:t>JHS Online 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AA114-6078-346E-1F5F-520CADF82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72768"/>
            <a:ext cx="3712963" cy="1089205"/>
          </a:xfrm>
        </p:spPr>
        <p:txBody>
          <a:bodyPr>
            <a:normAutofit/>
          </a:bodyPr>
          <a:lstStyle/>
          <a:p>
            <a:r>
              <a:rPr lang="en-US" sz="3600" dirty="0" err="1"/>
              <a:t>FebrUARY</a:t>
            </a:r>
            <a:r>
              <a:rPr lang="en-US" sz="3600" dirty="0"/>
              <a:t> 2026</a:t>
            </a:r>
          </a:p>
        </p:txBody>
      </p:sp>
      <p:pic>
        <p:nvPicPr>
          <p:cNvPr id="24" name="Picture 23" descr="A hand holding a gold medal&#10;&#10;Description automatically generated">
            <a:extLst>
              <a:ext uri="{FF2B5EF4-FFF2-40B4-BE49-F238E27FC236}">
                <a16:creationId xmlns:a16="http://schemas.microsoft.com/office/drawing/2014/main" id="{F6629520-0469-52C6-C8EE-70564C040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93" r="25848"/>
          <a:stretch/>
        </p:blipFill>
        <p:spPr>
          <a:xfrm>
            <a:off x="4741625" y="1057283"/>
            <a:ext cx="5316775" cy="5657842"/>
          </a:xfrm>
          <a:prstGeom prst="rect">
            <a:avLst/>
          </a:prstGeom>
          <a:effectLst>
            <a:softEdge rad="495300"/>
          </a:effectLst>
        </p:spPr>
      </p:pic>
    </p:spTree>
    <p:extLst>
      <p:ext uri="{BB962C8B-B14F-4D97-AF65-F5344CB8AC3E}">
        <p14:creationId xmlns:p14="http://schemas.microsoft.com/office/powerpoint/2010/main" val="145626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90F51-C810-AED8-0F36-20431392C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A90CD0A-7098-BEF7-30B2-CF5D0E4CF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</a:t>
            </a:r>
            <a:r>
              <a:rPr lang="en-US" sz="4400" dirty="0" err="1"/>
              <a:t>Qiyi</a:t>
            </a:r>
            <a:r>
              <a:rPr lang="en-US" sz="4400" dirty="0"/>
              <a:t> Li, Loud and Clear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Alexie Valencia,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Kylie Higgins, Green Valley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2D87DDC-FB8A-4048-52C3-829C71AA3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Humorous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2442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0BD2-0645-9D7A-5AD2-ED90F24E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92E5016-D028-B20B-2C5E-BE121C81A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Anna Kim, Lassiter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Evan Trewartha, Madison West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Anirban Prabhakaran,</a:t>
            </a:r>
            <a:br>
              <a:rPr lang="en-US" sz="4400" dirty="0"/>
            </a:br>
            <a:r>
              <a:rPr lang="en-US" sz="4400" dirty="0"/>
              <a:t>Madison West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CE33802E-EC9B-17A6-4625-1EB83C84A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994085" cy="2040254"/>
          </a:xfrm>
        </p:spPr>
        <p:txBody>
          <a:bodyPr/>
          <a:lstStyle/>
          <a:p>
            <a:r>
              <a:rPr lang="en-US" sz="6000" dirty="0"/>
              <a:t>Impromptu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7723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04BC2-2B19-F679-51DE-09ABD4DD5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200E142-D392-C048-9E27-9775E0F52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Eloise Moore, University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Emily </a:t>
            </a:r>
            <a:r>
              <a:rPr lang="en-US" sz="4400" dirty="0" err="1"/>
              <a:t>Shitta</a:t>
            </a:r>
            <a:r>
              <a:rPr lang="en-US" sz="4400" dirty="0"/>
              <a:t>, University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Stella Keever, Lovejoy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7A2E40B-A4EC-1D3D-30F4-9C076DEB8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994085" cy="2040254"/>
          </a:xfrm>
        </p:spPr>
        <p:txBody>
          <a:bodyPr/>
          <a:lstStyle/>
          <a:p>
            <a:r>
              <a:rPr lang="en-US" sz="6000" dirty="0"/>
              <a:t>Informative Speaking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90502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A4A3A-87EF-78A9-30FF-142F75EC9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BF3582-F790-8E2F-7677-4AC2C2941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Pranav Kolluri, Lassiter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Anirban Prabhakaran, Madison West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Evan Trewartha, Madison West</a:t>
            </a:r>
            <a:br>
              <a:rPr lang="en-US" sz="4400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BB3B0679-603C-40CC-8ADD-783F54F0E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International </a:t>
            </a:r>
            <a:r>
              <a:rPr lang="en-US" sz="6000" dirty="0" err="1"/>
              <a:t>Extemp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6430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6D884-30AB-6534-25AC-B8B0521E7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FBFB2E8-9949-3815-3490-F80FEED01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Marshall Jahn,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Pranav Kolluri, Lassiter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5F55E872-EBC6-24BF-6877-6C9417DE2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Monologue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3655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94B6-A468-3B8A-73C0-31C2D6900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23BC7F-E7E3-3FCF-B2D8-8025F4FF3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Anna Kim, Lassiter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Ruhaan Kashyap, El Roble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Caleb Fernandes, Jenks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D01041A9-AF70-9A74-CDD1-8A91A88876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Original oratory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44699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6A1E-7832-E6E3-C18F-CDB6994C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D25B0DF-4A05-BE1B-D5D0-6E3875E9C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Alyssia Xiang,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Matthew Mungai,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Cing Nem, Jenks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628C5AC-DB9C-1611-8122-D9E16482D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Original Spoken Word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82551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64AA3-C8AE-BF7A-67BE-3B1823DB3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DFC66A7-849D-D11C-7407-A802ACE0B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Esther Niang,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Pranav Kolluri, Lassiter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65AC8798-608D-677A-F550-E33C47AF1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Poetry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25532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CE179-79FA-7454-22C0-8FBA7AA2C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05F70DD-AE67-21B4-88D3-5DE1CF57D7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Place– Keshav Rawat, S&amp;D India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Vivaan Goenka, S&amp;D India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Riah Rajani, S&amp;D India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36AD5E4-B791-4462-17CC-4ED4D533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Pro-Con Challenge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3950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DC7D-6595-870C-401F-0B5EE607B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B4ADADA-270C-07DB-18C8-3D3CC0AB1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Sophie Qin, Jenks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62A8BF7-E507-DCC0-EB8D-830EB0481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528733"/>
            <a:ext cx="9341186" cy="2040254"/>
          </a:xfrm>
        </p:spPr>
        <p:txBody>
          <a:bodyPr/>
          <a:lstStyle/>
          <a:p>
            <a:r>
              <a:rPr lang="en-US" sz="6000" dirty="0"/>
              <a:t>POI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219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805C-A5C9-50EB-0515-C3DCC2677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Thank you so much to everyone who attended this 6</a:t>
            </a:r>
            <a:r>
              <a:rPr lang="en-US" sz="4400" baseline="30000" dirty="0"/>
              <a:t>th</a:t>
            </a:r>
            <a:r>
              <a:rPr lang="en-US" sz="4400" dirty="0"/>
              <a:t>  tournament of our online series for 2025-2026. Students represented 75 schools from 19 states and 2 countries!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A49C7A-3335-5E1D-31E3-41E14D566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916214" cy="204025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On the following Slides you will find the awards posting for students who placed 1</a:t>
            </a:r>
            <a:r>
              <a:rPr lang="en-US" baseline="30000" dirty="0"/>
              <a:t>st</a:t>
            </a:r>
            <a:r>
              <a:rPr lang="en-US" dirty="0"/>
              <a:t> – 3</a:t>
            </a:r>
            <a:r>
              <a:rPr lang="en-US" baseline="30000" dirty="0"/>
              <a:t>rd</a:t>
            </a:r>
            <a:r>
              <a:rPr lang="en-US" dirty="0"/>
              <a:t> in their events, Plus the lists oh </a:t>
            </a:r>
            <a:r>
              <a:rPr lang="en-US" dirty="0" err="1"/>
              <a:t>Nietoc</a:t>
            </a:r>
            <a:r>
              <a:rPr lang="en-US" dirty="0"/>
              <a:t> bid recipients. </a:t>
            </a:r>
          </a:p>
          <a:p>
            <a:pPr marL="0" indent="0" algn="ctr">
              <a:buNone/>
            </a:pPr>
            <a:r>
              <a:rPr lang="en-US" dirty="0"/>
              <a:t>The Final Page is an Editable Certificate. </a:t>
            </a:r>
          </a:p>
          <a:p>
            <a:pPr marL="0" indent="0" algn="ctr">
              <a:buNone/>
            </a:pPr>
            <a:r>
              <a:rPr lang="en-US" dirty="0"/>
              <a:t>I will be in touch fir information on shipping awards in </a:t>
            </a:r>
            <a:r>
              <a:rPr lang="en-US" dirty="0" err="1"/>
              <a:t>nietoc</a:t>
            </a:r>
            <a:r>
              <a:rPr lang="en-US" dirty="0"/>
              <a:t> events. </a:t>
            </a:r>
          </a:p>
          <a:p>
            <a:pPr marL="0" indent="0" algn="ctr">
              <a:buNone/>
            </a:pPr>
            <a:r>
              <a:rPr lang="en-US" sz="1800" b="1" dirty="0"/>
              <a:t>Please join us again for JHS Online In March!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37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DEE6-672B-EAE1-73D7-B80EE4C5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7C24BE2-407F-0EBE-EDA0-CFF0FC7C1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Sophie Qin,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Hudson Hollander,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Sandra Ko, Jenks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0B49FF11-D843-6E9B-1600-429697492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Prose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48810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4D91A-1C06-E8E0-89C2-709FF69D6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445CB22-8CC7-8884-77AA-53C71E5B5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Chelsea Tellez,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Dayann Pineda,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- Pranav Kolluri, Lassiter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0843253-101D-D777-DBDC-57C509FB3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Storytelling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4481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0030-81C5-E19B-5657-34C0CCB0C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C8BAD27-2C90-7E20-B802-BE0A30440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Ruhaan Kashyap,  El Roble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Anirban Prabhakaran, Madison West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Vivianna </a:t>
            </a:r>
            <a:r>
              <a:rPr lang="en-US" sz="4400" dirty="0" err="1"/>
              <a:t>Dzarnoski</a:t>
            </a:r>
            <a:r>
              <a:rPr lang="en-US" sz="4400" dirty="0"/>
              <a:t>, Green Valley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0B084FF-4A74-118C-75D6-D58A81267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US </a:t>
            </a:r>
            <a:r>
              <a:rPr lang="en-US" sz="6000" dirty="0" err="1"/>
              <a:t>EXtemp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03477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63D67-C53E-2F57-817B-D0FF06B90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84A6-0F3A-A8A5-88A7-11A2C17CF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VARSITY 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58157-A395-E5C8-807D-6C26887319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320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7F39D-CAEC-9A87-6EB0-D8C9AF707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6A13BD8-C6D5-3FA4-E4BE-7BB9948D8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957532"/>
            <a:ext cx="8994085" cy="3467819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Braden Smith, Knott County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Kelsie Huff, Knott County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Reanna Frand, Hebrew Academy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49EE47E2-65EC-33A3-2FCE-794A123BA4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BROADCASTING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38626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0AF29-1E5F-BB9E-D5AE-4DD34629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5A9952F-D5F3-AB39-D419-BB42D2983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Kiera Trunick, Seton La Salle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Nora Saraci-Alonso, Los Altos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Sarah Musani, Saratoga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0B84C2F-CD2A-9EB6-08B3-F574317E57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Declamation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4570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81B3A-9009-82BE-E104-1CD8F5527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1172BD2-6B56-B554-683F-5F3F033F1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Victoria Nungaray-Arias, RISE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Sophie Qin,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Mackenzie Schmidt, Sheboygan South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8D7E009-9DE9-AFD1-C1B5-29BF33814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578757" cy="2040254"/>
          </a:xfrm>
        </p:spPr>
        <p:txBody>
          <a:bodyPr/>
          <a:lstStyle/>
          <a:p>
            <a:r>
              <a:rPr lang="en-US" sz="6000" dirty="0"/>
              <a:t>Dramatic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58993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64EAB-6337-795D-6096-7B90DCD8E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A1DECB3-8ED5-3F43-503F-F57640C5B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Jan &amp; Woodard, Bixby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Gallagher &amp; Santiago, Bixby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Dillenbeck &amp; </a:t>
            </a:r>
            <a:r>
              <a:rPr lang="en-US" sz="4400" dirty="0" err="1"/>
              <a:t>O’hern</a:t>
            </a:r>
            <a:r>
              <a:rPr lang="en-US" sz="4400" dirty="0"/>
              <a:t>, Bixby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5C53BE6D-7E31-77CD-0FC6-88E308770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578757" cy="2040254"/>
          </a:xfrm>
        </p:spPr>
        <p:txBody>
          <a:bodyPr/>
          <a:lstStyle/>
          <a:p>
            <a:r>
              <a:rPr lang="en-US" sz="6000" dirty="0"/>
              <a:t>Duet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12331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5713A-856F-27E5-6FE5-0A51A52D2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5895F17-6C25-43BE-2F83-0C67C6A87D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Powell &amp; Martin, Bixby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Lowry &amp; Founds, Bixby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Gallagher &amp; Santiago, Bixby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43360EE9-02BF-3E6B-DCE8-C062EBA3F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578757" cy="2040254"/>
          </a:xfrm>
        </p:spPr>
        <p:txBody>
          <a:bodyPr/>
          <a:lstStyle/>
          <a:p>
            <a:r>
              <a:rPr lang="en-US" sz="6000" dirty="0"/>
              <a:t>Duo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8678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D2628-AFE0-A2F2-996E-10F057218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8CC2BB6-90EA-A7C1-3673-6EA89D86D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Arka Debray,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Caleb Fernandes,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Sophie Qin, Jenks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3914A635-971E-83A7-F123-031E013B4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578757" cy="2040254"/>
          </a:xfrm>
        </p:spPr>
        <p:txBody>
          <a:bodyPr/>
          <a:lstStyle/>
          <a:p>
            <a:r>
              <a:rPr lang="en-US" sz="6000" dirty="0"/>
              <a:t>Expository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73089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88662-602E-EC95-9C1D-A6DC0DEFD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F1AB9-76BF-C81A-5627-2182CAE22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NOVICE 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FE67F-3B4D-35D8-FF56-B96E94246B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39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8CF2-C949-B0E4-4B6C-211C6EC63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B5B26D7-095E-1E17-D3EA-A12E07416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Eric Chang, Valencia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Elaine Luo, Saratoga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Elijah </a:t>
            </a:r>
            <a:r>
              <a:rPr lang="en-US" sz="4400" dirty="0" err="1"/>
              <a:t>Tafeaga</a:t>
            </a:r>
            <a:r>
              <a:rPr lang="en-US" sz="4400" dirty="0"/>
              <a:t>, Green Valley</a:t>
            </a:r>
            <a:br>
              <a:rPr lang="en-US" sz="4400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D4938EA1-E739-CF12-021C-895DCD76F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Humorous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3229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8A43-92BD-0EEB-DFED-F61F1523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F32E93E-9349-3AE3-DBD1-91510EF92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William Benish, Madison West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Olivia Woo, Fullerton Union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Ryann </a:t>
            </a:r>
            <a:r>
              <a:rPr lang="en-US" sz="4400" dirty="0" err="1"/>
              <a:t>Siffring</a:t>
            </a:r>
            <a:r>
              <a:rPr lang="en-US" sz="4400" dirty="0"/>
              <a:t>, Resurrection Christian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88F0172-8B8F-8CAF-3B1A-C9D7DC969B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Impromptu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12869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34DBF-ADEE-DD8D-1928-98B92347E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538A662-F2F2-A1C4-939A-B09A7A178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Kathleen Hong, Cornerstone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Alisa Chang, Valencia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Sooah Kim, Velasquez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C84369DB-540E-1440-34CE-BBFC7D4F3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8994085" cy="2040254"/>
          </a:xfrm>
        </p:spPr>
        <p:txBody>
          <a:bodyPr/>
          <a:lstStyle/>
          <a:p>
            <a:r>
              <a:rPr lang="en-US" sz="6000" dirty="0"/>
              <a:t>Informative Speaking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3697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E2C8B-814A-1ABE-A0A4-0A7B7103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78A8FD-7A64-562D-7B54-5C20E037F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Braden Smith, Knott County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William Selzer, Brebeuf Jesuit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Angel Song, Harvard-Westlake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C568C2B8-7A95-6C32-5FF6-14DE02623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499" y="5109633"/>
            <a:ext cx="9149477" cy="2040254"/>
          </a:xfrm>
        </p:spPr>
        <p:txBody>
          <a:bodyPr/>
          <a:lstStyle/>
          <a:p>
            <a:r>
              <a:rPr lang="en-US" sz="6000" dirty="0"/>
              <a:t>International </a:t>
            </a:r>
            <a:r>
              <a:rPr lang="en-US" sz="6000" dirty="0" err="1"/>
              <a:t>Extemp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70826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14DE0-C7B0-B21C-5D18-F9061DF5A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C686C71-0540-6DC7-6770-628A82F70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Marshall Jahn,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Seth Martz, Jenks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2252C27-CFB0-18F1-AE0F-A3B49CF97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556986" cy="2040254"/>
          </a:xfrm>
        </p:spPr>
        <p:txBody>
          <a:bodyPr/>
          <a:lstStyle/>
          <a:p>
            <a:r>
              <a:rPr lang="en-US" sz="6000" dirty="0"/>
              <a:t>Monologue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2748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00593-0574-4137-1707-AA5343505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D3F7143-3E89-6157-527A-BC923413F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Anna Founds, Bixby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Mable Miller, Vel Phillips Memorial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Eric Chang, Valencia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EEA79562-8BDD-A315-4BE2-F99796200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556986" cy="2040254"/>
          </a:xfrm>
        </p:spPr>
        <p:txBody>
          <a:bodyPr/>
          <a:lstStyle/>
          <a:p>
            <a:r>
              <a:rPr lang="en-US" sz="6000" dirty="0"/>
              <a:t>Original Oratory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787845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2BB96-0F41-5C77-D30B-E997A1124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92416DF-8265-F8F3-CFE2-97517454B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Nora Saraci-Alonso, Los Altos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Chaithra Yarlagadda, Hamilton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William Selzer, </a:t>
            </a:r>
            <a:r>
              <a:rPr lang="en-US" sz="4400" dirty="0" err="1"/>
              <a:t>rebeuf</a:t>
            </a:r>
            <a:r>
              <a:rPr lang="en-US" sz="4400" dirty="0"/>
              <a:t> Jesuit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7DC2BEB5-BF0E-F763-EE49-BED20875B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Original Spoken Word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4682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3F7B2-8CC6-AEAE-5788-6FFCECDEE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60269A9-52F2-5EBE-CC23-3D1846E13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Kelsie Huff, Knott County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Julia Miller, Seton La Salle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Amari Morris, Seton La Salle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7CE83E9-F462-BC1C-6E3A-6B452FFB9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Poetry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165072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4D9BD-3496-A7AD-0F1B-4111923B4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4FB1485-2291-64CC-02C7-373FA7FFC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Andrew </a:t>
            </a:r>
            <a:r>
              <a:rPr lang="en-US" sz="4400" dirty="0" err="1"/>
              <a:t>Spalvieri</a:t>
            </a:r>
            <a:r>
              <a:rPr lang="en-US" sz="4400" dirty="0"/>
              <a:t>, North Catholic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Cing Nem,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Dan Thomas, Broken Arrow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93ACF05-2DEF-8CDF-37C4-A80ABE481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Pro-Con Challenge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793695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5927F-72B7-73C2-E1B6-407EBE85D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0BB35DB-055C-3605-0745-1B50FADD8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Amalia </a:t>
            </a:r>
            <a:r>
              <a:rPr lang="en-US" sz="4400" dirty="0" err="1"/>
              <a:t>Welx</a:t>
            </a:r>
            <a:r>
              <a:rPr lang="en-US" sz="4400" dirty="0"/>
              <a:t>, Vel Phillips Memorial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Natalie Hong, Cornerstone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Mackenzie Schmidt, </a:t>
            </a:r>
            <a:r>
              <a:rPr lang="en-US" sz="4400" dirty="0" err="1"/>
              <a:t>Shenoygan</a:t>
            </a:r>
            <a:r>
              <a:rPr lang="en-US" sz="4400" dirty="0"/>
              <a:t> South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EA0B2F0-EFE6-6D59-76C5-9A66202A40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POI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180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72FB412-7652-041F-DAB3-79EA38C54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957532"/>
            <a:ext cx="8994085" cy="3467819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Bode Yuan, Velasquez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Libby Stricker, Hebrew Academy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Pranav Kolluri, Lassiter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5D48AD5C-E4B8-FF2F-36E4-6B498E48D1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BROADCASTING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994577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C74EF-FC37-5DE3-D006-817FA9B4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0EBEE4B-0B7B-9310-F8A0-1277C769D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Alexie Valencia,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Amari Morris, Seton La Salle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Maddie </a:t>
            </a:r>
            <a:r>
              <a:rPr lang="en-US" sz="4400" dirty="0" err="1"/>
              <a:t>Debbis</a:t>
            </a:r>
            <a:r>
              <a:rPr lang="en-US" sz="4400" dirty="0"/>
              <a:t>, Seton La Salle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DBC50A57-DD5D-5ED7-1A82-F6D29D529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Prose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95318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217EE-F767-E1CE-49E1-5ECC438EC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865FC03-5730-F9D9-A612-3FB363E47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Elizabeth </a:t>
            </a:r>
            <a:r>
              <a:rPr lang="en-US" sz="4400" dirty="0" err="1"/>
              <a:t>Gavieres</a:t>
            </a:r>
            <a:r>
              <a:rPr lang="en-US" sz="4400" dirty="0"/>
              <a:t>, Lassiter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Reanna Frand, Hebrew</a:t>
            </a:r>
            <a:br>
              <a:rPr lang="en-US" sz="4400" dirty="0"/>
            </a:br>
            <a:r>
              <a:rPr lang="en-US" sz="4400" dirty="0"/>
              <a:t>Academy Five Towns Rock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Chelsea Tellez, Jenks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21E69B2A-C4FA-D87F-D88C-3DD765F1D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>
                <a:latin typeface="Angsana New" panose="020B0502040204020203" pitchFamily="18" charset="-34"/>
                <a:cs typeface="Angsana New" panose="020B0502040204020203" pitchFamily="18" charset="-34"/>
              </a:rPr>
              <a:t>Storytelling</a:t>
            </a:r>
          </a:p>
        </p:txBody>
      </p:sp>
    </p:spTree>
    <p:extLst>
      <p:ext uri="{BB962C8B-B14F-4D97-AF65-F5344CB8AC3E}">
        <p14:creationId xmlns:p14="http://schemas.microsoft.com/office/powerpoint/2010/main" val="3924127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7225A-05CB-7CA0-5BBE-A28DFCA6A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D8E6E9E-A195-E79F-13A6-C12385443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Melody Wang, Velasquez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Noah Johnson-Serra, Carlsbad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William Selzer, Brebeuf Jesuit</a:t>
            </a: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C98C7625-9F8F-A34A-2F5D-5A114BB65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157" y="5109633"/>
            <a:ext cx="9341186" cy="2040254"/>
          </a:xfrm>
        </p:spPr>
        <p:txBody>
          <a:bodyPr/>
          <a:lstStyle/>
          <a:p>
            <a:r>
              <a:rPr lang="en-US" sz="6000" dirty="0"/>
              <a:t>United States </a:t>
            </a:r>
            <a:r>
              <a:rPr lang="en-US" sz="6000" dirty="0" err="1"/>
              <a:t>Extemp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272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mployee of the Month">
            <a:extLst>
              <a:ext uri="{FF2B5EF4-FFF2-40B4-BE49-F238E27FC236}">
                <a16:creationId xmlns:a16="http://schemas.microsoft.com/office/drawing/2014/main" id="{2AC801C3-155B-7A42-BE44-11E845F5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86" y="1746673"/>
            <a:ext cx="8674100" cy="361950"/>
          </a:xfrm>
        </p:spPr>
        <p:txBody>
          <a:bodyPr/>
          <a:lstStyle/>
          <a:p>
            <a:r>
              <a:rPr lang="en-US" dirty="0"/>
              <a:t>JHS Online Speech &amp; Debate January Tournament</a:t>
            </a:r>
          </a:p>
        </p:txBody>
      </p:sp>
      <p:sp>
        <p:nvSpPr>
          <p:cNvPr id="2" name="awarded to">
            <a:extLst>
              <a:ext uri="{FF2B5EF4-FFF2-40B4-BE49-F238E27FC236}">
                <a16:creationId xmlns:a16="http://schemas.microsoft.com/office/drawing/2014/main" id="{75A31F54-5C80-7842-B94E-E8D4E87C99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703158"/>
            <a:ext cx="3382963" cy="375094"/>
          </a:xfrm>
        </p:spPr>
        <p:txBody>
          <a:bodyPr/>
          <a:lstStyle/>
          <a:p>
            <a:r>
              <a:rPr lang="en-US" dirty="0"/>
              <a:t>Awarded to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ECB8F0C9-F718-0E42-A55B-20E6E35550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078252"/>
            <a:ext cx="8674099" cy="1255623"/>
          </a:xfrm>
        </p:spPr>
        <p:txBody>
          <a:bodyPr/>
          <a:lstStyle/>
          <a:p>
            <a:r>
              <a:rPr lang="en-US" sz="4800" dirty="0"/>
              <a:t>STUDENT NAME</a:t>
            </a:r>
          </a:p>
          <a:p>
            <a:r>
              <a:rPr lang="en-US" sz="2400" dirty="0"/>
              <a:t>School Name</a:t>
            </a:r>
          </a:p>
        </p:txBody>
      </p:sp>
      <p:sp>
        <p:nvSpPr>
          <p:cNvPr id="4" name="in recognition of your dedication, passion, and hard work">
            <a:extLst>
              <a:ext uri="{FF2B5EF4-FFF2-40B4-BE49-F238E27FC236}">
                <a16:creationId xmlns:a16="http://schemas.microsoft.com/office/drawing/2014/main" id="{5D42F7FC-D175-5F43-951B-C26C2A545D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352162"/>
            <a:ext cx="7475220" cy="793984"/>
          </a:xfrm>
        </p:spPr>
        <p:txBody>
          <a:bodyPr/>
          <a:lstStyle/>
          <a:p>
            <a:r>
              <a:rPr lang="en-US" sz="2000" dirty="0"/>
              <a:t>Place, Event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C7A475-9171-434D-813D-2E376EFD7C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3358" y="5848140"/>
            <a:ext cx="3227110" cy="387869"/>
          </a:xfrm>
        </p:spPr>
        <p:txBody>
          <a:bodyPr/>
          <a:lstStyle/>
          <a:p>
            <a:r>
              <a:rPr lang="en-US" sz="2800" dirty="0">
                <a:latin typeface="Freestyle Script" panose="030804020302050B0404" pitchFamily="66" charset="0"/>
              </a:rPr>
              <a:t>February 22, 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5CC6F6-B7E3-3C42-9CF4-CEE68C76B4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7063" y="6236009"/>
            <a:ext cx="3227110" cy="512763"/>
          </a:xfrm>
        </p:spPr>
        <p:txBody>
          <a:bodyPr/>
          <a:lstStyle/>
          <a:p>
            <a:r>
              <a:rPr lang="en-US" dirty="0"/>
              <a:t>Tournament Manager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5CADE7-85C9-0A47-98AF-02012C5040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1783" y="6236009"/>
            <a:ext cx="3227110" cy="512763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B4EBF-C13E-3CAF-1027-29BF0973E70C}"/>
              </a:ext>
            </a:extLst>
          </p:cNvPr>
          <p:cNvSpPr txBox="1"/>
          <p:nvPr/>
        </p:nvSpPr>
        <p:spPr>
          <a:xfrm>
            <a:off x="1966656" y="5555752"/>
            <a:ext cx="3227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Rastanty Cortez" panose="020F0502020204030204" pitchFamily="2" charset="0"/>
              </a:rPr>
              <a:t>Betty Stanton</a:t>
            </a:r>
          </a:p>
        </p:txBody>
      </p:sp>
      <p:pic>
        <p:nvPicPr>
          <p:cNvPr id="11" name="Picture 10" descr="A black and white drawing of a person wearing a helmet&#10;&#10;Description automatically generated">
            <a:extLst>
              <a:ext uri="{FF2B5EF4-FFF2-40B4-BE49-F238E27FC236}">
                <a16:creationId xmlns:a16="http://schemas.microsoft.com/office/drawing/2014/main" id="{45F5FDC7-1D81-7986-EFFA-9C00F5E1A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52" y="5513300"/>
            <a:ext cx="119062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8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F4E4B-94DA-E8E8-1C6D-E991BAC8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2B5683E-DE68-D428-7C05-3A2D14C9F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957532"/>
            <a:ext cx="8994085" cy="3467819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Matthew Mungai,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Bode Yuan, Velasquez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Rosemary Li, Jenks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6D5B6569-3357-755A-CF76-002E637FD4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 err="1"/>
              <a:t>dECLAMATION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184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4FF9E-2A76-8C48-1695-D6B58967C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EE94E88-1BE3-451F-9FFB-E4DB91255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957532"/>
            <a:ext cx="8994085" cy="3467819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Emma Thurman,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Sophie Qin, Jenks</a:t>
            </a:r>
            <a:br>
              <a:rPr lang="en-US" sz="4400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757DB8C3-A6DF-2892-C508-0408C2BD1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Dramatic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5601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B0C27-C61C-2C4C-5B3C-8DDEC2B7C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4C411F1-DA61-9F80-6DCE-44E6C6177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957532"/>
            <a:ext cx="8994085" cy="3467819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Qin &amp; Li,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Toledo &amp; Horvath,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Cannon &amp; Washington, Jenks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E7AC4E34-429D-1081-10DE-A5D7C81098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/>
              <a:t>Duet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38329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FC521-239B-5BCA-4043-8EB404629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C784421-9263-6A54-B344-9079306F3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Miranda &amp; Salas, University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Cannon &amp; Washington, Jenks</a:t>
            </a:r>
            <a:br>
              <a:rPr lang="en-US" sz="4400" dirty="0"/>
            </a:br>
            <a:r>
              <a:rPr lang="en-US" sz="4400" dirty="0"/>
              <a:t>3</a:t>
            </a:r>
            <a:r>
              <a:rPr lang="en-US" sz="4400" baseline="30000" dirty="0"/>
              <a:t>rd</a:t>
            </a:r>
            <a:r>
              <a:rPr lang="en-US" sz="4400" dirty="0"/>
              <a:t> Place – Regmi &amp; </a:t>
            </a:r>
            <a:r>
              <a:rPr lang="en-US" sz="4400" dirty="0" err="1"/>
              <a:t>Kunapuli</a:t>
            </a:r>
            <a:r>
              <a:rPr lang="en-US" sz="4400" dirty="0"/>
              <a:t>, </a:t>
            </a:r>
            <a:r>
              <a:rPr lang="en-US" sz="4400" dirty="0" err="1"/>
              <a:t>Unversity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95B1197B-EE1E-E853-3C62-A098D61FD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Duo </a:t>
            </a:r>
            <a:r>
              <a:rPr lang="en-US" sz="6000" dirty="0" err="1"/>
              <a:t>Interp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9029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2707C-9FF4-B410-27C1-12A6FC13C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D3888BC-0767-4252-A89D-C785FAB50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612000"/>
            <a:ext cx="8994085" cy="4304400"/>
          </a:xfrm>
        </p:spPr>
        <p:txBody>
          <a:bodyPr/>
          <a:lstStyle/>
          <a:p>
            <a:r>
              <a:rPr lang="en-US" sz="4400" dirty="0"/>
              <a:t>1</a:t>
            </a:r>
            <a:r>
              <a:rPr lang="en-US" sz="4400" baseline="30000" dirty="0"/>
              <a:t>st</a:t>
            </a:r>
            <a:r>
              <a:rPr lang="en-US" sz="4400" dirty="0"/>
              <a:t> Place – Sophie Qin, Jenks</a:t>
            </a:r>
            <a:br>
              <a:rPr lang="en-US" sz="4400" dirty="0"/>
            </a:br>
            <a:r>
              <a:rPr lang="en-US" sz="4400" dirty="0"/>
              <a:t>2</a:t>
            </a:r>
            <a:r>
              <a:rPr lang="en-US" sz="4400" baseline="30000" dirty="0"/>
              <a:t>nd</a:t>
            </a:r>
            <a:r>
              <a:rPr lang="en-US" sz="4400" dirty="0"/>
              <a:t> Place – Caleb Fernandes, Jenks</a:t>
            </a:r>
            <a:br>
              <a:rPr lang="en-US" sz="4400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4757C69-065F-300B-E975-80AABC23F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500" y="5109633"/>
            <a:ext cx="8154214" cy="2040254"/>
          </a:xfrm>
        </p:spPr>
        <p:txBody>
          <a:bodyPr/>
          <a:lstStyle/>
          <a:p>
            <a:r>
              <a:rPr lang="en-US" sz="6000" dirty="0"/>
              <a:t>Expository</a:t>
            </a:r>
            <a:endParaRPr lang="en-US" sz="6000" dirty="0"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3903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ployee of the Month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7C88A8"/>
      </a:accent1>
      <a:accent2>
        <a:srgbClr val="3A4D6D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1">
      <a:majorFont>
        <a:latin typeface="Garamond"/>
        <a:ea typeface=""/>
        <a:cs typeface=""/>
      </a:majorFont>
      <a:minorFont>
        <a:latin typeface="Candar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d446c944705a322646ffb80e727be07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6fadf727bc34ad5af881c59f13619dc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58C9AD-B464-4148-AFD6-47C66DF9A060}">
  <ds:schemaRefs>
    <ds:schemaRef ds:uri="71af3243-3dd4-4a8d-8c0d-dd76da1f02a5"/>
    <ds:schemaRef ds:uri="http://www.w3.org/XML/1998/namespace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microsoft.com/sharepoint/v3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AF5EE51-EE9C-434D-A7C5-5C96F00B1B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CD3A1F-4D83-414E-9D9B-8E4C9E210C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</TotalTime>
  <Words>1098</Words>
  <Application>Microsoft Office PowerPoint</Application>
  <PresentationFormat>Custom</PresentationFormat>
  <Paragraphs>95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Angsana New</vt:lpstr>
      <vt:lpstr>Arial</vt:lpstr>
      <vt:lpstr>Calibri</vt:lpstr>
      <vt:lpstr>Freestyle Script</vt:lpstr>
      <vt:lpstr>Garamond</vt:lpstr>
      <vt:lpstr>Rastanty Cortez</vt:lpstr>
      <vt:lpstr>Office Theme</vt:lpstr>
      <vt:lpstr>JHS Online Awards</vt:lpstr>
      <vt:lpstr>Thank you so much to everyone who attended this 6th  tournament of our online series for 2025-2026. Students represented 75 schools from 19 states and 2 countries!</vt:lpstr>
      <vt:lpstr>NOVICE AWARDS</vt:lpstr>
      <vt:lpstr>1st Place – Bode Yuan, Velasquez 2nd Place – Libby Stricker, Hebrew Academy 3rd Place – Pranav Kolluri, Lassiter</vt:lpstr>
      <vt:lpstr>1st Place – Matthew Mungai, Jenks 2nd Place – Bode Yuan, Velasquez 3rd Place – Rosemary Li, Jenks</vt:lpstr>
      <vt:lpstr>1st Place – Emma Thurman, Jenks 2nd Place – Sophie Qin, Jenks </vt:lpstr>
      <vt:lpstr>1st Place – Qin &amp; Li, Jenks 2nd Place – Toledo &amp; Horvath, Jenks 3rd Place – Cannon &amp; Washington, Jenks</vt:lpstr>
      <vt:lpstr>1st Place – Miranda &amp; Salas, University 2nd Place – Cannon &amp; Washington, Jenks 3rd Place – Regmi &amp; Kunapuli, Unversity</vt:lpstr>
      <vt:lpstr>1st Place – Sophie Qin, Jenks 2nd Place – Caleb Fernandes, Jenks  </vt:lpstr>
      <vt:lpstr>1st Place – Qiyi Li, Loud and Clear 2nd Place – Alexie Valencia, Jenks 3rd Place – Kylie Higgins, Green Valley </vt:lpstr>
      <vt:lpstr>1st Place – Anna Kim, Lassiter 2nd Place – Evan Trewartha, Madison West 3rd Place – Anirban Prabhakaran, Madison West </vt:lpstr>
      <vt:lpstr>1st Place – Eloise Moore, University 2nd Place – Emily Shitta, University 3rd Place – Stella Keever, Lovejoy </vt:lpstr>
      <vt:lpstr>1st Place – Pranav Kolluri, Lassiter 2nd Place – Anirban Prabhakaran, Madison West 3rd Place – Evan Trewartha, Madison West </vt:lpstr>
      <vt:lpstr>1st Place – Marshall Jahn, Jenks 2nd Place – Pranav Kolluri, Lassiter </vt:lpstr>
      <vt:lpstr>1st Place – Anna Kim, Lassiter 2nd Place – Ruhaan Kashyap, El Roble 3rd Place – Caleb Fernandes, Jenks </vt:lpstr>
      <vt:lpstr>1st Place – Alyssia Xiang, Jenks 2nd Place – Matthew Mungai, Jenks 3rd Place – Cing Nem, Jenks </vt:lpstr>
      <vt:lpstr>1st Place – Esther Niang, Jenks 2nd Place – Pranav Kolluri, Lassiter</vt:lpstr>
      <vt:lpstr>1st Place– Keshav Rawat, S&amp;D India 2nd Place – Vivaan Goenka, S&amp;D India 3rd Place – Riah Rajani, S&amp;D India </vt:lpstr>
      <vt:lpstr>1st Place – Sophie Qin, Jenks  </vt:lpstr>
      <vt:lpstr>1st Place – Sophie Qin, Jenks 2nd Place – Hudson Hollander, Jenks 3rd Place – Sandra Ko, Jenks  </vt:lpstr>
      <vt:lpstr>1st Place – Chelsea Tellez, Jenks 2nd Place – Dayann Pineda, Jenks 3rd Place - Pranav Kolluri, Lassiter </vt:lpstr>
      <vt:lpstr>1st Place – Ruhaan Kashyap,  El Roble 2nd Place – Anirban Prabhakaran, Madison West 3rd Place – Vivianna Dzarnoski, Green Valley</vt:lpstr>
      <vt:lpstr>VARSITY AWARDS</vt:lpstr>
      <vt:lpstr>1st Place – Braden Smith, Knott County 2nd Place – Kelsie Huff, Knott County 3rd Place – Reanna Frand, Hebrew Academy</vt:lpstr>
      <vt:lpstr>1st Place – Kiera Trunick, Seton La Salle 2nd Place – Nora Saraci-Alonso, Los Altos 3rd Place – Sarah Musani, Saratoga</vt:lpstr>
      <vt:lpstr>1st Place – Victoria Nungaray-Arias, RISE 2nd Place – Sophie Qin, Jenks 3rd Place – Mackenzie Schmidt, Sheboygan South </vt:lpstr>
      <vt:lpstr>1st Place – Jan &amp; Woodard, Bixby 2nd Place – Gallagher &amp; Santiago, Bixby 3rd Place – Dillenbeck &amp; O’hern, Bixby</vt:lpstr>
      <vt:lpstr>1st Place – Powell &amp; Martin, Bixby 2nd Place – Lowry &amp; Founds, Bixby 3rd Place – Gallagher &amp; Santiago, Bixby</vt:lpstr>
      <vt:lpstr>1st Place – Arka Debray, Jenks 2nd Place – Caleb Fernandes, Jenks 3rd Place – Sophie Qin, Jenks</vt:lpstr>
      <vt:lpstr>1st Place – Eric Chang, Valencia 2nd Place – Elaine Luo, Saratoga 3rd Place – Elijah Tafeaga, Green Valley </vt:lpstr>
      <vt:lpstr>1st Place – William Benish, Madison West 2nd Place – Olivia Woo, Fullerton Union 3rd Place – Ryann Siffring, Resurrection Christian</vt:lpstr>
      <vt:lpstr>1st Place – Kathleen Hong, Cornerstone 2nd Place – Alisa Chang, Valencia 3rd Place – Sooah Kim, Velasquez </vt:lpstr>
      <vt:lpstr>1st Place – Braden Smith, Knott County 2nd Place – William Selzer, Brebeuf Jesuit 3rd Place – Angel Song, Harvard-Westlake</vt:lpstr>
      <vt:lpstr>1st Place – Marshall Jahn, Jenks 2nd Place – Seth Martz, Jenks  </vt:lpstr>
      <vt:lpstr>1st Place – Anna Founds, Bixby 2nd Place – Mable Miller, Vel Phillips Memorial 3rd Place – Eric Chang, Valencia </vt:lpstr>
      <vt:lpstr>1st Place – Nora Saraci-Alonso, Los Altos 2nd Place – Chaithra Yarlagadda, Hamilton 3rd Place – William Selzer, rebeuf Jesuit</vt:lpstr>
      <vt:lpstr>1st Place – Kelsie Huff, Knott County 2nd Place – Julia Miller, Seton La Salle 3rd Place – Amari Morris, Seton La Salle</vt:lpstr>
      <vt:lpstr>1st Place – Andrew Spalvieri, North Catholic 2nd Place – Cing Nem, Jenks 3rd Place – Dan Thomas, Broken Arrow</vt:lpstr>
      <vt:lpstr>1st Place – Amalia Welx, Vel Phillips Memorial 2nd Place – Natalie Hong, Cornerstone 3rd Place – Mackenzie Schmidt, Shenoygan South</vt:lpstr>
      <vt:lpstr>1st Place – Alexie Valencia, Jenks 2nd Place – Amari Morris, Seton La Salle 3rd Place – Maddie Debbis, Seton La Salle</vt:lpstr>
      <vt:lpstr>1st Place – Elizabeth Gavieres, Lassiter 2nd Place – Reanna Frand, Hebrew Academy Five Towns Rock 3rd Place – Chelsea Tellez, Jenks</vt:lpstr>
      <vt:lpstr>1st Place – Melody Wang, Velasquez 2nd Place – Noah Johnson-Serra, Carlsbad 3rd Place – William Selzer, Brebeuf Jesuit </vt:lpstr>
      <vt:lpstr>JHS Online Speech &amp; Debate January Tournament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Betty Stanton</dc:creator>
  <cp:lastModifiedBy>Betty Stanton</cp:lastModifiedBy>
  <cp:revision>5</cp:revision>
  <dcterms:created xsi:type="dcterms:W3CDTF">2021-03-03T16:41:20Z</dcterms:created>
  <dcterms:modified xsi:type="dcterms:W3CDTF">2026-02-23T04:37:00Z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