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40"/>
  </p:notesMasterIdLst>
  <p:sldIdLst>
    <p:sldId id="256" r:id="rId5"/>
    <p:sldId id="295" r:id="rId6"/>
    <p:sldId id="362" r:id="rId7"/>
    <p:sldId id="368" r:id="rId8"/>
    <p:sldId id="410" r:id="rId9"/>
    <p:sldId id="373" r:id="rId10"/>
    <p:sldId id="375" r:id="rId11"/>
    <p:sldId id="407" r:id="rId12"/>
    <p:sldId id="377" r:id="rId13"/>
    <p:sldId id="415" r:id="rId14"/>
    <p:sldId id="420" r:id="rId15"/>
    <p:sldId id="380" r:id="rId16"/>
    <p:sldId id="381" r:id="rId17"/>
    <p:sldId id="412" r:id="rId18"/>
    <p:sldId id="383" r:id="rId19"/>
    <p:sldId id="405" r:id="rId20"/>
    <p:sldId id="409" r:id="rId21"/>
    <p:sldId id="363" r:id="rId22"/>
    <p:sldId id="386" r:id="rId23"/>
    <p:sldId id="387" r:id="rId24"/>
    <p:sldId id="388" r:id="rId25"/>
    <p:sldId id="413" r:id="rId26"/>
    <p:sldId id="391" r:id="rId27"/>
    <p:sldId id="392" r:id="rId28"/>
    <p:sldId id="393" r:id="rId29"/>
    <p:sldId id="394" r:id="rId30"/>
    <p:sldId id="396" r:id="rId31"/>
    <p:sldId id="397" r:id="rId32"/>
    <p:sldId id="398" r:id="rId33"/>
    <p:sldId id="399" r:id="rId34"/>
    <p:sldId id="414" r:id="rId35"/>
    <p:sldId id="401" r:id="rId36"/>
    <p:sldId id="402" r:id="rId37"/>
    <p:sldId id="403" r:id="rId38"/>
    <p:sldId id="310" r:id="rId39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F8A789-E74B-4DB7-9209-79CBB16C715D}" v="1" dt="2026-01-20T02:22:16.9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34"/>
    <p:restoredTop sz="94718"/>
  </p:normalViewPr>
  <p:slideViewPr>
    <p:cSldViewPr snapToGrid="0" snapToObjects="1">
      <p:cViewPr varScale="1">
        <p:scale>
          <a:sx n="89" d="100"/>
          <a:sy n="89" d="100"/>
        </p:scale>
        <p:origin x="240" y="29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D3CA3B-6FFF-8E4B-8564-9BF322D7F4EF}" type="datetimeFigureOut">
              <a:rPr lang="en-US" smtClean="0"/>
              <a:t>1/19/2026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F1EAC3-25C7-104C-99C2-19941016B6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66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F1EAC3-25C7-104C-99C2-19941016B69E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725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Background Frame">
            <a:extLst>
              <a:ext uri="{FF2B5EF4-FFF2-40B4-BE49-F238E27FC236}">
                <a16:creationId xmlns:a16="http://schemas.microsoft.com/office/drawing/2014/main" id="{63836590-C693-E44E-888F-68C1A1F87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50546" y="-43815"/>
            <a:ext cx="10159618" cy="7859903"/>
            <a:chOff x="-50546" y="-43815"/>
            <a:chExt cx="10159618" cy="7859903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CE49855-1ACB-4144-9FD0-906D9279351C}"/>
                </a:ext>
              </a:extLst>
            </p:cNvPr>
            <p:cNvSpPr/>
            <p:nvPr userDrawn="1"/>
          </p:nvSpPr>
          <p:spPr>
            <a:xfrm>
              <a:off x="716214" y="804553"/>
              <a:ext cx="8625972" cy="6163294"/>
            </a:xfrm>
            <a:prstGeom prst="rect">
              <a:avLst/>
            </a:prstGeom>
            <a:noFill/>
            <a:ln w="34925" cap="rnd">
              <a:solidFill>
                <a:schemeClr val="accent1"/>
              </a:solidFill>
              <a:prstDash val="sysDot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Graphic 31">
              <a:extLst>
                <a:ext uri="{FF2B5EF4-FFF2-40B4-BE49-F238E27FC236}">
                  <a16:creationId xmlns:a16="http://schemas.microsoft.com/office/drawing/2014/main" id="{74758229-A4F9-CA41-80CF-06243BACDEB7}"/>
                </a:ext>
              </a:extLst>
            </p:cNvPr>
            <p:cNvSpPr/>
            <p:nvPr/>
          </p:nvSpPr>
          <p:spPr>
            <a:xfrm>
              <a:off x="-50546" y="-43815"/>
              <a:ext cx="10159618" cy="7859903"/>
            </a:xfrm>
            <a:custGeom>
              <a:avLst/>
              <a:gdLst>
                <a:gd name="connsiteX0" fmla="*/ 0 w 10159618"/>
                <a:gd name="connsiteY0" fmla="*/ 0 h 7859903"/>
                <a:gd name="connsiteX1" fmla="*/ 0 w 10159618"/>
                <a:gd name="connsiteY1" fmla="*/ 7859903 h 7859903"/>
                <a:gd name="connsiteX2" fmla="*/ 10159619 w 10159618"/>
                <a:gd name="connsiteY2" fmla="*/ 7859903 h 7859903"/>
                <a:gd name="connsiteX3" fmla="*/ 10159619 w 10159618"/>
                <a:gd name="connsiteY3" fmla="*/ 0 h 7859903"/>
                <a:gd name="connsiteX4" fmla="*/ 0 w 10159618"/>
                <a:gd name="connsiteY4" fmla="*/ 0 h 7859903"/>
                <a:gd name="connsiteX5" fmla="*/ 9536430 w 10159618"/>
                <a:gd name="connsiteY5" fmla="*/ 7166356 h 7859903"/>
                <a:gd name="connsiteX6" fmla="*/ 625348 w 10159618"/>
                <a:gd name="connsiteY6" fmla="*/ 7166356 h 7859903"/>
                <a:gd name="connsiteX7" fmla="*/ 625348 w 10159618"/>
                <a:gd name="connsiteY7" fmla="*/ 693674 h 7859903"/>
                <a:gd name="connsiteX8" fmla="*/ 9536430 w 10159618"/>
                <a:gd name="connsiteY8" fmla="*/ 693674 h 7859903"/>
                <a:gd name="connsiteX9" fmla="*/ 9536430 w 10159618"/>
                <a:gd name="connsiteY9" fmla="*/ 7166356 h 7859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159618" h="7859903">
                  <a:moveTo>
                    <a:pt x="0" y="0"/>
                  </a:moveTo>
                  <a:lnTo>
                    <a:pt x="0" y="7859903"/>
                  </a:lnTo>
                  <a:lnTo>
                    <a:pt x="10159619" y="7859903"/>
                  </a:lnTo>
                  <a:lnTo>
                    <a:pt x="10159619" y="0"/>
                  </a:lnTo>
                  <a:lnTo>
                    <a:pt x="0" y="0"/>
                  </a:lnTo>
                  <a:close/>
                  <a:moveTo>
                    <a:pt x="9536430" y="7166356"/>
                  </a:moveTo>
                  <a:lnTo>
                    <a:pt x="625348" y="7166356"/>
                  </a:lnTo>
                  <a:lnTo>
                    <a:pt x="625348" y="693674"/>
                  </a:lnTo>
                  <a:lnTo>
                    <a:pt x="9536430" y="693674"/>
                  </a:lnTo>
                  <a:lnTo>
                    <a:pt x="9536430" y="7166356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4" name="Employee of the month">
            <a:extLst>
              <a:ext uri="{FF2B5EF4-FFF2-40B4-BE49-F238E27FC236}">
                <a16:creationId xmlns:a16="http://schemas.microsoft.com/office/drawing/2014/main" id="{6EA09C00-57E5-E64D-930E-8C0789FD3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086" y="1746673"/>
            <a:ext cx="8674100" cy="36195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9" name="awarded to">
            <a:extLst>
              <a:ext uri="{FF2B5EF4-FFF2-40B4-BE49-F238E27FC236}">
                <a16:creationId xmlns:a16="http://schemas.microsoft.com/office/drawing/2014/main" id="{83503226-5D2A-194C-A9D5-8F8876826B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37718" y="2703158"/>
            <a:ext cx="3382963" cy="3750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latin typeface="+mn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4" name="Name">
            <a:extLst>
              <a:ext uri="{FF2B5EF4-FFF2-40B4-BE49-F238E27FC236}">
                <a16:creationId xmlns:a16="http://schemas.microsoft.com/office/drawing/2014/main" id="{609494BD-D9F4-A14A-AADA-EF7ABEF7BBB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2149" y="3219450"/>
            <a:ext cx="8674099" cy="1114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600" b="1" i="0"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5" name="in recognition of your dedication, passion, and hard work">
            <a:extLst>
              <a:ext uri="{FF2B5EF4-FFF2-40B4-BE49-F238E27FC236}">
                <a16:creationId xmlns:a16="http://schemas.microsoft.com/office/drawing/2014/main" id="{66A63EC3-3C12-F642-A16C-25832BBD9B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91588" y="4352162"/>
            <a:ext cx="7475220" cy="7939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latin typeface="+mn-lt"/>
              </a:defRPr>
            </a:lvl1pPr>
          </a:lstStyle>
          <a:p>
            <a:pPr lvl="0"/>
            <a:endParaRPr lang="en-US" dirty="0"/>
          </a:p>
        </p:txBody>
      </p:sp>
      <p:cxnSp>
        <p:nvCxnSpPr>
          <p:cNvPr id="19" name="Signed line">
            <a:extLst>
              <a:ext uri="{FF2B5EF4-FFF2-40B4-BE49-F238E27FC236}">
                <a16:creationId xmlns:a16="http://schemas.microsoft.com/office/drawing/2014/main" id="{6334E13E-A9E4-3741-8AEB-E4C98C3E6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941237" y="6165518"/>
            <a:ext cx="2746058" cy="0"/>
          </a:xfrm>
          <a:prstGeom prst="line">
            <a:avLst/>
          </a:prstGeom>
          <a:ln w="9525" cap="rnd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Ribbon">
            <a:extLst>
              <a:ext uri="{FF2B5EF4-FFF2-40B4-BE49-F238E27FC236}">
                <a16:creationId xmlns:a16="http://schemas.microsoft.com/office/drawing/2014/main" id="{98B9C3A6-9561-D542-831A-CFACD4D66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70471" y="-43815"/>
            <a:ext cx="623448" cy="1767855"/>
          </a:xfrm>
          <a:custGeom>
            <a:avLst/>
            <a:gdLst>
              <a:gd name="connsiteX0" fmla="*/ 0 w 579257"/>
              <a:gd name="connsiteY0" fmla="*/ 1642597 h 1642597"/>
              <a:gd name="connsiteX1" fmla="*/ 289571 w 579257"/>
              <a:gd name="connsiteY1" fmla="*/ 1451006 h 1642597"/>
              <a:gd name="connsiteX2" fmla="*/ 579258 w 579257"/>
              <a:gd name="connsiteY2" fmla="*/ 1642597 h 1642597"/>
              <a:gd name="connsiteX3" fmla="*/ 579258 w 579257"/>
              <a:gd name="connsiteY3" fmla="*/ 0 h 1642597"/>
              <a:gd name="connsiteX4" fmla="*/ 0 w 579257"/>
              <a:gd name="connsiteY4" fmla="*/ 0 h 1642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9257" h="1642597">
                <a:moveTo>
                  <a:pt x="0" y="1642597"/>
                </a:moveTo>
                <a:lnTo>
                  <a:pt x="289571" y="1451006"/>
                </a:lnTo>
                <a:lnTo>
                  <a:pt x="579258" y="1642597"/>
                </a:lnTo>
                <a:lnTo>
                  <a:pt x="57925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143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876A1714-ED57-AC4F-9CA2-C17DD645BC5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323358" y="5608991"/>
            <a:ext cx="3227110" cy="512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D4CB8A-E87E-5243-91E2-23DB061DE71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37063" y="6236009"/>
            <a:ext cx="3227110" cy="512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endParaRPr lang="en-US" dirty="0"/>
          </a:p>
        </p:txBody>
      </p:sp>
      <p:cxnSp>
        <p:nvCxnSpPr>
          <p:cNvPr id="23" name="Signed line">
            <a:extLst>
              <a:ext uri="{FF2B5EF4-FFF2-40B4-BE49-F238E27FC236}">
                <a16:creationId xmlns:a16="http://schemas.microsoft.com/office/drawing/2014/main" id="{4B66B59D-F8B2-3B48-BAEE-850FE70643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415957" y="6165518"/>
            <a:ext cx="2746058" cy="0"/>
          </a:xfrm>
          <a:prstGeom prst="line">
            <a:avLst/>
          </a:prstGeom>
          <a:ln w="9525" cap="rnd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BF68F02C-BA1E-924F-8ACD-DEE85CF2EF2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11783" y="6236009"/>
            <a:ext cx="3227110" cy="512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376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F4E480B-94D6-46F9-A2B6-B98D311FDC19}"/>
              </a:ext>
            </a:extLst>
          </p:cNvPr>
          <p:cNvGrpSpPr/>
          <p:nvPr/>
        </p:nvGrpSpPr>
        <p:grpSpPr>
          <a:xfrm>
            <a:off x="1" y="0"/>
            <a:ext cx="10058399" cy="7776480"/>
            <a:chOff x="1" y="0"/>
            <a:chExt cx="12191999" cy="68616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7183CDE-91A1-40C3-8E80-66F89E1C2D53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85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6756515-F9AA-46BD-8DD2-AA15BA492AC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85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BA365E2-8B71-408B-9092-0104216AC7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85" dirty="0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EDB8D7A-1BF6-4CDB-B93A-7736955F504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AACD774-5167-46C7-8A62-6E2FE4BE9469}"/>
                  </a:ext>
                </a:extLst>
              </p:cNvPr>
              <p:cNvSpPr/>
              <p:nvPr/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sz="1485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6E0F2D8-452E-48F9-9912-C47EAEAE1802}"/>
                  </a:ext>
                </a:extLst>
              </p:cNvPr>
              <p:cNvSpPr/>
              <p:nvPr/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sz="1485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1FBBF95-430B-427C-A6E8-DB899217FC00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EE64698-3ED2-4395-B7FC-65248E437E0A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sz="1485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E20B1E1-CE09-4C2A-A3FB-DB8026C54E98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sz="1485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CB2405B-A907-48B3-906A-FB3573C0B282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85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DC8E2D9-6729-4614-8667-C1016D3182E4}"/>
              </a:ext>
            </a:extLst>
          </p:cNvPr>
          <p:cNvSpPr/>
          <p:nvPr/>
        </p:nvSpPr>
        <p:spPr>
          <a:xfrm>
            <a:off x="0" y="0"/>
            <a:ext cx="10058400" cy="77724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85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CEEBB1-1A1F-4A2C-B805-719CF98F68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5501" y="612000"/>
            <a:ext cx="9149475" cy="4304400"/>
          </a:xfrm>
        </p:spPr>
        <p:txBody>
          <a:bodyPr anchor="b"/>
          <a:lstStyle>
            <a:lvl1pPr algn="l">
              <a:defRPr sz="72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6CC87B-ED2D-4303-BD40-E7AF14C03E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5500" y="5109633"/>
            <a:ext cx="6059924" cy="2040254"/>
          </a:xfrm>
        </p:spPr>
        <p:txBody>
          <a:bodyPr/>
          <a:lstStyle>
            <a:lvl1pPr marL="0" indent="0" algn="l">
              <a:buNone/>
              <a:defRPr sz="1320" cap="all" spc="248" baseline="0"/>
            </a:lvl1pPr>
            <a:lvl2pPr marL="377190" indent="0" algn="ctr">
              <a:buNone/>
              <a:defRPr sz="1650"/>
            </a:lvl2pPr>
            <a:lvl3pPr marL="754380" indent="0" algn="ctr">
              <a:buNone/>
              <a:defRPr sz="1485"/>
            </a:lvl3pPr>
            <a:lvl4pPr marL="1131570" indent="0" algn="ctr">
              <a:buNone/>
              <a:defRPr sz="1320"/>
            </a:lvl4pPr>
            <a:lvl5pPr marL="1508760" indent="0" algn="ctr">
              <a:buNone/>
              <a:defRPr sz="1320"/>
            </a:lvl5pPr>
            <a:lvl6pPr marL="1885950" indent="0" algn="ctr">
              <a:buNone/>
              <a:defRPr sz="1320"/>
            </a:lvl6pPr>
            <a:lvl7pPr marL="2263140" indent="0" algn="ctr">
              <a:buNone/>
              <a:defRPr sz="1320"/>
            </a:lvl7pPr>
            <a:lvl8pPr marL="2640330" indent="0" algn="ctr">
              <a:buNone/>
              <a:defRPr sz="1320"/>
            </a:lvl8pPr>
            <a:lvl9pPr marL="3017520" indent="0" algn="ctr">
              <a:buNone/>
              <a:defRPr sz="13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880B4-5679-491C-963F-EC47B048C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65D6D-3F98-4BE8-A069-B96409902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0CD51D-8E06-4959-88C9-647415079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426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0103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100584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tx1"/>
          </a:solidFill>
          <a:latin typeface="Garamond" panose="02020404030301010803" pitchFamily="18" charset="0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2BCB2-C509-1FFF-2BBD-C24835499D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5500" y="1502775"/>
            <a:ext cx="3712963" cy="3514347"/>
          </a:xfrm>
        </p:spPr>
        <p:txBody>
          <a:bodyPr>
            <a:normAutofit/>
          </a:bodyPr>
          <a:lstStyle/>
          <a:p>
            <a:r>
              <a:rPr lang="en-US" dirty="0"/>
              <a:t>JHS Online Awards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2AA114-6078-346E-1F5F-520CADF82B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5500" y="5172768"/>
            <a:ext cx="3712963" cy="1089205"/>
          </a:xfrm>
        </p:spPr>
        <p:txBody>
          <a:bodyPr>
            <a:normAutofit/>
          </a:bodyPr>
          <a:lstStyle/>
          <a:p>
            <a:r>
              <a:rPr lang="en-US" sz="3600" dirty="0"/>
              <a:t>January 2026</a:t>
            </a:r>
          </a:p>
        </p:txBody>
      </p:sp>
      <p:pic>
        <p:nvPicPr>
          <p:cNvPr id="24" name="Picture 23" descr="A hand holding a gold medal&#10;&#10;Description automatically generated">
            <a:extLst>
              <a:ext uri="{FF2B5EF4-FFF2-40B4-BE49-F238E27FC236}">
                <a16:creationId xmlns:a16="http://schemas.microsoft.com/office/drawing/2014/main" id="{F6629520-0469-52C6-C8EE-70564C04056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293" r="25848"/>
          <a:stretch/>
        </p:blipFill>
        <p:spPr>
          <a:xfrm>
            <a:off x="4741625" y="1057283"/>
            <a:ext cx="5316775" cy="5657842"/>
          </a:xfrm>
          <a:prstGeom prst="rect">
            <a:avLst/>
          </a:prstGeom>
          <a:effectLst>
            <a:softEdge rad="495300"/>
          </a:effectLst>
        </p:spPr>
      </p:pic>
    </p:spTree>
    <p:extLst>
      <p:ext uri="{BB962C8B-B14F-4D97-AF65-F5344CB8AC3E}">
        <p14:creationId xmlns:p14="http://schemas.microsoft.com/office/powerpoint/2010/main" val="1456260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3F94B6-A468-3B8A-73C0-31C2D69000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FE23BC7F-E7E3-3FCF-B2D8-8025F4FF37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891" y="612000"/>
            <a:ext cx="8994085" cy="4304400"/>
          </a:xfrm>
        </p:spPr>
        <p:txBody>
          <a:bodyPr/>
          <a:lstStyle/>
          <a:p>
            <a:r>
              <a:rPr lang="en-US" sz="4400" dirty="0"/>
              <a:t>1</a:t>
            </a:r>
            <a:r>
              <a:rPr lang="en-US" sz="4400" baseline="30000" dirty="0"/>
              <a:t>st</a:t>
            </a:r>
            <a:r>
              <a:rPr lang="en-US" sz="4400" dirty="0"/>
              <a:t> Place – Anna Kim, Lassiter</a:t>
            </a:r>
            <a:br>
              <a:rPr lang="en-US" sz="4400" dirty="0"/>
            </a:br>
            <a:r>
              <a:rPr lang="en-US" sz="4400" dirty="0"/>
              <a:t>2</a:t>
            </a:r>
            <a:r>
              <a:rPr lang="en-US" sz="4400" baseline="30000" dirty="0"/>
              <a:t>nd</a:t>
            </a:r>
            <a:r>
              <a:rPr lang="en-US" sz="4400" dirty="0"/>
              <a:t> Place – Dakota Wilson, South Oldham</a:t>
            </a:r>
            <a:br>
              <a:rPr lang="en-US" sz="4400" dirty="0"/>
            </a:br>
            <a:r>
              <a:rPr lang="en-US" sz="4400" dirty="0"/>
              <a:t>3</a:t>
            </a:r>
            <a:r>
              <a:rPr lang="en-US" sz="4400" baseline="30000" dirty="0"/>
              <a:t>rd</a:t>
            </a:r>
            <a:r>
              <a:rPr lang="en-US" sz="4400" dirty="0"/>
              <a:t> Place – Darcy Simon, Colorado</a:t>
            </a:r>
            <a:br>
              <a:rPr lang="en-US" dirty="0"/>
            </a:br>
            <a:endParaRPr lang="en-US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D01041A9-AF70-9A74-CDD1-8A91A88876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6000" dirty="0"/>
              <a:t>Original oratory</a:t>
            </a:r>
            <a:endParaRPr lang="en-US" sz="6000" dirty="0">
              <a:latin typeface="Angsana New" panose="020B0502040204020203" pitchFamily="18" charset="-34"/>
              <a:cs typeface="Angsana New" panose="020B0502040204020203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44699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316A1E-7832-E6E3-C18F-CDB6994C7D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3D25B0DF-4A05-BE1B-D5D0-6E3875E9C1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891" y="612000"/>
            <a:ext cx="8994085" cy="4304400"/>
          </a:xfrm>
        </p:spPr>
        <p:txBody>
          <a:bodyPr/>
          <a:lstStyle/>
          <a:p>
            <a:r>
              <a:rPr lang="en-US" sz="4400" dirty="0"/>
              <a:t>1</a:t>
            </a:r>
            <a:r>
              <a:rPr lang="en-US" sz="4400" baseline="30000" dirty="0"/>
              <a:t>st</a:t>
            </a:r>
            <a:r>
              <a:rPr lang="en-US" sz="4400" dirty="0"/>
              <a:t> Place – Lily </a:t>
            </a:r>
            <a:r>
              <a:rPr lang="en-US" sz="4400" dirty="0" err="1"/>
              <a:t>Schwartzreich</a:t>
            </a:r>
            <a:r>
              <a:rPr lang="en-US" sz="4400" dirty="0"/>
              <a:t>, Colorado</a:t>
            </a:r>
            <a:br>
              <a:rPr lang="en-US" dirty="0"/>
            </a:br>
            <a:endParaRPr lang="en-US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A628C5AC-DB9C-1611-8122-D9E16482DF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5500" y="5109633"/>
            <a:ext cx="8154214" cy="2040254"/>
          </a:xfrm>
        </p:spPr>
        <p:txBody>
          <a:bodyPr/>
          <a:lstStyle/>
          <a:p>
            <a:r>
              <a:rPr lang="en-US" sz="6000" dirty="0"/>
              <a:t>Original Spoken Word</a:t>
            </a:r>
            <a:endParaRPr lang="en-US" sz="6000" dirty="0">
              <a:latin typeface="Angsana New" panose="020B0502040204020203" pitchFamily="18" charset="-34"/>
              <a:cs typeface="Angsana New" panose="020B0502040204020203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82551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164AA3-C8AE-BF7A-67BE-3B1823DB38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BDFC66A7-849D-D11C-7407-A802ACE0B6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891" y="612000"/>
            <a:ext cx="8994085" cy="4304400"/>
          </a:xfrm>
        </p:spPr>
        <p:txBody>
          <a:bodyPr/>
          <a:lstStyle/>
          <a:p>
            <a:r>
              <a:rPr lang="en-US" sz="4400" dirty="0"/>
              <a:t>1</a:t>
            </a:r>
            <a:r>
              <a:rPr lang="en-US" sz="4400" baseline="30000" dirty="0"/>
              <a:t>st</a:t>
            </a:r>
            <a:r>
              <a:rPr lang="en-US" sz="4400" dirty="0"/>
              <a:t> Place – Natalie Scantlen, Veritas</a:t>
            </a:r>
            <a:br>
              <a:rPr lang="en-US" sz="4400" dirty="0"/>
            </a:br>
            <a:r>
              <a:rPr lang="en-US" sz="4400" dirty="0"/>
              <a:t>2</a:t>
            </a:r>
            <a:r>
              <a:rPr lang="en-US" sz="4400" baseline="30000" dirty="0"/>
              <a:t>nd</a:t>
            </a:r>
            <a:r>
              <a:rPr lang="en-US" sz="4400" dirty="0"/>
              <a:t> Place – Elizabeth Casady, Veritas</a:t>
            </a:r>
            <a:endParaRPr lang="en-US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65AC8798-608D-677A-F550-E33C47AF1D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6000" dirty="0"/>
              <a:t>Poetry</a:t>
            </a:r>
            <a:endParaRPr lang="en-US" sz="6000" dirty="0">
              <a:latin typeface="Angsana New" panose="020B0502040204020203" pitchFamily="18" charset="-34"/>
              <a:cs typeface="Angsana New" panose="020B0502040204020203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255324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FCE179-79FA-7454-22C0-8FBA7AA2C6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B05F70DD-AE67-21B4-88D3-5DE1CF57D7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891" y="612000"/>
            <a:ext cx="8994085" cy="4304400"/>
          </a:xfrm>
        </p:spPr>
        <p:txBody>
          <a:bodyPr/>
          <a:lstStyle/>
          <a:p>
            <a:r>
              <a:rPr lang="en-US" sz="4400" dirty="0"/>
              <a:t>1</a:t>
            </a:r>
            <a:r>
              <a:rPr lang="en-US" sz="4400" baseline="30000" dirty="0"/>
              <a:t>st</a:t>
            </a:r>
            <a:r>
              <a:rPr lang="en-US" sz="4400" dirty="0"/>
              <a:t> Place– Kaysie Smith, </a:t>
            </a:r>
            <a:r>
              <a:rPr lang="en-US" sz="4400" dirty="0" err="1"/>
              <a:t>Oologah</a:t>
            </a:r>
            <a:br>
              <a:rPr lang="en-US" sz="4400" dirty="0"/>
            </a:br>
            <a:r>
              <a:rPr lang="en-US" sz="4400" dirty="0"/>
              <a:t>2</a:t>
            </a:r>
            <a:r>
              <a:rPr lang="en-US" sz="4400" baseline="30000" dirty="0"/>
              <a:t>nd</a:t>
            </a:r>
            <a:r>
              <a:rPr lang="en-US" sz="4400" dirty="0"/>
              <a:t> Place – Max Martinez, Skiatook</a:t>
            </a:r>
            <a:br>
              <a:rPr lang="en-US" sz="4400" dirty="0"/>
            </a:br>
            <a:r>
              <a:rPr lang="en-US" sz="4400" dirty="0"/>
              <a:t>3</a:t>
            </a:r>
            <a:r>
              <a:rPr lang="en-US" sz="4400" baseline="30000" dirty="0"/>
              <a:t>rd</a:t>
            </a:r>
            <a:r>
              <a:rPr lang="en-US" sz="4400" dirty="0"/>
              <a:t> Place – Andrew Hatfield, Skiatook</a:t>
            </a:r>
            <a:br>
              <a:rPr lang="en-US" dirty="0"/>
            </a:br>
            <a:endParaRPr lang="en-US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A36AD5E4-B791-4462-17CC-4ED4D533F3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2157" y="5109633"/>
            <a:ext cx="9341186" cy="2040254"/>
          </a:xfrm>
        </p:spPr>
        <p:txBody>
          <a:bodyPr/>
          <a:lstStyle/>
          <a:p>
            <a:r>
              <a:rPr lang="en-US" sz="6000" dirty="0"/>
              <a:t>Pro-Con Challenge</a:t>
            </a:r>
            <a:endParaRPr lang="en-US" sz="6000" dirty="0">
              <a:latin typeface="Angsana New" panose="020B0502040204020203" pitchFamily="18" charset="-34"/>
              <a:cs typeface="Angsana New" panose="020B0502040204020203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939500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33DC7D-6595-870C-401F-0B5EE607BC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3B4ADADA-270C-07DB-18C8-3D3CC0AB14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891" y="612000"/>
            <a:ext cx="8994085" cy="4304400"/>
          </a:xfrm>
        </p:spPr>
        <p:txBody>
          <a:bodyPr/>
          <a:lstStyle/>
          <a:p>
            <a:r>
              <a:rPr lang="en-US" sz="4400" dirty="0"/>
              <a:t>1</a:t>
            </a:r>
            <a:r>
              <a:rPr lang="en-US" sz="4400" baseline="30000" dirty="0"/>
              <a:t>st</a:t>
            </a:r>
            <a:r>
              <a:rPr lang="en-US" sz="4400" dirty="0"/>
              <a:t> Place – Ammon Robinson, South Oldham</a:t>
            </a:r>
            <a:br>
              <a:rPr lang="en-US" sz="4400" dirty="0"/>
            </a:br>
            <a:br>
              <a:rPr lang="en-US" dirty="0"/>
            </a:br>
            <a:endParaRPr lang="en-US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862A8BF7-E507-DCC0-EB8D-830EB04810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2157" y="5528733"/>
            <a:ext cx="9341186" cy="2040254"/>
          </a:xfrm>
        </p:spPr>
        <p:txBody>
          <a:bodyPr/>
          <a:lstStyle/>
          <a:p>
            <a:r>
              <a:rPr lang="en-US" sz="6000" dirty="0"/>
              <a:t>POI</a:t>
            </a:r>
            <a:endParaRPr lang="en-US" sz="6000" dirty="0">
              <a:latin typeface="Angsana New" panose="020B0502040204020203" pitchFamily="18" charset="-34"/>
              <a:cs typeface="Angsana New" panose="020B0502040204020203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821984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4ADEE6-672B-EAE1-73D7-B80EE4C571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E7C24BE2-407F-0EBE-EDA0-CFF0FC7C13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891" y="612000"/>
            <a:ext cx="8994085" cy="4304400"/>
          </a:xfrm>
        </p:spPr>
        <p:txBody>
          <a:bodyPr/>
          <a:lstStyle/>
          <a:p>
            <a:r>
              <a:rPr lang="en-US" sz="4400" dirty="0"/>
              <a:t>1</a:t>
            </a:r>
            <a:r>
              <a:rPr lang="en-US" sz="4400" baseline="30000" dirty="0"/>
              <a:t>st</a:t>
            </a:r>
            <a:r>
              <a:rPr lang="en-US" sz="4400" dirty="0"/>
              <a:t> Place – Chloe Nelson, </a:t>
            </a:r>
            <a:r>
              <a:rPr lang="en-US" sz="4400" dirty="0" err="1"/>
              <a:t>Oologah</a:t>
            </a:r>
            <a:br>
              <a:rPr lang="en-US" sz="4400" dirty="0"/>
            </a:br>
            <a:r>
              <a:rPr lang="en-US" sz="4400" dirty="0"/>
              <a:t>2</a:t>
            </a:r>
            <a:r>
              <a:rPr lang="en-US" sz="4400" baseline="30000" dirty="0"/>
              <a:t>nd</a:t>
            </a:r>
            <a:r>
              <a:rPr lang="en-US" sz="4400" dirty="0"/>
              <a:t> Place – Pierce Anderson, Cosby</a:t>
            </a:r>
            <a:br>
              <a:rPr lang="en-US" sz="4400" dirty="0"/>
            </a:br>
            <a:br>
              <a:rPr lang="en-US" dirty="0"/>
            </a:br>
            <a:endParaRPr lang="en-US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0B49FF11-D843-6E9B-1600-4296974925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2157" y="5109633"/>
            <a:ext cx="9341186" cy="2040254"/>
          </a:xfrm>
        </p:spPr>
        <p:txBody>
          <a:bodyPr/>
          <a:lstStyle/>
          <a:p>
            <a:r>
              <a:rPr lang="en-US" sz="6000" dirty="0"/>
              <a:t>Prose</a:t>
            </a:r>
            <a:endParaRPr lang="en-US" sz="6000" dirty="0">
              <a:latin typeface="Angsana New" panose="020B0502040204020203" pitchFamily="18" charset="-34"/>
              <a:cs typeface="Angsana New" panose="020B0502040204020203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488105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64D91A-1C06-E8E0-89C2-709FF69D6F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F445CB22-8CC7-8884-77AA-53C71E5B5E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891" y="612000"/>
            <a:ext cx="8994085" cy="4304400"/>
          </a:xfrm>
        </p:spPr>
        <p:txBody>
          <a:bodyPr/>
          <a:lstStyle/>
          <a:p>
            <a:r>
              <a:rPr lang="en-US" sz="4400" dirty="0"/>
              <a:t>1</a:t>
            </a:r>
            <a:r>
              <a:rPr lang="en-US" sz="4400" baseline="30000" dirty="0"/>
              <a:t>st</a:t>
            </a:r>
            <a:r>
              <a:rPr lang="en-US" sz="4400" dirty="0"/>
              <a:t> Place –Pranav Kolluri, Lassiter</a:t>
            </a:r>
            <a:br>
              <a:rPr lang="en-US" dirty="0"/>
            </a:br>
            <a:endParaRPr lang="en-US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A0843253-101D-D777-DBDC-57C509FB39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2157" y="5109633"/>
            <a:ext cx="9341186" cy="2040254"/>
          </a:xfrm>
        </p:spPr>
        <p:txBody>
          <a:bodyPr/>
          <a:lstStyle/>
          <a:p>
            <a:r>
              <a:rPr lang="en-US" sz="6000" dirty="0"/>
              <a:t>Storytelling</a:t>
            </a:r>
            <a:endParaRPr lang="en-US" sz="6000" dirty="0">
              <a:latin typeface="Angsana New" panose="020B0502040204020203" pitchFamily="18" charset="-34"/>
              <a:cs typeface="Angsana New" panose="020B0502040204020203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944812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F10030-81C5-E19B-5657-34C0CCB0C3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CC8BAD27-2C90-7E20-B802-BE0A304406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891" y="612000"/>
            <a:ext cx="8994085" cy="4304400"/>
          </a:xfrm>
        </p:spPr>
        <p:txBody>
          <a:bodyPr/>
          <a:lstStyle/>
          <a:p>
            <a:r>
              <a:rPr lang="en-US" sz="4400" dirty="0"/>
              <a:t>1</a:t>
            </a:r>
            <a:r>
              <a:rPr lang="en-US" sz="4400" baseline="30000" dirty="0"/>
              <a:t>st</a:t>
            </a:r>
            <a:r>
              <a:rPr lang="en-US" sz="4400" dirty="0"/>
              <a:t> Place – Darsh Soin, Stanford</a:t>
            </a:r>
            <a:br>
              <a:rPr lang="en-US" sz="4400" dirty="0"/>
            </a:br>
            <a:r>
              <a:rPr lang="en-US" sz="4400" dirty="0"/>
              <a:t>2</a:t>
            </a:r>
            <a:r>
              <a:rPr lang="en-US" sz="4400" baseline="30000" dirty="0"/>
              <a:t>nd</a:t>
            </a:r>
            <a:r>
              <a:rPr lang="en-US" sz="4400" dirty="0"/>
              <a:t> Place – Pranav Kolluri, Lassiter</a:t>
            </a:r>
            <a:br>
              <a:rPr lang="en-US" sz="4400" dirty="0"/>
            </a:br>
            <a:r>
              <a:rPr lang="en-US" sz="4400" dirty="0"/>
              <a:t>3</a:t>
            </a:r>
            <a:r>
              <a:rPr lang="en-US" sz="4400" baseline="30000" dirty="0"/>
              <a:t>rd</a:t>
            </a:r>
            <a:r>
              <a:rPr lang="en-US" sz="4400" dirty="0"/>
              <a:t> Place – </a:t>
            </a:r>
            <a:r>
              <a:rPr lang="en-US" sz="4400" dirty="0" err="1"/>
              <a:t>Jingcheng</a:t>
            </a:r>
            <a:r>
              <a:rPr lang="en-US" sz="4400" dirty="0"/>
              <a:t> Wang, YDRC</a:t>
            </a:r>
            <a:br>
              <a:rPr lang="en-US" dirty="0"/>
            </a:br>
            <a:endParaRPr lang="en-US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F0B084FF-4A74-118C-75D6-D58A812678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2157" y="5109633"/>
            <a:ext cx="9341186" cy="2040254"/>
          </a:xfrm>
        </p:spPr>
        <p:txBody>
          <a:bodyPr/>
          <a:lstStyle/>
          <a:p>
            <a:r>
              <a:rPr lang="en-US" sz="6000" dirty="0"/>
              <a:t>US </a:t>
            </a:r>
            <a:r>
              <a:rPr lang="en-US" sz="6000" dirty="0" err="1"/>
              <a:t>EXtemp</a:t>
            </a:r>
            <a:endParaRPr lang="en-US" sz="6000" dirty="0">
              <a:latin typeface="Angsana New" panose="020B0502040204020203" pitchFamily="18" charset="-34"/>
              <a:cs typeface="Angsana New" panose="020B0502040204020203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034770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C63D67-C53E-2F57-817B-D0FF06B905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784A6-0F3A-A8A5-88A7-11A2C17CF7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dirty="0"/>
              <a:t>VARSITY AWARDS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158157-A395-E5C8-807D-6C26887319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3204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E451D7-EB17-9659-C14C-5A90696E17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73AA6098-A862-C152-B105-A3E9E7AB62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891" y="612000"/>
            <a:ext cx="8994085" cy="4304400"/>
          </a:xfrm>
        </p:spPr>
        <p:txBody>
          <a:bodyPr/>
          <a:lstStyle/>
          <a:p>
            <a:r>
              <a:rPr lang="en-US" sz="4400" dirty="0"/>
              <a:t>1</a:t>
            </a:r>
            <a:r>
              <a:rPr lang="en-US" sz="4400" baseline="30000" dirty="0"/>
              <a:t>st</a:t>
            </a:r>
            <a:r>
              <a:rPr lang="en-US" sz="4400" dirty="0"/>
              <a:t> Place – Kelsie Huff, Knott County</a:t>
            </a:r>
            <a:br>
              <a:rPr lang="en-US" sz="4400" dirty="0"/>
            </a:br>
            <a:r>
              <a:rPr lang="en-US" sz="4400" dirty="0"/>
              <a:t>2</a:t>
            </a:r>
            <a:r>
              <a:rPr lang="en-US" sz="4400" baseline="30000" dirty="0"/>
              <a:t>nd</a:t>
            </a:r>
            <a:r>
              <a:rPr lang="en-US" sz="4400" dirty="0"/>
              <a:t> Place – Braden Smith, Knott County</a:t>
            </a:r>
            <a:endParaRPr lang="en-US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6C566A0C-C638-0F5F-B445-FD02713F94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6000" dirty="0"/>
              <a:t>BROADCASTING</a:t>
            </a:r>
            <a:endParaRPr lang="en-US" sz="6000" dirty="0">
              <a:latin typeface="Angsana New" panose="020B0502040204020203" pitchFamily="18" charset="-34"/>
              <a:cs typeface="Angsana New" panose="020B0502040204020203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0572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F805C-A5C9-50EB-0515-C3DCC26770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/>
              <a:t>Happy New Year and thank you so much to everyone who attended this 5</a:t>
            </a:r>
            <a:r>
              <a:rPr lang="en-US" sz="4400" baseline="30000" dirty="0"/>
              <a:t>th</a:t>
            </a:r>
            <a:r>
              <a:rPr lang="en-US" sz="4400" dirty="0"/>
              <a:t>  tournament of our online series for 2025-2026. Students represented 31 schools from 14 states!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A49C7A-3335-5E1D-31E3-41E14D5665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5500" y="5109633"/>
            <a:ext cx="8916214" cy="204025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On the following Slides you will find the awards posting for students who placed 1</a:t>
            </a:r>
            <a:r>
              <a:rPr lang="en-US" baseline="30000" dirty="0"/>
              <a:t>st</a:t>
            </a:r>
            <a:r>
              <a:rPr lang="en-US" dirty="0"/>
              <a:t> – 3</a:t>
            </a:r>
            <a:r>
              <a:rPr lang="en-US" baseline="30000" dirty="0"/>
              <a:t>rd</a:t>
            </a:r>
            <a:r>
              <a:rPr lang="en-US" dirty="0"/>
              <a:t> in their events. The Final Page is an Editable Certificate. </a:t>
            </a:r>
          </a:p>
          <a:p>
            <a:pPr marL="0" indent="0">
              <a:buNone/>
            </a:pPr>
            <a:r>
              <a:rPr lang="en-US" dirty="0"/>
              <a:t>Please join us again for JHS Online In February!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5375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E0AF29-1E5F-BB9E-D5AE-4DD3462914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F5A9952F-D5F3-AB39-D419-BB42D29831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891" y="612000"/>
            <a:ext cx="8994085" cy="4304400"/>
          </a:xfrm>
        </p:spPr>
        <p:txBody>
          <a:bodyPr/>
          <a:lstStyle/>
          <a:p>
            <a:r>
              <a:rPr lang="en-US" sz="4400" dirty="0"/>
              <a:t>1</a:t>
            </a:r>
            <a:r>
              <a:rPr lang="en-US" sz="4400" baseline="30000" dirty="0"/>
              <a:t>st</a:t>
            </a:r>
            <a:r>
              <a:rPr lang="en-US" sz="4400" dirty="0"/>
              <a:t> Place – Alex </a:t>
            </a:r>
            <a:r>
              <a:rPr lang="en-US" sz="4400" dirty="0" err="1"/>
              <a:t>Bacariza</a:t>
            </a:r>
            <a:r>
              <a:rPr lang="en-US" sz="4400" dirty="0"/>
              <a:t>, Carlsbad</a:t>
            </a:r>
            <a:br>
              <a:rPr lang="en-US" sz="4400" dirty="0"/>
            </a:br>
            <a:r>
              <a:rPr lang="en-US" sz="4400" dirty="0"/>
              <a:t>2</a:t>
            </a:r>
            <a:r>
              <a:rPr lang="en-US" sz="4400" baseline="30000" dirty="0"/>
              <a:t>nd</a:t>
            </a:r>
            <a:r>
              <a:rPr lang="en-US" sz="4400" dirty="0"/>
              <a:t> Place – Caroline Drake, South Oldham</a:t>
            </a:r>
            <a:br>
              <a:rPr lang="en-US" sz="4400" dirty="0"/>
            </a:br>
            <a:r>
              <a:rPr lang="en-US" sz="4400" dirty="0"/>
              <a:t>3</a:t>
            </a:r>
            <a:r>
              <a:rPr lang="en-US" sz="4400" baseline="30000" dirty="0"/>
              <a:t>rd</a:t>
            </a:r>
            <a:r>
              <a:rPr lang="en-US" sz="4400" dirty="0"/>
              <a:t> Place – Stella Lewis, South Oldham</a:t>
            </a:r>
            <a:br>
              <a:rPr lang="en-US" dirty="0"/>
            </a:br>
            <a:endParaRPr lang="en-US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10B84C2F-CD2A-9EB6-08B3-F574317E57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6000" dirty="0"/>
              <a:t>Declamation</a:t>
            </a:r>
            <a:endParaRPr lang="en-US" sz="6000" dirty="0">
              <a:latin typeface="Angsana New" panose="020B0502040204020203" pitchFamily="18" charset="-34"/>
              <a:cs typeface="Angsana New" panose="020B0502040204020203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445705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A81B3A-9009-82BE-E104-1CD8F55273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31172BD2-6B56-B554-683F-5F3F033F10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891" y="612000"/>
            <a:ext cx="8994085" cy="4304400"/>
          </a:xfrm>
        </p:spPr>
        <p:txBody>
          <a:bodyPr/>
          <a:lstStyle/>
          <a:p>
            <a:r>
              <a:rPr lang="en-US" sz="4400" dirty="0"/>
              <a:t>1</a:t>
            </a:r>
            <a:r>
              <a:rPr lang="en-US" sz="4400" baseline="30000" dirty="0"/>
              <a:t>st</a:t>
            </a:r>
            <a:r>
              <a:rPr lang="en-US" sz="4400" dirty="0"/>
              <a:t> Place – Emma Thurman, Jenks</a:t>
            </a:r>
            <a:br>
              <a:rPr lang="en-US" sz="4400" dirty="0"/>
            </a:br>
            <a:r>
              <a:rPr lang="en-US" sz="4400" dirty="0"/>
              <a:t>2</a:t>
            </a:r>
            <a:r>
              <a:rPr lang="en-US" sz="4400" baseline="30000" dirty="0"/>
              <a:t>nd</a:t>
            </a:r>
            <a:r>
              <a:rPr lang="en-US" sz="4400" dirty="0"/>
              <a:t> Place – Hannah Yang, Velasquez</a:t>
            </a:r>
            <a:br>
              <a:rPr lang="en-US" sz="4400" dirty="0"/>
            </a:br>
            <a:r>
              <a:rPr lang="en-US" sz="4400" dirty="0"/>
              <a:t>3</a:t>
            </a:r>
            <a:r>
              <a:rPr lang="en-US" sz="4400" baseline="30000" dirty="0"/>
              <a:t>rd</a:t>
            </a:r>
            <a:r>
              <a:rPr lang="en-US" sz="4400" dirty="0"/>
              <a:t> Place – Hannah Hills, Vashon</a:t>
            </a:r>
            <a:br>
              <a:rPr lang="en-US" dirty="0"/>
            </a:br>
            <a:endParaRPr lang="en-US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88D7E009-9DE9-AFD1-C1B5-29BF33814F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5499" y="5109633"/>
            <a:ext cx="8578757" cy="2040254"/>
          </a:xfrm>
        </p:spPr>
        <p:txBody>
          <a:bodyPr/>
          <a:lstStyle/>
          <a:p>
            <a:r>
              <a:rPr lang="en-US" sz="6000" dirty="0"/>
              <a:t>Dramatic </a:t>
            </a:r>
            <a:r>
              <a:rPr lang="en-US" sz="6000" dirty="0" err="1"/>
              <a:t>Interp</a:t>
            </a:r>
            <a:endParaRPr lang="en-US" sz="6000" dirty="0">
              <a:latin typeface="Angsana New" panose="020B0502040204020203" pitchFamily="18" charset="-34"/>
              <a:cs typeface="Angsana New" panose="020B0502040204020203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589939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65713A-856F-27E5-6FE5-0A51A52D2F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25895F17-6C25-43BE-2F83-0C67C6A87D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891" y="612000"/>
            <a:ext cx="8994085" cy="4304400"/>
          </a:xfrm>
        </p:spPr>
        <p:txBody>
          <a:bodyPr/>
          <a:lstStyle/>
          <a:p>
            <a:r>
              <a:rPr lang="en-US" sz="4400" dirty="0"/>
              <a:t>1</a:t>
            </a:r>
            <a:r>
              <a:rPr lang="en-US" sz="4400" baseline="30000" dirty="0"/>
              <a:t>st</a:t>
            </a:r>
            <a:r>
              <a:rPr lang="en-US" sz="4400" dirty="0"/>
              <a:t> Place – Shepard &amp; Hernandez Truong, Carlsbad</a:t>
            </a:r>
            <a:br>
              <a:rPr lang="en-US" sz="4400" dirty="0"/>
            </a:br>
            <a:r>
              <a:rPr lang="en-US" sz="4400" dirty="0"/>
              <a:t>2</a:t>
            </a:r>
            <a:r>
              <a:rPr lang="en-US" sz="4400" baseline="30000" dirty="0"/>
              <a:t>nd</a:t>
            </a:r>
            <a:r>
              <a:rPr lang="en-US" sz="4400" dirty="0"/>
              <a:t> Place – Drake &amp; Fackler, South Oldham</a:t>
            </a:r>
            <a:br>
              <a:rPr lang="en-US" sz="4400" dirty="0"/>
            </a:br>
            <a:r>
              <a:rPr lang="en-US" sz="4400" dirty="0"/>
              <a:t>3</a:t>
            </a:r>
            <a:r>
              <a:rPr lang="en-US" sz="4400" baseline="30000" dirty="0"/>
              <a:t>rd</a:t>
            </a:r>
            <a:r>
              <a:rPr lang="en-US" sz="4400" dirty="0"/>
              <a:t> Place – Otey &amp; Hermann, Avon</a:t>
            </a:r>
            <a:endParaRPr lang="en-US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43360EE9-02BF-3E6B-DCE8-C062EBA3F5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5499" y="5109633"/>
            <a:ext cx="8578757" cy="2040254"/>
          </a:xfrm>
        </p:spPr>
        <p:txBody>
          <a:bodyPr/>
          <a:lstStyle/>
          <a:p>
            <a:r>
              <a:rPr lang="en-US" sz="6000" dirty="0"/>
              <a:t>Duo </a:t>
            </a:r>
            <a:r>
              <a:rPr lang="en-US" sz="6000" dirty="0" err="1"/>
              <a:t>Interp</a:t>
            </a:r>
            <a:endParaRPr lang="en-US" sz="6000" dirty="0">
              <a:latin typeface="Angsana New" panose="020B0502040204020203" pitchFamily="18" charset="-34"/>
              <a:cs typeface="Angsana New" panose="020B0502040204020203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886783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578CF2-C949-B0E4-4B6C-211C6EC633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AB5B26D7-095E-1E17-D3EA-A12E074165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891" y="612000"/>
            <a:ext cx="8994085" cy="4304400"/>
          </a:xfrm>
        </p:spPr>
        <p:txBody>
          <a:bodyPr/>
          <a:lstStyle/>
          <a:p>
            <a:r>
              <a:rPr lang="en-US" sz="4400" dirty="0"/>
              <a:t>1</a:t>
            </a:r>
            <a:r>
              <a:rPr lang="en-US" sz="4400" baseline="30000" dirty="0"/>
              <a:t>st</a:t>
            </a:r>
            <a:r>
              <a:rPr lang="en-US" sz="4400" dirty="0"/>
              <a:t> Place – Sanvika </a:t>
            </a:r>
            <a:r>
              <a:rPr lang="en-US" sz="4400" dirty="0" err="1"/>
              <a:t>Pasumarthy</a:t>
            </a:r>
            <a:r>
              <a:rPr lang="en-US" sz="4400" dirty="0"/>
              <a:t>, Velasquez</a:t>
            </a:r>
            <a:br>
              <a:rPr lang="en-US" sz="4400" dirty="0"/>
            </a:br>
            <a:r>
              <a:rPr lang="en-US" sz="4400" dirty="0"/>
              <a:t>2</a:t>
            </a:r>
            <a:r>
              <a:rPr lang="en-US" sz="4400" baseline="30000" dirty="0"/>
              <a:t>nd</a:t>
            </a:r>
            <a:r>
              <a:rPr lang="en-US" sz="4400" dirty="0"/>
              <a:t> Place – Christopher Ramaley, North Catholic</a:t>
            </a:r>
            <a:br>
              <a:rPr lang="en-US" sz="4400" dirty="0"/>
            </a:br>
            <a:r>
              <a:rPr lang="en-US" sz="4400" dirty="0"/>
              <a:t>3</a:t>
            </a:r>
            <a:r>
              <a:rPr lang="en-US" sz="4400" baseline="30000" dirty="0"/>
              <a:t>rd</a:t>
            </a:r>
            <a:r>
              <a:rPr lang="en-US" sz="4400" dirty="0"/>
              <a:t> Place – Riya </a:t>
            </a:r>
            <a:r>
              <a:rPr lang="en-US" sz="4400" dirty="0" err="1"/>
              <a:t>Kachare</a:t>
            </a:r>
            <a:r>
              <a:rPr lang="en-US" sz="4400" dirty="0"/>
              <a:t>, Quarry Lane</a:t>
            </a:r>
            <a:br>
              <a:rPr lang="en-US" sz="4400" dirty="0"/>
            </a:br>
            <a:endParaRPr lang="en-US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D4938EA1-E739-CF12-021C-895DCD76F2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5500" y="5109633"/>
            <a:ext cx="8154214" cy="2040254"/>
          </a:xfrm>
        </p:spPr>
        <p:txBody>
          <a:bodyPr/>
          <a:lstStyle/>
          <a:p>
            <a:r>
              <a:rPr lang="en-US" sz="6000" dirty="0"/>
              <a:t>Humorous </a:t>
            </a:r>
            <a:r>
              <a:rPr lang="en-US" sz="6000" dirty="0" err="1"/>
              <a:t>Interp</a:t>
            </a:r>
            <a:endParaRPr lang="en-US" sz="6000" dirty="0">
              <a:latin typeface="Angsana New" panose="020B0502040204020203" pitchFamily="18" charset="-34"/>
              <a:cs typeface="Angsana New" panose="020B0502040204020203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732296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098A43-92BD-0EEB-DFED-F61F152312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2F32E93E-9349-3AE3-DBD1-91510EF92E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891" y="612000"/>
            <a:ext cx="8994085" cy="4304400"/>
          </a:xfrm>
        </p:spPr>
        <p:txBody>
          <a:bodyPr/>
          <a:lstStyle/>
          <a:p>
            <a:r>
              <a:rPr lang="en-US" sz="4400" dirty="0"/>
              <a:t>1</a:t>
            </a:r>
            <a:r>
              <a:rPr lang="en-US" sz="4400" baseline="30000" dirty="0"/>
              <a:t>st</a:t>
            </a:r>
            <a:r>
              <a:rPr lang="en-US" sz="4400" dirty="0"/>
              <a:t> Place – Kelsie Huff, Knott County</a:t>
            </a:r>
            <a:br>
              <a:rPr lang="en-US" sz="4400" dirty="0"/>
            </a:br>
            <a:r>
              <a:rPr lang="en-US" sz="4400" dirty="0"/>
              <a:t>2</a:t>
            </a:r>
            <a:r>
              <a:rPr lang="en-US" sz="4400" baseline="30000" dirty="0"/>
              <a:t>nd</a:t>
            </a:r>
            <a:r>
              <a:rPr lang="en-US" sz="4400" dirty="0"/>
              <a:t> Place – Cathrine Daisey, South Oldham</a:t>
            </a:r>
            <a:br>
              <a:rPr lang="en-US" sz="4400" dirty="0"/>
            </a:br>
            <a:r>
              <a:rPr lang="en-US" sz="4400" dirty="0"/>
              <a:t>3</a:t>
            </a:r>
            <a:r>
              <a:rPr lang="en-US" sz="4400" baseline="30000" dirty="0"/>
              <a:t>rd</a:t>
            </a:r>
            <a:r>
              <a:rPr lang="en-US" sz="4400" dirty="0"/>
              <a:t> Place – Katie </a:t>
            </a:r>
            <a:r>
              <a:rPr lang="en-US" sz="4400" dirty="0" err="1"/>
              <a:t>Bergseiker</a:t>
            </a:r>
            <a:r>
              <a:rPr lang="en-US" sz="4400" dirty="0"/>
              <a:t>, Colorado</a:t>
            </a:r>
            <a:endParaRPr lang="en-US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188F0172-8B8F-8CAF-3B1A-C9D7DC969B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6000" dirty="0"/>
              <a:t>Impromptu</a:t>
            </a:r>
            <a:endParaRPr lang="en-US" sz="6000" dirty="0">
              <a:latin typeface="Angsana New" panose="020B0502040204020203" pitchFamily="18" charset="-34"/>
              <a:cs typeface="Angsana New" panose="020B0502040204020203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012869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834DBF-ADEE-DD8D-1928-98B92347EF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C538A662-F2F2-A1C4-939A-B09A7A178C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891" y="612000"/>
            <a:ext cx="8994085" cy="4304400"/>
          </a:xfrm>
        </p:spPr>
        <p:txBody>
          <a:bodyPr/>
          <a:lstStyle/>
          <a:p>
            <a:r>
              <a:rPr lang="en-US" sz="4400" dirty="0"/>
              <a:t>1</a:t>
            </a:r>
            <a:r>
              <a:rPr lang="en-US" sz="4400" baseline="30000" dirty="0"/>
              <a:t>st</a:t>
            </a:r>
            <a:r>
              <a:rPr lang="en-US" sz="4400" dirty="0"/>
              <a:t> Place – Kathleen Hong, Cornerstone</a:t>
            </a:r>
            <a:br>
              <a:rPr lang="en-US" sz="4400" dirty="0"/>
            </a:br>
            <a:r>
              <a:rPr lang="en-US" sz="4400" dirty="0"/>
              <a:t>2</a:t>
            </a:r>
            <a:r>
              <a:rPr lang="en-US" sz="4400" baseline="30000" dirty="0"/>
              <a:t>nd</a:t>
            </a:r>
            <a:r>
              <a:rPr lang="en-US" sz="4400" dirty="0"/>
              <a:t> Place – Arka Debray, Jenks</a:t>
            </a:r>
            <a:br>
              <a:rPr lang="en-US" sz="4400" dirty="0"/>
            </a:br>
            <a:r>
              <a:rPr lang="en-US" sz="4400" dirty="0"/>
              <a:t>3</a:t>
            </a:r>
            <a:r>
              <a:rPr lang="en-US" sz="4400" baseline="30000" dirty="0"/>
              <a:t>rd</a:t>
            </a:r>
            <a:r>
              <a:rPr lang="en-US" sz="4400" dirty="0"/>
              <a:t> Place – Grayson Oakleaf, East Mountain</a:t>
            </a:r>
            <a:br>
              <a:rPr lang="en-US" dirty="0"/>
            </a:br>
            <a:endParaRPr lang="en-US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C84369DB-540E-1440-34CE-BBFC7D4F36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5499" y="5109633"/>
            <a:ext cx="8994085" cy="2040254"/>
          </a:xfrm>
        </p:spPr>
        <p:txBody>
          <a:bodyPr/>
          <a:lstStyle/>
          <a:p>
            <a:r>
              <a:rPr lang="en-US" sz="6000" dirty="0"/>
              <a:t>Informative Speaking</a:t>
            </a:r>
            <a:endParaRPr lang="en-US" sz="6000" dirty="0">
              <a:latin typeface="Angsana New" panose="020B0502040204020203" pitchFamily="18" charset="-34"/>
              <a:cs typeface="Angsana New" panose="020B0502040204020203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936974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EE2C8B-814A-1ABE-A0A4-0A7B710305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D878A8FD-7A64-562D-7B54-5C20E037F5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891" y="612000"/>
            <a:ext cx="8994085" cy="4304400"/>
          </a:xfrm>
        </p:spPr>
        <p:txBody>
          <a:bodyPr/>
          <a:lstStyle/>
          <a:p>
            <a:r>
              <a:rPr lang="en-US" sz="4400" dirty="0"/>
              <a:t>1</a:t>
            </a:r>
            <a:r>
              <a:rPr lang="en-US" sz="4400" baseline="30000" dirty="0"/>
              <a:t>st</a:t>
            </a:r>
            <a:r>
              <a:rPr lang="en-US" sz="4400" dirty="0"/>
              <a:t> Place – Braden Smith, Knott County</a:t>
            </a:r>
            <a:br>
              <a:rPr lang="en-US" sz="4400" dirty="0"/>
            </a:br>
            <a:r>
              <a:rPr lang="en-US" sz="4400" dirty="0"/>
              <a:t>2</a:t>
            </a:r>
            <a:r>
              <a:rPr lang="en-US" sz="4400" baseline="30000" dirty="0"/>
              <a:t>nd</a:t>
            </a:r>
            <a:r>
              <a:rPr lang="en-US" sz="4400" dirty="0"/>
              <a:t> Place – Sophie Qin, Jenks</a:t>
            </a:r>
            <a:br>
              <a:rPr lang="en-US" sz="4400" dirty="0"/>
            </a:br>
            <a:r>
              <a:rPr lang="en-US" sz="4400" dirty="0"/>
              <a:t>3</a:t>
            </a:r>
            <a:r>
              <a:rPr lang="en-US" sz="4400" baseline="30000" dirty="0"/>
              <a:t>rd</a:t>
            </a:r>
            <a:r>
              <a:rPr lang="en-US" sz="4400" dirty="0"/>
              <a:t> Place – Catherine Daisey, South Oldham</a:t>
            </a:r>
            <a:br>
              <a:rPr lang="en-US" dirty="0"/>
            </a:br>
            <a:endParaRPr lang="en-US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C568C2B8-7A95-6C32-5FF6-14DE02623C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5499" y="5109633"/>
            <a:ext cx="9149477" cy="2040254"/>
          </a:xfrm>
        </p:spPr>
        <p:txBody>
          <a:bodyPr/>
          <a:lstStyle/>
          <a:p>
            <a:r>
              <a:rPr lang="en-US" sz="6000" dirty="0"/>
              <a:t>International </a:t>
            </a:r>
            <a:r>
              <a:rPr lang="en-US" sz="6000" dirty="0" err="1"/>
              <a:t>Extemp</a:t>
            </a:r>
            <a:endParaRPr lang="en-US" sz="6000" dirty="0">
              <a:latin typeface="Angsana New" panose="020B0502040204020203" pitchFamily="18" charset="-34"/>
              <a:cs typeface="Angsana New" panose="020B0502040204020203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708265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E00593-0574-4137-1707-AA53435055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8D3F7143-3E89-6157-527A-BC923413FE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891" y="612000"/>
            <a:ext cx="8994085" cy="4304400"/>
          </a:xfrm>
        </p:spPr>
        <p:txBody>
          <a:bodyPr/>
          <a:lstStyle/>
          <a:p>
            <a:r>
              <a:rPr lang="en-US" sz="4400" dirty="0"/>
              <a:t>1</a:t>
            </a:r>
            <a:r>
              <a:rPr lang="en-US" sz="4400" baseline="30000" dirty="0"/>
              <a:t>st</a:t>
            </a:r>
            <a:r>
              <a:rPr lang="en-US" sz="4400" dirty="0"/>
              <a:t> Place – Priscila </a:t>
            </a:r>
            <a:r>
              <a:rPr lang="en-US" sz="4400" dirty="0" err="1"/>
              <a:t>Rousselin</a:t>
            </a:r>
            <a:r>
              <a:rPr lang="en-US" sz="4400" dirty="0"/>
              <a:t>, Round Rock</a:t>
            </a:r>
            <a:br>
              <a:rPr lang="en-US" sz="4400" dirty="0"/>
            </a:br>
            <a:r>
              <a:rPr lang="en-US" sz="4400" dirty="0"/>
              <a:t>2</a:t>
            </a:r>
            <a:r>
              <a:rPr lang="en-US" sz="4400" baseline="30000" dirty="0"/>
              <a:t>nd</a:t>
            </a:r>
            <a:r>
              <a:rPr lang="en-US" sz="4400" dirty="0"/>
              <a:t> Place – Braden Refsland, Aberdeen Central</a:t>
            </a:r>
            <a:br>
              <a:rPr lang="en-US" sz="4400" dirty="0"/>
            </a:br>
            <a:r>
              <a:rPr lang="en-US" sz="4400" dirty="0"/>
              <a:t>3</a:t>
            </a:r>
            <a:r>
              <a:rPr lang="en-US" sz="4400" baseline="30000" dirty="0"/>
              <a:t>rd</a:t>
            </a:r>
            <a:r>
              <a:rPr lang="en-US" sz="4400" dirty="0"/>
              <a:t> Place – Elizabeth </a:t>
            </a:r>
            <a:r>
              <a:rPr lang="en-US" sz="4400" dirty="0" err="1"/>
              <a:t>Gavieres</a:t>
            </a:r>
            <a:r>
              <a:rPr lang="en-US" sz="4400" dirty="0"/>
              <a:t>, Lassiter</a:t>
            </a:r>
            <a:br>
              <a:rPr lang="en-US" dirty="0"/>
            </a:br>
            <a:endParaRPr lang="en-US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EEA79562-8BDD-A315-4BE2-F997962000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5500" y="5109633"/>
            <a:ext cx="8556986" cy="2040254"/>
          </a:xfrm>
        </p:spPr>
        <p:txBody>
          <a:bodyPr/>
          <a:lstStyle/>
          <a:p>
            <a:r>
              <a:rPr lang="en-US" sz="6000" dirty="0"/>
              <a:t>Original Oratory</a:t>
            </a:r>
            <a:endParaRPr lang="en-US" sz="6000" dirty="0">
              <a:latin typeface="Angsana New" panose="020B0502040204020203" pitchFamily="18" charset="-34"/>
              <a:cs typeface="Angsana New" panose="020B0502040204020203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787845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E2BB96-0F41-5C77-D30B-E997A1124F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892416DF-8265-F8F3-CFE2-97517454B9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891" y="612000"/>
            <a:ext cx="8994085" cy="4304400"/>
          </a:xfrm>
        </p:spPr>
        <p:txBody>
          <a:bodyPr/>
          <a:lstStyle/>
          <a:p>
            <a:r>
              <a:rPr lang="en-US" sz="4400" dirty="0"/>
              <a:t>1</a:t>
            </a:r>
            <a:r>
              <a:rPr lang="en-US" sz="4400" baseline="30000" dirty="0"/>
              <a:t>st</a:t>
            </a:r>
            <a:r>
              <a:rPr lang="en-US" sz="4400" dirty="0"/>
              <a:t> Place – Emily Rock, Vashon</a:t>
            </a:r>
            <a:br>
              <a:rPr lang="en-US" sz="4400" dirty="0"/>
            </a:br>
            <a:r>
              <a:rPr lang="en-US" sz="4400" dirty="0"/>
              <a:t>2</a:t>
            </a:r>
            <a:r>
              <a:rPr lang="en-US" sz="4400" baseline="30000" dirty="0"/>
              <a:t>nd</a:t>
            </a:r>
            <a:r>
              <a:rPr lang="en-US" sz="4400" dirty="0"/>
              <a:t> Place – Alyssa Xiang, Jenks</a:t>
            </a:r>
            <a:br>
              <a:rPr lang="en-US" sz="4400" dirty="0"/>
            </a:br>
            <a:r>
              <a:rPr lang="en-US" sz="4400" dirty="0"/>
              <a:t>3</a:t>
            </a:r>
            <a:r>
              <a:rPr lang="en-US" sz="4400" baseline="30000" dirty="0"/>
              <a:t>rd</a:t>
            </a:r>
            <a:r>
              <a:rPr lang="en-US" sz="4400" dirty="0"/>
              <a:t> Place – Cing Nem, Jenks</a:t>
            </a:r>
            <a:br>
              <a:rPr lang="en-US" dirty="0"/>
            </a:br>
            <a:endParaRPr lang="en-US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7DC2BEB5-BF0E-F763-EE49-BED20875BF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2157" y="5109633"/>
            <a:ext cx="9341186" cy="2040254"/>
          </a:xfrm>
        </p:spPr>
        <p:txBody>
          <a:bodyPr/>
          <a:lstStyle/>
          <a:p>
            <a:r>
              <a:rPr lang="en-US" sz="6000" dirty="0"/>
              <a:t>Original Spoken Word</a:t>
            </a:r>
            <a:endParaRPr lang="en-US" sz="6000" dirty="0">
              <a:latin typeface="Angsana New" panose="020B0502040204020203" pitchFamily="18" charset="-34"/>
              <a:cs typeface="Angsana New" panose="020B0502040204020203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746823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D3F7B2-8CC6-AEAE-5788-6FFCECDEE0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060269A9-52F2-5EBE-CC23-3D1846E135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891" y="612000"/>
            <a:ext cx="8994085" cy="4304400"/>
          </a:xfrm>
        </p:spPr>
        <p:txBody>
          <a:bodyPr/>
          <a:lstStyle/>
          <a:p>
            <a:r>
              <a:rPr lang="en-US" sz="4400" dirty="0"/>
              <a:t>1</a:t>
            </a:r>
            <a:r>
              <a:rPr lang="en-US" sz="4400" baseline="30000" dirty="0"/>
              <a:t>st</a:t>
            </a:r>
            <a:r>
              <a:rPr lang="en-US" sz="4400" dirty="0"/>
              <a:t> Place – Kelsie Huff, Knott County</a:t>
            </a:r>
            <a:br>
              <a:rPr lang="en-US" sz="4400" dirty="0"/>
            </a:br>
            <a:r>
              <a:rPr lang="en-US" sz="4400" dirty="0"/>
              <a:t>2</a:t>
            </a:r>
            <a:r>
              <a:rPr lang="en-US" sz="4400" baseline="30000" dirty="0"/>
              <a:t>nd</a:t>
            </a:r>
            <a:r>
              <a:rPr lang="en-US" sz="4400" dirty="0"/>
              <a:t> Place – Esther Niang, Jenks</a:t>
            </a:r>
            <a:br>
              <a:rPr lang="en-US" sz="4400" dirty="0"/>
            </a:br>
            <a:r>
              <a:rPr lang="en-US" sz="4400" dirty="0"/>
              <a:t>3</a:t>
            </a:r>
            <a:r>
              <a:rPr lang="en-US" sz="4400" baseline="30000" dirty="0"/>
              <a:t>rd</a:t>
            </a:r>
            <a:r>
              <a:rPr lang="en-US" sz="4400" dirty="0"/>
              <a:t> Place – Jordan Goodreau, Round Rock</a:t>
            </a:r>
            <a:endParaRPr lang="en-US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F7CE83E9-F462-BC1C-6E3A-6B452FFB97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6000" dirty="0"/>
              <a:t>Poetry</a:t>
            </a:r>
            <a:endParaRPr lang="en-US" sz="6000" dirty="0">
              <a:latin typeface="Angsana New" panose="020B0502040204020203" pitchFamily="18" charset="-34"/>
              <a:cs typeface="Angsana New" panose="020B0502040204020203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16507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B88662-602E-EC95-9C1D-A6DC0DEFD2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F1AB9-76BF-C81A-5627-2182CAE222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dirty="0"/>
              <a:t>NOVICE AWARDS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5FE67F-3B4D-35D8-FF56-B96E94246B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8392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B4D9BD-3496-A7AD-0F1B-4111923B48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94FB1485-2291-64CC-02C7-373FA7FFC1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891" y="612000"/>
            <a:ext cx="8994085" cy="4304400"/>
          </a:xfrm>
        </p:spPr>
        <p:txBody>
          <a:bodyPr/>
          <a:lstStyle/>
          <a:p>
            <a:r>
              <a:rPr lang="en-US" sz="4400" dirty="0"/>
              <a:t>1</a:t>
            </a:r>
            <a:r>
              <a:rPr lang="en-US" sz="4400" baseline="30000" dirty="0"/>
              <a:t>st</a:t>
            </a:r>
            <a:r>
              <a:rPr lang="en-US" sz="4400" dirty="0"/>
              <a:t> Place – Lane Locken, </a:t>
            </a:r>
            <a:r>
              <a:rPr lang="en-US" sz="4400" dirty="0" err="1"/>
              <a:t>Oologah</a:t>
            </a:r>
            <a:br>
              <a:rPr lang="en-US" sz="4400" dirty="0"/>
            </a:br>
            <a:r>
              <a:rPr lang="en-US" sz="4400" dirty="0"/>
              <a:t>2</a:t>
            </a:r>
            <a:r>
              <a:rPr lang="en-US" sz="4400" baseline="30000" dirty="0"/>
              <a:t>nd</a:t>
            </a:r>
            <a:r>
              <a:rPr lang="en-US" sz="4400" dirty="0"/>
              <a:t> Place – Anna Pohl, North Catholic</a:t>
            </a:r>
            <a:br>
              <a:rPr lang="en-US" sz="4400" dirty="0"/>
            </a:br>
            <a:r>
              <a:rPr lang="en-US" sz="4400" dirty="0"/>
              <a:t>3</a:t>
            </a:r>
            <a:r>
              <a:rPr lang="en-US" sz="4400" baseline="30000" dirty="0"/>
              <a:t>rd</a:t>
            </a:r>
            <a:r>
              <a:rPr lang="en-US" sz="4400" dirty="0"/>
              <a:t> Place – Andrew </a:t>
            </a:r>
            <a:r>
              <a:rPr lang="en-US" sz="4400" dirty="0" err="1"/>
              <a:t>Spalvieri</a:t>
            </a:r>
            <a:r>
              <a:rPr lang="en-US" sz="4400" dirty="0"/>
              <a:t>, North Catholic</a:t>
            </a:r>
            <a:endParaRPr lang="en-US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F93ACF05-2DEF-8CDF-37C4-A80ABE4813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2157" y="5109633"/>
            <a:ext cx="9341186" cy="2040254"/>
          </a:xfrm>
        </p:spPr>
        <p:txBody>
          <a:bodyPr/>
          <a:lstStyle/>
          <a:p>
            <a:r>
              <a:rPr lang="en-US" sz="6000" dirty="0"/>
              <a:t>Pro-Con Challenge</a:t>
            </a:r>
            <a:endParaRPr lang="en-US" sz="6000" dirty="0">
              <a:latin typeface="Angsana New" panose="020B0502040204020203" pitchFamily="18" charset="-34"/>
              <a:cs typeface="Angsana New" panose="020B0502040204020203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793695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F5927F-72B7-73C2-E1B6-407EBE85DB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90BB35DB-055C-3605-0745-1B50FADD80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891" y="612000"/>
            <a:ext cx="8994085" cy="4304400"/>
          </a:xfrm>
        </p:spPr>
        <p:txBody>
          <a:bodyPr/>
          <a:lstStyle/>
          <a:p>
            <a:r>
              <a:rPr lang="en-US" sz="4400" dirty="0"/>
              <a:t>1</a:t>
            </a:r>
            <a:r>
              <a:rPr lang="en-US" sz="4400" baseline="30000" dirty="0"/>
              <a:t>st</a:t>
            </a:r>
            <a:r>
              <a:rPr lang="en-US" sz="4400" dirty="0"/>
              <a:t> Place – Charlotte Anderson, Carlsbad</a:t>
            </a:r>
            <a:br>
              <a:rPr lang="en-US" sz="4400" dirty="0"/>
            </a:br>
            <a:r>
              <a:rPr lang="en-US" sz="4400" dirty="0"/>
              <a:t>2</a:t>
            </a:r>
            <a:r>
              <a:rPr lang="en-US" sz="4400" baseline="30000" dirty="0"/>
              <a:t>nd</a:t>
            </a:r>
            <a:r>
              <a:rPr lang="en-US" sz="4400" dirty="0"/>
              <a:t> Place – Natalie Hong, Cornerstone</a:t>
            </a:r>
            <a:br>
              <a:rPr lang="en-US" sz="4400" dirty="0"/>
            </a:br>
            <a:r>
              <a:rPr lang="en-US" sz="4400" dirty="0"/>
              <a:t>3</a:t>
            </a:r>
            <a:r>
              <a:rPr lang="en-US" sz="4400" baseline="30000" dirty="0"/>
              <a:t>rd</a:t>
            </a:r>
            <a:r>
              <a:rPr lang="en-US" sz="4400" dirty="0"/>
              <a:t> Place – Kelsie Huff, Knott County</a:t>
            </a:r>
            <a:endParaRPr lang="en-US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1EA0B2F0-EFE6-6D59-76C5-9A66202A40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6000" dirty="0"/>
              <a:t>POI</a:t>
            </a:r>
            <a:endParaRPr lang="en-US" sz="6000" dirty="0">
              <a:latin typeface="Angsana New" panose="020B0502040204020203" pitchFamily="18" charset="-34"/>
              <a:cs typeface="Angsana New" panose="020B0502040204020203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418072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8C74EF-FC37-5DE3-D006-817FA9B4B5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80EBEE4B-0B7B-9310-F8A0-1277C769D9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891" y="612000"/>
            <a:ext cx="8994085" cy="4304400"/>
          </a:xfrm>
        </p:spPr>
        <p:txBody>
          <a:bodyPr/>
          <a:lstStyle/>
          <a:p>
            <a:r>
              <a:rPr lang="en-US" sz="4400" dirty="0"/>
              <a:t>1</a:t>
            </a:r>
            <a:r>
              <a:rPr lang="en-US" sz="4400" baseline="30000" dirty="0"/>
              <a:t>st</a:t>
            </a:r>
            <a:r>
              <a:rPr lang="en-US" sz="4400" dirty="0"/>
              <a:t> Place – Jordan Goodreau, Round Rock</a:t>
            </a:r>
            <a:br>
              <a:rPr lang="en-US" sz="4400" dirty="0"/>
            </a:br>
            <a:r>
              <a:rPr lang="en-US" sz="4400" dirty="0"/>
              <a:t>2</a:t>
            </a:r>
            <a:r>
              <a:rPr lang="en-US" sz="4400" baseline="30000" dirty="0"/>
              <a:t>nd</a:t>
            </a:r>
            <a:r>
              <a:rPr lang="en-US" sz="4400" dirty="0"/>
              <a:t> Place – Thomas Baier, North Catholic</a:t>
            </a:r>
            <a:br>
              <a:rPr lang="en-US" sz="4400" dirty="0"/>
            </a:br>
            <a:r>
              <a:rPr lang="en-US" sz="4400" dirty="0"/>
              <a:t>3</a:t>
            </a:r>
            <a:r>
              <a:rPr lang="en-US" sz="4400" baseline="30000" dirty="0"/>
              <a:t>rd</a:t>
            </a:r>
            <a:r>
              <a:rPr lang="en-US" sz="4400" dirty="0"/>
              <a:t> Place – Lindsey Cunningham, Broken Arrow</a:t>
            </a:r>
            <a:endParaRPr lang="en-US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DBC50A57-DD5D-5ED7-1A82-F6D29D529E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2157" y="5109633"/>
            <a:ext cx="9341186" cy="2040254"/>
          </a:xfrm>
        </p:spPr>
        <p:txBody>
          <a:bodyPr/>
          <a:lstStyle/>
          <a:p>
            <a:r>
              <a:rPr lang="en-US" sz="6000" dirty="0"/>
              <a:t>Prose</a:t>
            </a:r>
            <a:endParaRPr lang="en-US" sz="6000" dirty="0">
              <a:latin typeface="Angsana New" panose="020B0502040204020203" pitchFamily="18" charset="-34"/>
              <a:cs typeface="Angsana New" panose="020B0502040204020203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953180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8217EE-F767-E1CE-49E1-5ECC438EC8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C865FC03-5730-F9D9-A612-3FB363E47C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891" y="612000"/>
            <a:ext cx="8994085" cy="4304400"/>
          </a:xfrm>
        </p:spPr>
        <p:txBody>
          <a:bodyPr/>
          <a:lstStyle/>
          <a:p>
            <a:r>
              <a:rPr lang="en-US" sz="4400" dirty="0"/>
              <a:t>1</a:t>
            </a:r>
            <a:r>
              <a:rPr lang="en-US" sz="4400" baseline="30000" dirty="0"/>
              <a:t>st</a:t>
            </a:r>
            <a:r>
              <a:rPr lang="en-US" sz="4400" dirty="0"/>
              <a:t> Place – Hailey Fackler, South Oldham</a:t>
            </a:r>
            <a:br>
              <a:rPr lang="en-US" sz="4400" dirty="0"/>
            </a:br>
            <a:r>
              <a:rPr lang="en-US" sz="4400" dirty="0"/>
              <a:t>2</a:t>
            </a:r>
            <a:r>
              <a:rPr lang="en-US" sz="4400" baseline="30000" dirty="0"/>
              <a:t>nd</a:t>
            </a:r>
            <a:r>
              <a:rPr lang="en-US" sz="4400" dirty="0"/>
              <a:t> Place – Reanna Frand, Hebrew</a:t>
            </a:r>
            <a:br>
              <a:rPr lang="en-US" sz="4400" dirty="0"/>
            </a:br>
            <a:r>
              <a:rPr lang="en-US" sz="4400" dirty="0"/>
              <a:t>Academy Five Towns Rock</a:t>
            </a:r>
            <a:br>
              <a:rPr lang="en-US" sz="4400" dirty="0"/>
            </a:br>
            <a:r>
              <a:rPr lang="en-US" sz="4400" dirty="0"/>
              <a:t>3</a:t>
            </a:r>
            <a:r>
              <a:rPr lang="en-US" sz="4400" baseline="30000" dirty="0"/>
              <a:t>rd</a:t>
            </a:r>
            <a:r>
              <a:rPr lang="en-US" sz="4400" dirty="0"/>
              <a:t> Place – Elizabeth </a:t>
            </a:r>
            <a:r>
              <a:rPr lang="en-US" sz="4400" dirty="0" err="1"/>
              <a:t>Gavieres</a:t>
            </a:r>
            <a:r>
              <a:rPr lang="en-US" sz="4400" dirty="0"/>
              <a:t>, Lassiter</a:t>
            </a:r>
            <a:br>
              <a:rPr lang="en-US" sz="4400" dirty="0"/>
            </a:br>
            <a:endParaRPr lang="en-US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21E69B2A-C4FA-D87F-D88C-3DD765F1D6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2157" y="5109633"/>
            <a:ext cx="9341186" cy="2040254"/>
          </a:xfrm>
        </p:spPr>
        <p:txBody>
          <a:bodyPr/>
          <a:lstStyle/>
          <a:p>
            <a:r>
              <a:rPr lang="en-US" sz="6000" dirty="0">
                <a:latin typeface="Angsana New" panose="020B0502040204020203" pitchFamily="18" charset="-34"/>
                <a:cs typeface="Angsana New" panose="020B0502040204020203" pitchFamily="18" charset="-34"/>
              </a:rPr>
              <a:t>Storytelling</a:t>
            </a:r>
          </a:p>
        </p:txBody>
      </p:sp>
    </p:spTree>
    <p:extLst>
      <p:ext uri="{BB962C8B-B14F-4D97-AF65-F5344CB8AC3E}">
        <p14:creationId xmlns:p14="http://schemas.microsoft.com/office/powerpoint/2010/main" val="39241273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B7225A-05CB-7CA0-5BBE-A28DFCA6A9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9D8E6E9E-A195-E79F-13A6-C12385443F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891" y="612000"/>
            <a:ext cx="8994085" cy="4304400"/>
          </a:xfrm>
        </p:spPr>
        <p:txBody>
          <a:bodyPr/>
          <a:lstStyle/>
          <a:p>
            <a:r>
              <a:rPr lang="en-US" sz="4400" dirty="0"/>
              <a:t>1</a:t>
            </a:r>
            <a:r>
              <a:rPr lang="en-US" sz="4400" baseline="30000" dirty="0"/>
              <a:t>st</a:t>
            </a:r>
            <a:r>
              <a:rPr lang="en-US" sz="4400" dirty="0"/>
              <a:t> Place – Eric Jiang, Jenks</a:t>
            </a:r>
            <a:br>
              <a:rPr lang="en-US" sz="4400" dirty="0"/>
            </a:br>
            <a:r>
              <a:rPr lang="en-US" sz="4400" dirty="0"/>
              <a:t>2</a:t>
            </a:r>
            <a:r>
              <a:rPr lang="en-US" sz="4400" baseline="30000" dirty="0"/>
              <a:t>nd</a:t>
            </a:r>
            <a:r>
              <a:rPr lang="en-US" sz="4400" dirty="0"/>
              <a:t> Place – Ayat Nayyer, Broken Arrow</a:t>
            </a:r>
            <a:br>
              <a:rPr lang="en-US" sz="4400" dirty="0"/>
            </a:br>
            <a:r>
              <a:rPr lang="en-US" sz="4400" dirty="0"/>
              <a:t>3</a:t>
            </a:r>
            <a:r>
              <a:rPr lang="en-US" sz="4400" baseline="30000" dirty="0"/>
              <a:t>rd</a:t>
            </a:r>
            <a:r>
              <a:rPr lang="en-US" sz="4400" dirty="0"/>
              <a:t> Place – Kit Freeman, Colorado</a:t>
            </a:r>
            <a:br>
              <a:rPr lang="en-US" dirty="0"/>
            </a:br>
            <a:endParaRPr lang="en-US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C98C7625-9F8F-A34A-2F5D-5A114BB65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2157" y="5109633"/>
            <a:ext cx="9341186" cy="2040254"/>
          </a:xfrm>
        </p:spPr>
        <p:txBody>
          <a:bodyPr/>
          <a:lstStyle/>
          <a:p>
            <a:r>
              <a:rPr lang="en-US" sz="6000" dirty="0"/>
              <a:t>United States </a:t>
            </a:r>
            <a:r>
              <a:rPr lang="en-US" sz="6000" dirty="0" err="1"/>
              <a:t>Extemp</a:t>
            </a:r>
            <a:endParaRPr lang="en-US" sz="6000" dirty="0">
              <a:latin typeface="Angsana New" panose="020B0502040204020203" pitchFamily="18" charset="-34"/>
              <a:cs typeface="Angsana New" panose="020B0502040204020203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72722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mployee of the Month">
            <a:extLst>
              <a:ext uri="{FF2B5EF4-FFF2-40B4-BE49-F238E27FC236}">
                <a16:creationId xmlns:a16="http://schemas.microsoft.com/office/drawing/2014/main" id="{2AC801C3-155B-7A42-BE44-11E845F56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086" y="1746673"/>
            <a:ext cx="8674100" cy="361950"/>
          </a:xfrm>
        </p:spPr>
        <p:txBody>
          <a:bodyPr/>
          <a:lstStyle/>
          <a:p>
            <a:r>
              <a:rPr lang="en-US" dirty="0"/>
              <a:t>JHS Online Speech &amp; Debate January Tournament</a:t>
            </a:r>
          </a:p>
        </p:txBody>
      </p:sp>
      <p:sp>
        <p:nvSpPr>
          <p:cNvPr id="2" name="awarded to">
            <a:extLst>
              <a:ext uri="{FF2B5EF4-FFF2-40B4-BE49-F238E27FC236}">
                <a16:creationId xmlns:a16="http://schemas.microsoft.com/office/drawing/2014/main" id="{75A31F54-5C80-7842-B94E-E8D4E87C99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37718" y="2703158"/>
            <a:ext cx="3382963" cy="375094"/>
          </a:xfrm>
        </p:spPr>
        <p:txBody>
          <a:bodyPr/>
          <a:lstStyle/>
          <a:p>
            <a:r>
              <a:rPr lang="en-US" dirty="0"/>
              <a:t>Awarded to</a:t>
            </a:r>
          </a:p>
        </p:txBody>
      </p:sp>
      <p:sp>
        <p:nvSpPr>
          <p:cNvPr id="3" name="Name">
            <a:extLst>
              <a:ext uri="{FF2B5EF4-FFF2-40B4-BE49-F238E27FC236}">
                <a16:creationId xmlns:a16="http://schemas.microsoft.com/office/drawing/2014/main" id="{ECB8F0C9-F718-0E42-A55B-20E6E35550B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2149" y="3078252"/>
            <a:ext cx="8674099" cy="1255623"/>
          </a:xfrm>
        </p:spPr>
        <p:txBody>
          <a:bodyPr/>
          <a:lstStyle/>
          <a:p>
            <a:r>
              <a:rPr lang="en-US" sz="4800" dirty="0"/>
              <a:t>STUDENT NAME</a:t>
            </a:r>
          </a:p>
          <a:p>
            <a:r>
              <a:rPr lang="en-US" sz="2400" dirty="0"/>
              <a:t>School Name</a:t>
            </a:r>
          </a:p>
        </p:txBody>
      </p:sp>
      <p:sp>
        <p:nvSpPr>
          <p:cNvPr id="4" name="in recognition of your dedication, passion, and hard work">
            <a:extLst>
              <a:ext uri="{FF2B5EF4-FFF2-40B4-BE49-F238E27FC236}">
                <a16:creationId xmlns:a16="http://schemas.microsoft.com/office/drawing/2014/main" id="{5D42F7FC-D175-5F43-951B-C26C2A545D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91588" y="4352162"/>
            <a:ext cx="7475220" cy="793984"/>
          </a:xfrm>
        </p:spPr>
        <p:txBody>
          <a:bodyPr/>
          <a:lstStyle/>
          <a:p>
            <a:r>
              <a:rPr lang="en-US" sz="2000" dirty="0"/>
              <a:t>Place, Event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3C7A475-9171-434D-813D-2E376EFD7C5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323358" y="5848140"/>
            <a:ext cx="3227110" cy="387869"/>
          </a:xfrm>
        </p:spPr>
        <p:txBody>
          <a:bodyPr/>
          <a:lstStyle/>
          <a:p>
            <a:r>
              <a:rPr lang="en-US" sz="2800" dirty="0">
                <a:latin typeface="Freestyle Script" panose="030804020302050B0404" pitchFamily="66" charset="0"/>
              </a:rPr>
              <a:t>January 19, 2026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85CC6F6-B7E3-3C42-9CF4-CEE68C76B4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37063" y="6236009"/>
            <a:ext cx="3227110" cy="512763"/>
          </a:xfrm>
        </p:spPr>
        <p:txBody>
          <a:bodyPr/>
          <a:lstStyle/>
          <a:p>
            <a:r>
              <a:rPr lang="en-US" dirty="0"/>
              <a:t>Tournament Manager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E5CADE7-85C9-0A47-98AF-02012C50400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11783" y="6236009"/>
            <a:ext cx="3227110" cy="512763"/>
          </a:xfrm>
        </p:spPr>
        <p:txBody>
          <a:bodyPr/>
          <a:lstStyle/>
          <a:p>
            <a:r>
              <a:rPr lang="en-US" dirty="0"/>
              <a:t>Date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2B4EBF-C13E-3CAF-1027-29BF0973E70C}"/>
              </a:ext>
            </a:extLst>
          </p:cNvPr>
          <p:cNvSpPr txBox="1"/>
          <p:nvPr/>
        </p:nvSpPr>
        <p:spPr>
          <a:xfrm>
            <a:off x="1966656" y="5555752"/>
            <a:ext cx="32271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Rastanty Cortez" panose="020F0502020204030204" pitchFamily="2" charset="0"/>
              </a:rPr>
              <a:t>Betty Stanton</a:t>
            </a:r>
          </a:p>
        </p:txBody>
      </p:sp>
      <p:pic>
        <p:nvPicPr>
          <p:cNvPr id="11" name="Picture 10" descr="A black and white drawing of a person wearing a helmet&#10;&#10;Description automatically generated">
            <a:extLst>
              <a:ext uri="{FF2B5EF4-FFF2-40B4-BE49-F238E27FC236}">
                <a16:creationId xmlns:a16="http://schemas.microsoft.com/office/drawing/2014/main" id="{45F5FDC7-1D81-7986-EFFA-9C00F5E1A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052" y="5513300"/>
            <a:ext cx="1190625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085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272FB412-7652-041F-DAB3-79EA38C546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891" y="612000"/>
            <a:ext cx="8994085" cy="4304400"/>
          </a:xfrm>
        </p:spPr>
        <p:txBody>
          <a:bodyPr/>
          <a:lstStyle/>
          <a:p>
            <a:r>
              <a:rPr lang="en-US" sz="4400" dirty="0"/>
              <a:t>1</a:t>
            </a:r>
            <a:r>
              <a:rPr lang="en-US" sz="4400" baseline="30000" dirty="0"/>
              <a:t>st</a:t>
            </a:r>
            <a:r>
              <a:rPr lang="en-US" sz="4400" dirty="0"/>
              <a:t> Place – Catherine Daisey, South Oldham</a:t>
            </a:r>
            <a:br>
              <a:rPr lang="en-US" sz="4400" dirty="0"/>
            </a:br>
            <a:r>
              <a:rPr lang="en-US" sz="4400" dirty="0"/>
              <a:t>2</a:t>
            </a:r>
            <a:r>
              <a:rPr lang="en-US" sz="4400" baseline="30000" dirty="0"/>
              <a:t>nd</a:t>
            </a:r>
            <a:r>
              <a:rPr lang="en-US" sz="4400" dirty="0"/>
              <a:t> Place – Madison Ballard, South Oldham</a:t>
            </a:r>
            <a:br>
              <a:rPr lang="en-US" sz="4400" dirty="0"/>
            </a:br>
            <a:r>
              <a:rPr lang="en-US" sz="4400" dirty="0"/>
              <a:t>3</a:t>
            </a:r>
            <a:r>
              <a:rPr lang="en-US" sz="4400" baseline="30000" dirty="0"/>
              <a:t>rd</a:t>
            </a:r>
            <a:r>
              <a:rPr lang="en-US" sz="4400" dirty="0"/>
              <a:t> Place – Max Wolfe, Colorado</a:t>
            </a:r>
            <a:br>
              <a:rPr lang="en-US" dirty="0"/>
            </a:br>
            <a:endParaRPr lang="en-US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5D48AD5C-E4B8-FF2F-36E4-6B498E48D1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6000" dirty="0"/>
              <a:t>BROADCASTING</a:t>
            </a:r>
            <a:endParaRPr lang="en-US" sz="6000" dirty="0">
              <a:latin typeface="Angsana New" panose="020B0502040204020203" pitchFamily="18" charset="-34"/>
              <a:cs typeface="Angsana New" panose="020B0502040204020203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99457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6FC521-239B-5BCA-4043-8EB4046291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EC784421-9263-6A54-B344-9079306F32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891" y="612000"/>
            <a:ext cx="8994085" cy="4304400"/>
          </a:xfrm>
        </p:spPr>
        <p:txBody>
          <a:bodyPr/>
          <a:lstStyle/>
          <a:p>
            <a:r>
              <a:rPr lang="en-US" sz="4400" dirty="0"/>
              <a:t>1</a:t>
            </a:r>
            <a:r>
              <a:rPr lang="en-US" sz="4400" baseline="30000" dirty="0"/>
              <a:t>st</a:t>
            </a:r>
            <a:r>
              <a:rPr lang="en-US" sz="4400" dirty="0"/>
              <a:t> Place – </a:t>
            </a:r>
            <a:r>
              <a:rPr lang="en-US" sz="4400" dirty="0" err="1"/>
              <a:t>Brndwayn</a:t>
            </a:r>
            <a:r>
              <a:rPr lang="en-US" sz="4400" dirty="0"/>
              <a:t> &amp; Morgan, Colorado</a:t>
            </a:r>
            <a:br>
              <a:rPr lang="en-US" dirty="0"/>
            </a:br>
            <a:endParaRPr lang="en-US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95B1197B-EE1E-E853-3C62-A098D61FD7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5500" y="5109633"/>
            <a:ext cx="8154214" cy="2040254"/>
          </a:xfrm>
        </p:spPr>
        <p:txBody>
          <a:bodyPr/>
          <a:lstStyle/>
          <a:p>
            <a:r>
              <a:rPr lang="en-US" sz="6000" dirty="0"/>
              <a:t>Duo </a:t>
            </a:r>
            <a:r>
              <a:rPr lang="en-US" sz="6000" dirty="0" err="1"/>
              <a:t>Interp</a:t>
            </a:r>
            <a:endParaRPr lang="en-US" sz="6000" dirty="0">
              <a:latin typeface="Angsana New" panose="020B0502040204020203" pitchFamily="18" charset="-34"/>
              <a:cs typeface="Angsana New" panose="020B0502040204020203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59029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190F51-C810-AED8-0F36-20431392C5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1A90CD0A-7098-BEF7-30B2-CF5D0E4CFE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891" y="612000"/>
            <a:ext cx="8994085" cy="4304400"/>
          </a:xfrm>
        </p:spPr>
        <p:txBody>
          <a:bodyPr/>
          <a:lstStyle/>
          <a:p>
            <a:r>
              <a:rPr lang="en-US" sz="4400" dirty="0"/>
              <a:t>1</a:t>
            </a:r>
            <a:r>
              <a:rPr lang="en-US" sz="4400" baseline="30000" dirty="0"/>
              <a:t>st</a:t>
            </a:r>
            <a:r>
              <a:rPr lang="en-US" sz="4400" dirty="0"/>
              <a:t> Place – Pranav Kolluri, Lassiter</a:t>
            </a:r>
            <a:br>
              <a:rPr lang="en-US" sz="4400" dirty="0"/>
            </a:br>
            <a:r>
              <a:rPr lang="en-US" sz="4400" dirty="0"/>
              <a:t>2</a:t>
            </a:r>
            <a:r>
              <a:rPr lang="en-US" sz="4400" baseline="30000" dirty="0"/>
              <a:t>nd</a:t>
            </a:r>
            <a:r>
              <a:rPr lang="en-US" sz="4400" dirty="0"/>
              <a:t> Place – Maroska Sergius, Cosby</a:t>
            </a:r>
            <a:br>
              <a:rPr lang="en-US" sz="4400" dirty="0"/>
            </a:br>
            <a:br>
              <a:rPr lang="en-US" dirty="0"/>
            </a:br>
            <a:endParaRPr lang="en-US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82D87DDC-FB8A-4048-52C3-829C71AA3B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5500" y="5109633"/>
            <a:ext cx="8154214" cy="2040254"/>
          </a:xfrm>
        </p:spPr>
        <p:txBody>
          <a:bodyPr/>
          <a:lstStyle/>
          <a:p>
            <a:r>
              <a:rPr lang="en-US" sz="6000" dirty="0"/>
              <a:t>Humorous </a:t>
            </a:r>
            <a:r>
              <a:rPr lang="en-US" sz="6000" dirty="0" err="1"/>
              <a:t>Interp</a:t>
            </a:r>
            <a:endParaRPr lang="en-US" sz="6000" dirty="0">
              <a:latin typeface="Angsana New" panose="020B0502040204020203" pitchFamily="18" charset="-34"/>
              <a:cs typeface="Angsana New" panose="020B0502040204020203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82442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630BD2-0645-9D7A-5AD2-ED90F24E5D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792E5016-D028-B20B-2C5E-BE121C81A6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891" y="612000"/>
            <a:ext cx="8994085" cy="4304400"/>
          </a:xfrm>
        </p:spPr>
        <p:txBody>
          <a:bodyPr/>
          <a:lstStyle/>
          <a:p>
            <a:r>
              <a:rPr lang="en-US" sz="4400" dirty="0"/>
              <a:t>1</a:t>
            </a:r>
            <a:r>
              <a:rPr lang="en-US" sz="4400" baseline="30000" dirty="0"/>
              <a:t>st</a:t>
            </a:r>
            <a:r>
              <a:rPr lang="en-US" sz="4400" dirty="0"/>
              <a:t> Place – Dakota Wilson, South Oldham</a:t>
            </a:r>
            <a:br>
              <a:rPr lang="en-US" sz="4400" dirty="0"/>
            </a:br>
            <a:r>
              <a:rPr lang="en-US" sz="4400" dirty="0"/>
              <a:t>2</a:t>
            </a:r>
            <a:r>
              <a:rPr lang="en-US" sz="4400" baseline="30000" dirty="0"/>
              <a:t>nd</a:t>
            </a:r>
            <a:r>
              <a:rPr lang="en-US" sz="4400" dirty="0"/>
              <a:t> Place – Anna Kim, Lassiter</a:t>
            </a:r>
            <a:br>
              <a:rPr lang="en-US" sz="4400" dirty="0"/>
            </a:br>
            <a:r>
              <a:rPr lang="en-US" sz="4400" dirty="0"/>
              <a:t>3</a:t>
            </a:r>
            <a:r>
              <a:rPr lang="en-US" sz="4400" baseline="30000" dirty="0"/>
              <a:t>rd</a:t>
            </a:r>
            <a:r>
              <a:rPr lang="en-US" sz="4400" dirty="0"/>
              <a:t> Place – Darsh Soin, Stanford</a:t>
            </a:r>
            <a:br>
              <a:rPr lang="en-US" dirty="0"/>
            </a:br>
            <a:endParaRPr lang="en-US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CE33802E-EC9B-17A6-4625-1EB83C84AF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5499" y="5109633"/>
            <a:ext cx="8994085" cy="2040254"/>
          </a:xfrm>
        </p:spPr>
        <p:txBody>
          <a:bodyPr/>
          <a:lstStyle/>
          <a:p>
            <a:r>
              <a:rPr lang="en-US" sz="6000" dirty="0"/>
              <a:t>Impromptu</a:t>
            </a:r>
            <a:endParaRPr lang="en-US" sz="6000" dirty="0">
              <a:latin typeface="Angsana New" panose="020B0502040204020203" pitchFamily="18" charset="-34"/>
              <a:cs typeface="Angsana New" panose="020B0502040204020203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37723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904BC2-2B19-F679-51DE-09ABD4DD51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2200E142-D392-C048-9E27-9775E0F52C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891" y="612000"/>
            <a:ext cx="8994085" cy="4304400"/>
          </a:xfrm>
        </p:spPr>
        <p:txBody>
          <a:bodyPr/>
          <a:lstStyle/>
          <a:p>
            <a:r>
              <a:rPr lang="en-US" sz="4400" dirty="0"/>
              <a:t>1</a:t>
            </a:r>
            <a:r>
              <a:rPr lang="en-US" sz="4400" baseline="30000" dirty="0"/>
              <a:t>st</a:t>
            </a:r>
            <a:r>
              <a:rPr lang="en-US" sz="4400" dirty="0"/>
              <a:t> Place – Brooklyn Jackson, Lassiter</a:t>
            </a:r>
            <a:br>
              <a:rPr lang="en-US" sz="4400" dirty="0"/>
            </a:br>
            <a:r>
              <a:rPr lang="en-US" sz="4400" dirty="0"/>
              <a:t>2</a:t>
            </a:r>
            <a:r>
              <a:rPr lang="en-US" sz="4400" baseline="30000" dirty="0"/>
              <a:t>nd</a:t>
            </a:r>
            <a:r>
              <a:rPr lang="en-US" sz="4400" dirty="0"/>
              <a:t> Place – Caroline Beam, Lassiter</a:t>
            </a:r>
            <a:br>
              <a:rPr lang="en-US" sz="4400" dirty="0"/>
            </a:br>
            <a:r>
              <a:rPr lang="en-US" sz="4400" dirty="0"/>
              <a:t>3</a:t>
            </a:r>
            <a:r>
              <a:rPr lang="en-US" sz="4400" baseline="30000" dirty="0"/>
              <a:t>rd</a:t>
            </a:r>
            <a:r>
              <a:rPr lang="en-US" sz="4400" dirty="0"/>
              <a:t> Place – Maddyson McElhenny, </a:t>
            </a:r>
            <a:r>
              <a:rPr lang="en-US" sz="4400" dirty="0" err="1"/>
              <a:t>Oologah</a:t>
            </a:r>
            <a:br>
              <a:rPr lang="en-US" dirty="0"/>
            </a:br>
            <a:endParaRPr lang="en-US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87A2E40B-A4EC-1D3D-30F4-9C076DEB82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5499" y="5109633"/>
            <a:ext cx="8994085" cy="2040254"/>
          </a:xfrm>
        </p:spPr>
        <p:txBody>
          <a:bodyPr/>
          <a:lstStyle/>
          <a:p>
            <a:r>
              <a:rPr lang="en-US" sz="6000" dirty="0"/>
              <a:t>Informative Speaking</a:t>
            </a:r>
            <a:endParaRPr lang="en-US" sz="6000" dirty="0">
              <a:latin typeface="Angsana New" panose="020B0502040204020203" pitchFamily="18" charset="-34"/>
              <a:cs typeface="Angsana New" panose="020B0502040204020203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90502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0A4A3A-87EF-78A9-30FF-142F75EC93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28BF3582-F790-8E2F-7677-4AC2C2941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891" y="612000"/>
            <a:ext cx="8994085" cy="4304400"/>
          </a:xfrm>
        </p:spPr>
        <p:txBody>
          <a:bodyPr/>
          <a:lstStyle/>
          <a:p>
            <a:r>
              <a:rPr lang="en-US" sz="4400" dirty="0"/>
              <a:t>1</a:t>
            </a:r>
            <a:r>
              <a:rPr lang="en-US" sz="4400" baseline="30000" dirty="0"/>
              <a:t>st</a:t>
            </a:r>
            <a:r>
              <a:rPr lang="en-US" sz="4400" dirty="0"/>
              <a:t> Place – Orion </a:t>
            </a:r>
            <a:r>
              <a:rPr lang="en-US" sz="4400" dirty="0" err="1"/>
              <a:t>Pawlisz</a:t>
            </a:r>
            <a:r>
              <a:rPr lang="en-US" sz="4400" dirty="0"/>
              <a:t>, Skiatook</a:t>
            </a:r>
            <a:br>
              <a:rPr lang="en-US" sz="4400" dirty="0"/>
            </a:br>
            <a:endParaRPr lang="en-US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BB3B0679-603C-40CC-8ADD-783F54F0EA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6000" dirty="0"/>
              <a:t>International </a:t>
            </a:r>
            <a:r>
              <a:rPr lang="en-US" sz="6000" dirty="0" err="1"/>
              <a:t>Extemp</a:t>
            </a:r>
            <a:endParaRPr lang="en-US" sz="6000" dirty="0">
              <a:latin typeface="Angsana New" panose="020B0502040204020203" pitchFamily="18" charset="-34"/>
              <a:cs typeface="Angsana New" panose="020B0502040204020203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643092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mployee of the Month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7C88A8"/>
      </a:accent1>
      <a:accent2>
        <a:srgbClr val="3A4D6D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ustom 1">
      <a:majorFont>
        <a:latin typeface="Garamond"/>
        <a:ea typeface=""/>
        <a:cs typeface=""/>
      </a:majorFont>
      <a:minorFont>
        <a:latin typeface="Candar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d446c944705a322646ffb80e727be07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6fadf727bc34ad5af881c59f13619dcb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AF5EE51-EE9C-434D-A7C5-5C96F00B1B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358C9AD-B464-4148-AFD6-47C66DF9A060}">
  <ds:schemaRefs>
    <ds:schemaRef ds:uri="71af3243-3dd4-4a8d-8c0d-dd76da1f02a5"/>
    <ds:schemaRef ds:uri="http://www.w3.org/XML/1998/namespace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16c05727-aa75-4e4a-9b5f-8a80a1165891"/>
    <ds:schemaRef ds:uri="http://schemas.microsoft.com/sharepoint/v3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9FCD3A1F-4D83-414E-9D9B-8E4C9E210C4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</TotalTime>
  <Words>796</Words>
  <Application>Microsoft Office PowerPoint</Application>
  <PresentationFormat>Custom</PresentationFormat>
  <Paragraphs>77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Angsana New</vt:lpstr>
      <vt:lpstr>Arial</vt:lpstr>
      <vt:lpstr>Calibri</vt:lpstr>
      <vt:lpstr>Freestyle Script</vt:lpstr>
      <vt:lpstr>Garamond</vt:lpstr>
      <vt:lpstr>Rastanty Cortez</vt:lpstr>
      <vt:lpstr>Office Theme</vt:lpstr>
      <vt:lpstr>JHS Online Awards</vt:lpstr>
      <vt:lpstr>Happy New Year and thank you so much to everyone who attended this 5th  tournament of our online series for 2025-2026. Students represented 31 schools from 14 states!</vt:lpstr>
      <vt:lpstr>NOVICE AWARDS</vt:lpstr>
      <vt:lpstr>1st Place – Catherine Daisey, South Oldham 2nd Place – Madison Ballard, South Oldham 3rd Place – Max Wolfe, Colorado </vt:lpstr>
      <vt:lpstr>1st Place – Brndwayn &amp; Morgan, Colorado </vt:lpstr>
      <vt:lpstr>1st Place – Pranav Kolluri, Lassiter 2nd Place – Maroska Sergius, Cosby  </vt:lpstr>
      <vt:lpstr>1st Place – Dakota Wilson, South Oldham 2nd Place – Anna Kim, Lassiter 3rd Place – Darsh Soin, Stanford </vt:lpstr>
      <vt:lpstr>1st Place – Brooklyn Jackson, Lassiter 2nd Place – Caroline Beam, Lassiter 3rd Place – Maddyson McElhenny, Oologah </vt:lpstr>
      <vt:lpstr>1st Place – Orion Pawlisz, Skiatook </vt:lpstr>
      <vt:lpstr>1st Place – Anna Kim, Lassiter 2nd Place – Dakota Wilson, South Oldham 3rd Place – Darcy Simon, Colorado </vt:lpstr>
      <vt:lpstr>1st Place – Lily Schwartzreich, Colorado </vt:lpstr>
      <vt:lpstr>1st Place – Natalie Scantlen, Veritas 2nd Place – Elizabeth Casady, Veritas</vt:lpstr>
      <vt:lpstr>1st Place– Kaysie Smith, Oologah 2nd Place – Max Martinez, Skiatook 3rd Place – Andrew Hatfield, Skiatook </vt:lpstr>
      <vt:lpstr>1st Place – Ammon Robinson, South Oldham  </vt:lpstr>
      <vt:lpstr>1st Place – Chloe Nelson, Oologah 2nd Place – Pierce Anderson, Cosby  </vt:lpstr>
      <vt:lpstr>1st Place –Pranav Kolluri, Lassiter </vt:lpstr>
      <vt:lpstr>1st Place – Darsh Soin, Stanford 2nd Place – Pranav Kolluri, Lassiter 3rd Place – Jingcheng Wang, YDRC </vt:lpstr>
      <vt:lpstr>VARSITY AWARDS</vt:lpstr>
      <vt:lpstr>1st Place – Kelsie Huff, Knott County 2nd Place – Braden Smith, Knott County</vt:lpstr>
      <vt:lpstr>1st Place – Alex Bacariza, Carlsbad 2nd Place – Caroline Drake, South Oldham 3rd Place – Stella Lewis, South Oldham </vt:lpstr>
      <vt:lpstr>1st Place – Emma Thurman, Jenks 2nd Place – Hannah Yang, Velasquez 3rd Place – Hannah Hills, Vashon </vt:lpstr>
      <vt:lpstr>1st Place – Shepard &amp; Hernandez Truong, Carlsbad 2nd Place – Drake &amp; Fackler, South Oldham 3rd Place – Otey &amp; Hermann, Avon</vt:lpstr>
      <vt:lpstr>1st Place – Sanvika Pasumarthy, Velasquez 2nd Place – Christopher Ramaley, North Catholic 3rd Place – Riya Kachare, Quarry Lane </vt:lpstr>
      <vt:lpstr>1st Place – Kelsie Huff, Knott County 2nd Place – Cathrine Daisey, South Oldham 3rd Place – Katie Bergseiker, Colorado</vt:lpstr>
      <vt:lpstr>1st Place – Kathleen Hong, Cornerstone 2nd Place – Arka Debray, Jenks 3rd Place – Grayson Oakleaf, East Mountain </vt:lpstr>
      <vt:lpstr>1st Place – Braden Smith, Knott County 2nd Place – Sophie Qin, Jenks 3rd Place – Catherine Daisey, South Oldham </vt:lpstr>
      <vt:lpstr>1st Place – Priscila Rousselin, Round Rock 2nd Place – Braden Refsland, Aberdeen Central 3rd Place – Elizabeth Gavieres, Lassiter </vt:lpstr>
      <vt:lpstr>1st Place – Emily Rock, Vashon 2nd Place – Alyssa Xiang, Jenks 3rd Place – Cing Nem, Jenks </vt:lpstr>
      <vt:lpstr>1st Place – Kelsie Huff, Knott County 2nd Place – Esther Niang, Jenks 3rd Place – Jordan Goodreau, Round Rock</vt:lpstr>
      <vt:lpstr>1st Place – Lane Locken, Oologah 2nd Place – Anna Pohl, North Catholic 3rd Place – Andrew Spalvieri, North Catholic</vt:lpstr>
      <vt:lpstr>1st Place – Charlotte Anderson, Carlsbad 2nd Place – Natalie Hong, Cornerstone 3rd Place – Kelsie Huff, Knott County</vt:lpstr>
      <vt:lpstr>1st Place – Jordan Goodreau, Round Rock 2nd Place – Thomas Baier, North Catholic 3rd Place – Lindsey Cunningham, Broken Arrow</vt:lpstr>
      <vt:lpstr>1st Place – Hailey Fackler, South Oldham 2nd Place – Reanna Frand, Hebrew Academy Five Towns Rock 3rd Place – Elizabeth Gavieres, Lassiter </vt:lpstr>
      <vt:lpstr>1st Place – Eric Jiang, Jenks 2nd Place – Ayat Nayyer, Broken Arrow 3rd Place – Kit Freeman, Colorado </vt:lpstr>
      <vt:lpstr>JHS Online Speech &amp; Debate January Tournament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Betty Stanton</cp:lastModifiedBy>
  <cp:revision>4</cp:revision>
  <dcterms:created xsi:type="dcterms:W3CDTF">2021-03-03T16:41:20Z</dcterms:created>
  <dcterms:modified xsi:type="dcterms:W3CDTF">2026-01-20T02:36:40Z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