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9"/>
  </p:notesMasterIdLst>
  <p:sldIdLst>
    <p:sldId id="256" r:id="rId5"/>
    <p:sldId id="295" r:id="rId6"/>
    <p:sldId id="362" r:id="rId7"/>
    <p:sldId id="368" r:id="rId8"/>
    <p:sldId id="369" r:id="rId9"/>
    <p:sldId id="406" r:id="rId10"/>
    <p:sldId id="417" r:id="rId11"/>
    <p:sldId id="410" r:id="rId12"/>
    <p:sldId id="418" r:id="rId13"/>
    <p:sldId id="373" r:id="rId14"/>
    <p:sldId id="375" r:id="rId15"/>
    <p:sldId id="407" r:id="rId16"/>
    <p:sldId id="377" r:id="rId17"/>
    <p:sldId id="419" r:id="rId18"/>
    <p:sldId id="415" r:id="rId19"/>
    <p:sldId id="420" r:id="rId20"/>
    <p:sldId id="380" r:id="rId21"/>
    <p:sldId id="381" r:id="rId22"/>
    <p:sldId id="412" r:id="rId23"/>
    <p:sldId id="383" r:id="rId24"/>
    <p:sldId id="405" r:id="rId25"/>
    <p:sldId id="409" r:id="rId26"/>
    <p:sldId id="363" r:id="rId27"/>
    <p:sldId id="421" r:id="rId28"/>
    <p:sldId id="386" r:id="rId29"/>
    <p:sldId id="387" r:id="rId30"/>
    <p:sldId id="388" r:id="rId31"/>
    <p:sldId id="422" r:id="rId32"/>
    <p:sldId id="413" r:id="rId33"/>
    <p:sldId id="416" r:id="rId34"/>
    <p:sldId id="391" r:id="rId35"/>
    <p:sldId id="392" r:id="rId36"/>
    <p:sldId id="393" r:id="rId37"/>
    <p:sldId id="394" r:id="rId38"/>
    <p:sldId id="378" r:id="rId39"/>
    <p:sldId id="396" r:id="rId40"/>
    <p:sldId id="397" r:id="rId41"/>
    <p:sldId id="398" r:id="rId42"/>
    <p:sldId id="399" r:id="rId43"/>
    <p:sldId id="414" r:id="rId44"/>
    <p:sldId id="401" r:id="rId45"/>
    <p:sldId id="402" r:id="rId46"/>
    <p:sldId id="403" r:id="rId47"/>
    <p:sldId id="310" r:id="rId48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8BB5F-7771-4268-A91E-A7876B15A5E8}" v="16" dt="2025-12-24T02:25:26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718"/>
  </p:normalViewPr>
  <p:slideViewPr>
    <p:cSldViewPr snapToGrid="0" snapToObjects="1">
      <p:cViewPr varScale="1">
        <p:scale>
          <a:sx n="94" d="100"/>
          <a:sy n="94" d="100"/>
        </p:scale>
        <p:origin x="2366" y="2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y Stanton" userId="95e9611ffc1c2c3a" providerId="LiveId" clId="{DB4C9A04-89F6-4C2D-9C1D-A3A48E34660E}"/>
    <pc:docChg chg="undo custSel addSld modSld">
      <pc:chgData name="Betty Stanton" userId="95e9611ffc1c2c3a" providerId="LiveId" clId="{DB4C9A04-89F6-4C2D-9C1D-A3A48E34660E}" dt="2025-12-24T02:53:24.099" v="2776" actId="20577"/>
      <pc:docMkLst>
        <pc:docMk/>
      </pc:docMkLst>
      <pc:sldChg chg="modSp">
        <pc:chgData name="Betty Stanton" userId="95e9611ffc1c2c3a" providerId="LiveId" clId="{DB4C9A04-89F6-4C2D-9C1D-A3A48E34660E}" dt="2025-12-24T01:40:40.711" v="7" actId="20577"/>
        <pc:sldMkLst>
          <pc:docMk/>
          <pc:sldMk cId="1456260340" sldId="256"/>
        </pc:sldMkLst>
        <pc:spChg chg="mod">
          <ac:chgData name="Betty Stanton" userId="95e9611ffc1c2c3a" providerId="LiveId" clId="{DB4C9A04-89F6-4C2D-9C1D-A3A48E34660E}" dt="2025-12-24T01:40:40.711" v="7" actId="20577"/>
          <ac:spMkLst>
            <pc:docMk/>
            <pc:sldMk cId="1456260340" sldId="256"/>
            <ac:spMk id="3" creationId="{942AA114-6078-346E-1F5F-520CADF82B7D}"/>
          </ac:spMkLst>
        </pc:spChg>
      </pc:sldChg>
      <pc:sldChg chg="modSp mod">
        <pc:chgData name="Betty Stanton" userId="95e9611ffc1c2c3a" providerId="LiveId" clId="{DB4C9A04-89F6-4C2D-9C1D-A3A48E34660E}" dt="2025-12-24T01:42:48.052" v="157" actId="20577"/>
        <pc:sldMkLst>
          <pc:docMk/>
          <pc:sldMk cId="3302537580" sldId="295"/>
        </pc:sldMkLst>
        <pc:spChg chg="mod">
          <ac:chgData name="Betty Stanton" userId="95e9611ffc1c2c3a" providerId="LiveId" clId="{DB4C9A04-89F6-4C2D-9C1D-A3A48E34660E}" dt="2025-12-24T01:42:48.052" v="157" actId="20577"/>
          <ac:spMkLst>
            <pc:docMk/>
            <pc:sldMk cId="3302537580" sldId="295"/>
            <ac:spMk id="2" creationId="{84BF805C-A5C9-50EB-0515-C3DCC267702D}"/>
          </ac:spMkLst>
        </pc:spChg>
        <pc:spChg chg="mod">
          <ac:chgData name="Betty Stanton" userId="95e9611ffc1c2c3a" providerId="LiveId" clId="{DB4C9A04-89F6-4C2D-9C1D-A3A48E34660E}" dt="2025-12-24T01:41:37.114" v="154" actId="20577"/>
          <ac:spMkLst>
            <pc:docMk/>
            <pc:sldMk cId="3302537580" sldId="295"/>
            <ac:spMk id="3" creationId="{EBA49C7A-3335-5E1D-31E3-41E14D5665AB}"/>
          </ac:spMkLst>
        </pc:spChg>
      </pc:sldChg>
      <pc:sldChg chg="modSp mod">
        <pc:chgData name="Betty Stanton" userId="95e9611ffc1c2c3a" providerId="LiveId" clId="{DB4C9A04-89F6-4C2D-9C1D-A3A48E34660E}" dt="2025-12-24T02:53:24.099" v="2776" actId="20577"/>
        <pc:sldMkLst>
          <pc:docMk/>
          <pc:sldMk cId="1314085223" sldId="310"/>
        </pc:sldMkLst>
        <pc:spChg chg="mod">
          <ac:chgData name="Betty Stanton" userId="95e9611ffc1c2c3a" providerId="LiveId" clId="{DB4C9A04-89F6-4C2D-9C1D-A3A48E34660E}" dt="2025-12-24T02:53:24.099" v="2776" actId="20577"/>
          <ac:spMkLst>
            <pc:docMk/>
            <pc:sldMk cId="1314085223" sldId="310"/>
            <ac:spMk id="5" creationId="{2AC801C3-155B-7A42-BE44-11E845F5683C}"/>
          </ac:spMkLst>
        </pc:spChg>
        <pc:spChg chg="mod">
          <ac:chgData name="Betty Stanton" userId="95e9611ffc1c2c3a" providerId="LiveId" clId="{DB4C9A04-89F6-4C2D-9C1D-A3A48E34660E}" dt="2025-12-24T02:53:17.019" v="2768" actId="20577"/>
          <ac:spMkLst>
            <pc:docMk/>
            <pc:sldMk cId="1314085223" sldId="310"/>
            <ac:spMk id="8" creationId="{13C7A475-9171-434D-813D-2E376EFD7C59}"/>
          </ac:spMkLst>
        </pc:spChg>
      </pc:sldChg>
      <pc:sldChg chg="modSp mod">
        <pc:chgData name="Betty Stanton" userId="95e9611ffc1c2c3a" providerId="LiveId" clId="{DB4C9A04-89F6-4C2D-9C1D-A3A48E34660E}" dt="2025-12-24T01:44:23.625" v="238" actId="20577"/>
        <pc:sldMkLst>
          <pc:docMk/>
          <pc:sldMk cId="1199457798" sldId="368"/>
        </pc:sldMkLst>
        <pc:spChg chg="mod">
          <ac:chgData name="Betty Stanton" userId="95e9611ffc1c2c3a" providerId="LiveId" clId="{DB4C9A04-89F6-4C2D-9C1D-A3A48E34660E}" dt="2025-12-24T01:44:23.625" v="238" actId="20577"/>
          <ac:spMkLst>
            <pc:docMk/>
            <pc:sldMk cId="1199457798" sldId="368"/>
            <ac:spMk id="11" creationId="{272FB412-7652-041F-DAB3-79EA38C546BF}"/>
          </ac:spMkLst>
        </pc:spChg>
      </pc:sldChg>
      <pc:sldChg chg="modSp mod">
        <pc:chgData name="Betty Stanton" userId="95e9611ffc1c2c3a" providerId="LiveId" clId="{DB4C9A04-89F6-4C2D-9C1D-A3A48E34660E}" dt="2025-12-24T01:45:01.582" v="323" actId="20577"/>
        <pc:sldMkLst>
          <pc:docMk/>
          <pc:sldMk cId="2248176465" sldId="369"/>
        </pc:sldMkLst>
        <pc:spChg chg="mod">
          <ac:chgData name="Betty Stanton" userId="95e9611ffc1c2c3a" providerId="LiveId" clId="{DB4C9A04-89F6-4C2D-9C1D-A3A48E34660E}" dt="2025-12-24T01:45:01.582" v="323" actId="20577"/>
          <ac:spMkLst>
            <pc:docMk/>
            <pc:sldMk cId="2248176465" sldId="369"/>
            <ac:spMk id="11" creationId="{209044A1-1F2E-6AEF-C5A9-11FEB65C4B45}"/>
          </ac:spMkLst>
        </pc:spChg>
      </pc:sldChg>
      <pc:sldChg chg="modSp mod">
        <pc:chgData name="Betty Stanton" userId="95e9611ffc1c2c3a" providerId="LiveId" clId="{DB4C9A04-89F6-4C2D-9C1D-A3A48E34660E}" dt="2025-12-24T01:46:53.662" v="562" actId="20577"/>
        <pc:sldMkLst>
          <pc:docMk/>
          <pc:sldMk cId="4182442995" sldId="373"/>
        </pc:sldMkLst>
        <pc:spChg chg="mod">
          <ac:chgData name="Betty Stanton" userId="95e9611ffc1c2c3a" providerId="LiveId" clId="{DB4C9A04-89F6-4C2D-9C1D-A3A48E34660E}" dt="2025-12-24T01:46:53.662" v="562" actId="20577"/>
          <ac:spMkLst>
            <pc:docMk/>
            <pc:sldMk cId="4182442995" sldId="373"/>
            <ac:spMk id="11" creationId="{1A90CD0A-7098-BEF7-30B2-CF5D0E4CFEF4}"/>
          </ac:spMkLst>
        </pc:spChg>
      </pc:sldChg>
      <pc:sldChg chg="modSp mod">
        <pc:chgData name="Betty Stanton" userId="95e9611ffc1c2c3a" providerId="LiveId" clId="{DB4C9A04-89F6-4C2D-9C1D-A3A48E34660E}" dt="2025-12-24T01:47:25.360" v="633" actId="20577"/>
        <pc:sldMkLst>
          <pc:docMk/>
          <pc:sldMk cId="537723620" sldId="375"/>
        </pc:sldMkLst>
        <pc:spChg chg="mod">
          <ac:chgData name="Betty Stanton" userId="95e9611ffc1c2c3a" providerId="LiveId" clId="{DB4C9A04-89F6-4C2D-9C1D-A3A48E34660E}" dt="2025-12-24T01:47:25.360" v="633" actId="20577"/>
          <ac:spMkLst>
            <pc:docMk/>
            <pc:sldMk cId="537723620" sldId="375"/>
            <ac:spMk id="11" creationId="{792E5016-D028-B20B-2C5E-BE121C81A64F}"/>
          </ac:spMkLst>
        </pc:spChg>
      </pc:sldChg>
      <pc:sldChg chg="modSp mod">
        <pc:chgData name="Betty Stanton" userId="95e9611ffc1c2c3a" providerId="LiveId" clId="{DB4C9A04-89F6-4C2D-9C1D-A3A48E34660E}" dt="2025-12-24T01:48:37.031" v="796" actId="20577"/>
        <pc:sldMkLst>
          <pc:docMk/>
          <pc:sldMk cId="2064309260" sldId="377"/>
        </pc:sldMkLst>
        <pc:spChg chg="mod">
          <ac:chgData name="Betty Stanton" userId="95e9611ffc1c2c3a" providerId="LiveId" clId="{DB4C9A04-89F6-4C2D-9C1D-A3A48E34660E}" dt="2025-12-24T01:48:37.031" v="796" actId="20577"/>
          <ac:spMkLst>
            <pc:docMk/>
            <pc:sldMk cId="2064309260" sldId="377"/>
            <ac:spMk id="11" creationId="{28BF3582-F790-8E2F-7677-4AC2C29416EB}"/>
          </ac:spMkLst>
        </pc:spChg>
      </pc:sldChg>
      <pc:sldChg chg="modSp mod">
        <pc:chgData name="Betty Stanton" userId="95e9611ffc1c2c3a" providerId="LiveId" clId="{DB4C9A04-89F6-4C2D-9C1D-A3A48E34660E}" dt="2025-12-24T02:48:50.106" v="2235" actId="20577"/>
        <pc:sldMkLst>
          <pc:docMk/>
          <pc:sldMk cId="3711654678" sldId="378"/>
        </pc:sldMkLst>
        <pc:spChg chg="mod">
          <ac:chgData name="Betty Stanton" userId="95e9611ffc1c2c3a" providerId="LiveId" clId="{DB4C9A04-89F6-4C2D-9C1D-A3A48E34660E}" dt="2025-12-24T02:48:50.106" v="2235" actId="20577"/>
          <ac:spMkLst>
            <pc:docMk/>
            <pc:sldMk cId="3711654678" sldId="378"/>
            <ac:spMk id="11" creationId="{F3836B7F-CBCC-D749-476F-894C36B01B24}"/>
          </ac:spMkLst>
        </pc:spChg>
      </pc:sldChg>
      <pc:sldChg chg="modSp mod">
        <pc:chgData name="Betty Stanton" userId="95e9611ffc1c2c3a" providerId="LiveId" clId="{DB4C9A04-89F6-4C2D-9C1D-A3A48E34660E}" dt="2025-12-24T01:58:59.113" v="1054" actId="20577"/>
        <pc:sldMkLst>
          <pc:docMk/>
          <pc:sldMk cId="3625532487" sldId="380"/>
        </pc:sldMkLst>
        <pc:spChg chg="mod">
          <ac:chgData name="Betty Stanton" userId="95e9611ffc1c2c3a" providerId="LiveId" clId="{DB4C9A04-89F6-4C2D-9C1D-A3A48E34660E}" dt="2025-12-24T01:58:59.113" v="1054" actId="20577"/>
          <ac:spMkLst>
            <pc:docMk/>
            <pc:sldMk cId="3625532487" sldId="380"/>
            <ac:spMk id="11" creationId="{BDFC66A7-849D-D11C-7407-A802ACE0B62A}"/>
          </ac:spMkLst>
        </pc:spChg>
      </pc:sldChg>
      <pc:sldChg chg="modSp mod">
        <pc:chgData name="Betty Stanton" userId="95e9611ffc1c2c3a" providerId="LiveId" clId="{DB4C9A04-89F6-4C2D-9C1D-A3A48E34660E}" dt="2025-12-24T01:59:38.615" v="1137" actId="20577"/>
        <pc:sldMkLst>
          <pc:docMk/>
          <pc:sldMk cId="2493950087" sldId="381"/>
        </pc:sldMkLst>
        <pc:spChg chg="mod">
          <ac:chgData name="Betty Stanton" userId="95e9611ffc1c2c3a" providerId="LiveId" clId="{DB4C9A04-89F6-4C2D-9C1D-A3A48E34660E}" dt="2025-12-24T01:59:38.615" v="1137" actId="20577"/>
          <ac:spMkLst>
            <pc:docMk/>
            <pc:sldMk cId="2493950087" sldId="381"/>
            <ac:spMk id="11" creationId="{B05F70DD-AE67-21B4-88D3-5DE1CF57D71E}"/>
          </ac:spMkLst>
        </pc:spChg>
      </pc:sldChg>
      <pc:sldChg chg="modSp mod">
        <pc:chgData name="Betty Stanton" userId="95e9611ffc1c2c3a" providerId="LiveId" clId="{DB4C9A04-89F6-4C2D-9C1D-A3A48E34660E}" dt="2025-12-24T02:00:29.778" v="1242" actId="20577"/>
        <pc:sldMkLst>
          <pc:docMk/>
          <pc:sldMk cId="1848810552" sldId="383"/>
        </pc:sldMkLst>
        <pc:spChg chg="mod">
          <ac:chgData name="Betty Stanton" userId="95e9611ffc1c2c3a" providerId="LiveId" clId="{DB4C9A04-89F6-4C2D-9C1D-A3A48E34660E}" dt="2025-12-24T02:00:29.778" v="1242" actId="20577"/>
          <ac:spMkLst>
            <pc:docMk/>
            <pc:sldMk cId="1848810552" sldId="383"/>
            <ac:spMk id="11" creationId="{E7C24BE2-407F-0EBE-EDA0-CFF0FC7C1384}"/>
          </ac:spMkLst>
        </pc:spChg>
      </pc:sldChg>
      <pc:sldChg chg="modSp mod">
        <pc:chgData name="Betty Stanton" userId="95e9611ffc1c2c3a" providerId="LiveId" clId="{DB4C9A04-89F6-4C2D-9C1D-A3A48E34660E}" dt="2025-12-24T02:02:37.637" v="1549" actId="20577"/>
        <pc:sldMkLst>
          <pc:docMk/>
          <pc:sldMk cId="150572394" sldId="386"/>
        </pc:sldMkLst>
        <pc:spChg chg="mod">
          <ac:chgData name="Betty Stanton" userId="95e9611ffc1c2c3a" providerId="LiveId" clId="{DB4C9A04-89F6-4C2D-9C1D-A3A48E34660E}" dt="2025-12-24T02:02:37.637" v="1549" actId="20577"/>
          <ac:spMkLst>
            <pc:docMk/>
            <pc:sldMk cId="150572394" sldId="386"/>
            <ac:spMk id="11" creationId="{73AA6098-A862-C152-B105-A3E9E7AB6276}"/>
          </ac:spMkLst>
        </pc:spChg>
      </pc:sldChg>
      <pc:sldChg chg="modSp mod">
        <pc:chgData name="Betty Stanton" userId="95e9611ffc1c2c3a" providerId="LiveId" clId="{DB4C9A04-89F6-4C2D-9C1D-A3A48E34660E}" dt="2025-12-24T02:24:18.788" v="1613" actId="20577"/>
        <pc:sldMkLst>
          <pc:docMk/>
          <pc:sldMk cId="2144570577" sldId="387"/>
        </pc:sldMkLst>
        <pc:spChg chg="mod">
          <ac:chgData name="Betty Stanton" userId="95e9611ffc1c2c3a" providerId="LiveId" clId="{DB4C9A04-89F6-4C2D-9C1D-A3A48E34660E}" dt="2025-12-24T02:24:18.788" v="1613" actId="20577"/>
          <ac:spMkLst>
            <pc:docMk/>
            <pc:sldMk cId="2144570577" sldId="387"/>
            <ac:spMk id="11" creationId="{F5A9952F-D5F3-AB39-D419-BB42D29831A8}"/>
          </ac:spMkLst>
        </pc:spChg>
      </pc:sldChg>
      <pc:sldChg chg="addSp delSp modSp mod">
        <pc:chgData name="Betty Stanton" userId="95e9611ffc1c2c3a" providerId="LiveId" clId="{DB4C9A04-89F6-4C2D-9C1D-A3A48E34660E}" dt="2025-12-24T02:25:21.539" v="1692" actId="22"/>
        <pc:sldMkLst>
          <pc:docMk/>
          <pc:sldMk cId="2458993933" sldId="388"/>
        </pc:sldMkLst>
        <pc:spChg chg="add del">
          <ac:chgData name="Betty Stanton" userId="95e9611ffc1c2c3a" providerId="LiveId" clId="{DB4C9A04-89F6-4C2D-9C1D-A3A48E34660E}" dt="2025-12-24T02:25:21.539" v="1692" actId="22"/>
          <ac:spMkLst>
            <pc:docMk/>
            <pc:sldMk cId="2458993933" sldId="388"/>
            <ac:spMk id="3" creationId="{F06EE798-8A5E-967A-5785-7BCC61CE00B3}"/>
          </ac:spMkLst>
        </pc:spChg>
        <pc:spChg chg="mod">
          <ac:chgData name="Betty Stanton" userId="95e9611ffc1c2c3a" providerId="LiveId" clId="{DB4C9A04-89F6-4C2D-9C1D-A3A48E34660E}" dt="2025-12-24T02:25:00.477" v="1690" actId="20577"/>
          <ac:spMkLst>
            <pc:docMk/>
            <pc:sldMk cId="2458993933" sldId="388"/>
            <ac:spMk id="11" creationId="{31172BD2-6B56-B554-683F-5F3F033F10F6}"/>
          </ac:spMkLst>
        </pc:spChg>
      </pc:sldChg>
      <pc:sldChg chg="modSp mod">
        <pc:chgData name="Betty Stanton" userId="95e9611ffc1c2c3a" providerId="LiveId" clId="{DB4C9A04-89F6-4C2D-9C1D-A3A48E34660E}" dt="2025-12-24T02:46:21.647" v="1911" actId="20577"/>
        <pc:sldMkLst>
          <pc:docMk/>
          <pc:sldMk cId="3073229615" sldId="391"/>
        </pc:sldMkLst>
        <pc:spChg chg="mod">
          <ac:chgData name="Betty Stanton" userId="95e9611ffc1c2c3a" providerId="LiveId" clId="{DB4C9A04-89F6-4C2D-9C1D-A3A48E34660E}" dt="2025-12-24T02:46:21.647" v="1911" actId="20577"/>
          <ac:spMkLst>
            <pc:docMk/>
            <pc:sldMk cId="3073229615" sldId="391"/>
            <ac:spMk id="11" creationId="{AB5B26D7-095E-1E17-D3EA-A12E0741653D}"/>
          </ac:spMkLst>
        </pc:spChg>
      </pc:sldChg>
      <pc:sldChg chg="modSp mod">
        <pc:chgData name="Betty Stanton" userId="95e9611ffc1c2c3a" providerId="LiveId" clId="{DB4C9A04-89F6-4C2D-9C1D-A3A48E34660E}" dt="2025-12-24T02:47:10.530" v="2005" actId="20577"/>
        <pc:sldMkLst>
          <pc:docMk/>
          <pc:sldMk cId="601286965" sldId="392"/>
        </pc:sldMkLst>
        <pc:spChg chg="mod">
          <ac:chgData name="Betty Stanton" userId="95e9611ffc1c2c3a" providerId="LiveId" clId="{DB4C9A04-89F6-4C2D-9C1D-A3A48E34660E}" dt="2025-12-24T02:47:10.530" v="2005" actId="20577"/>
          <ac:spMkLst>
            <pc:docMk/>
            <pc:sldMk cId="601286965" sldId="392"/>
            <ac:spMk id="11" creationId="{2F32E93E-9349-3AE3-DBD1-91510EF92E4B}"/>
          </ac:spMkLst>
        </pc:spChg>
      </pc:sldChg>
      <pc:sldChg chg="modSp mod">
        <pc:chgData name="Betty Stanton" userId="95e9611ffc1c2c3a" providerId="LiveId" clId="{DB4C9A04-89F6-4C2D-9C1D-A3A48E34660E}" dt="2025-12-24T02:47:35.389" v="2046" actId="20577"/>
        <pc:sldMkLst>
          <pc:docMk/>
          <pc:sldMk cId="2493697433" sldId="393"/>
        </pc:sldMkLst>
        <pc:spChg chg="mod">
          <ac:chgData name="Betty Stanton" userId="95e9611ffc1c2c3a" providerId="LiveId" clId="{DB4C9A04-89F6-4C2D-9C1D-A3A48E34660E}" dt="2025-12-24T02:47:35.389" v="2046" actId="20577"/>
          <ac:spMkLst>
            <pc:docMk/>
            <pc:sldMk cId="2493697433" sldId="393"/>
            <ac:spMk id="11" creationId="{C538A662-F2F2-A1C4-939A-B09A7A178CB8}"/>
          </ac:spMkLst>
        </pc:spChg>
      </pc:sldChg>
      <pc:sldChg chg="modSp mod">
        <pc:chgData name="Betty Stanton" userId="95e9611ffc1c2c3a" providerId="LiveId" clId="{DB4C9A04-89F6-4C2D-9C1D-A3A48E34660E}" dt="2025-12-24T02:48:32.605" v="2197" actId="20577"/>
        <pc:sldMkLst>
          <pc:docMk/>
          <pc:sldMk cId="3670826520" sldId="394"/>
        </pc:sldMkLst>
        <pc:spChg chg="mod">
          <ac:chgData name="Betty Stanton" userId="95e9611ffc1c2c3a" providerId="LiveId" clId="{DB4C9A04-89F6-4C2D-9C1D-A3A48E34660E}" dt="2025-12-24T02:48:32.605" v="2197" actId="20577"/>
          <ac:spMkLst>
            <pc:docMk/>
            <pc:sldMk cId="3670826520" sldId="394"/>
            <ac:spMk id="11" creationId="{D878A8FD-7A64-562D-7B54-5C20E037F5DB}"/>
          </ac:spMkLst>
        </pc:spChg>
      </pc:sldChg>
      <pc:sldChg chg="modSp mod">
        <pc:chgData name="Betty Stanton" userId="95e9611ffc1c2c3a" providerId="LiveId" clId="{DB4C9A04-89F6-4C2D-9C1D-A3A48E34660E}" dt="2025-12-24T02:49:30.135" v="2326" actId="20577"/>
        <pc:sldMkLst>
          <pc:docMk/>
          <pc:sldMk cId="2278784505" sldId="396"/>
        </pc:sldMkLst>
        <pc:spChg chg="mod">
          <ac:chgData name="Betty Stanton" userId="95e9611ffc1c2c3a" providerId="LiveId" clId="{DB4C9A04-89F6-4C2D-9C1D-A3A48E34660E}" dt="2025-12-24T02:49:30.135" v="2326" actId="20577"/>
          <ac:spMkLst>
            <pc:docMk/>
            <pc:sldMk cId="2278784505" sldId="396"/>
            <ac:spMk id="11" creationId="{8D3F7143-3E89-6157-527A-BC923413FEC2}"/>
          </ac:spMkLst>
        </pc:spChg>
      </pc:sldChg>
      <pc:sldChg chg="modSp mod">
        <pc:chgData name="Betty Stanton" userId="95e9611ffc1c2c3a" providerId="LiveId" clId="{DB4C9A04-89F6-4C2D-9C1D-A3A48E34660E}" dt="2025-12-24T02:49:53.909" v="2385" actId="20577"/>
        <pc:sldMkLst>
          <pc:docMk/>
          <pc:sldMk cId="2574682357" sldId="397"/>
        </pc:sldMkLst>
        <pc:spChg chg="mod">
          <ac:chgData name="Betty Stanton" userId="95e9611ffc1c2c3a" providerId="LiveId" clId="{DB4C9A04-89F6-4C2D-9C1D-A3A48E34660E}" dt="2025-12-24T02:49:53.909" v="2385" actId="20577"/>
          <ac:spMkLst>
            <pc:docMk/>
            <pc:sldMk cId="2574682357" sldId="397"/>
            <ac:spMk id="11" creationId="{892416DF-8265-F8F3-CFE2-97517454B99B}"/>
          </ac:spMkLst>
        </pc:spChg>
      </pc:sldChg>
      <pc:sldChg chg="modSp mod">
        <pc:chgData name="Betty Stanton" userId="95e9611ffc1c2c3a" providerId="LiveId" clId="{DB4C9A04-89F6-4C2D-9C1D-A3A48E34660E}" dt="2025-12-24T02:50:13.100" v="2420" actId="20577"/>
        <pc:sldMkLst>
          <pc:docMk/>
          <pc:sldMk cId="3016507279" sldId="398"/>
        </pc:sldMkLst>
        <pc:spChg chg="mod">
          <ac:chgData name="Betty Stanton" userId="95e9611ffc1c2c3a" providerId="LiveId" clId="{DB4C9A04-89F6-4C2D-9C1D-A3A48E34660E}" dt="2025-12-24T02:50:13.100" v="2420" actId="20577"/>
          <ac:spMkLst>
            <pc:docMk/>
            <pc:sldMk cId="3016507279" sldId="398"/>
            <ac:spMk id="11" creationId="{060269A9-52F2-5EBE-CC23-3D1846E135E7}"/>
          </ac:spMkLst>
        </pc:spChg>
      </pc:sldChg>
      <pc:sldChg chg="modSp mod">
        <pc:chgData name="Betty Stanton" userId="95e9611ffc1c2c3a" providerId="LiveId" clId="{DB4C9A04-89F6-4C2D-9C1D-A3A48E34660E}" dt="2025-12-24T02:51:02.467" v="2498" actId="20577"/>
        <pc:sldMkLst>
          <pc:docMk/>
          <pc:sldMk cId="2879369559" sldId="399"/>
        </pc:sldMkLst>
        <pc:spChg chg="mod">
          <ac:chgData name="Betty Stanton" userId="95e9611ffc1c2c3a" providerId="LiveId" clId="{DB4C9A04-89F6-4C2D-9C1D-A3A48E34660E}" dt="2025-12-24T02:51:02.467" v="2498" actId="20577"/>
          <ac:spMkLst>
            <pc:docMk/>
            <pc:sldMk cId="2879369559" sldId="399"/>
            <ac:spMk id="11" creationId="{94FB1485-2291-64CC-02C7-373FA7FFC1AB}"/>
          </ac:spMkLst>
        </pc:spChg>
      </pc:sldChg>
      <pc:sldChg chg="modSp mod">
        <pc:chgData name="Betty Stanton" userId="95e9611ffc1c2c3a" providerId="LiveId" clId="{DB4C9A04-89F6-4C2D-9C1D-A3A48E34660E}" dt="2025-12-24T02:51:48.919" v="2588" actId="20577"/>
        <pc:sldMkLst>
          <pc:docMk/>
          <pc:sldMk cId="3395318008" sldId="401"/>
        </pc:sldMkLst>
        <pc:spChg chg="mod">
          <ac:chgData name="Betty Stanton" userId="95e9611ffc1c2c3a" providerId="LiveId" clId="{DB4C9A04-89F6-4C2D-9C1D-A3A48E34660E}" dt="2025-12-24T02:51:48.919" v="2588" actId="20577"/>
          <ac:spMkLst>
            <pc:docMk/>
            <pc:sldMk cId="3395318008" sldId="401"/>
            <ac:spMk id="11" creationId="{80EBEE4B-0B7B-9310-F8A0-1277C769D9A7}"/>
          </ac:spMkLst>
        </pc:spChg>
      </pc:sldChg>
      <pc:sldChg chg="modSp mod">
        <pc:chgData name="Betty Stanton" userId="95e9611ffc1c2c3a" providerId="LiveId" clId="{DB4C9A04-89F6-4C2D-9C1D-A3A48E34660E}" dt="2025-12-24T02:52:22.109" v="2666" actId="20577"/>
        <pc:sldMkLst>
          <pc:docMk/>
          <pc:sldMk cId="3924127340" sldId="402"/>
        </pc:sldMkLst>
        <pc:spChg chg="mod">
          <ac:chgData name="Betty Stanton" userId="95e9611ffc1c2c3a" providerId="LiveId" clId="{DB4C9A04-89F6-4C2D-9C1D-A3A48E34660E}" dt="2025-12-24T02:52:22.109" v="2666" actId="20577"/>
          <ac:spMkLst>
            <pc:docMk/>
            <pc:sldMk cId="3924127340" sldId="402"/>
            <ac:spMk id="11" creationId="{C865FC03-5730-F9D9-A612-3FB363E47CF4}"/>
          </ac:spMkLst>
        </pc:spChg>
      </pc:sldChg>
      <pc:sldChg chg="modSp mod">
        <pc:chgData name="Betty Stanton" userId="95e9611ffc1c2c3a" providerId="LiveId" clId="{DB4C9A04-89F6-4C2D-9C1D-A3A48E34660E}" dt="2025-12-24T02:52:59.692" v="2741" actId="20577"/>
        <pc:sldMkLst>
          <pc:docMk/>
          <pc:sldMk cId="137272206" sldId="403"/>
        </pc:sldMkLst>
        <pc:spChg chg="mod">
          <ac:chgData name="Betty Stanton" userId="95e9611ffc1c2c3a" providerId="LiveId" clId="{DB4C9A04-89F6-4C2D-9C1D-A3A48E34660E}" dt="2025-12-24T02:52:59.692" v="2741" actId="20577"/>
          <ac:spMkLst>
            <pc:docMk/>
            <pc:sldMk cId="137272206" sldId="403"/>
            <ac:spMk id="11" creationId="{9D8E6E9E-A195-E79F-13A6-C12385443F02}"/>
          </ac:spMkLst>
        </pc:spChg>
      </pc:sldChg>
      <pc:sldChg chg="modSp mod">
        <pc:chgData name="Betty Stanton" userId="95e9611ffc1c2c3a" providerId="LiveId" clId="{DB4C9A04-89F6-4C2D-9C1D-A3A48E34660E}" dt="2025-12-24T02:00:50.148" v="1314" actId="20577"/>
        <pc:sldMkLst>
          <pc:docMk/>
          <pc:sldMk cId="1894481282" sldId="405"/>
        </pc:sldMkLst>
        <pc:spChg chg="mod">
          <ac:chgData name="Betty Stanton" userId="95e9611ffc1c2c3a" providerId="LiveId" clId="{DB4C9A04-89F6-4C2D-9C1D-A3A48E34660E}" dt="2025-12-24T02:00:50.148" v="1314" actId="20577"/>
          <ac:spMkLst>
            <pc:docMk/>
            <pc:sldMk cId="1894481282" sldId="405"/>
            <ac:spMk id="11" creationId="{F445CB22-8CC7-8884-77AA-53C71E5B5EEB}"/>
          </ac:spMkLst>
        </pc:spChg>
      </pc:sldChg>
      <pc:sldChg chg="modSp mod">
        <pc:chgData name="Betty Stanton" userId="95e9611ffc1c2c3a" providerId="LiveId" clId="{DB4C9A04-89F6-4C2D-9C1D-A3A48E34660E}" dt="2025-12-24T01:45:12.458" v="348" actId="20577"/>
        <pc:sldMkLst>
          <pc:docMk/>
          <pc:sldMk cId="2204440322" sldId="406"/>
        </pc:sldMkLst>
        <pc:spChg chg="mod">
          <ac:chgData name="Betty Stanton" userId="95e9611ffc1c2c3a" providerId="LiveId" clId="{DB4C9A04-89F6-4C2D-9C1D-A3A48E34660E}" dt="2025-12-24T01:45:12.458" v="348" actId="20577"/>
          <ac:spMkLst>
            <pc:docMk/>
            <pc:sldMk cId="2204440322" sldId="406"/>
            <ac:spMk id="11" creationId="{C6C0D33F-7038-8B65-8B44-576896FFFE33}"/>
          </ac:spMkLst>
        </pc:spChg>
      </pc:sldChg>
      <pc:sldChg chg="modSp mod">
        <pc:chgData name="Betty Stanton" userId="95e9611ffc1c2c3a" providerId="LiveId" clId="{DB4C9A04-89F6-4C2D-9C1D-A3A48E34660E}" dt="2025-12-24T01:48:13.589" v="727" actId="20577"/>
        <pc:sldMkLst>
          <pc:docMk/>
          <pc:sldMk cId="2790502175" sldId="407"/>
        </pc:sldMkLst>
        <pc:spChg chg="mod">
          <ac:chgData name="Betty Stanton" userId="95e9611ffc1c2c3a" providerId="LiveId" clId="{DB4C9A04-89F6-4C2D-9C1D-A3A48E34660E}" dt="2025-12-24T01:48:13.589" v="727" actId="20577"/>
          <ac:spMkLst>
            <pc:docMk/>
            <pc:sldMk cId="2790502175" sldId="407"/>
            <ac:spMk id="11" creationId="{2200E142-D392-C048-9E27-9775E0F52C77}"/>
          </ac:spMkLst>
        </pc:spChg>
      </pc:sldChg>
      <pc:sldChg chg="modSp mod">
        <pc:chgData name="Betty Stanton" userId="95e9611ffc1c2c3a" providerId="LiveId" clId="{DB4C9A04-89F6-4C2D-9C1D-A3A48E34660E}" dt="2025-12-24T02:01:19.193" v="1375" actId="20577"/>
        <pc:sldMkLst>
          <pc:docMk/>
          <pc:sldMk cId="2203477098" sldId="409"/>
        </pc:sldMkLst>
        <pc:spChg chg="mod">
          <ac:chgData name="Betty Stanton" userId="95e9611ffc1c2c3a" providerId="LiveId" clId="{DB4C9A04-89F6-4C2D-9C1D-A3A48E34660E}" dt="2025-12-24T02:01:19.193" v="1375" actId="20577"/>
          <ac:spMkLst>
            <pc:docMk/>
            <pc:sldMk cId="2203477098" sldId="409"/>
            <ac:spMk id="11" creationId="{CC8BAD27-2C90-7E20-B802-BE0A304406E5}"/>
          </ac:spMkLst>
        </pc:spChg>
      </pc:sldChg>
      <pc:sldChg chg="modSp mod">
        <pc:chgData name="Betty Stanton" userId="95e9611ffc1c2c3a" providerId="LiveId" clId="{DB4C9A04-89F6-4C2D-9C1D-A3A48E34660E}" dt="2025-12-24T01:45:59.529" v="449" actId="20577"/>
        <pc:sldMkLst>
          <pc:docMk/>
          <pc:sldMk cId="1359029614" sldId="410"/>
        </pc:sldMkLst>
        <pc:spChg chg="mod">
          <ac:chgData name="Betty Stanton" userId="95e9611ffc1c2c3a" providerId="LiveId" clId="{DB4C9A04-89F6-4C2D-9C1D-A3A48E34660E}" dt="2025-12-24T01:45:59.529" v="449" actId="20577"/>
          <ac:spMkLst>
            <pc:docMk/>
            <pc:sldMk cId="1359029614" sldId="410"/>
            <ac:spMk id="11" creationId="{EC784421-9263-6A54-B344-9079306F3273}"/>
          </ac:spMkLst>
        </pc:spChg>
      </pc:sldChg>
      <pc:sldChg chg="modSp mod">
        <pc:chgData name="Betty Stanton" userId="95e9611ffc1c2c3a" providerId="LiveId" clId="{DB4C9A04-89F6-4C2D-9C1D-A3A48E34660E}" dt="2025-12-24T01:59:51.163" v="1160" actId="20577"/>
        <pc:sldMkLst>
          <pc:docMk/>
          <pc:sldMk cId="1482198426" sldId="412"/>
        </pc:sldMkLst>
        <pc:spChg chg="mod">
          <ac:chgData name="Betty Stanton" userId="95e9611ffc1c2c3a" providerId="LiveId" clId="{DB4C9A04-89F6-4C2D-9C1D-A3A48E34660E}" dt="2025-12-24T01:59:51.163" v="1160" actId="20577"/>
          <ac:spMkLst>
            <pc:docMk/>
            <pc:sldMk cId="1482198426" sldId="412"/>
            <ac:spMk id="11" creationId="{3B4ADADA-270C-07DB-18C8-3D3CC0AB14C4}"/>
          </ac:spMkLst>
        </pc:spChg>
      </pc:sldChg>
      <pc:sldChg chg="modSp mod">
        <pc:chgData name="Betty Stanton" userId="95e9611ffc1c2c3a" providerId="LiveId" clId="{DB4C9A04-89F6-4C2D-9C1D-A3A48E34660E}" dt="2025-12-24T02:26:23.701" v="1795" actId="20577"/>
        <pc:sldMkLst>
          <pc:docMk/>
          <pc:sldMk cId="588678373" sldId="413"/>
        </pc:sldMkLst>
        <pc:spChg chg="mod">
          <ac:chgData name="Betty Stanton" userId="95e9611ffc1c2c3a" providerId="LiveId" clId="{DB4C9A04-89F6-4C2D-9C1D-A3A48E34660E}" dt="2025-12-24T02:26:23.701" v="1795" actId="20577"/>
          <ac:spMkLst>
            <pc:docMk/>
            <pc:sldMk cId="588678373" sldId="413"/>
            <ac:spMk id="11" creationId="{25895F17-6C25-43BE-2F83-0C67C6A87D2E}"/>
          </ac:spMkLst>
        </pc:spChg>
      </pc:sldChg>
      <pc:sldChg chg="modSp mod">
        <pc:chgData name="Betty Stanton" userId="95e9611ffc1c2c3a" providerId="LiveId" clId="{DB4C9A04-89F6-4C2D-9C1D-A3A48E34660E}" dt="2025-12-24T02:51:28.952" v="2543" actId="20577"/>
        <pc:sldMkLst>
          <pc:docMk/>
          <pc:sldMk cId="2141807294" sldId="414"/>
        </pc:sldMkLst>
        <pc:spChg chg="mod">
          <ac:chgData name="Betty Stanton" userId="95e9611ffc1c2c3a" providerId="LiveId" clId="{DB4C9A04-89F6-4C2D-9C1D-A3A48E34660E}" dt="2025-12-24T02:51:28.952" v="2543" actId="20577"/>
          <ac:spMkLst>
            <pc:docMk/>
            <pc:sldMk cId="2141807294" sldId="414"/>
            <ac:spMk id="11" creationId="{90BB35DB-055C-3605-0745-1B50FADD80DF}"/>
          </ac:spMkLst>
        </pc:spChg>
      </pc:sldChg>
      <pc:sldChg chg="modSp mod">
        <pc:chgData name="Betty Stanton" userId="95e9611ffc1c2c3a" providerId="LiveId" clId="{DB4C9A04-89F6-4C2D-9C1D-A3A48E34660E}" dt="2025-12-24T01:49:33.201" v="910" actId="20577"/>
        <pc:sldMkLst>
          <pc:docMk/>
          <pc:sldMk cId="2744699655" sldId="415"/>
        </pc:sldMkLst>
        <pc:spChg chg="mod">
          <ac:chgData name="Betty Stanton" userId="95e9611ffc1c2c3a" providerId="LiveId" clId="{DB4C9A04-89F6-4C2D-9C1D-A3A48E34660E}" dt="2025-12-24T01:49:33.201" v="910" actId="20577"/>
          <ac:spMkLst>
            <pc:docMk/>
            <pc:sldMk cId="2744699655" sldId="415"/>
            <ac:spMk id="11" creationId="{FE23BC7F-E7E3-3FCF-B2D8-8025F4FF3772}"/>
          </ac:spMkLst>
        </pc:spChg>
      </pc:sldChg>
      <pc:sldChg chg="modSp mod">
        <pc:chgData name="Betty Stanton" userId="95e9611ffc1c2c3a" providerId="LiveId" clId="{DB4C9A04-89F6-4C2D-9C1D-A3A48E34660E}" dt="2025-12-24T02:45:52.454" v="1841" actId="20577"/>
        <pc:sldMkLst>
          <pc:docMk/>
          <pc:sldMk cId="2639688333" sldId="416"/>
        </pc:sldMkLst>
        <pc:spChg chg="mod">
          <ac:chgData name="Betty Stanton" userId="95e9611ffc1c2c3a" providerId="LiveId" clId="{DB4C9A04-89F6-4C2D-9C1D-A3A48E34660E}" dt="2025-12-24T02:45:52.454" v="1841" actId="20577"/>
          <ac:spMkLst>
            <pc:docMk/>
            <pc:sldMk cId="2639688333" sldId="416"/>
            <ac:spMk id="11" creationId="{4AEF5E97-E54D-A4EF-CBDA-43E04EE20639}"/>
          </ac:spMkLst>
        </pc:spChg>
      </pc:sldChg>
      <pc:sldChg chg="modSp add mod">
        <pc:chgData name="Betty Stanton" userId="95e9611ffc1c2c3a" providerId="LiveId" clId="{DB4C9A04-89F6-4C2D-9C1D-A3A48E34660E}" dt="2025-12-24T01:45:36.327" v="390" actId="20577"/>
        <pc:sldMkLst>
          <pc:docMk/>
          <pc:sldMk cId="4157852300" sldId="417"/>
        </pc:sldMkLst>
        <pc:spChg chg="mod">
          <ac:chgData name="Betty Stanton" userId="95e9611ffc1c2c3a" providerId="LiveId" clId="{DB4C9A04-89F6-4C2D-9C1D-A3A48E34660E}" dt="2025-12-24T01:45:36.327" v="390" actId="20577"/>
          <ac:spMkLst>
            <pc:docMk/>
            <pc:sldMk cId="4157852300" sldId="417"/>
            <ac:spMk id="11" creationId="{F4E13B84-8129-82FD-B07A-32373E4715DF}"/>
          </ac:spMkLst>
        </pc:spChg>
        <pc:spChg chg="mod">
          <ac:chgData name="Betty Stanton" userId="95e9611ffc1c2c3a" providerId="LiveId" clId="{DB4C9A04-89F6-4C2D-9C1D-A3A48E34660E}" dt="2025-12-24T01:45:25.187" v="352" actId="20577"/>
          <ac:spMkLst>
            <pc:docMk/>
            <pc:sldMk cId="4157852300" sldId="417"/>
            <ac:spMk id="12" creationId="{F83F009C-F768-81CF-3BAA-0FCAC033DA0C}"/>
          </ac:spMkLst>
        </pc:spChg>
      </pc:sldChg>
      <pc:sldChg chg="modSp add mod">
        <pc:chgData name="Betty Stanton" userId="95e9611ffc1c2c3a" providerId="LiveId" clId="{DB4C9A04-89F6-4C2D-9C1D-A3A48E34660E}" dt="2025-12-24T01:46:28.386" v="501" actId="20577"/>
        <pc:sldMkLst>
          <pc:docMk/>
          <pc:sldMk cId="3015845241" sldId="418"/>
        </pc:sldMkLst>
        <pc:spChg chg="mod">
          <ac:chgData name="Betty Stanton" userId="95e9611ffc1c2c3a" providerId="LiveId" clId="{DB4C9A04-89F6-4C2D-9C1D-A3A48E34660E}" dt="2025-12-24T01:46:28.386" v="501" actId="20577"/>
          <ac:spMkLst>
            <pc:docMk/>
            <pc:sldMk cId="3015845241" sldId="418"/>
            <ac:spMk id="11" creationId="{AD0BBFC7-6E39-7360-30B9-50099AB783BE}"/>
          </ac:spMkLst>
        </pc:spChg>
        <pc:spChg chg="mod">
          <ac:chgData name="Betty Stanton" userId="95e9611ffc1c2c3a" providerId="LiveId" clId="{DB4C9A04-89F6-4C2D-9C1D-A3A48E34660E}" dt="2025-12-24T01:46:15.480" v="460" actId="20577"/>
          <ac:spMkLst>
            <pc:docMk/>
            <pc:sldMk cId="3015845241" sldId="418"/>
            <ac:spMk id="12" creationId="{55CD1C21-6A47-0064-553C-2DABED79A5BA}"/>
          </ac:spMkLst>
        </pc:spChg>
      </pc:sldChg>
      <pc:sldChg chg="modSp add mod">
        <pc:chgData name="Betty Stanton" userId="95e9611ffc1c2c3a" providerId="LiveId" clId="{DB4C9A04-89F6-4C2D-9C1D-A3A48E34660E}" dt="2025-12-24T01:48:59.059" v="833" actId="20577"/>
        <pc:sldMkLst>
          <pc:docMk/>
          <pc:sldMk cId="3789708196" sldId="419"/>
        </pc:sldMkLst>
        <pc:spChg chg="mod">
          <ac:chgData name="Betty Stanton" userId="95e9611ffc1c2c3a" providerId="LiveId" clId="{DB4C9A04-89F6-4C2D-9C1D-A3A48E34660E}" dt="2025-12-24T01:48:59.059" v="833" actId="20577"/>
          <ac:spMkLst>
            <pc:docMk/>
            <pc:sldMk cId="3789708196" sldId="419"/>
            <ac:spMk id="11" creationId="{B8C95A3C-193F-6595-5DAE-FC188CDC5D49}"/>
          </ac:spMkLst>
        </pc:spChg>
        <pc:spChg chg="mod">
          <ac:chgData name="Betty Stanton" userId="95e9611ffc1c2c3a" providerId="LiveId" clId="{DB4C9A04-89F6-4C2D-9C1D-A3A48E34660E}" dt="2025-12-24T01:48:50.935" v="810" actId="20577"/>
          <ac:spMkLst>
            <pc:docMk/>
            <pc:sldMk cId="3789708196" sldId="419"/>
            <ac:spMk id="12" creationId="{DAC22FD7-FB2B-DB66-5831-8D3ED8935E6A}"/>
          </ac:spMkLst>
        </pc:spChg>
      </pc:sldChg>
      <pc:sldChg chg="modSp add mod">
        <pc:chgData name="Betty Stanton" userId="95e9611ffc1c2c3a" providerId="LiveId" clId="{DB4C9A04-89F6-4C2D-9C1D-A3A48E34660E}" dt="2025-12-24T01:50:34.834" v="1008" actId="20577"/>
        <pc:sldMkLst>
          <pc:docMk/>
          <pc:sldMk cId="2482551941" sldId="420"/>
        </pc:sldMkLst>
        <pc:spChg chg="mod">
          <ac:chgData name="Betty Stanton" userId="95e9611ffc1c2c3a" providerId="LiveId" clId="{DB4C9A04-89F6-4C2D-9C1D-A3A48E34660E}" dt="2025-12-24T01:50:34.834" v="1008" actId="20577"/>
          <ac:spMkLst>
            <pc:docMk/>
            <pc:sldMk cId="2482551941" sldId="420"/>
            <ac:spMk id="11" creationId="{3D25B0DF-4A05-BE1B-D5D0-6E3875E9C173}"/>
          </ac:spMkLst>
        </pc:spChg>
        <pc:spChg chg="mod">
          <ac:chgData name="Betty Stanton" userId="95e9611ffc1c2c3a" providerId="LiveId" clId="{DB4C9A04-89F6-4C2D-9C1D-A3A48E34660E}" dt="2025-12-24T01:50:14.121" v="935" actId="20577"/>
          <ac:spMkLst>
            <pc:docMk/>
            <pc:sldMk cId="2482551941" sldId="420"/>
            <ac:spMk id="12" creationId="{A628C5AC-DB9C-1611-8122-D9E16482DFF4}"/>
          </ac:spMkLst>
        </pc:spChg>
      </pc:sldChg>
      <pc:sldChg chg="modSp add mod">
        <pc:chgData name="Betty Stanton" userId="95e9611ffc1c2c3a" providerId="LiveId" clId="{DB4C9A04-89F6-4C2D-9C1D-A3A48E34660E}" dt="2025-12-24T02:01:55.284" v="1456" actId="20577"/>
        <pc:sldMkLst>
          <pc:docMk/>
          <pc:sldMk cId="3040447931" sldId="421"/>
        </pc:sldMkLst>
        <pc:spChg chg="mod">
          <ac:chgData name="Betty Stanton" userId="95e9611ffc1c2c3a" providerId="LiveId" clId="{DB4C9A04-89F6-4C2D-9C1D-A3A48E34660E}" dt="2025-12-24T02:01:55.284" v="1456" actId="20577"/>
          <ac:spMkLst>
            <pc:docMk/>
            <pc:sldMk cId="3040447931" sldId="421"/>
            <ac:spMk id="11" creationId="{3388156E-8D8D-1E4C-219B-E3975A8C5EBA}"/>
          </ac:spMkLst>
        </pc:spChg>
        <pc:spChg chg="mod">
          <ac:chgData name="Betty Stanton" userId="95e9611ffc1c2c3a" providerId="LiveId" clId="{DB4C9A04-89F6-4C2D-9C1D-A3A48E34660E}" dt="2025-12-24T02:01:38.336" v="1398" actId="20577"/>
          <ac:spMkLst>
            <pc:docMk/>
            <pc:sldMk cId="3040447931" sldId="421"/>
            <ac:spMk id="12" creationId="{B7C71491-CB57-0E57-8251-E75C28047A22}"/>
          </ac:spMkLst>
        </pc:spChg>
      </pc:sldChg>
      <pc:sldChg chg="modSp add mod">
        <pc:chgData name="Betty Stanton" userId="95e9611ffc1c2c3a" providerId="LiveId" clId="{DB4C9A04-89F6-4C2D-9C1D-A3A48E34660E}" dt="2025-12-24T02:25:42.776" v="1724" actId="20577"/>
        <pc:sldMkLst>
          <pc:docMk/>
          <pc:sldMk cId="4277405700" sldId="422"/>
        </pc:sldMkLst>
        <pc:spChg chg="mod">
          <ac:chgData name="Betty Stanton" userId="95e9611ffc1c2c3a" providerId="LiveId" clId="{DB4C9A04-89F6-4C2D-9C1D-A3A48E34660E}" dt="2025-12-24T02:25:42.776" v="1724" actId="20577"/>
          <ac:spMkLst>
            <pc:docMk/>
            <pc:sldMk cId="4277405700" sldId="422"/>
            <ac:spMk id="11" creationId="{C2189694-5220-E82A-3AEF-823F717F0B05}"/>
          </ac:spMkLst>
        </pc:spChg>
        <pc:spChg chg="mod">
          <ac:chgData name="Betty Stanton" userId="95e9611ffc1c2c3a" providerId="LiveId" clId="{DB4C9A04-89F6-4C2D-9C1D-A3A48E34660E}" dt="2025-12-24T02:25:32.313" v="1696" actId="20577"/>
          <ac:spMkLst>
            <pc:docMk/>
            <pc:sldMk cId="4277405700" sldId="422"/>
            <ac:spMk id="12" creationId="{791B1135-BE7A-9020-0A8A-D1312EC391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3CA3B-6FFF-8E4B-8564-9BF322D7F4EF}" type="datetimeFigureOut">
              <a:rPr lang="en-US" smtClean="0"/>
              <a:t>12/23/2025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EAC3-25C7-104C-99C2-19941016B6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6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1EAC3-25C7-104C-99C2-19941016B69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2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Frame">
            <a:extLst>
              <a:ext uri="{FF2B5EF4-FFF2-40B4-BE49-F238E27FC236}">
                <a16:creationId xmlns:a16="http://schemas.microsoft.com/office/drawing/2014/main" id="{63836590-C693-E44E-888F-68C1A1F8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50546" y="-43815"/>
            <a:ext cx="10159618" cy="7859903"/>
            <a:chOff x="-50546" y="-43815"/>
            <a:chExt cx="10159618" cy="785990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CE49855-1ACB-4144-9FD0-906D9279351C}"/>
                </a:ext>
              </a:extLst>
            </p:cNvPr>
            <p:cNvSpPr/>
            <p:nvPr userDrawn="1"/>
          </p:nvSpPr>
          <p:spPr>
            <a:xfrm>
              <a:off x="716214" y="804553"/>
              <a:ext cx="8625972" cy="6163294"/>
            </a:xfrm>
            <a:prstGeom prst="rect">
              <a:avLst/>
            </a:prstGeom>
            <a:noFill/>
            <a:ln w="34925" cap="rnd">
              <a:solidFill>
                <a:schemeClr val="accent1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Graphic 31">
              <a:extLst>
                <a:ext uri="{FF2B5EF4-FFF2-40B4-BE49-F238E27FC236}">
                  <a16:creationId xmlns:a16="http://schemas.microsoft.com/office/drawing/2014/main" id="{74758229-A4F9-CA41-80CF-06243BACDEB7}"/>
                </a:ext>
              </a:extLst>
            </p:cNvPr>
            <p:cNvSpPr/>
            <p:nvPr/>
          </p:nvSpPr>
          <p:spPr>
            <a:xfrm>
              <a:off x="-50546" y="-43815"/>
              <a:ext cx="10159618" cy="7859903"/>
            </a:xfrm>
            <a:custGeom>
              <a:avLst/>
              <a:gdLst>
                <a:gd name="connsiteX0" fmla="*/ 0 w 10159618"/>
                <a:gd name="connsiteY0" fmla="*/ 0 h 7859903"/>
                <a:gd name="connsiteX1" fmla="*/ 0 w 10159618"/>
                <a:gd name="connsiteY1" fmla="*/ 7859903 h 7859903"/>
                <a:gd name="connsiteX2" fmla="*/ 10159619 w 10159618"/>
                <a:gd name="connsiteY2" fmla="*/ 7859903 h 7859903"/>
                <a:gd name="connsiteX3" fmla="*/ 10159619 w 10159618"/>
                <a:gd name="connsiteY3" fmla="*/ 0 h 7859903"/>
                <a:gd name="connsiteX4" fmla="*/ 0 w 10159618"/>
                <a:gd name="connsiteY4" fmla="*/ 0 h 7859903"/>
                <a:gd name="connsiteX5" fmla="*/ 9536430 w 10159618"/>
                <a:gd name="connsiteY5" fmla="*/ 7166356 h 7859903"/>
                <a:gd name="connsiteX6" fmla="*/ 625348 w 10159618"/>
                <a:gd name="connsiteY6" fmla="*/ 7166356 h 7859903"/>
                <a:gd name="connsiteX7" fmla="*/ 625348 w 10159618"/>
                <a:gd name="connsiteY7" fmla="*/ 693674 h 7859903"/>
                <a:gd name="connsiteX8" fmla="*/ 9536430 w 10159618"/>
                <a:gd name="connsiteY8" fmla="*/ 693674 h 7859903"/>
                <a:gd name="connsiteX9" fmla="*/ 9536430 w 10159618"/>
                <a:gd name="connsiteY9" fmla="*/ 7166356 h 785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9618" h="7859903">
                  <a:moveTo>
                    <a:pt x="0" y="0"/>
                  </a:moveTo>
                  <a:lnTo>
                    <a:pt x="0" y="7859903"/>
                  </a:lnTo>
                  <a:lnTo>
                    <a:pt x="10159619" y="7859903"/>
                  </a:lnTo>
                  <a:lnTo>
                    <a:pt x="10159619" y="0"/>
                  </a:lnTo>
                  <a:lnTo>
                    <a:pt x="0" y="0"/>
                  </a:lnTo>
                  <a:close/>
                  <a:moveTo>
                    <a:pt x="9536430" y="7166356"/>
                  </a:moveTo>
                  <a:lnTo>
                    <a:pt x="625348" y="7166356"/>
                  </a:lnTo>
                  <a:lnTo>
                    <a:pt x="625348" y="693674"/>
                  </a:lnTo>
                  <a:lnTo>
                    <a:pt x="9536430" y="693674"/>
                  </a:lnTo>
                  <a:lnTo>
                    <a:pt x="9536430" y="716635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Employee of the month">
            <a:extLst>
              <a:ext uri="{FF2B5EF4-FFF2-40B4-BE49-F238E27FC236}">
                <a16:creationId xmlns:a16="http://schemas.microsoft.com/office/drawing/2014/main" id="{6EA09C00-57E5-E64D-930E-8C0789FD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86" y="1746673"/>
            <a:ext cx="8674100" cy="3619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awarded to">
            <a:extLst>
              <a:ext uri="{FF2B5EF4-FFF2-40B4-BE49-F238E27FC236}">
                <a16:creationId xmlns:a16="http://schemas.microsoft.com/office/drawing/2014/main" id="{83503226-5D2A-194C-A9D5-8F8876826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7718" y="2703158"/>
            <a:ext cx="3382963" cy="3750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Name">
            <a:extLst>
              <a:ext uri="{FF2B5EF4-FFF2-40B4-BE49-F238E27FC236}">
                <a16:creationId xmlns:a16="http://schemas.microsoft.com/office/drawing/2014/main" id="{609494BD-D9F4-A14A-AADA-EF7ABEF7BB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49" y="3219450"/>
            <a:ext cx="8674099" cy="1114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 i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in recognition of your dedication, passion, and hard work">
            <a:extLst>
              <a:ext uri="{FF2B5EF4-FFF2-40B4-BE49-F238E27FC236}">
                <a16:creationId xmlns:a16="http://schemas.microsoft.com/office/drawing/2014/main" id="{66A63EC3-3C12-F642-A16C-25832BBD9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1588" y="4352162"/>
            <a:ext cx="7475220" cy="793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9" name="Signed line">
            <a:extLst>
              <a:ext uri="{FF2B5EF4-FFF2-40B4-BE49-F238E27FC236}">
                <a16:creationId xmlns:a16="http://schemas.microsoft.com/office/drawing/2014/main" id="{6334E13E-A9E4-3741-8AEB-E4C98C3E6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41237" y="6165518"/>
            <a:ext cx="2746058" cy="0"/>
          </a:xfrm>
          <a:prstGeom prst="line">
            <a:avLst/>
          </a:prstGeom>
          <a:ln w="952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ibbon">
            <a:extLst>
              <a:ext uri="{FF2B5EF4-FFF2-40B4-BE49-F238E27FC236}">
                <a16:creationId xmlns:a16="http://schemas.microsoft.com/office/drawing/2014/main" id="{98B9C3A6-9561-D542-831A-CFACD4D66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70471" y="-43815"/>
            <a:ext cx="623448" cy="1767855"/>
          </a:xfrm>
          <a:custGeom>
            <a:avLst/>
            <a:gdLst>
              <a:gd name="connsiteX0" fmla="*/ 0 w 579257"/>
              <a:gd name="connsiteY0" fmla="*/ 1642597 h 1642597"/>
              <a:gd name="connsiteX1" fmla="*/ 289571 w 579257"/>
              <a:gd name="connsiteY1" fmla="*/ 1451006 h 1642597"/>
              <a:gd name="connsiteX2" fmla="*/ 579258 w 579257"/>
              <a:gd name="connsiteY2" fmla="*/ 1642597 h 1642597"/>
              <a:gd name="connsiteX3" fmla="*/ 579258 w 579257"/>
              <a:gd name="connsiteY3" fmla="*/ 0 h 1642597"/>
              <a:gd name="connsiteX4" fmla="*/ 0 w 579257"/>
              <a:gd name="connsiteY4" fmla="*/ 0 h 16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257" h="1642597">
                <a:moveTo>
                  <a:pt x="0" y="1642597"/>
                </a:moveTo>
                <a:lnTo>
                  <a:pt x="289571" y="1451006"/>
                </a:lnTo>
                <a:lnTo>
                  <a:pt x="579258" y="1642597"/>
                </a:lnTo>
                <a:lnTo>
                  <a:pt x="57925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14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76A1714-ED57-AC4F-9CA2-C17DD645BC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3358" y="5608991"/>
            <a:ext cx="3227110" cy="512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CB8A-E87E-5243-91E2-23DB061DE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37063" y="6236009"/>
            <a:ext cx="322711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cxnSp>
        <p:nvCxnSpPr>
          <p:cNvPr id="23" name="Signed line">
            <a:extLst>
              <a:ext uri="{FF2B5EF4-FFF2-40B4-BE49-F238E27FC236}">
                <a16:creationId xmlns:a16="http://schemas.microsoft.com/office/drawing/2014/main" id="{4B66B59D-F8B2-3B48-BAEE-850FE7064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15957" y="6165518"/>
            <a:ext cx="2746058" cy="0"/>
          </a:xfrm>
          <a:prstGeom prst="line">
            <a:avLst/>
          </a:prstGeom>
          <a:ln w="952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F68F02C-BA1E-924F-8ACD-DEE85CF2EF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1783" y="6236009"/>
            <a:ext cx="322711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7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1" y="0"/>
            <a:ext cx="10058399" cy="777648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485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85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8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01" y="612000"/>
            <a:ext cx="9149475" cy="4304400"/>
          </a:xfrm>
        </p:spPr>
        <p:txBody>
          <a:bodyPr anchor="b"/>
          <a:lstStyle>
            <a:lvl1pPr algn="l">
              <a:defRPr sz="72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6059924" cy="2040254"/>
          </a:xfrm>
        </p:spPr>
        <p:txBody>
          <a:bodyPr/>
          <a:lstStyle>
            <a:lvl1pPr marL="0" indent="0" algn="l">
              <a:buNone/>
              <a:defRPr sz="1320" cap="all" spc="248" baseline="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BCB2-C509-1FFF-2BBD-C24835499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00" y="1502775"/>
            <a:ext cx="3712963" cy="3514347"/>
          </a:xfrm>
        </p:spPr>
        <p:txBody>
          <a:bodyPr>
            <a:normAutofit/>
          </a:bodyPr>
          <a:lstStyle/>
          <a:p>
            <a:r>
              <a:rPr lang="en-US" dirty="0"/>
              <a:t>JHS Online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AA114-6078-346E-1F5F-520CADF82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72768"/>
            <a:ext cx="3712963" cy="1089205"/>
          </a:xfrm>
        </p:spPr>
        <p:txBody>
          <a:bodyPr>
            <a:normAutofit/>
          </a:bodyPr>
          <a:lstStyle/>
          <a:p>
            <a:r>
              <a:rPr lang="en-US" dirty="0"/>
              <a:t>December 2025</a:t>
            </a:r>
          </a:p>
        </p:txBody>
      </p:sp>
      <p:pic>
        <p:nvPicPr>
          <p:cNvPr id="24" name="Picture 23" descr="A hand holding a gold medal&#10;&#10;Description automatically generated">
            <a:extLst>
              <a:ext uri="{FF2B5EF4-FFF2-40B4-BE49-F238E27FC236}">
                <a16:creationId xmlns:a16="http://schemas.microsoft.com/office/drawing/2014/main" id="{F6629520-0469-52C6-C8EE-70564C04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93" r="25848"/>
          <a:stretch/>
        </p:blipFill>
        <p:spPr>
          <a:xfrm>
            <a:off x="4741625" y="1057283"/>
            <a:ext cx="5316775" cy="5657842"/>
          </a:xfrm>
          <a:prstGeom prst="rect">
            <a:avLst/>
          </a:prstGeom>
          <a:effectLst>
            <a:softEdge rad="495300"/>
          </a:effectLst>
        </p:spPr>
      </p:pic>
    </p:spTree>
    <p:extLst>
      <p:ext uri="{BB962C8B-B14F-4D97-AF65-F5344CB8AC3E}">
        <p14:creationId xmlns:p14="http://schemas.microsoft.com/office/powerpoint/2010/main" val="14562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90F51-C810-AED8-0F36-20431392C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A90CD0A-7098-BEF7-30B2-CF5D0E4CF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Alexie Valencia,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Pranav Kolluri,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Anushkaa Iyer, Redwood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2D87DDC-FB8A-4048-52C3-829C71AA3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Humorous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244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30BD2-0645-9D7A-5AD2-ED90F24E5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92E5016-D028-B20B-2C5E-BE121C81A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Pranav Kolluri,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Chloe Ratcliffe, Broken Arrow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Anna Kim, Lassiter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E33802E-EC9B-17A6-4625-1EB83C84A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Impromptu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772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4BC2-2B19-F679-51DE-09ABD4DD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200E142-D392-C048-9E27-9775E0F52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Caroline Beam,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Brooklyn Jackson,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Colby Shen, Redwood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7A2E40B-A4EC-1D3D-30F4-9C076DEB8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Informative Speaking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050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A4A3A-87EF-78A9-30FF-142F75EC9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8BF3582-F790-8E2F-7677-4AC2C2941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Andrw Hatfield, Skiatook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Tailyn Lee, Skiatook</a:t>
            </a: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B3B0679-603C-40CC-8ADD-783F54F0E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International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30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B1DA-A558-EC71-C22E-D2D91C57E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8C95A3C-193F-6595-5DAE-FC188CDC5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Emily Fisher, </a:t>
            </a:r>
            <a:r>
              <a:rPr lang="en-US" sz="4400" dirty="0" err="1"/>
              <a:t>Oologah</a:t>
            </a: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AC22FD7-FB2B-DB66-5831-8D3ED8935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Monologue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9708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F94B6-A468-3B8A-73C0-31C2D690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23BC7F-E7E3-3FCF-B2D8-8025F4FF3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Anna Kim,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Caleb Fernandes,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Shreya Ram, Lassiter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01041A9-AF70-9A74-CDD1-8A91A8887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Original oratory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4699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16A1E-7832-E6E3-C18F-CDB6994C7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D25B0DF-4A05-BE1B-D5D0-6E3875E9C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Cing Nem,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Alyssa Xiang,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Lucy Hunter,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628C5AC-DB9C-1611-8122-D9E16482D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Original Spoken Word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255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64AA3-C8AE-BF7A-67BE-3B1823DB3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DFC66A7-849D-D11C-7407-A802ACE0B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Juliana Potter, Round Rock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Esther Niang,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Jordan Goodreau, Round Rock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5AC8798-608D-677A-F550-E33C47AF1D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Poetry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553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CE179-79FA-7454-22C0-8FBA7AA2C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05F70DD-AE67-21B4-88D3-5DE1CF57D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Place– Arnav Iyengar,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Sheel Mehta, S&amp;D India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Hiya </a:t>
            </a:r>
            <a:r>
              <a:rPr lang="en-US" sz="4400" dirty="0" err="1"/>
              <a:t>Bhutra</a:t>
            </a:r>
            <a:r>
              <a:rPr lang="en-US" sz="4400" dirty="0"/>
              <a:t>, S&amp;D India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36AD5E4-B791-4462-17CC-4ED4D533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Pro-Con Challenge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3950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3DC7D-6595-870C-401F-0B5EE607B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B4ADADA-270C-07DB-18C8-3D3CC0AB1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Sophie Qin, Jenks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62A8BF7-E507-DCC0-EB8D-830EB048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528733"/>
            <a:ext cx="9341186" cy="2040254"/>
          </a:xfrm>
        </p:spPr>
        <p:txBody>
          <a:bodyPr/>
          <a:lstStyle/>
          <a:p>
            <a:r>
              <a:rPr lang="en-US" sz="6000" dirty="0"/>
              <a:t>POI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219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805C-A5C9-50EB-0515-C3DCC2677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Thank you so much to everyone who attended this 4</a:t>
            </a:r>
            <a:r>
              <a:rPr lang="en-US" sz="4400" baseline="30000" dirty="0"/>
              <a:t>th</a:t>
            </a:r>
            <a:r>
              <a:rPr lang="en-US" sz="4400" dirty="0"/>
              <a:t>  tournament of our online series for 2025-2026. Students represented 33 schools from 15 states and 2 countries!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49C7A-3335-5E1D-31E3-41E14D566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916214" cy="20402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On the following Slides you will find the awards posting for students who placed 1</a:t>
            </a:r>
            <a:r>
              <a:rPr lang="en-US" baseline="30000" dirty="0"/>
              <a:t>st</a:t>
            </a:r>
            <a:r>
              <a:rPr lang="en-US" dirty="0"/>
              <a:t> – 3</a:t>
            </a:r>
            <a:r>
              <a:rPr lang="en-US" baseline="30000" dirty="0"/>
              <a:t>rd</a:t>
            </a:r>
            <a:r>
              <a:rPr lang="en-US" dirty="0"/>
              <a:t> in their events. The Final Page is an Editable Certificate. </a:t>
            </a:r>
          </a:p>
          <a:p>
            <a:pPr marL="0" indent="0">
              <a:buNone/>
            </a:pPr>
            <a:r>
              <a:rPr lang="en-US" dirty="0"/>
              <a:t>Please join us again for JHS Online In January 2026!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3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ADEE6-672B-EAE1-73D7-B80EE4C57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7C24BE2-407F-0EBE-EDA0-CFF0FC7C1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Jordan Goodreau, Round Rock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Sophie Qin,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</a:t>
            </a:r>
            <a:r>
              <a:rPr lang="en-US" sz="4400" dirty="0" err="1"/>
              <a:t>Dhritti</a:t>
            </a:r>
            <a:r>
              <a:rPr lang="en-US" sz="4400" dirty="0"/>
              <a:t> Sridharan,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B49FF11-D843-6E9B-1600-429697492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Prose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881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4D91A-1C06-E8E0-89C2-709FF69D6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445CB22-8CC7-8884-77AA-53C71E5B5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Chelsea Tellez,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Pranav Kolluri, Lassiter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0843253-101D-D777-DBDC-57C509FB3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Storytelling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4481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0030-81C5-E19B-5657-34C0CCB0C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8BAD27-2C90-7E20-B802-BE0A30440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Pranav Kolluri,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Anna Ahn, Redwood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Ezra Beresh, Union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0B084FF-4A74-118C-75D6-D58A81267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US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3477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63D67-C53E-2F57-817B-D0FF06B90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84A6-0F3A-A8A5-88A7-11A2C17CF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VARSITY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58157-A395-E5C8-807D-6C2688731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20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028DF-E9F8-AB76-8977-27F7B54B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388156E-8D8D-1E4C-219B-E3975A8C5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Chen &amp; Tripathy,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Caleb Fernandes,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7C71491-CB57-0E57-8251-E75C28047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Open Lip Sync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0447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451D7-EB17-9659-C14C-5A90696E1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3AA6098-A862-C152-B105-A3E9E7AB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Abigail Ekpenyong, Marist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Reanna Frand, Hebrew Academy Five Towns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Kirati </a:t>
            </a:r>
            <a:r>
              <a:rPr lang="en-US" sz="4400" dirty="0" err="1"/>
              <a:t>Bollineni</a:t>
            </a:r>
            <a:r>
              <a:rPr lang="en-US" sz="4400" dirty="0"/>
              <a:t>, Mountain View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C566A0C-C638-0F5F-B445-FD02713F9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BROADCASTING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572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0AF29-1E5F-BB9E-D5AE-4DD34629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5A9952F-D5F3-AB39-D419-BB42D2983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Sarah Musani, Saratoga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Nora Saraci-Alonso, Mountain View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Ellie Gerran, Carlsbad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0B84C2F-CD2A-9EB6-08B3-F574317E5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Declamation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570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81B3A-9009-82BE-E104-1CD8F552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172BD2-6B56-B554-683F-5F3F033F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Isabella Woodard, Bixby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Hailey Kwok, HK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Emma Thurman,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8D7E009-9DE9-AFD1-C1B5-29BF33814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578757" cy="2040254"/>
          </a:xfrm>
        </p:spPr>
        <p:txBody>
          <a:bodyPr/>
          <a:lstStyle/>
          <a:p>
            <a:r>
              <a:rPr lang="en-US" sz="6000" dirty="0"/>
              <a:t>Dramatic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8993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4F6C9-F337-DC88-1361-06741CE0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2189694-5220-E82A-3AEF-823F717F0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Cannon &amp; Washington,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791B1135-BE7A-9020-0A8A-D1312EC39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578757" cy="2040254"/>
          </a:xfrm>
        </p:spPr>
        <p:txBody>
          <a:bodyPr/>
          <a:lstStyle/>
          <a:p>
            <a:r>
              <a:rPr lang="en-US" sz="6000" dirty="0" err="1"/>
              <a:t>DUet</a:t>
            </a:r>
            <a:r>
              <a:rPr lang="en-US" sz="6000" dirty="0"/>
              <a:t>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7405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5713A-856F-27E5-6FE5-0A51A52D2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5895F17-6C25-43BE-2F83-0C67C6A87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Lowry &amp; Founds, Bixby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Johnson &amp; Johnson, Avon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Woodard &amp; Jan, Bixby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3360EE9-02BF-3E6B-DCE8-C062EBA3F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578757" cy="2040254"/>
          </a:xfrm>
        </p:spPr>
        <p:txBody>
          <a:bodyPr/>
          <a:lstStyle/>
          <a:p>
            <a:r>
              <a:rPr lang="en-US" sz="6000" dirty="0"/>
              <a:t>Duo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867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88662-602E-EC95-9C1D-A6DC0DEFD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1AB9-76BF-C81A-5627-2182CAE22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NOVICE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FE67F-3B4D-35D8-FF56-B96E94246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39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0CC7D-78CE-AD86-3760-42A9BA771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AEF5E97-E54D-A4EF-CBDA-43E04EE20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Arka Debray,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Alishba Ahmad,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Caleb Fernandes, Jenks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9D8EFA7-F00B-96E8-1D34-A8DB2F276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Expository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9688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78CF2-C949-B0E4-4B6C-211C6EC63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B5B26D7-095E-1E17-D3EA-A12E07416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Victoria Martin, Bixby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Jax Bridges, Bixby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Alexie Valencia, Jenks</a:t>
            </a: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4938EA1-E739-CF12-021C-895DCD76F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Humorous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3229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8A43-92BD-0EEB-DFED-F61F15231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F32E93E-9349-3AE3-DBD1-91510EF92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Kelsie Huff, Knott Country Central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Liam Findley, Marist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Nikhil </a:t>
            </a:r>
            <a:r>
              <a:rPr lang="en-US" sz="4400" dirty="0" err="1"/>
              <a:t>Puttamraju</a:t>
            </a:r>
            <a:r>
              <a:rPr lang="en-US" sz="4400" dirty="0"/>
              <a:t>, Paradise Valley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88F0172-8B8F-8CAF-3B1A-C9D7DC969B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Impromptu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1286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34DBF-ADEE-DD8D-1928-98B92347E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538A662-F2F2-A1C4-939A-B09A7A178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Idowu Adeleke, Avon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Arka Debray,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Addison Choate, Conway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84369DB-540E-1440-34CE-BBFC7D4F3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994085" cy="2040254"/>
          </a:xfrm>
        </p:spPr>
        <p:txBody>
          <a:bodyPr/>
          <a:lstStyle/>
          <a:p>
            <a:r>
              <a:rPr lang="en-US" sz="6000" dirty="0"/>
              <a:t>Informative Speaking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3697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E2C8B-814A-1ABE-A0A4-0A7B7103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878A8FD-7A64-562D-7B54-5C20E037F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Samuel Lamirand, Lassiter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Nikhil </a:t>
            </a:r>
            <a:r>
              <a:rPr lang="en-US" sz="4400" dirty="0" err="1"/>
              <a:t>Puttamraju</a:t>
            </a:r>
            <a:r>
              <a:rPr lang="en-US" sz="4400" dirty="0"/>
              <a:t>, Paradise Valley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Colton Welch, </a:t>
            </a:r>
            <a:r>
              <a:rPr lang="en-US" sz="4400" dirty="0" err="1"/>
              <a:t>Skitaook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568C2B8-7A95-6C32-5FF6-14DE02623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9149477" cy="2040254"/>
          </a:xfrm>
        </p:spPr>
        <p:txBody>
          <a:bodyPr/>
          <a:lstStyle/>
          <a:p>
            <a:r>
              <a:rPr lang="en-US" sz="6000" dirty="0"/>
              <a:t>International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0826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E42CD-F262-B818-26B3-B5DF4483D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3836B7F-CBCC-D749-476F-894C36B01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Maycee Becker, </a:t>
            </a:r>
            <a:r>
              <a:rPr lang="en-US" sz="4400" dirty="0" err="1"/>
              <a:t>Oologah</a:t>
            </a:r>
            <a:br>
              <a:rPr lang="en-US" sz="4400" dirty="0"/>
            </a:b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F4E83CE-49EF-149D-B936-E4B76EEAE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556986" cy="2040254"/>
          </a:xfrm>
        </p:spPr>
        <p:txBody>
          <a:bodyPr/>
          <a:lstStyle/>
          <a:p>
            <a:r>
              <a:rPr lang="en-US" sz="6000" dirty="0" err="1"/>
              <a:t>Monoloue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1654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00593-0574-4137-1707-AA5343505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3F7143-3E89-6157-527A-BC923413F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Reanna Frand, Hebrew Academy Five Towns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Katarine </a:t>
            </a:r>
            <a:r>
              <a:rPr lang="en-US" sz="4400" dirty="0" err="1"/>
              <a:t>Welky</a:t>
            </a:r>
            <a:r>
              <a:rPr lang="en-US" sz="4400" dirty="0"/>
              <a:t>, Conway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Evalyn Li, Carlsbad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EA79562-8BDD-A315-4BE2-F99796200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556986" cy="2040254"/>
          </a:xfrm>
        </p:spPr>
        <p:txBody>
          <a:bodyPr/>
          <a:lstStyle/>
          <a:p>
            <a:r>
              <a:rPr lang="en-US" sz="6000" dirty="0"/>
              <a:t>Original Oratory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8784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2BB96-0F41-5C77-D30B-E997A1124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92416DF-8265-F8F3-CFE2-97517454B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Sophia Zhang, Los Altos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Alyssa Xiang,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Cing Nem,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7DC2BEB5-BF0E-F763-EE49-BED20875B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Original Spoken Word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4682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3F7B2-8CC6-AEAE-5788-6FFCECDEE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60269A9-52F2-5EBE-CC23-3D1846E13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Yun Lin,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</a:t>
            </a:r>
            <a:r>
              <a:rPr lang="en-US" sz="4400" dirty="0" err="1"/>
              <a:t>Doyinsolami</a:t>
            </a:r>
            <a:r>
              <a:rPr lang="en-US" sz="4400" dirty="0"/>
              <a:t> Akande, Avon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Teagan Jones, </a:t>
            </a:r>
            <a:r>
              <a:rPr lang="en-US" sz="4400" dirty="0" err="1"/>
              <a:t>Oologah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7CE83E9-F462-BC1C-6E3A-6B452FFB9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Poetry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6507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4D9BD-3496-A7AD-0F1B-4111923B4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4FB1485-2291-64CC-02C7-373FA7FFC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Bladen Suter, Broken Arrow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Samuel Lamirand, Lassiter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Avika Deepak, Jenks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93ACF05-2DEF-8CDF-37C4-A80ABE481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Pro-Con Challenge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936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72FB412-7652-041F-DAB3-79EA38C54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AJ Hoffman, Hebrew Academy Five Towns 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Libby Stricker, Hebrew Academy Five Towns 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Alexie Valencia,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D48AD5C-E4B8-FF2F-36E4-6B498E48D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BROADCASTING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9457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5927F-72B7-73C2-E1B6-407EBE85D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0BB35DB-055C-3605-0745-1B50FADD8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Margaret McCurdy, Atlantic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</a:t>
            </a:r>
            <a:r>
              <a:rPr lang="en-US" sz="4400" dirty="0" err="1"/>
              <a:t>Doyinsolami</a:t>
            </a:r>
            <a:r>
              <a:rPr lang="en-US" sz="4400" dirty="0"/>
              <a:t> Akande, Avon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Hailey Kwok, HK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EA0B2F0-EFE6-6D59-76C5-9A66202A4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POI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807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C74EF-FC37-5DE3-D006-817FA9B4B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0EBEE4B-0B7B-9310-F8A0-1277C769D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Violet </a:t>
            </a:r>
            <a:r>
              <a:rPr lang="en-US" sz="4400" dirty="0" err="1"/>
              <a:t>Fretzel</a:t>
            </a:r>
            <a:r>
              <a:rPr lang="en-US" sz="4400" dirty="0"/>
              <a:t>, Bixby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</a:t>
            </a:r>
            <a:r>
              <a:rPr lang="en-US" sz="4400" dirty="0" err="1"/>
              <a:t>Marenn</a:t>
            </a:r>
            <a:r>
              <a:rPr lang="en-US" sz="4400" dirty="0"/>
              <a:t> Wood,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Sophie Qin,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BC50A57-DD5D-5ED7-1A82-F6D29D529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Prose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5318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217EE-F767-E1CE-49E1-5ECC438EC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865FC03-5730-F9D9-A612-3FB363E47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Amelia Garrett, Conway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Chelsea Tellez, Jenks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Ava Au, Los Altos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1E69B2A-C4FA-D87F-D88C-3DD765F1D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>
                <a:latin typeface="Angsana New" panose="020B0502040204020203" pitchFamily="18" charset="-34"/>
                <a:cs typeface="Angsana New" panose="020B0502040204020203" pitchFamily="18" charset="-34"/>
              </a:rPr>
              <a:t>Storytelling</a:t>
            </a:r>
          </a:p>
        </p:txBody>
      </p:sp>
    </p:spTree>
    <p:extLst>
      <p:ext uri="{BB962C8B-B14F-4D97-AF65-F5344CB8AC3E}">
        <p14:creationId xmlns:p14="http://schemas.microsoft.com/office/powerpoint/2010/main" val="3924127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7225A-05CB-7CA0-5BBE-A28DFCA6A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D8E6E9E-A195-E79F-13A6-C12385443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Arin Tripathy,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Liam Findley, Marist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Jishnu Gottipati, Paradise Valley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98C7625-9F8F-A34A-2F5D-5A114BB65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57" y="5109633"/>
            <a:ext cx="9341186" cy="2040254"/>
          </a:xfrm>
        </p:spPr>
        <p:txBody>
          <a:bodyPr/>
          <a:lstStyle/>
          <a:p>
            <a:r>
              <a:rPr lang="en-US" sz="6000" dirty="0"/>
              <a:t>United States </a:t>
            </a:r>
            <a:r>
              <a:rPr lang="en-US" sz="6000" dirty="0" err="1"/>
              <a:t>Extemp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2722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mployee of the Month">
            <a:extLst>
              <a:ext uri="{FF2B5EF4-FFF2-40B4-BE49-F238E27FC236}">
                <a16:creationId xmlns:a16="http://schemas.microsoft.com/office/drawing/2014/main" id="{2AC801C3-155B-7A42-BE44-11E845F5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86" y="1746673"/>
            <a:ext cx="8674100" cy="361950"/>
          </a:xfrm>
        </p:spPr>
        <p:txBody>
          <a:bodyPr/>
          <a:lstStyle/>
          <a:p>
            <a:r>
              <a:rPr lang="en-US" dirty="0"/>
              <a:t>JHS Online Speech &amp; </a:t>
            </a:r>
            <a:r>
              <a:rPr lang="en-US"/>
              <a:t>Debate December </a:t>
            </a:r>
            <a:r>
              <a:rPr lang="en-US" dirty="0"/>
              <a:t>Tournament</a:t>
            </a:r>
          </a:p>
        </p:txBody>
      </p:sp>
      <p:sp>
        <p:nvSpPr>
          <p:cNvPr id="2" name="awarded to">
            <a:extLst>
              <a:ext uri="{FF2B5EF4-FFF2-40B4-BE49-F238E27FC236}">
                <a16:creationId xmlns:a16="http://schemas.microsoft.com/office/drawing/2014/main" id="{75A31F54-5C80-7842-B94E-E8D4E87C9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7718" y="2703158"/>
            <a:ext cx="3382963" cy="375094"/>
          </a:xfrm>
        </p:spPr>
        <p:txBody>
          <a:bodyPr/>
          <a:lstStyle/>
          <a:p>
            <a:r>
              <a:rPr lang="en-US" dirty="0"/>
              <a:t>Awarded to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ECB8F0C9-F718-0E42-A55B-20E6E35550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49" y="3078252"/>
            <a:ext cx="8674099" cy="1255623"/>
          </a:xfrm>
        </p:spPr>
        <p:txBody>
          <a:bodyPr/>
          <a:lstStyle/>
          <a:p>
            <a:r>
              <a:rPr lang="en-US" sz="4800" dirty="0"/>
              <a:t>STUDENT NAME</a:t>
            </a:r>
          </a:p>
          <a:p>
            <a:r>
              <a:rPr lang="en-US" sz="2400" dirty="0"/>
              <a:t>School Name</a:t>
            </a:r>
          </a:p>
        </p:txBody>
      </p:sp>
      <p:sp>
        <p:nvSpPr>
          <p:cNvPr id="4" name="in recognition of your dedication, passion, and hard work">
            <a:extLst>
              <a:ext uri="{FF2B5EF4-FFF2-40B4-BE49-F238E27FC236}">
                <a16:creationId xmlns:a16="http://schemas.microsoft.com/office/drawing/2014/main" id="{5D42F7FC-D175-5F43-951B-C26C2A545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1588" y="4352162"/>
            <a:ext cx="7475220" cy="793984"/>
          </a:xfrm>
        </p:spPr>
        <p:txBody>
          <a:bodyPr/>
          <a:lstStyle/>
          <a:p>
            <a:r>
              <a:rPr lang="en-US" sz="2000" dirty="0"/>
              <a:t>Place, Event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C7A475-9171-434D-813D-2E376EFD7C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3358" y="5848140"/>
            <a:ext cx="3227110" cy="387869"/>
          </a:xfrm>
        </p:spPr>
        <p:txBody>
          <a:bodyPr/>
          <a:lstStyle/>
          <a:p>
            <a:r>
              <a:rPr lang="en-US" sz="2800" dirty="0">
                <a:latin typeface="Freestyle Script" panose="030804020302050B0404" pitchFamily="66" charset="0"/>
              </a:rPr>
              <a:t>December 23,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5CC6F6-B7E3-3C42-9CF4-CEE68C76B4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37063" y="6236009"/>
            <a:ext cx="3227110" cy="512763"/>
          </a:xfrm>
        </p:spPr>
        <p:txBody>
          <a:bodyPr/>
          <a:lstStyle/>
          <a:p>
            <a:r>
              <a:rPr lang="en-US" dirty="0"/>
              <a:t>Tournament Manager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5CADE7-85C9-0A47-98AF-02012C5040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1783" y="6236009"/>
            <a:ext cx="3227110" cy="512763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B4EBF-C13E-3CAF-1027-29BF0973E70C}"/>
              </a:ext>
            </a:extLst>
          </p:cNvPr>
          <p:cNvSpPr txBox="1"/>
          <p:nvPr/>
        </p:nvSpPr>
        <p:spPr>
          <a:xfrm>
            <a:off x="1966656" y="5555752"/>
            <a:ext cx="322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Rastanty Cortez" panose="020F0502020204030204" pitchFamily="2" charset="0"/>
              </a:rPr>
              <a:t>Betty Stanton</a:t>
            </a:r>
          </a:p>
        </p:txBody>
      </p:sp>
      <p:pic>
        <p:nvPicPr>
          <p:cNvPr id="11" name="Picture 10" descr="A black and white drawing of a person wearing a helmet&#10;&#10;Description automatically generated">
            <a:extLst>
              <a:ext uri="{FF2B5EF4-FFF2-40B4-BE49-F238E27FC236}">
                <a16:creationId xmlns:a16="http://schemas.microsoft.com/office/drawing/2014/main" id="{45F5FDC7-1D81-7986-EFFA-9C00F5E1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52" y="5513300"/>
            <a:ext cx="11906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8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47860-AFF6-3B38-3B0B-B9350F751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09044A1-1F2E-6AEF-C5A9-11FEB65C4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Sophie Qin,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Ruhi Rane, Gilbert Classical</a:t>
            </a:r>
            <a:br>
              <a:rPr lang="en-US" sz="4400" dirty="0"/>
            </a:br>
            <a:r>
              <a:rPr lang="en-US" sz="4400" dirty="0"/>
              <a:t>3</a:t>
            </a:r>
            <a:r>
              <a:rPr lang="en-US" sz="4400" baseline="30000" dirty="0"/>
              <a:t>rd</a:t>
            </a:r>
            <a:r>
              <a:rPr lang="en-US" sz="4400" dirty="0"/>
              <a:t> Place – Rosemary Li, Jenks</a:t>
            </a: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2A27FC5-84FD-FE0A-52F6-7D474519C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/>
              <a:t>Declamation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817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7737D-42C1-85B2-62ED-6FC5C0422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6C0D33F-7038-8B65-8B44-576896FFF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 Place – Emma Thurman, Jenks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522FF8A-9D42-DA7E-AC72-A2BAED400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99" y="5109633"/>
            <a:ext cx="8398463" cy="2040254"/>
          </a:xfrm>
        </p:spPr>
        <p:txBody>
          <a:bodyPr/>
          <a:lstStyle/>
          <a:p>
            <a:r>
              <a:rPr lang="en-US" sz="6000" dirty="0"/>
              <a:t>Dramatic Interpretation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444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2ECCB-228D-65B5-BC10-F1BC3964C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4E13B84-8129-82FD-B07A-32373E471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Cannon &amp; Washington,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83F009C-F768-81CF-3BAA-0FCAC033D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 err="1"/>
              <a:t>DUet</a:t>
            </a:r>
            <a:r>
              <a:rPr lang="en-US" sz="6000" dirty="0"/>
              <a:t>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785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FC521-239B-5BCA-4043-8EB40462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C784421-9263-6A54-B344-9079306F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Cannon &amp; Washington,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Chacko &amp; Chevalier, Lovejoy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B1197B-EE1E-E853-3C62-A098D61F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Duo </a:t>
            </a:r>
            <a:r>
              <a:rPr lang="en-US" sz="6000" dirty="0" err="1"/>
              <a:t>Interp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902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DB545-5D5F-50A0-A6CB-51844798A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D0BBFC7-6E39-7360-30B9-50099AB78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1" y="612000"/>
            <a:ext cx="8994085" cy="4304400"/>
          </a:xfrm>
        </p:spPr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Place – Caleb Fernandes, Jenks</a:t>
            </a:r>
            <a:br>
              <a:rPr lang="en-US" sz="4400" dirty="0"/>
            </a:br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Place – Sophie Qin, Jenks</a:t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5CD1C21-6A47-0064-553C-2DABED79A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500" y="5109633"/>
            <a:ext cx="8154214" cy="2040254"/>
          </a:xfrm>
        </p:spPr>
        <p:txBody>
          <a:bodyPr/>
          <a:lstStyle/>
          <a:p>
            <a:r>
              <a:rPr lang="en-US" sz="6000" dirty="0"/>
              <a:t>Expository</a:t>
            </a:r>
            <a:endParaRPr lang="en-US" sz="60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584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ployee of the Month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7C88A8"/>
      </a:accent1>
      <a:accent2>
        <a:srgbClr val="3A4D6D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Garamond"/>
        <a:ea typeface=""/>
        <a:cs typeface=""/>
      </a:majorFont>
      <a:minorFont>
        <a:latin typeface="Candar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d446c944705a322646ffb80e727be07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6fadf727bc34ad5af881c59f13619dc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FCD3A1F-4D83-414E-9D9B-8E4C9E210C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F5EE51-EE9C-434D-A7C5-5C96F00B1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58C9AD-B464-4148-AFD6-47C66DF9A060}">
  <ds:schemaRefs>
    <ds:schemaRef ds:uri="71af3243-3dd4-4a8d-8c0d-dd76da1f02a5"/>
    <ds:schemaRef ds:uri="http://www.w3.org/XML/1998/namespace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1016</Words>
  <Application>Microsoft Office PowerPoint</Application>
  <PresentationFormat>Custom</PresentationFormat>
  <Paragraphs>95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Angsana New</vt:lpstr>
      <vt:lpstr>Arial</vt:lpstr>
      <vt:lpstr>Calibri</vt:lpstr>
      <vt:lpstr>Freestyle Script</vt:lpstr>
      <vt:lpstr>Garamond</vt:lpstr>
      <vt:lpstr>Rastanty Cortez</vt:lpstr>
      <vt:lpstr>Office Theme</vt:lpstr>
      <vt:lpstr>JHS Online Awards</vt:lpstr>
      <vt:lpstr>Thank you so much to everyone who attended this 4th  tournament of our online series for 2025-2026. Students represented 33 schools from 15 states and 2 countries!  </vt:lpstr>
      <vt:lpstr>NOVICE AWARDS</vt:lpstr>
      <vt:lpstr>1st Place – AJ Hoffman, Hebrew Academy Five Towns  2nd Place – Libby Stricker, Hebrew Academy Five Towns  3rd Place – Alexie Valencia, Jenks </vt:lpstr>
      <vt:lpstr>  1st Place – Sophie Qin, Jenks 2nd Place – Ruhi Rane, Gilbert Classical 3rd Place – Rosemary Li, Jenks  </vt:lpstr>
      <vt:lpstr>    1st  Place – Emma Thurman, Jenks  </vt:lpstr>
      <vt:lpstr>1st Place – Cannon &amp; Washington, Jenks </vt:lpstr>
      <vt:lpstr>1st Place – Cannon &amp; Washington, Jenks 2nd Place – Chacko &amp; Chevalier, Lovejoy </vt:lpstr>
      <vt:lpstr>1st Place – Caleb Fernandes, Jenks 2nd Place – Sophie Qin, Jenks </vt:lpstr>
      <vt:lpstr>1st Place – Alexie Valencia, Jenks 2nd Place – Pranav Kolluri, Lassiter 3rd Place – Anushkaa Iyer, Redwood  </vt:lpstr>
      <vt:lpstr>1st Place – Pranav Kolluri, Lassiter 2nd Place – Chloe Ratcliffe, Broken Arrow 3rd Place – Anna Kim, Lassiter </vt:lpstr>
      <vt:lpstr>1st Place – Caroline Beam, Lassiter 2nd Place – Brooklyn Jackson, Lassiter 3rd Place – Colby Shen, Redwood </vt:lpstr>
      <vt:lpstr>1st Place – Andrw Hatfield, Skiatook 2nd Place – Tailyn Lee, Skiatook </vt:lpstr>
      <vt:lpstr>1st Place – Emily Fisher, Oologah  </vt:lpstr>
      <vt:lpstr>1st Place – Anna Kim, Lassiter 2nd Place – Caleb Fernandes, Jenks 3rd Place – Shreya Ram, Lassiter </vt:lpstr>
      <vt:lpstr>1st Place – Cing Nem, Jenks 2nd Place – Alyssa Xiang, Jenks 3rd Place – Lucy Hunter, Jenks </vt:lpstr>
      <vt:lpstr>1st Place – Juliana Potter, Round Rock 2nd Place – Esther Niang, Jenks 3rd Place – Jordan Goodreau, Round Rock </vt:lpstr>
      <vt:lpstr>1st Place– Arnav Iyengar, Jenks 2nd Place – Sheel Mehta, S&amp;D India 3rd Place – Hiya Bhutra, S&amp;D India </vt:lpstr>
      <vt:lpstr>1st Place – Sophie Qin, Jenks  </vt:lpstr>
      <vt:lpstr>1st Place – Jordan Goodreau, Round Rock 2nd Place – Sophie Qin, Jenks 3rd Place – Dhritti Sridharan, Jenks </vt:lpstr>
      <vt:lpstr>1st Place – Chelsea Tellez, Jenks 2nd Place – Pranav Kolluri, Lassiter </vt:lpstr>
      <vt:lpstr>1st Place – Pranav Kolluri, Lassiter 2nd Place – Anna Ahn, Redwood 3rd Place – Ezra Beresh, Union </vt:lpstr>
      <vt:lpstr>VARSITY AWARDS</vt:lpstr>
      <vt:lpstr>1st Place – Chen &amp; Tripathy, Jenks 2nd Place – Caleb Fernandes, Jenks </vt:lpstr>
      <vt:lpstr>1st Place – Abigail Ekpenyong, Marist 2nd Place – Reanna Frand, Hebrew Academy Five Towns 3rd Place – Kirati Bollineni, Mountain View</vt:lpstr>
      <vt:lpstr>1st Place – Sarah Musani, Saratoga 2nd Place – Nora Saraci-Alonso, Mountain View 3rd Place – Ellie Gerran, Carlsbad </vt:lpstr>
      <vt:lpstr>1st Place – Isabella Woodard, Bixby 2nd Place – Hailey Kwok, HK 3rd Place – Emma Thurman, Jenks </vt:lpstr>
      <vt:lpstr>1st Place – Cannon &amp; Washington, Jenks </vt:lpstr>
      <vt:lpstr>1st Place – Lowry &amp; Founds, Bixby 2nd Place – Johnson &amp; Johnson, Avon 3rd Place – Woodard &amp; Jan, Bixby</vt:lpstr>
      <vt:lpstr>1st Place – Arka Debray, Jenks 2nd Place – Alishba Ahmad, Jenks 3rd Place – Caleb Fernandes, Jenks</vt:lpstr>
      <vt:lpstr>1st Place – Victoria Martin, Bixby 2nd Place – Jax Bridges, Bixby 3rd Place – Alexie Valencia, Jenks </vt:lpstr>
      <vt:lpstr>1st Place – Kelsie Huff, Knott Country Central 2nd Place – Liam Findley, Marist 3rd Place – Nikhil Puttamraju, Paradise Valley</vt:lpstr>
      <vt:lpstr>1st Place – Idowu Adeleke, Avon 2nd Place – Arka Debray, Jenks 3rd Place – Addison Choate, Conway </vt:lpstr>
      <vt:lpstr>1st Place – Samuel Lamirand, Lassiter 2nd Place – Nikhil Puttamraju, Paradise Valley 3rd Place – Colton Welch, Skitaook </vt:lpstr>
      <vt:lpstr>1st Place – Maycee Becker, Oologah   </vt:lpstr>
      <vt:lpstr>1st Place – Reanna Frand, Hebrew Academy Five Towns 2nd Place – Katarine Welky, Conway 3rd Place – Evalyn Li, Carlsbad </vt:lpstr>
      <vt:lpstr>1st Place – Sophia Zhang, Los Altos 2nd Place – Alyssa Xiang, Jenks 3rd Place – Cing Nem, Jenks </vt:lpstr>
      <vt:lpstr>1st Place – Yun Lin, Jenks 2nd Place – Doyinsolami Akande, Avon 3rd Place – Teagan Jones, Oologah</vt:lpstr>
      <vt:lpstr>1st Place – Bladen Suter, Broken Arrow 2nd Place – Samuel Lamirand, Lassiter 3rd Place – Avika Deepak, Jenks</vt:lpstr>
      <vt:lpstr>1st Place – Margaret McCurdy, Atlantic 2nd Place – Doyinsolami Akande, Avon 3rd Place – Hailey Kwok, HK</vt:lpstr>
      <vt:lpstr>1st Place – Violet Fretzel, Bixby 2nd Place – Marenn Wood, Jenks 3rd Place – Sophie Qin, Jenks </vt:lpstr>
      <vt:lpstr>1st Place – Amelia Garrett, Conway 2nd Place – Chelsea Tellez, Jenks 3rd Place – Ava Au, Los Altos  </vt:lpstr>
      <vt:lpstr>1st Place – Arin Tripathy, Jenks 2nd Place – Liam Findley, Marist 3rd Place – Jishnu Gottipati, Paradise Valley </vt:lpstr>
      <vt:lpstr>JHS Online Speech &amp; Debate December Tournament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Betty Stanton</cp:lastModifiedBy>
  <cp:revision>2</cp:revision>
  <dcterms:created xsi:type="dcterms:W3CDTF">2021-03-03T16:41:20Z</dcterms:created>
  <dcterms:modified xsi:type="dcterms:W3CDTF">2025-12-24T02:53:24Z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