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3"/>
  </p:notesMasterIdLst>
  <p:sldIdLst>
    <p:sldId id="256" r:id="rId5"/>
    <p:sldId id="295" r:id="rId6"/>
    <p:sldId id="362" r:id="rId7"/>
    <p:sldId id="368" r:id="rId8"/>
    <p:sldId id="369" r:id="rId9"/>
    <p:sldId id="406" r:id="rId10"/>
    <p:sldId id="410" r:id="rId11"/>
    <p:sldId id="373" r:id="rId12"/>
    <p:sldId id="375" r:id="rId13"/>
    <p:sldId id="407" r:id="rId14"/>
    <p:sldId id="377" r:id="rId15"/>
    <p:sldId id="415" r:id="rId16"/>
    <p:sldId id="380" r:id="rId17"/>
    <p:sldId id="381" r:id="rId18"/>
    <p:sldId id="412" r:id="rId19"/>
    <p:sldId id="383" r:id="rId20"/>
    <p:sldId id="405" r:id="rId21"/>
    <p:sldId id="409" r:id="rId22"/>
    <p:sldId id="363" r:id="rId23"/>
    <p:sldId id="386" r:id="rId24"/>
    <p:sldId id="387" r:id="rId25"/>
    <p:sldId id="388" r:id="rId26"/>
    <p:sldId id="413" r:id="rId27"/>
    <p:sldId id="416" r:id="rId28"/>
    <p:sldId id="391" r:id="rId29"/>
    <p:sldId id="392" r:id="rId30"/>
    <p:sldId id="393" r:id="rId31"/>
    <p:sldId id="394" r:id="rId32"/>
    <p:sldId id="378" r:id="rId33"/>
    <p:sldId id="396" r:id="rId34"/>
    <p:sldId id="397" r:id="rId35"/>
    <p:sldId id="398" r:id="rId36"/>
    <p:sldId id="399" r:id="rId37"/>
    <p:sldId id="414" r:id="rId38"/>
    <p:sldId id="401" r:id="rId39"/>
    <p:sldId id="402" r:id="rId40"/>
    <p:sldId id="403" r:id="rId41"/>
    <p:sldId id="310" r:id="rId4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AE890-E1B8-484A-B00D-C2A01D2318ED}" v="5" dt="2025-12-01T03:40:50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718"/>
  </p:normalViewPr>
  <p:slideViewPr>
    <p:cSldViewPr snapToGrid="0" snapToObjects="1">
      <p:cViewPr varScale="1">
        <p:scale>
          <a:sx n="91" d="100"/>
          <a:sy n="91" d="100"/>
        </p:scale>
        <p:origin x="2448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CA3B-6FFF-8E4B-8564-9BF322D7F4EF}" type="datetimeFigureOut">
              <a:rPr lang="en-US" smtClean="0"/>
              <a:t>11/30/2025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AC3-25C7-104C-99C2-19941016B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EAC3-25C7-104C-99C2-19941016B69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Frame">
            <a:extLst>
              <a:ext uri="{FF2B5EF4-FFF2-40B4-BE49-F238E27FC236}">
                <a16:creationId xmlns:a16="http://schemas.microsoft.com/office/drawing/2014/main" id="{63836590-C693-E44E-888F-68C1A1F8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0546" y="-43815"/>
            <a:ext cx="10159618" cy="7859903"/>
            <a:chOff x="-50546" y="-43815"/>
            <a:chExt cx="10159618" cy="78599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E49855-1ACB-4144-9FD0-906D9279351C}"/>
                </a:ext>
              </a:extLst>
            </p:cNvPr>
            <p:cNvSpPr/>
            <p:nvPr userDrawn="1"/>
          </p:nvSpPr>
          <p:spPr>
            <a:xfrm>
              <a:off x="716214" y="804553"/>
              <a:ext cx="8625972" cy="6163294"/>
            </a:xfrm>
            <a:prstGeom prst="rect">
              <a:avLst/>
            </a:prstGeom>
            <a:noFill/>
            <a:ln w="34925" cap="rnd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Graphic 31">
              <a:extLst>
                <a:ext uri="{FF2B5EF4-FFF2-40B4-BE49-F238E27FC236}">
                  <a16:creationId xmlns:a16="http://schemas.microsoft.com/office/drawing/2014/main" id="{74758229-A4F9-CA41-80CF-06243BACDEB7}"/>
                </a:ext>
              </a:extLst>
            </p:cNvPr>
            <p:cNvSpPr/>
            <p:nvPr/>
          </p:nvSpPr>
          <p:spPr>
            <a:xfrm>
              <a:off x="-50546" y="-43815"/>
              <a:ext cx="10159618" cy="7859903"/>
            </a:xfrm>
            <a:custGeom>
              <a:avLst/>
              <a:gdLst>
                <a:gd name="connsiteX0" fmla="*/ 0 w 10159618"/>
                <a:gd name="connsiteY0" fmla="*/ 0 h 7859903"/>
                <a:gd name="connsiteX1" fmla="*/ 0 w 10159618"/>
                <a:gd name="connsiteY1" fmla="*/ 7859903 h 7859903"/>
                <a:gd name="connsiteX2" fmla="*/ 10159619 w 10159618"/>
                <a:gd name="connsiteY2" fmla="*/ 7859903 h 7859903"/>
                <a:gd name="connsiteX3" fmla="*/ 10159619 w 10159618"/>
                <a:gd name="connsiteY3" fmla="*/ 0 h 7859903"/>
                <a:gd name="connsiteX4" fmla="*/ 0 w 10159618"/>
                <a:gd name="connsiteY4" fmla="*/ 0 h 7859903"/>
                <a:gd name="connsiteX5" fmla="*/ 9536430 w 10159618"/>
                <a:gd name="connsiteY5" fmla="*/ 7166356 h 7859903"/>
                <a:gd name="connsiteX6" fmla="*/ 625348 w 10159618"/>
                <a:gd name="connsiteY6" fmla="*/ 7166356 h 7859903"/>
                <a:gd name="connsiteX7" fmla="*/ 625348 w 10159618"/>
                <a:gd name="connsiteY7" fmla="*/ 693674 h 7859903"/>
                <a:gd name="connsiteX8" fmla="*/ 9536430 w 10159618"/>
                <a:gd name="connsiteY8" fmla="*/ 693674 h 7859903"/>
                <a:gd name="connsiteX9" fmla="*/ 9536430 w 10159618"/>
                <a:gd name="connsiteY9" fmla="*/ 7166356 h 78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8" h="7859903">
                  <a:moveTo>
                    <a:pt x="0" y="0"/>
                  </a:moveTo>
                  <a:lnTo>
                    <a:pt x="0" y="7859903"/>
                  </a:lnTo>
                  <a:lnTo>
                    <a:pt x="10159619" y="7859903"/>
                  </a:lnTo>
                  <a:lnTo>
                    <a:pt x="10159619" y="0"/>
                  </a:lnTo>
                  <a:lnTo>
                    <a:pt x="0" y="0"/>
                  </a:lnTo>
                  <a:close/>
                  <a:moveTo>
                    <a:pt x="9536430" y="7166356"/>
                  </a:moveTo>
                  <a:lnTo>
                    <a:pt x="625348" y="7166356"/>
                  </a:lnTo>
                  <a:lnTo>
                    <a:pt x="625348" y="693674"/>
                  </a:lnTo>
                  <a:lnTo>
                    <a:pt x="9536430" y="693674"/>
                  </a:lnTo>
                  <a:lnTo>
                    <a:pt x="9536430" y="71663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Employee of the month">
            <a:extLst>
              <a:ext uri="{FF2B5EF4-FFF2-40B4-BE49-F238E27FC236}">
                <a16:creationId xmlns:a16="http://schemas.microsoft.com/office/drawing/2014/main" id="{6EA09C00-57E5-E64D-930E-8C0789F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awarded to">
            <a:extLst>
              <a:ext uri="{FF2B5EF4-FFF2-40B4-BE49-F238E27FC236}">
                <a16:creationId xmlns:a16="http://schemas.microsoft.com/office/drawing/2014/main" id="{83503226-5D2A-194C-A9D5-8F8876826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609494BD-D9F4-A14A-AADA-EF7ABEF7B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219450"/>
            <a:ext cx="867409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in recognition of your dedication, passion, and hard work">
            <a:extLst>
              <a:ext uri="{FF2B5EF4-FFF2-40B4-BE49-F238E27FC236}">
                <a16:creationId xmlns:a16="http://schemas.microsoft.com/office/drawing/2014/main" id="{66A63EC3-3C12-F642-A16C-25832BBD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9" name="Signed line">
            <a:extLst>
              <a:ext uri="{FF2B5EF4-FFF2-40B4-BE49-F238E27FC236}">
                <a16:creationId xmlns:a16="http://schemas.microsoft.com/office/drawing/2014/main" id="{6334E13E-A9E4-3741-8AEB-E4C98C3E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4123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bbon">
            <a:extLst>
              <a:ext uri="{FF2B5EF4-FFF2-40B4-BE49-F238E27FC236}">
                <a16:creationId xmlns:a16="http://schemas.microsoft.com/office/drawing/2014/main" id="{98B9C3A6-9561-D542-831A-CFACD4D6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0471" y="-43815"/>
            <a:ext cx="623448" cy="1767855"/>
          </a:xfrm>
          <a:custGeom>
            <a:avLst/>
            <a:gdLst>
              <a:gd name="connsiteX0" fmla="*/ 0 w 579257"/>
              <a:gd name="connsiteY0" fmla="*/ 1642597 h 1642597"/>
              <a:gd name="connsiteX1" fmla="*/ 289571 w 579257"/>
              <a:gd name="connsiteY1" fmla="*/ 1451006 h 1642597"/>
              <a:gd name="connsiteX2" fmla="*/ 579258 w 579257"/>
              <a:gd name="connsiteY2" fmla="*/ 1642597 h 1642597"/>
              <a:gd name="connsiteX3" fmla="*/ 579258 w 579257"/>
              <a:gd name="connsiteY3" fmla="*/ 0 h 1642597"/>
              <a:gd name="connsiteX4" fmla="*/ 0 w 579257"/>
              <a:gd name="connsiteY4" fmla="*/ 0 h 16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57" h="1642597">
                <a:moveTo>
                  <a:pt x="0" y="1642597"/>
                </a:moveTo>
                <a:lnTo>
                  <a:pt x="289571" y="1451006"/>
                </a:lnTo>
                <a:lnTo>
                  <a:pt x="579258" y="1642597"/>
                </a:lnTo>
                <a:lnTo>
                  <a:pt x="5792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4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6A1714-ED57-AC4F-9CA2-C17DD645BC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608991"/>
            <a:ext cx="3227110" cy="512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B8A-E87E-5243-91E2-23DB061D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cxnSp>
        <p:nvCxnSpPr>
          <p:cNvPr id="23" name="Signed line">
            <a:extLst>
              <a:ext uri="{FF2B5EF4-FFF2-40B4-BE49-F238E27FC236}">
                <a16:creationId xmlns:a16="http://schemas.microsoft.com/office/drawing/2014/main" id="{4B66B59D-F8B2-3B48-BAEE-850FE706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1595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68F02C-BA1E-924F-8ACD-DEE85CF2E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1" y="0"/>
            <a:ext cx="10058399" cy="777648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1" y="612000"/>
            <a:ext cx="9149475" cy="4304400"/>
          </a:xfrm>
        </p:spPr>
        <p:txBody>
          <a:bodyPr anchor="b"/>
          <a:lstStyle>
            <a:lvl1pPr algn="l">
              <a:defRPr sz="7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6059924" cy="2040254"/>
          </a:xfrm>
        </p:spPr>
        <p:txBody>
          <a:bodyPr/>
          <a:lstStyle>
            <a:lvl1pPr marL="0" indent="0" algn="l">
              <a:buNone/>
              <a:defRPr sz="1320" cap="all" spc="248" baseline="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CB2-C509-1FFF-2BBD-C2483549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0" y="1502775"/>
            <a:ext cx="3712963" cy="3514347"/>
          </a:xfrm>
        </p:spPr>
        <p:txBody>
          <a:bodyPr>
            <a:normAutofit/>
          </a:bodyPr>
          <a:lstStyle/>
          <a:p>
            <a:r>
              <a:rPr lang="en-US" dirty="0"/>
              <a:t>JHS Online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AA114-6078-346E-1F5F-520CADF8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72768"/>
            <a:ext cx="3712963" cy="1089205"/>
          </a:xfrm>
        </p:spPr>
        <p:txBody>
          <a:bodyPr>
            <a:normAutofit/>
          </a:bodyPr>
          <a:lstStyle/>
          <a:p>
            <a:r>
              <a:rPr lang="en-US" dirty="0"/>
              <a:t>November 2025</a:t>
            </a:r>
          </a:p>
        </p:txBody>
      </p:sp>
      <p:pic>
        <p:nvPicPr>
          <p:cNvPr id="24" name="Picture 23" descr="A hand holding a gold medal&#10;&#10;Description automatically generated">
            <a:extLst>
              <a:ext uri="{FF2B5EF4-FFF2-40B4-BE49-F238E27FC236}">
                <a16:creationId xmlns:a16="http://schemas.microsoft.com/office/drawing/2014/main" id="{F6629520-0469-52C6-C8EE-70564C04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3" r="25848"/>
          <a:stretch/>
        </p:blipFill>
        <p:spPr>
          <a:xfrm>
            <a:off x="4741625" y="1057283"/>
            <a:ext cx="5316775" cy="5657842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456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4BC2-2B19-F679-51DE-09ABD4DD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00E142-D392-C048-9E27-9775E0F5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Lexine Song,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(tie) – Minami Magnant, Lassiter  &amp; Anya Lee, Los Altos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Caroline Beam,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7A2E40B-A4EC-1D3D-30F4-9C076DEB8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0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4A3A-87EF-78A9-30FF-142F75EC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BF3582-F790-8E2F-7677-4AC2C294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Phoenix Smerdel, Morristown-Hamblen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B3B0679-603C-40CC-8ADD-783F54F0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30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F94B6-A468-3B8A-73C0-31C2D690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23BC7F-E7E3-3FCF-B2D8-8025F4FF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(tie) – Marina Etkin &amp; Sasha Middleton,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Shreya Ram,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(tie) – Anna Kim, Lassiter &amp; Katie Tran, Bishop Gorman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01041A9-AF70-9A74-CDD1-8A91A8887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69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4AA3-C8AE-BF7A-67BE-3B1823DB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DFC66A7-849D-D11C-7407-A802ACE0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Juliana Potter,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Morgan Archer,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Hadiza Durosinmi, Avon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5AC8798-608D-677A-F550-E33C47AF1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53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E179-79FA-7454-22C0-8FBA7AA2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5F70DD-AE67-21B4-88D3-5DE1CF57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(tie) – Veda Goel &amp; Riah Rajani, S&amp;D India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Darsh Soin, Stanford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Kynlee Canady, Skiatook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6AD5E4-B791-4462-17CC-4ED4D533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95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DC7D-6595-870C-401F-0B5EE60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B4ADADA-270C-07DB-18C8-3D3CC0AB1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Maya Wandler, Colorado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62A8BF7-E507-DCC0-EB8D-830EB048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528733"/>
            <a:ext cx="9341186" cy="2040254"/>
          </a:xfrm>
        </p:spPr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19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DEE6-672B-EAE1-73D7-B80EE4C5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7C24BE2-407F-0EBE-EDA0-CFF0FC7C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Hudson Hollander,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Eva Jones,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(tie) – Karley Brown, </a:t>
            </a:r>
            <a:r>
              <a:rPr lang="en-US" sz="4400" dirty="0" err="1"/>
              <a:t>Oologah</a:t>
            </a:r>
            <a:r>
              <a:rPr lang="en-US" sz="4400" dirty="0"/>
              <a:t> &amp; Cami Toledo,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B49FF11-D843-6E9B-1600-42969749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881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D91A-1C06-E8E0-89C2-709FF69D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45CB22-8CC7-8884-77AA-53C71E5B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Lexine Song, Los Altos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0843253-101D-D777-DBDC-57C509FB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Storytelling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48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0030-81C5-E19B-5657-34C0CCB0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8BAD27-2C90-7E20-B802-BE0A3044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Matthew Mungai,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Skylar Nguyen, Mountain View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Darsh Sion, Stanford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0B084FF-4A74-118C-75D6-D58A8126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47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7-C53E-2F57-817B-D0FF06B9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4A6-0F3A-A8A5-88A7-11A2C17C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VARSITY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58157-A395-E5C8-807D-6C2688731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805C-A5C9-50EB-0515-C3DCC2677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Thank you so much to everyone who attended this 3</a:t>
            </a:r>
            <a:r>
              <a:rPr lang="en-US" sz="4400" baseline="30000" dirty="0"/>
              <a:t>rd</a:t>
            </a:r>
            <a:r>
              <a:rPr lang="en-US" sz="4400" dirty="0"/>
              <a:t> tournament of our online series for 2025-2026. Students represented 35 schools from 19 states and 2 countries!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9C7A-3335-5E1D-31E3-41E14D56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916214" cy="2040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following Slides you will find the awards posting for students who placed 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in their events. </a:t>
            </a:r>
          </a:p>
          <a:p>
            <a:pPr marL="0" indent="0">
              <a:buNone/>
            </a:pPr>
            <a:r>
              <a:rPr lang="en-US" dirty="0"/>
              <a:t>Please join us again for JHS Online In December!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51D7-EB17-9659-C14C-5A90696E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AA6098-A862-C152-B105-A3E9E7AB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Matthew Mungai,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Asha Rammohan, Los Altos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Kirati </a:t>
            </a:r>
            <a:r>
              <a:rPr lang="en-US" sz="4400" dirty="0" err="1"/>
              <a:t>Bollineni</a:t>
            </a:r>
            <a:r>
              <a:rPr lang="en-US" sz="4400" dirty="0"/>
              <a:t>, Mountain View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C566A0C-C638-0F5F-B445-FD02713F9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7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0AF29-1E5F-BB9E-D5AE-4DD34629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5A9952F-D5F3-AB39-D419-BB42D298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Nora Saraci-Alonso,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Anya Mora, Mountain View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Tess Wolfe, Carlsbad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0B84C2F-CD2A-9EB6-08B3-F574317E5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57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1B3A-9009-82BE-E104-1CD8F552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172BD2-6B56-B554-683F-5F3F033F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Cayce Hansel,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Trisha </a:t>
            </a:r>
            <a:r>
              <a:rPr lang="en-US" sz="4400" dirty="0" err="1"/>
              <a:t>Bollapragada</a:t>
            </a:r>
            <a:r>
              <a:rPr lang="en-US" sz="4400" dirty="0"/>
              <a:t>, Quarry Lane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Dean Cook, </a:t>
            </a:r>
            <a:r>
              <a:rPr lang="en-US" sz="4400" dirty="0" err="1"/>
              <a:t>Altantic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8D7E009-9DE9-AFD1-C1B5-29BF3381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Dramatic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993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13A-856F-27E5-6FE5-0A51A52D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5895F17-6C25-43BE-2F83-0C67C6A8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Bollman &amp; Nelson, North Catholic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Breeze &amp; Harmeling, Parker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Olson &amp; Dixon, Carrollton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3360EE9-02BF-3E6B-DCE8-C062EBA3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67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CC7D-78CE-AD86-3760-42A9BA77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EF5E97-E54D-A4EF-CBDA-43E04EE20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Priscila </a:t>
            </a:r>
            <a:r>
              <a:rPr lang="en-US" sz="4400" dirty="0" err="1"/>
              <a:t>Rousselin</a:t>
            </a:r>
            <a:r>
              <a:rPr lang="en-US" sz="4400" dirty="0"/>
              <a:t>, Round Rock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Arin Tripathy, Jenks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D8EFA7-F00B-96E8-1D34-A8DB2F276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Expository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968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8CF2-C949-B0E4-4B6C-211C6EC6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5B26D7-095E-1E17-D3EA-A12E0741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Nico Lish, Colorado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Eric Chang, Chang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Melanie Moglia, Quarry Lane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4938EA1-E739-CF12-021C-895DCD76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22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A43-92BD-0EEB-DFED-F61F1523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32E93E-9349-3AE3-DBD1-91510EF9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Anita McCray,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Tanisi Chunder,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Asha Rammohan,  Los Altos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88F0172-8B8F-8CAF-3B1A-C9D7DC969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28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4DBF-ADEE-DD8D-1928-98B92347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38A662-F2F2-A1C4-939A-B09A7A17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Alisa Chang, Chang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Hannah Hosseini, Ponte Vedra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84369DB-540E-1440-34CE-BBFC7D4F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697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2C8B-814A-1ABE-A0A4-0A7B7103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78A8FD-7A64-562D-7B54-5C20E03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Kirati </a:t>
            </a:r>
            <a:r>
              <a:rPr lang="en-US" sz="4400" dirty="0" err="1"/>
              <a:t>Bollineni</a:t>
            </a:r>
            <a:r>
              <a:rPr lang="en-US" sz="4400" dirty="0"/>
              <a:t>, Mountain View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Caleb Fernandes,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568C2B8-7A95-6C32-5FF6-14DE0262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9149477" cy="2040254"/>
          </a:xfrm>
        </p:spPr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82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42CD-F262-B818-26B3-B5DF4483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836B7F-CBCC-D749-476F-894C36B0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Marshall Jahn, Jenks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F4E83CE-49EF-149D-B936-E4B76EEA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 err="1"/>
              <a:t>Monoloue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65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8662-602E-EC95-9C1D-A6DC0DEF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AB9-76BF-C81A-5627-2182CAE2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NOVICE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FE67F-3B4D-35D8-FF56-B96E94246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3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0593-0574-4137-1707-AA534350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3F7143-3E89-6157-527A-BC923413F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Georgia </a:t>
            </a:r>
            <a:r>
              <a:rPr lang="en-US" sz="4400" dirty="0" err="1"/>
              <a:t>Kasameyer</a:t>
            </a:r>
            <a:r>
              <a:rPr lang="en-US" sz="4400" dirty="0"/>
              <a:t>, Parker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Viviana Kim, Fullerton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(tie) – Eric Chang, Chang &amp; Morgan Yang, Carlsbad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EA79562-8BDD-A315-4BE2-F9979620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78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BB96-0F41-5C77-D30B-E997A112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2416DF-8265-F8F3-CFE2-97517454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Nora Saraci-Alonso,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Zoe Cheng, Los Altos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Chaithra Yarlagadda, Hamilton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DC2BEB5-BF0E-F763-EE49-BED20875B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682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F7B2-8CC6-AEAE-5788-6FFCECDE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0269A9-52F2-5EBE-CC23-3D1846E1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Hannah Parker, North Catholic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Anna Morris, North Catholic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7CE83E9-F462-BC1C-6E3A-6B452FFB9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507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D9BD-3496-A7AD-0F1B-4111923B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FB1485-2291-64CC-02C7-373FA7FF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Andrew </a:t>
            </a:r>
            <a:r>
              <a:rPr lang="en-US" sz="4400" dirty="0" err="1"/>
              <a:t>Spalvieri</a:t>
            </a:r>
            <a:r>
              <a:rPr lang="en-US" sz="4400" dirty="0"/>
              <a:t>, North Catholic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Cing Nem,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Eric Jiang, Jenks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3ACF05-2DEF-8CDF-37C4-A80ABE481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369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927F-72B7-73C2-E1B6-407EBE85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BB35DB-055C-3605-0745-1B50FADD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Allison Lin, Flintridge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Margaret McCurdy, Atlantic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EA0B2F0-EFE6-6D59-76C5-9A66202A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807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74EF-FC37-5DE3-D006-817FA9B4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0EBEE4B-0B7B-9310-F8A0-1277C769D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Jack Davison, North Catholic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Viviana Kim, Fullerton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Sophie Qin,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BC50A57-DD5D-5ED7-1A82-F6D29D52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31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17EE-F767-E1CE-49E1-5ECC438E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65FC03-5730-F9D9-A612-3FB363E4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Viviana Kim, Fullerton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Elizabeth </a:t>
            </a:r>
            <a:r>
              <a:rPr lang="en-US" sz="4400" dirty="0" err="1"/>
              <a:t>Gavieres</a:t>
            </a:r>
            <a:r>
              <a:rPr lang="en-US" sz="4400" dirty="0"/>
              <a:t>, Lassiter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1E69B2A-C4FA-D87F-D88C-3DD765F1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>
                <a:latin typeface="Angsana New" panose="020B0502040204020203" pitchFamily="18" charset="-34"/>
                <a:cs typeface="Angsana New" panose="020B0502040204020203" pitchFamily="18" charset="-34"/>
              </a:rPr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3924127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225A-05CB-7CA0-5BBE-A28DFCA6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8E6E9E-A195-E79F-13A6-C1238544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Tyler Currey, Skiatook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Kirati </a:t>
            </a:r>
            <a:r>
              <a:rPr lang="en-US" sz="4400" dirty="0" err="1"/>
              <a:t>Bollineni</a:t>
            </a:r>
            <a:r>
              <a:rPr lang="en-US" sz="4400" dirty="0"/>
              <a:t>, Mountain View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Caleb Fernandes,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98C7625-9F8F-A34A-2F5D-5A114BB6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United States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72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loyee of the Month">
            <a:extLst>
              <a:ext uri="{FF2B5EF4-FFF2-40B4-BE49-F238E27FC236}">
                <a16:creationId xmlns:a16="http://schemas.microsoft.com/office/drawing/2014/main" id="{2AC801C3-155B-7A42-BE44-11E845F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</p:spPr>
        <p:txBody>
          <a:bodyPr/>
          <a:lstStyle/>
          <a:p>
            <a:r>
              <a:rPr lang="en-US" dirty="0"/>
              <a:t>JHS Online Speech &amp; </a:t>
            </a:r>
            <a:r>
              <a:rPr lang="en-US"/>
              <a:t>Debate November </a:t>
            </a:r>
            <a:r>
              <a:rPr lang="en-US" dirty="0"/>
              <a:t>Tournament</a:t>
            </a:r>
          </a:p>
        </p:txBody>
      </p:sp>
      <p:sp>
        <p:nvSpPr>
          <p:cNvPr id="2" name="awarded to">
            <a:extLst>
              <a:ext uri="{FF2B5EF4-FFF2-40B4-BE49-F238E27FC236}">
                <a16:creationId xmlns:a16="http://schemas.microsoft.com/office/drawing/2014/main" id="{75A31F54-5C80-7842-B94E-E8D4E87C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</p:spPr>
        <p:txBody>
          <a:bodyPr/>
          <a:lstStyle/>
          <a:p>
            <a:r>
              <a:rPr lang="en-US" dirty="0"/>
              <a:t>Awarded to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ECB8F0C9-F718-0E42-A55B-20E6E3555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078252"/>
            <a:ext cx="8674099" cy="1255623"/>
          </a:xfrm>
        </p:spPr>
        <p:txBody>
          <a:bodyPr/>
          <a:lstStyle/>
          <a:p>
            <a:r>
              <a:rPr lang="en-US" sz="4800" dirty="0"/>
              <a:t>STUDENT NAME</a:t>
            </a:r>
          </a:p>
          <a:p>
            <a:r>
              <a:rPr lang="en-US" sz="2400" dirty="0"/>
              <a:t>School Name</a:t>
            </a:r>
          </a:p>
        </p:txBody>
      </p:sp>
      <p:sp>
        <p:nvSpPr>
          <p:cNvPr id="4" name="in recognition of your dedication, passion, and hard work">
            <a:extLst>
              <a:ext uri="{FF2B5EF4-FFF2-40B4-BE49-F238E27FC236}">
                <a16:creationId xmlns:a16="http://schemas.microsoft.com/office/drawing/2014/main" id="{5D42F7FC-D175-5F43-951B-C26C2A54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</p:spPr>
        <p:txBody>
          <a:bodyPr/>
          <a:lstStyle/>
          <a:p>
            <a:r>
              <a:rPr lang="en-US" sz="2000" dirty="0"/>
              <a:t>Place, Event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7A475-9171-434D-813D-2E376EFD7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848140"/>
            <a:ext cx="3227110" cy="387869"/>
          </a:xfrm>
        </p:spPr>
        <p:txBody>
          <a:bodyPr/>
          <a:lstStyle/>
          <a:p>
            <a:r>
              <a:rPr lang="en-US" sz="2800" dirty="0">
                <a:latin typeface="Freestyle Script" panose="030804020302050B0404" pitchFamily="66" charset="0"/>
              </a:rPr>
              <a:t>November 30,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CC6F6-B7E3-3C42-9CF4-CEE68C76B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</p:spPr>
        <p:txBody>
          <a:bodyPr/>
          <a:lstStyle/>
          <a:p>
            <a:r>
              <a:rPr lang="en-US" dirty="0"/>
              <a:t>Tournament Manager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5CADE7-85C9-0A47-98AF-02012C5040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B4EBF-C13E-3CAF-1027-29BF0973E70C}"/>
              </a:ext>
            </a:extLst>
          </p:cNvPr>
          <p:cNvSpPr txBox="1"/>
          <p:nvPr/>
        </p:nvSpPr>
        <p:spPr>
          <a:xfrm>
            <a:off x="1966656" y="5555752"/>
            <a:ext cx="322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astanty Cortez" panose="020F0502020204030204" pitchFamily="2" charset="0"/>
              </a:rPr>
              <a:t>Betty Stanton</a:t>
            </a:r>
          </a:p>
        </p:txBody>
      </p:sp>
      <p:pic>
        <p:nvPicPr>
          <p:cNvPr id="11" name="Picture 10" descr="A black and white drawing of a person wearing a helmet&#10;&#10;Description automatically generated">
            <a:extLst>
              <a:ext uri="{FF2B5EF4-FFF2-40B4-BE49-F238E27FC236}">
                <a16:creationId xmlns:a16="http://schemas.microsoft.com/office/drawing/2014/main" id="{45F5FDC7-1D81-7986-EFFA-9C00F5E1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2" y="5513300"/>
            <a:ext cx="11906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2FB412-7652-041F-DAB3-79EA38C5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Skylar Nguyen, Mountain View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Darsh Soin, Stanford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Ella Bilir,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D48AD5C-E4B8-FF2F-36E4-6B498E48D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4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860-AFF6-3B38-3B0B-B9350F75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9044A1-1F2E-6AEF-C5A9-11FEB65C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Olivia Inman, Carrollton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Kloe Pierce, Vienna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2A27FC5-84FD-FE0A-52F6-7D474519C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81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7737D-42C1-85B2-62ED-6FC5C042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6C0D33F-7038-8B65-8B44-576896FFF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 Place – Katie Sullivan,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 Place – Holly Fergason, Colorado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522FF8A-9D42-DA7E-AC72-A2BAED400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398463" cy="2040254"/>
          </a:xfrm>
        </p:spPr>
        <p:txBody>
          <a:bodyPr/>
          <a:lstStyle/>
          <a:p>
            <a:r>
              <a:rPr lang="en-US" sz="6000" dirty="0"/>
              <a:t>Dramatic Interpretation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4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C521-239B-5BCA-4043-8EB40462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784421-9263-6A54-B344-9079306F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</a:t>
            </a:r>
            <a:r>
              <a:rPr lang="en-US" sz="4400" dirty="0" err="1"/>
              <a:t>Altarsha</a:t>
            </a:r>
            <a:r>
              <a:rPr lang="en-US" sz="4400" dirty="0"/>
              <a:t> &amp; </a:t>
            </a:r>
            <a:r>
              <a:rPr lang="en-US" sz="4400" dirty="0" err="1"/>
              <a:t>Altarsha</a:t>
            </a:r>
            <a:r>
              <a:rPr lang="en-US" sz="4400" dirty="0"/>
              <a:t>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Casar-Sanches &amp; Casey, Parker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B1197B-EE1E-E853-3C62-A098D61F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02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0F51-C810-AED8-0F36-20431392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A90CD0A-7098-BEF7-30B2-CF5D0E4CF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Tyger Lee, Mountain View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2D87DDC-FB8A-4048-52C3-829C71AA3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44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0BD2-0645-9D7A-5AD2-ED90F24E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2E5016-D028-B20B-2C5E-BE121C81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Darsh Soin, Stanford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Anna Kim,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Mehak Gupta,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E33802E-EC9B-17A6-4625-1EB83C84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72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loyee of the Month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7C88A8"/>
      </a:accent1>
      <a:accent2>
        <a:srgbClr val="3A4D6D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Candar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FCD3A1F-4D83-414E-9D9B-8E4C9E210C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5EE51-EE9C-434D-A7C5-5C96F00B1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58C9AD-B464-4148-AFD6-47C66DF9A060}">
  <ds:schemaRefs>
    <ds:schemaRef ds:uri="71af3243-3dd4-4a8d-8c0d-dd76da1f02a5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916</Words>
  <Application>Microsoft Office PowerPoint</Application>
  <PresentationFormat>Custom</PresentationFormat>
  <Paragraphs>83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Angsana New</vt:lpstr>
      <vt:lpstr>Arial</vt:lpstr>
      <vt:lpstr>Calibri</vt:lpstr>
      <vt:lpstr>Freestyle Script</vt:lpstr>
      <vt:lpstr>Garamond</vt:lpstr>
      <vt:lpstr>Rastanty Cortez</vt:lpstr>
      <vt:lpstr>Office Theme</vt:lpstr>
      <vt:lpstr>JHS Online Awards</vt:lpstr>
      <vt:lpstr>Thank you so much to everyone who attended this 3rd tournament of our online series for 2025-2026. Students represented 35 schools from 19 states and 2 countries!  </vt:lpstr>
      <vt:lpstr>NOVICE AWARDS</vt:lpstr>
      <vt:lpstr>1st Place – Skylar Nguyen, Mountain View 2nd Place – Darsh Soin, Stanford 3rd Place – Ella Bilir, Colorado </vt:lpstr>
      <vt:lpstr>  1st Place – Olivia Inman, Carrollton 2nd Place – Kloe Pierce, Vienna   </vt:lpstr>
      <vt:lpstr>    1st  Place – Katie Sullivan, Avon 2nd  Place – Holly Fergason, Colorado  </vt:lpstr>
      <vt:lpstr>1st Place – Altarsha &amp; Altarsha, Avon 2nd Place – Casar-Sanches &amp; Casey, Parker </vt:lpstr>
      <vt:lpstr>1st Place – Tyger Lee, Mountain View 2nd Place – Pranav Kolluri, Lassiter  </vt:lpstr>
      <vt:lpstr>1st Place – Darsh Soin, Stanford 2nd Place – Anna Kim, Lassiter 3rd Place – Mehak Gupta, Lassiter </vt:lpstr>
      <vt:lpstr>1st Place – Lexine Song, Los Altos 2nd Place (tie) – Minami Magnant, Lassiter  &amp; Anya Lee, Los Altos 3rd Place – Caroline Beam, Lassiter </vt:lpstr>
      <vt:lpstr>1st Place – Phoenix Smerdel, Morristown-Hamblen </vt:lpstr>
      <vt:lpstr>1st Place (tie) – Marina Etkin &amp; Sasha Middleton, Los Altos 2nd Place – Shreya Ram, Lassiter 3rd Place (tie) – Anna Kim, Lassiter &amp; Katie Tran, Bishop Gorman </vt:lpstr>
      <vt:lpstr>1st Place – Juliana Potter, Round Rock 2nd Place – Morgan Archer, Avon 3rd Place – Hadiza Durosinmi, Avon </vt:lpstr>
      <vt:lpstr>1st Place (tie) – Veda Goel &amp; Riah Rajani, S&amp;D India 2nd Place – Darsh Soin, Stanford 3rd Place – Kynlee Canady, Skiatook </vt:lpstr>
      <vt:lpstr>1st Place – Maya Wandler, Colorado  </vt:lpstr>
      <vt:lpstr>1st Place – Hudson Hollander, Jenks 2nd Place – Eva Jones, Jenks 3rd Place (tie) – Karley Brown, Oologah &amp; Cami Toledo, Jenks </vt:lpstr>
      <vt:lpstr>1st Place – Lexine Song, Los Altos </vt:lpstr>
      <vt:lpstr>1st Place – Matthew Mungai, Jenks 2nd Place – Skylar Nguyen, Mountain View 3rd Place – Darsh Sion, Stanford </vt:lpstr>
      <vt:lpstr>VARSITY AWARDS</vt:lpstr>
      <vt:lpstr>1st Place – Matthew Mungai, Jenks 2nd Place – Asha Rammohan, Los Altos 3rd Place – Kirati Bollineni, Mountain View </vt:lpstr>
      <vt:lpstr>1st Place – Nora Saraci-Alonso, Los Altos 2nd Place – Anya Mora, Mountain View 3rd Place – Tess Wolfe, Carlsbad </vt:lpstr>
      <vt:lpstr>1st Place – Cayce Hansel, Avon 2nd Place – Trisha Bollapragada, Quarry Lane 3rd Place – Dean Cook, Altantic </vt:lpstr>
      <vt:lpstr>1st Place – Bollman &amp; Nelson, North Catholic 2nd Place – Breeze &amp; Harmeling, Parker 3rd Place – Olson &amp; Dixon, Carrollton </vt:lpstr>
      <vt:lpstr>1st Place – Arka Debray, Jenks 2nd Place – Priscila Rousselin, Round Rock 3rd Place – Arin Tripathy, Jenks </vt:lpstr>
      <vt:lpstr>1st Place – Nico Lish, Colorado 2nd Place – Eric Chang, Chang 3rd Place – Melanie Moglia, Quarry Lane </vt:lpstr>
      <vt:lpstr>1st Place – Anita McCray, Lassiter 2nd Place – Tanisi Chunder, Lassiter 3rd Place – Asha Rammohan,  Los Altos</vt:lpstr>
      <vt:lpstr>1st Place – Alisa Chang, Chang 2nd Place – Arka Debray, Jenks 3rd Place – Hannah Hosseini, Ponte Vedra </vt:lpstr>
      <vt:lpstr>1st Place – Kirati Bollineni, Mountain View 2nd Place – Caleb Fernandes, Jenks </vt:lpstr>
      <vt:lpstr>1st Place – Marshall Jahn, Jenks   </vt:lpstr>
      <vt:lpstr>1st Place – Georgia Kasameyer, Parker 2nd Place – Viviana Kim, Fullerton 3rd Place (tie) – Eric Chang, Chang &amp; Morgan Yang, Carlsbad </vt:lpstr>
      <vt:lpstr>1st Place – Nora Saraci-Alonso, Los Altos 2nd Place – Zoe Cheng, Los Altos 3rd Place – Chaithra Yarlagadda, Hamilton </vt:lpstr>
      <vt:lpstr>1st Place – Hannah Parker, North Catholic 2nd Place – Doyinsolami Akande, Avon 3rd Place – Anna Morris, North Catholic</vt:lpstr>
      <vt:lpstr>1st Place – Andrew Spalvieri, North Catholic 2nd Place – Cing Nem, Jenks 3rd Place – Eric Jiang, Jenks</vt:lpstr>
      <vt:lpstr>1st Place – Allison Lin, Flintridge 2nd Place – Doyinsolami Akande, Avon 3rd Place – Margaret McCurdy, Atlantic</vt:lpstr>
      <vt:lpstr>1st Place – Jack Davison, North Catholic 2nd Place – Viviana Kim, Fullerton 3rd Place – Sophie Qin, Jenks </vt:lpstr>
      <vt:lpstr>1st Place – Viviana Kim, Fullerton 2nd Place – Elizabeth Gavieres, Lassiter  </vt:lpstr>
      <vt:lpstr>1st Place – Tyler Currey, Skiatook 2nd Place – Kirati Bollineni, Mountain View 3rd Place – Caleb Fernandes, Jenks </vt:lpstr>
      <vt:lpstr>JHS Online Speech &amp; Debate November Tournament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2021-03-03T16:41:20Z</dcterms:created>
  <dcterms:modified xsi:type="dcterms:W3CDTF">2025-12-01T03:42:58Z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