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57" r:id="rId5"/>
    <p:sldId id="303" r:id="rId6"/>
    <p:sldId id="259" r:id="rId7"/>
    <p:sldId id="289" r:id="rId8"/>
    <p:sldId id="321" r:id="rId9"/>
    <p:sldId id="261" r:id="rId10"/>
    <p:sldId id="263" r:id="rId11"/>
    <p:sldId id="304" r:id="rId12"/>
    <p:sldId id="305" r:id="rId13"/>
    <p:sldId id="306" r:id="rId14"/>
    <p:sldId id="308" r:id="rId15"/>
    <p:sldId id="310" r:id="rId16"/>
    <p:sldId id="318" r:id="rId17"/>
    <p:sldId id="312" r:id="rId18"/>
    <p:sldId id="314" r:id="rId19"/>
    <p:sldId id="316" r:id="rId20"/>
    <p:sldId id="319" r:id="rId21"/>
    <p:sldId id="281" r:id="rId22"/>
    <p:sldId id="320" r:id="rId23"/>
    <p:sldId id="328" r:id="rId24"/>
    <p:sldId id="332" r:id="rId25"/>
    <p:sldId id="288" r:id="rId26"/>
    <p:sldId id="336" r:id="rId27"/>
    <p:sldId id="270" r:id="rId28"/>
    <p:sldId id="279" r:id="rId29"/>
    <p:sldId id="276" r:id="rId30"/>
    <p:sldId id="290" r:id="rId31"/>
    <p:sldId id="337" r:id="rId32"/>
    <p:sldId id="277" r:id="rId33"/>
    <p:sldId id="326" r:id="rId34"/>
    <p:sldId id="296"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4660"/>
  </p:normalViewPr>
  <p:slideViewPr>
    <p:cSldViewPr snapToGrid="0">
      <p:cViewPr>
        <p:scale>
          <a:sx n="73" d="100"/>
          <a:sy n="73" d="100"/>
        </p:scale>
        <p:origin x="7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A. Hyde" userId="016a5748-ce16-49fe-ab5e-d2587de97245" providerId="ADAL" clId="{4A87933B-AE84-4087-9E52-381740C75F34}"/>
    <pc:docChg chg="undo custSel delSld modSld sldOrd">
      <pc:chgData name="Vicky A. Hyde" userId="016a5748-ce16-49fe-ab5e-d2587de97245" providerId="ADAL" clId="{4A87933B-AE84-4087-9E52-381740C75F34}" dt="2025-03-09T00:14:13.387" v="2050" actId="20577"/>
      <pc:docMkLst>
        <pc:docMk/>
      </pc:docMkLst>
      <pc:sldChg chg="modSp mod">
        <pc:chgData name="Vicky A. Hyde" userId="016a5748-ce16-49fe-ab5e-d2587de97245" providerId="ADAL" clId="{4A87933B-AE84-4087-9E52-381740C75F34}" dt="2025-03-08T23:24:48.742" v="2023" actId="20577"/>
        <pc:sldMkLst>
          <pc:docMk/>
          <pc:sldMk cId="1736693185" sldId="257"/>
        </pc:sldMkLst>
        <pc:spChg chg="mod">
          <ac:chgData name="Vicky A. Hyde" userId="016a5748-ce16-49fe-ab5e-d2587de97245" providerId="ADAL" clId="{4A87933B-AE84-4087-9E52-381740C75F34}" dt="2025-03-08T23:24:48.742" v="2023" actId="20577"/>
          <ac:spMkLst>
            <pc:docMk/>
            <pc:sldMk cId="1736693185" sldId="257"/>
            <ac:spMk id="3" creationId="{C8722DDC-8EEE-4A06-8DFE-B44871EAA2CF}"/>
          </ac:spMkLst>
        </pc:spChg>
      </pc:sldChg>
      <pc:sldChg chg="modSp mod">
        <pc:chgData name="Vicky A. Hyde" userId="016a5748-ce16-49fe-ab5e-d2587de97245" providerId="ADAL" clId="{4A87933B-AE84-4087-9E52-381740C75F34}" dt="2025-03-08T18:11:59.522" v="11" actId="20577"/>
        <pc:sldMkLst>
          <pc:docMk/>
          <pc:sldMk cId="545856593" sldId="259"/>
        </pc:sldMkLst>
        <pc:spChg chg="mod">
          <ac:chgData name="Vicky A. Hyde" userId="016a5748-ce16-49fe-ab5e-d2587de97245" providerId="ADAL" clId="{4A87933B-AE84-4087-9E52-381740C75F34}" dt="2025-03-08T18:11:59.522" v="11" actId="20577"/>
          <ac:spMkLst>
            <pc:docMk/>
            <pc:sldMk cId="545856593" sldId="259"/>
            <ac:spMk id="3" creationId="{E941771E-19D0-448A-BD9C-964C69811AF5}"/>
          </ac:spMkLst>
        </pc:spChg>
      </pc:sldChg>
      <pc:sldChg chg="modSp mod ord">
        <pc:chgData name="Vicky A. Hyde" userId="016a5748-ce16-49fe-ab5e-d2587de97245" providerId="ADAL" clId="{4A87933B-AE84-4087-9E52-381740C75F34}" dt="2025-03-08T20:19:09.118" v="902"/>
        <pc:sldMkLst>
          <pc:docMk/>
          <pc:sldMk cId="682436528" sldId="270"/>
        </pc:sldMkLst>
        <pc:spChg chg="mod">
          <ac:chgData name="Vicky A. Hyde" userId="016a5748-ce16-49fe-ab5e-d2587de97245" providerId="ADAL" clId="{4A87933B-AE84-4087-9E52-381740C75F34}" dt="2025-03-08T20:18:28.100" v="897" actId="20577"/>
          <ac:spMkLst>
            <pc:docMk/>
            <pc:sldMk cId="682436528" sldId="270"/>
            <ac:spMk id="3" creationId="{E6764F51-7771-4DD1-82D1-BA5E18A353C2}"/>
          </ac:spMkLst>
        </pc:spChg>
      </pc:sldChg>
      <pc:sldChg chg="del">
        <pc:chgData name="Vicky A. Hyde" userId="016a5748-ce16-49fe-ab5e-d2587de97245" providerId="ADAL" clId="{4A87933B-AE84-4087-9E52-381740C75F34}" dt="2025-03-08T20:18:38.634" v="898" actId="47"/>
        <pc:sldMkLst>
          <pc:docMk/>
          <pc:sldMk cId="4013725272" sldId="273"/>
        </pc:sldMkLst>
      </pc:sldChg>
      <pc:sldChg chg="modSp mod">
        <pc:chgData name="Vicky A. Hyde" userId="016a5748-ce16-49fe-ab5e-d2587de97245" providerId="ADAL" clId="{4A87933B-AE84-4087-9E52-381740C75F34}" dt="2025-03-08T20:19:47.119" v="968" actId="20577"/>
        <pc:sldMkLst>
          <pc:docMk/>
          <pc:sldMk cId="353404765" sldId="276"/>
        </pc:sldMkLst>
        <pc:spChg chg="mod">
          <ac:chgData name="Vicky A. Hyde" userId="016a5748-ce16-49fe-ab5e-d2587de97245" providerId="ADAL" clId="{4A87933B-AE84-4087-9E52-381740C75F34}" dt="2025-03-08T20:19:47.119" v="968" actId="20577"/>
          <ac:spMkLst>
            <pc:docMk/>
            <pc:sldMk cId="353404765" sldId="276"/>
            <ac:spMk id="3" creationId="{E6764F51-7771-4DD1-82D1-BA5E18A353C2}"/>
          </ac:spMkLst>
        </pc:spChg>
      </pc:sldChg>
      <pc:sldChg chg="modSp mod ord">
        <pc:chgData name="Vicky A. Hyde" userId="016a5748-ce16-49fe-ab5e-d2587de97245" providerId="ADAL" clId="{4A87933B-AE84-4087-9E52-381740C75F34}" dt="2025-03-08T22:54:59.137" v="1159" actId="255"/>
        <pc:sldMkLst>
          <pc:docMk/>
          <pc:sldMk cId="4156519056" sldId="277"/>
        </pc:sldMkLst>
        <pc:spChg chg="mod">
          <ac:chgData name="Vicky A. Hyde" userId="016a5748-ce16-49fe-ab5e-d2587de97245" providerId="ADAL" clId="{4A87933B-AE84-4087-9E52-381740C75F34}" dt="2025-03-08T22:54:59.137" v="1159" actId="255"/>
          <ac:spMkLst>
            <pc:docMk/>
            <pc:sldMk cId="4156519056" sldId="277"/>
            <ac:spMk id="3" creationId="{E6764F51-7771-4DD1-82D1-BA5E18A353C2}"/>
          </ac:spMkLst>
        </pc:spChg>
      </pc:sldChg>
      <pc:sldChg chg="modSp mod ord">
        <pc:chgData name="Vicky A. Hyde" userId="016a5748-ce16-49fe-ab5e-d2587de97245" providerId="ADAL" clId="{4A87933B-AE84-4087-9E52-381740C75F34}" dt="2025-03-08T20:19:12.335" v="904"/>
        <pc:sldMkLst>
          <pc:docMk/>
          <pc:sldMk cId="731456848" sldId="279"/>
        </pc:sldMkLst>
        <pc:spChg chg="mod">
          <ac:chgData name="Vicky A. Hyde" userId="016a5748-ce16-49fe-ab5e-d2587de97245" providerId="ADAL" clId="{4A87933B-AE84-4087-9E52-381740C75F34}" dt="2025-03-08T18:32:20.428" v="816" actId="20577"/>
          <ac:spMkLst>
            <pc:docMk/>
            <pc:sldMk cId="731456848" sldId="279"/>
            <ac:spMk id="3" creationId="{E6764F51-7771-4DD1-82D1-BA5E18A353C2}"/>
          </ac:spMkLst>
        </pc:spChg>
      </pc:sldChg>
      <pc:sldChg chg="modSp mod">
        <pc:chgData name="Vicky A. Hyde" userId="016a5748-ce16-49fe-ab5e-d2587de97245" providerId="ADAL" clId="{4A87933B-AE84-4087-9E52-381740C75F34}" dt="2025-03-08T21:50:50.387" v="1052" actId="20577"/>
        <pc:sldMkLst>
          <pc:docMk/>
          <pc:sldMk cId="4102729013" sldId="288"/>
        </pc:sldMkLst>
        <pc:spChg chg="mod">
          <ac:chgData name="Vicky A. Hyde" userId="016a5748-ce16-49fe-ab5e-d2587de97245" providerId="ADAL" clId="{4A87933B-AE84-4087-9E52-381740C75F34}" dt="2025-03-08T21:50:50.387" v="1052" actId="20577"/>
          <ac:spMkLst>
            <pc:docMk/>
            <pc:sldMk cId="4102729013" sldId="288"/>
            <ac:spMk id="3" creationId="{E6764F51-7771-4DD1-82D1-BA5E18A353C2}"/>
          </ac:spMkLst>
        </pc:spChg>
      </pc:sldChg>
      <pc:sldChg chg="modSp mod ord">
        <pc:chgData name="Vicky A. Hyde" userId="016a5748-ce16-49fe-ab5e-d2587de97245" providerId="ADAL" clId="{4A87933B-AE84-4087-9E52-381740C75F34}" dt="2025-03-09T00:14:05.701" v="2041" actId="20577"/>
        <pc:sldMkLst>
          <pc:docMk/>
          <pc:sldMk cId="670330807" sldId="290"/>
        </pc:sldMkLst>
        <pc:spChg chg="mod">
          <ac:chgData name="Vicky A. Hyde" userId="016a5748-ce16-49fe-ab5e-d2587de97245" providerId="ADAL" clId="{4A87933B-AE84-4087-9E52-381740C75F34}" dt="2025-03-09T00:14:05.701" v="2041" actId="20577"/>
          <ac:spMkLst>
            <pc:docMk/>
            <pc:sldMk cId="670330807" sldId="290"/>
            <ac:spMk id="3" creationId="{E6764F51-7771-4DD1-82D1-BA5E18A353C2}"/>
          </ac:spMkLst>
        </pc:spChg>
      </pc:sldChg>
      <pc:sldChg chg="modSp mod">
        <pc:chgData name="Vicky A. Hyde" userId="016a5748-ce16-49fe-ab5e-d2587de97245" providerId="ADAL" clId="{4A87933B-AE84-4087-9E52-381740C75F34}" dt="2025-03-08T23:21:25.428" v="1617" actId="20577"/>
        <pc:sldMkLst>
          <pc:docMk/>
          <pc:sldMk cId="3448413453" sldId="297"/>
        </pc:sldMkLst>
        <pc:spChg chg="mod">
          <ac:chgData name="Vicky A. Hyde" userId="016a5748-ce16-49fe-ab5e-d2587de97245" providerId="ADAL" clId="{4A87933B-AE84-4087-9E52-381740C75F34}" dt="2025-03-08T23:21:25.428" v="1617" actId="20577"/>
          <ac:spMkLst>
            <pc:docMk/>
            <pc:sldMk cId="3448413453" sldId="297"/>
            <ac:spMk id="3" creationId="{E6764F51-7771-4DD1-82D1-BA5E18A353C2}"/>
          </ac:spMkLst>
        </pc:spChg>
      </pc:sldChg>
      <pc:sldChg chg="modSp mod">
        <pc:chgData name="Vicky A. Hyde" userId="016a5748-ce16-49fe-ab5e-d2587de97245" providerId="ADAL" clId="{4A87933B-AE84-4087-9E52-381740C75F34}" dt="2025-03-08T18:13:59.362" v="56" actId="12"/>
        <pc:sldMkLst>
          <pc:docMk/>
          <pc:sldMk cId="136919009" sldId="304"/>
        </pc:sldMkLst>
        <pc:spChg chg="mod">
          <ac:chgData name="Vicky A. Hyde" userId="016a5748-ce16-49fe-ab5e-d2587de97245" providerId="ADAL" clId="{4A87933B-AE84-4087-9E52-381740C75F34}" dt="2025-03-08T18:13:59.362" v="56" actId="12"/>
          <ac:spMkLst>
            <pc:docMk/>
            <pc:sldMk cId="136919009" sldId="304"/>
            <ac:spMk id="3" creationId="{FD765BFE-5823-493A-8044-08A56C29FA89}"/>
          </ac:spMkLst>
        </pc:spChg>
      </pc:sldChg>
      <pc:sldChg chg="modSp mod">
        <pc:chgData name="Vicky A. Hyde" userId="016a5748-ce16-49fe-ab5e-d2587de97245" providerId="ADAL" clId="{4A87933B-AE84-4087-9E52-381740C75F34}" dt="2025-03-08T18:15:48.269" v="588" actId="20577"/>
        <pc:sldMkLst>
          <pc:docMk/>
          <pc:sldMk cId="3786366131" sldId="305"/>
        </pc:sldMkLst>
        <pc:spChg chg="mod">
          <ac:chgData name="Vicky A. Hyde" userId="016a5748-ce16-49fe-ab5e-d2587de97245" providerId="ADAL" clId="{4A87933B-AE84-4087-9E52-381740C75F34}" dt="2025-03-08T18:14:09.042" v="58" actId="20577"/>
          <ac:spMkLst>
            <pc:docMk/>
            <pc:sldMk cId="3786366131" sldId="305"/>
            <ac:spMk id="2" creationId="{44B34512-311B-4700-8DEA-CD1ADCEBF736}"/>
          </ac:spMkLst>
        </pc:spChg>
        <pc:spChg chg="mod">
          <ac:chgData name="Vicky A. Hyde" userId="016a5748-ce16-49fe-ab5e-d2587de97245" providerId="ADAL" clId="{4A87933B-AE84-4087-9E52-381740C75F34}" dt="2025-03-08T18:15:48.269" v="588" actId="20577"/>
          <ac:spMkLst>
            <pc:docMk/>
            <pc:sldMk cId="3786366131" sldId="305"/>
            <ac:spMk id="3" creationId="{FD765BFE-5823-493A-8044-08A56C29FA89}"/>
          </ac:spMkLst>
        </pc:spChg>
      </pc:sldChg>
      <pc:sldChg chg="modSp mod">
        <pc:chgData name="Vicky A. Hyde" userId="016a5748-ce16-49fe-ab5e-d2587de97245" providerId="ADAL" clId="{4A87933B-AE84-4087-9E52-381740C75F34}" dt="2025-03-08T18:16:11.507" v="605" actId="20577"/>
        <pc:sldMkLst>
          <pc:docMk/>
          <pc:sldMk cId="4154104640" sldId="306"/>
        </pc:sldMkLst>
        <pc:spChg chg="mod">
          <ac:chgData name="Vicky A. Hyde" userId="016a5748-ce16-49fe-ab5e-d2587de97245" providerId="ADAL" clId="{4A87933B-AE84-4087-9E52-381740C75F34}" dt="2025-03-08T18:16:11.507" v="605" actId="20577"/>
          <ac:spMkLst>
            <pc:docMk/>
            <pc:sldMk cId="4154104640" sldId="306"/>
            <ac:spMk id="3" creationId="{FD765BFE-5823-493A-8044-08A56C29FA89}"/>
          </ac:spMkLst>
        </pc:spChg>
      </pc:sldChg>
      <pc:sldChg chg="modSp mod">
        <pc:chgData name="Vicky A. Hyde" userId="016a5748-ce16-49fe-ab5e-d2587de97245" providerId="ADAL" clId="{4A87933B-AE84-4087-9E52-381740C75F34}" dt="2025-03-08T18:16:22.178" v="623" actId="20577"/>
        <pc:sldMkLst>
          <pc:docMk/>
          <pc:sldMk cId="1820340447" sldId="308"/>
        </pc:sldMkLst>
        <pc:spChg chg="mod">
          <ac:chgData name="Vicky A. Hyde" userId="016a5748-ce16-49fe-ab5e-d2587de97245" providerId="ADAL" clId="{4A87933B-AE84-4087-9E52-381740C75F34}" dt="2025-03-08T18:16:22.178" v="623" actId="20577"/>
          <ac:spMkLst>
            <pc:docMk/>
            <pc:sldMk cId="1820340447" sldId="308"/>
            <ac:spMk id="3" creationId="{FD765BFE-5823-493A-8044-08A56C29FA89}"/>
          </ac:spMkLst>
        </pc:spChg>
      </pc:sldChg>
      <pc:sldChg chg="modSp mod">
        <pc:chgData name="Vicky A. Hyde" userId="016a5748-ce16-49fe-ab5e-d2587de97245" providerId="ADAL" clId="{4A87933B-AE84-4087-9E52-381740C75F34}" dt="2025-03-08T18:16:32.644" v="637" actId="20577"/>
        <pc:sldMkLst>
          <pc:docMk/>
          <pc:sldMk cId="2441801679" sldId="310"/>
        </pc:sldMkLst>
        <pc:spChg chg="mod">
          <ac:chgData name="Vicky A. Hyde" userId="016a5748-ce16-49fe-ab5e-d2587de97245" providerId="ADAL" clId="{4A87933B-AE84-4087-9E52-381740C75F34}" dt="2025-03-08T18:16:32.644" v="637" actId="20577"/>
          <ac:spMkLst>
            <pc:docMk/>
            <pc:sldMk cId="2441801679" sldId="310"/>
            <ac:spMk id="3" creationId="{FD765BFE-5823-493A-8044-08A56C29FA89}"/>
          </ac:spMkLst>
        </pc:spChg>
      </pc:sldChg>
      <pc:sldChg chg="modSp mod">
        <pc:chgData name="Vicky A. Hyde" userId="016a5748-ce16-49fe-ab5e-d2587de97245" providerId="ADAL" clId="{4A87933B-AE84-4087-9E52-381740C75F34}" dt="2025-03-08T18:16:47.353" v="661" actId="20577"/>
        <pc:sldMkLst>
          <pc:docMk/>
          <pc:sldMk cId="3322850234" sldId="312"/>
        </pc:sldMkLst>
        <pc:spChg chg="mod">
          <ac:chgData name="Vicky A. Hyde" userId="016a5748-ce16-49fe-ab5e-d2587de97245" providerId="ADAL" clId="{4A87933B-AE84-4087-9E52-381740C75F34}" dt="2025-03-08T18:16:47.353" v="661" actId="20577"/>
          <ac:spMkLst>
            <pc:docMk/>
            <pc:sldMk cId="3322850234" sldId="312"/>
            <ac:spMk id="3" creationId="{FD765BFE-5823-493A-8044-08A56C29FA89}"/>
          </ac:spMkLst>
        </pc:spChg>
      </pc:sldChg>
      <pc:sldChg chg="modSp mod">
        <pc:chgData name="Vicky A. Hyde" userId="016a5748-ce16-49fe-ab5e-d2587de97245" providerId="ADAL" clId="{4A87933B-AE84-4087-9E52-381740C75F34}" dt="2025-03-08T18:17:02.425" v="685" actId="20577"/>
        <pc:sldMkLst>
          <pc:docMk/>
          <pc:sldMk cId="4171388735" sldId="314"/>
        </pc:sldMkLst>
        <pc:spChg chg="mod">
          <ac:chgData name="Vicky A. Hyde" userId="016a5748-ce16-49fe-ab5e-d2587de97245" providerId="ADAL" clId="{4A87933B-AE84-4087-9E52-381740C75F34}" dt="2025-03-08T18:17:02.425" v="685" actId="20577"/>
          <ac:spMkLst>
            <pc:docMk/>
            <pc:sldMk cId="4171388735" sldId="314"/>
            <ac:spMk id="3" creationId="{FD765BFE-5823-493A-8044-08A56C29FA89}"/>
          </ac:spMkLst>
        </pc:spChg>
      </pc:sldChg>
      <pc:sldChg chg="modSp mod">
        <pc:chgData name="Vicky A. Hyde" userId="016a5748-ce16-49fe-ab5e-d2587de97245" providerId="ADAL" clId="{4A87933B-AE84-4087-9E52-381740C75F34}" dt="2025-03-08T18:17:39.257" v="704" actId="20577"/>
        <pc:sldMkLst>
          <pc:docMk/>
          <pc:sldMk cId="4289122456" sldId="316"/>
        </pc:sldMkLst>
        <pc:spChg chg="mod">
          <ac:chgData name="Vicky A. Hyde" userId="016a5748-ce16-49fe-ab5e-d2587de97245" providerId="ADAL" clId="{4A87933B-AE84-4087-9E52-381740C75F34}" dt="2025-03-08T18:17:39.257" v="704" actId="20577"/>
          <ac:spMkLst>
            <pc:docMk/>
            <pc:sldMk cId="4289122456" sldId="316"/>
            <ac:spMk id="3" creationId="{FD765BFE-5823-493A-8044-08A56C29FA89}"/>
          </ac:spMkLst>
        </pc:spChg>
      </pc:sldChg>
      <pc:sldChg chg="del">
        <pc:chgData name="Vicky A. Hyde" userId="016a5748-ce16-49fe-ab5e-d2587de97245" providerId="ADAL" clId="{4A87933B-AE84-4087-9E52-381740C75F34}" dt="2025-03-08T18:16:53.176" v="662" actId="47"/>
        <pc:sldMkLst>
          <pc:docMk/>
          <pc:sldMk cId="1704946810" sldId="317"/>
        </pc:sldMkLst>
      </pc:sldChg>
      <pc:sldChg chg="modSp mod">
        <pc:chgData name="Vicky A. Hyde" userId="016a5748-ce16-49fe-ab5e-d2587de97245" providerId="ADAL" clId="{4A87933B-AE84-4087-9E52-381740C75F34}" dt="2025-03-08T23:24:19.196" v="2017" actId="6549"/>
        <pc:sldMkLst>
          <pc:docMk/>
          <pc:sldMk cId="2063065825" sldId="319"/>
        </pc:sldMkLst>
        <pc:spChg chg="mod">
          <ac:chgData name="Vicky A. Hyde" userId="016a5748-ce16-49fe-ab5e-d2587de97245" providerId="ADAL" clId="{4A87933B-AE84-4087-9E52-381740C75F34}" dt="2025-03-08T23:16:06.117" v="1161" actId="20577"/>
          <ac:spMkLst>
            <pc:docMk/>
            <pc:sldMk cId="2063065825" sldId="319"/>
            <ac:spMk id="2" creationId="{44B34512-311B-4700-8DEA-CD1ADCEBF736}"/>
          </ac:spMkLst>
        </pc:spChg>
        <pc:spChg chg="mod">
          <ac:chgData name="Vicky A. Hyde" userId="016a5748-ce16-49fe-ab5e-d2587de97245" providerId="ADAL" clId="{4A87933B-AE84-4087-9E52-381740C75F34}" dt="2025-03-08T23:24:19.196" v="2017" actId="6549"/>
          <ac:spMkLst>
            <pc:docMk/>
            <pc:sldMk cId="2063065825" sldId="319"/>
            <ac:spMk id="3" creationId="{FD765BFE-5823-493A-8044-08A56C29FA89}"/>
          </ac:spMkLst>
        </pc:spChg>
      </pc:sldChg>
      <pc:sldChg chg="modSp mod">
        <pc:chgData name="Vicky A. Hyde" userId="016a5748-ce16-49fe-ab5e-d2587de97245" providerId="ADAL" clId="{4A87933B-AE84-4087-9E52-381740C75F34}" dt="2025-03-09T00:13:57.044" v="2037" actId="20577"/>
        <pc:sldMkLst>
          <pc:docMk/>
          <pc:sldMk cId="2246697813" sldId="320"/>
        </pc:sldMkLst>
        <pc:spChg chg="mod">
          <ac:chgData name="Vicky A. Hyde" userId="016a5748-ce16-49fe-ab5e-d2587de97245" providerId="ADAL" clId="{4A87933B-AE84-4087-9E52-381740C75F34}" dt="2025-03-09T00:13:57.044" v="2037" actId="20577"/>
          <ac:spMkLst>
            <pc:docMk/>
            <pc:sldMk cId="2246697813" sldId="320"/>
            <ac:spMk id="3" creationId="{233A540D-5CD4-42A1-B591-5FF88FDBB7DB}"/>
          </ac:spMkLst>
        </pc:spChg>
      </pc:sldChg>
      <pc:sldChg chg="modSp mod">
        <pc:chgData name="Vicky A. Hyde" userId="016a5748-ce16-49fe-ab5e-d2587de97245" providerId="ADAL" clId="{4A87933B-AE84-4087-9E52-381740C75F34}" dt="2025-03-08T18:12:31.183" v="20" actId="20577"/>
        <pc:sldMkLst>
          <pc:docMk/>
          <pc:sldMk cId="1546795450" sldId="321"/>
        </pc:sldMkLst>
        <pc:spChg chg="mod">
          <ac:chgData name="Vicky A. Hyde" userId="016a5748-ce16-49fe-ab5e-d2587de97245" providerId="ADAL" clId="{4A87933B-AE84-4087-9E52-381740C75F34}" dt="2025-03-08T18:12:31.183" v="20" actId="20577"/>
          <ac:spMkLst>
            <pc:docMk/>
            <pc:sldMk cId="1546795450" sldId="321"/>
            <ac:spMk id="3" creationId="{EC6B8ABE-01D7-481B-BAB1-2FE227A57FA8}"/>
          </ac:spMkLst>
        </pc:spChg>
      </pc:sldChg>
      <pc:sldChg chg="del">
        <pc:chgData name="Vicky A. Hyde" userId="016a5748-ce16-49fe-ab5e-d2587de97245" providerId="ADAL" clId="{4A87933B-AE84-4087-9E52-381740C75F34}" dt="2025-03-08T18:12:38.206" v="21" actId="47"/>
        <pc:sldMkLst>
          <pc:docMk/>
          <pc:sldMk cId="1546653401" sldId="323"/>
        </pc:sldMkLst>
      </pc:sldChg>
      <pc:sldChg chg="modSp mod">
        <pc:chgData name="Vicky A. Hyde" userId="016a5748-ce16-49fe-ab5e-d2587de97245" providerId="ADAL" clId="{4A87933B-AE84-4087-9E52-381740C75F34}" dt="2025-03-08T22:54:31.738" v="1157" actId="20577"/>
        <pc:sldMkLst>
          <pc:docMk/>
          <pc:sldMk cId="2325430364" sldId="326"/>
        </pc:sldMkLst>
        <pc:spChg chg="mod">
          <ac:chgData name="Vicky A. Hyde" userId="016a5748-ce16-49fe-ab5e-d2587de97245" providerId="ADAL" clId="{4A87933B-AE84-4087-9E52-381740C75F34}" dt="2025-03-08T22:54:31.738" v="1157" actId="20577"/>
          <ac:spMkLst>
            <pc:docMk/>
            <pc:sldMk cId="2325430364" sldId="326"/>
            <ac:spMk id="3" creationId="{E6764F51-7771-4DD1-82D1-BA5E18A353C2}"/>
          </ac:spMkLst>
        </pc:spChg>
      </pc:sldChg>
      <pc:sldChg chg="del">
        <pc:chgData name="Vicky A. Hyde" userId="016a5748-ce16-49fe-ab5e-d2587de97245" providerId="ADAL" clId="{4A87933B-AE84-4087-9E52-381740C75F34}" dt="2025-03-08T18:16:35.707" v="638" actId="47"/>
        <pc:sldMkLst>
          <pc:docMk/>
          <pc:sldMk cId="106978586" sldId="329"/>
        </pc:sldMkLst>
      </pc:sldChg>
      <pc:sldChg chg="del">
        <pc:chgData name="Vicky A. Hyde" userId="016a5748-ce16-49fe-ab5e-d2587de97245" providerId="ADAL" clId="{4A87933B-AE84-4087-9E52-381740C75F34}" dt="2025-03-08T18:29:09.699" v="725" actId="47"/>
        <pc:sldMkLst>
          <pc:docMk/>
          <pc:sldMk cId="2733039706" sldId="331"/>
        </pc:sldMkLst>
      </pc:sldChg>
      <pc:sldChg chg="del">
        <pc:chgData name="Vicky A. Hyde" userId="016a5748-ce16-49fe-ab5e-d2587de97245" providerId="ADAL" clId="{4A87933B-AE84-4087-9E52-381740C75F34}" dt="2025-03-08T18:16:24.725" v="624" actId="47"/>
        <pc:sldMkLst>
          <pc:docMk/>
          <pc:sldMk cId="1263080514" sldId="334"/>
        </pc:sldMkLst>
      </pc:sldChg>
      <pc:sldChg chg="del">
        <pc:chgData name="Vicky A. Hyde" userId="016a5748-ce16-49fe-ab5e-d2587de97245" providerId="ADAL" clId="{4A87933B-AE84-4087-9E52-381740C75F34}" dt="2025-03-08T18:17:29.922" v="686" actId="47"/>
        <pc:sldMkLst>
          <pc:docMk/>
          <pc:sldMk cId="1720143470" sldId="335"/>
        </pc:sldMkLst>
      </pc:sldChg>
      <pc:sldChg chg="modSp mod">
        <pc:chgData name="Vicky A. Hyde" userId="016a5748-ce16-49fe-ab5e-d2587de97245" providerId="ADAL" clId="{4A87933B-AE84-4087-9E52-381740C75F34}" dt="2025-03-08T21:50:04.432" v="1032" actId="20577"/>
        <pc:sldMkLst>
          <pc:docMk/>
          <pc:sldMk cId="3794042106" sldId="336"/>
        </pc:sldMkLst>
        <pc:spChg chg="mod">
          <ac:chgData name="Vicky A. Hyde" userId="016a5748-ce16-49fe-ab5e-d2587de97245" providerId="ADAL" clId="{4A87933B-AE84-4087-9E52-381740C75F34}" dt="2025-03-08T21:50:04.432" v="1032" actId="20577"/>
          <ac:spMkLst>
            <pc:docMk/>
            <pc:sldMk cId="3794042106" sldId="336"/>
            <ac:spMk id="3" creationId="{E6764F51-7771-4DD1-82D1-BA5E18A353C2}"/>
          </ac:spMkLst>
        </pc:spChg>
      </pc:sldChg>
      <pc:sldChg chg="modSp mod ord">
        <pc:chgData name="Vicky A. Hyde" userId="016a5748-ce16-49fe-ab5e-d2587de97245" providerId="ADAL" clId="{4A87933B-AE84-4087-9E52-381740C75F34}" dt="2025-03-09T00:14:13.387" v="2050" actId="20577"/>
        <pc:sldMkLst>
          <pc:docMk/>
          <pc:sldMk cId="120134813" sldId="337"/>
        </pc:sldMkLst>
        <pc:spChg chg="mod">
          <ac:chgData name="Vicky A. Hyde" userId="016a5748-ce16-49fe-ab5e-d2587de97245" providerId="ADAL" clId="{4A87933B-AE84-4087-9E52-381740C75F34}" dt="2025-03-09T00:14:13.387" v="2050" actId="20577"/>
          <ac:spMkLst>
            <pc:docMk/>
            <pc:sldMk cId="120134813" sldId="337"/>
            <ac:spMk id="3" creationId="{E6764F51-7771-4DD1-82D1-BA5E18A353C2}"/>
          </ac:spMkLst>
        </pc:spChg>
      </pc:sldChg>
      <pc:sldChg chg="del">
        <pc:chgData name="Vicky A. Hyde" userId="016a5748-ce16-49fe-ab5e-d2587de97245" providerId="ADAL" clId="{4A87933B-AE84-4087-9E52-381740C75F34}" dt="2025-03-08T18:33:15.494" v="817" actId="47"/>
        <pc:sldMkLst>
          <pc:docMk/>
          <pc:sldMk cId="2004710433" sldId="338"/>
        </pc:sldMkLst>
      </pc:sldChg>
      <pc:sldChg chg="del">
        <pc:chgData name="Vicky A. Hyde" userId="016a5748-ce16-49fe-ab5e-d2587de97245" providerId="ADAL" clId="{4A87933B-AE84-4087-9E52-381740C75F34}" dt="2025-03-08T18:16:13.862" v="606" actId="47"/>
        <pc:sldMkLst>
          <pc:docMk/>
          <pc:sldMk cId="2890727491" sldId="33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0C0817-A112-4847-8014-A94B7D2A4EA3}"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6820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6249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925377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6877609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36611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3/8/2025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60695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A2B21-3FCD-4721-B95C-427943F61125}" type="datetime1">
              <a:rPr lang="en-US" smtClean="0"/>
              <a:t>3/8/2025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371418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3162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750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7332B432-ACDA-4023-A761-2BAB76577B62}"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5869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2886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734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391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F9A96C99-B8F8-4528-BD05-0E16E943DC09}" type="datetime1">
              <a:rPr lang="en-US" smtClean="0"/>
              <a:t>3/8/2025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3805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636942-C211-4B28-8DBD-C953E00AF71B}" type="datetime1">
              <a:rPr lang="en-US" smtClean="0"/>
              <a:t>3/8/2025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34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E8D12A6-918A-48BD-8CB9-CA713993B0EA}" type="datetime1">
              <a:rPr lang="en-US" smtClean="0"/>
              <a:t>3/8/2025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64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3/8/2025</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507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FA2B21-3FCD-4721-B95C-427943F61125}" type="datetime1">
              <a:rPr lang="en-US" smtClean="0"/>
              <a:t>3/8/2025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7000899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221" y="397565"/>
            <a:ext cx="3753016" cy="1399430"/>
          </a:xfrm>
        </p:spPr>
        <p:txBody>
          <a:bodyPr>
            <a:normAutofit/>
          </a:bodyPr>
          <a:lstStyle/>
          <a:p>
            <a:r>
              <a:rPr lang="en-US">
                <a:solidFill>
                  <a:schemeClr val="tx1"/>
                </a:solidFill>
              </a:rPr>
              <a:t>Awards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293865" y="2393343"/>
            <a:ext cx="3339881" cy="3245457"/>
          </a:xfrm>
        </p:spPr>
        <p:txBody>
          <a:bodyPr>
            <a:normAutofit/>
          </a:bodyPr>
          <a:lstStyle/>
          <a:p>
            <a:r>
              <a:rPr lang="en-US" dirty="0">
                <a:solidFill>
                  <a:schemeClr val="tx1"/>
                </a:solidFill>
              </a:rPr>
              <a:t>Inland Empire</a:t>
            </a:r>
          </a:p>
          <a:p>
            <a:r>
              <a:rPr lang="en-US" dirty="0">
                <a:solidFill>
                  <a:schemeClr val="tx1"/>
                </a:solidFill>
              </a:rPr>
              <a:t>National Qualifying</a:t>
            </a:r>
          </a:p>
          <a:p>
            <a:r>
              <a:rPr lang="en-US" dirty="0">
                <a:solidFill>
                  <a:schemeClr val="tx1"/>
                </a:solidFill>
              </a:rPr>
              <a:t>Tournament</a:t>
            </a:r>
          </a:p>
          <a:p>
            <a:r>
              <a:rPr lang="en-US" dirty="0">
                <a:solidFill>
                  <a:schemeClr val="tx1"/>
                </a:solidFill>
              </a:rPr>
              <a:t>March 7-8, 2025</a:t>
            </a:r>
          </a:p>
        </p:txBody>
      </p:sp>
      <p:pic>
        <p:nvPicPr>
          <p:cNvPr id="5" name="Picture 4" descr="Logo&#10;&#10;Description automatically generated">
            <a:extLst>
              <a:ext uri="{FF2B5EF4-FFF2-40B4-BE49-F238E27FC236}">
                <a16:creationId xmlns:a16="http://schemas.microsoft.com/office/drawing/2014/main" id="{8CE8535B-944C-410E-894C-D36813089380}"/>
              </a:ext>
            </a:extLst>
          </p:cNvPr>
          <p:cNvPicPr>
            <a:picLocks noChangeAspect="1"/>
          </p:cNvPicPr>
          <p:nvPr/>
        </p:nvPicPr>
        <p:blipFill>
          <a:blip r:embed="rId2"/>
          <a:stretch>
            <a:fillRect/>
          </a:stretch>
        </p:blipFill>
        <p:spPr>
          <a:xfrm>
            <a:off x="3725240" y="105355"/>
            <a:ext cx="8172895" cy="6647289"/>
          </a:xfrm>
          <a:prstGeom prst="rect">
            <a:avLst/>
          </a:prstGeom>
        </p:spPr>
      </p:pic>
    </p:spTree>
    <p:extLst>
      <p:ext uri="{BB962C8B-B14F-4D97-AF65-F5344CB8AC3E}">
        <p14:creationId xmlns:p14="http://schemas.microsoft.com/office/powerpoint/2010/main" val="173669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Alumnus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p:txBody>
          <a:bodyPr>
            <a:normAutofit/>
          </a:bodyPr>
          <a:lstStyle/>
          <a:p>
            <a:r>
              <a:rPr lang="en-US" sz="3600" dirty="0"/>
              <a:t>2024—Chloe </a:t>
            </a:r>
            <a:r>
              <a:rPr lang="en-US" sz="3600" dirty="0" err="1"/>
              <a:t>Pargmann</a:t>
            </a:r>
            <a:r>
              <a:rPr lang="en-US" sz="3600" dirty="0"/>
              <a:t> </a:t>
            </a:r>
          </a:p>
          <a:p>
            <a:r>
              <a:rPr lang="en-US" sz="3600" dirty="0"/>
              <a:t>2021 —Willow Smith</a:t>
            </a:r>
          </a:p>
          <a:p>
            <a:r>
              <a:rPr lang="en-US" sz="3600" dirty="0"/>
              <a:t>2020—Sam Normington</a:t>
            </a:r>
          </a:p>
          <a:p>
            <a:r>
              <a:rPr lang="en-US" sz="3600" dirty="0"/>
              <a:t>2019—Nick Higgins</a:t>
            </a:r>
          </a:p>
          <a:p>
            <a:r>
              <a:rPr lang="en-US" sz="3600" dirty="0"/>
              <a:t>2018—Jared Costanzo</a:t>
            </a:r>
          </a:p>
        </p:txBody>
      </p:sp>
    </p:spTree>
    <p:extLst>
      <p:ext uri="{BB962C8B-B14F-4D97-AF65-F5344CB8AC3E}">
        <p14:creationId xmlns:p14="http://schemas.microsoft.com/office/powerpoint/2010/main" val="415410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Communicator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p:txBody>
          <a:bodyPr>
            <a:normAutofit/>
          </a:bodyPr>
          <a:lstStyle/>
          <a:p>
            <a:r>
              <a:rPr lang="en-US" sz="3600" dirty="0"/>
              <a:t>2024—Emily Goodell</a:t>
            </a:r>
          </a:p>
          <a:p>
            <a:r>
              <a:rPr lang="en-US" sz="3600" dirty="0"/>
              <a:t>2021 —Linh Truong</a:t>
            </a:r>
          </a:p>
          <a:p>
            <a:r>
              <a:rPr lang="en-US" sz="3600" dirty="0"/>
              <a:t>2020—</a:t>
            </a:r>
            <a:r>
              <a:rPr lang="en-US" sz="3600" dirty="0" err="1"/>
              <a:t>Tracci</a:t>
            </a:r>
            <a:r>
              <a:rPr lang="en-US" sz="3600" dirty="0"/>
              <a:t> Dial</a:t>
            </a:r>
          </a:p>
          <a:p>
            <a:pPr marL="0" indent="0">
              <a:buNone/>
            </a:pPr>
            <a:endParaRPr lang="en-US" sz="3600" dirty="0"/>
          </a:p>
        </p:txBody>
      </p:sp>
    </p:spTree>
    <p:extLst>
      <p:ext uri="{BB962C8B-B14F-4D97-AF65-F5344CB8AC3E}">
        <p14:creationId xmlns:p14="http://schemas.microsoft.com/office/powerpoint/2010/main" val="182034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Administrator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p:txBody>
          <a:bodyPr>
            <a:normAutofit/>
          </a:bodyPr>
          <a:lstStyle/>
          <a:p>
            <a:r>
              <a:rPr lang="en-US" sz="3600" dirty="0"/>
              <a:t>2024—KC Bennion</a:t>
            </a:r>
          </a:p>
          <a:p>
            <a:r>
              <a:rPr lang="en-US" sz="3600" dirty="0"/>
              <a:t>2023—Brett Stauffer</a:t>
            </a:r>
          </a:p>
          <a:p>
            <a:r>
              <a:rPr lang="en-US" sz="3600" dirty="0"/>
              <a:t>2021 —Ken </a:t>
            </a:r>
            <a:r>
              <a:rPr lang="en-US" sz="3600" dirty="0" err="1"/>
              <a:t>VanSickle</a:t>
            </a:r>
            <a:endParaRPr lang="en-US" sz="3600" dirty="0"/>
          </a:p>
          <a:p>
            <a:r>
              <a:rPr lang="en-US" sz="3600" dirty="0"/>
              <a:t>2020—Michelle Whitney</a:t>
            </a:r>
          </a:p>
          <a:p>
            <a:r>
              <a:rPr lang="en-US" sz="3600" dirty="0"/>
              <a:t>2019—John Wallwork</a:t>
            </a:r>
          </a:p>
          <a:p>
            <a:r>
              <a:rPr lang="en-US" sz="3600" dirty="0"/>
              <a:t>2018—Phil Koestner</a:t>
            </a:r>
          </a:p>
          <a:p>
            <a:pPr marL="0" indent="0">
              <a:buNone/>
            </a:pPr>
            <a:endParaRPr lang="en-US" sz="3600" dirty="0"/>
          </a:p>
        </p:txBody>
      </p:sp>
    </p:spTree>
    <p:extLst>
      <p:ext uri="{BB962C8B-B14F-4D97-AF65-F5344CB8AC3E}">
        <p14:creationId xmlns:p14="http://schemas.microsoft.com/office/powerpoint/2010/main" val="244180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Assistant Coach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p:txBody>
          <a:bodyPr>
            <a:normAutofit/>
          </a:bodyPr>
          <a:lstStyle/>
          <a:p>
            <a:r>
              <a:rPr lang="en-US" sz="3600"/>
              <a:t>2023—Morgan </a:t>
            </a:r>
            <a:r>
              <a:rPr lang="en-US" sz="3600" err="1"/>
              <a:t>DeWinter</a:t>
            </a:r>
            <a:endParaRPr lang="en-US" sz="3600"/>
          </a:p>
          <a:p>
            <a:r>
              <a:rPr lang="en-US" sz="3600"/>
              <a:t>2021—Caleb Palmquist</a:t>
            </a:r>
          </a:p>
          <a:p>
            <a:r>
              <a:rPr lang="en-US" sz="3600"/>
              <a:t>2020—Vann Berryman, Wenatchee</a:t>
            </a:r>
          </a:p>
          <a:p>
            <a:r>
              <a:rPr lang="en-US" sz="3600"/>
              <a:t>2018—Sara Hyde, Chiawana</a:t>
            </a:r>
          </a:p>
          <a:p>
            <a:pPr marL="0" indent="0">
              <a:buNone/>
            </a:pPr>
            <a:endParaRPr lang="en-US" sz="3600"/>
          </a:p>
        </p:txBody>
      </p:sp>
    </p:spTree>
    <p:extLst>
      <p:ext uri="{BB962C8B-B14F-4D97-AF65-F5344CB8AC3E}">
        <p14:creationId xmlns:p14="http://schemas.microsoft.com/office/powerpoint/2010/main" val="141292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New Coach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p:txBody>
          <a:bodyPr>
            <a:normAutofit/>
          </a:bodyPr>
          <a:lstStyle/>
          <a:p>
            <a:r>
              <a:rPr lang="en-US" sz="3600" dirty="0"/>
              <a:t>2024—Kevin </a:t>
            </a:r>
            <a:r>
              <a:rPr lang="en-US" sz="3600" dirty="0" err="1"/>
              <a:t>Chollman</a:t>
            </a:r>
            <a:endParaRPr lang="en-US" sz="3600" dirty="0"/>
          </a:p>
          <a:p>
            <a:r>
              <a:rPr lang="en-US" sz="3600" dirty="0"/>
              <a:t>2023—Sara Hyde</a:t>
            </a:r>
          </a:p>
          <a:p>
            <a:r>
              <a:rPr lang="en-US" sz="3600" dirty="0"/>
              <a:t>2022—Jessi Robledo, Kamiakin</a:t>
            </a:r>
          </a:p>
          <a:p>
            <a:r>
              <a:rPr lang="en-US" sz="3600" dirty="0"/>
              <a:t>2020—Albert Miller, Thorp HS</a:t>
            </a:r>
          </a:p>
          <a:p>
            <a:pPr marL="0" indent="0">
              <a:buNone/>
            </a:pPr>
            <a:endParaRPr lang="en-US" sz="3600" dirty="0"/>
          </a:p>
        </p:txBody>
      </p:sp>
    </p:spTree>
    <p:extLst>
      <p:ext uri="{BB962C8B-B14F-4D97-AF65-F5344CB8AC3E}">
        <p14:creationId xmlns:p14="http://schemas.microsoft.com/office/powerpoint/2010/main" val="332285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Coach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p:txBody>
          <a:bodyPr>
            <a:normAutofit/>
          </a:bodyPr>
          <a:lstStyle/>
          <a:p>
            <a:r>
              <a:rPr lang="en-US" sz="3600" dirty="0"/>
              <a:t>2024—Vicky Hyde, Chiawana</a:t>
            </a:r>
          </a:p>
          <a:p>
            <a:r>
              <a:rPr lang="en-US" sz="3600" dirty="0"/>
              <a:t>2021 —Maclean Andrews, Gonzaga Prep</a:t>
            </a:r>
          </a:p>
          <a:p>
            <a:r>
              <a:rPr lang="en-US" sz="3600" dirty="0"/>
              <a:t>2020—David Smith, University</a:t>
            </a:r>
          </a:p>
          <a:p>
            <a:r>
              <a:rPr lang="en-US" sz="3600" dirty="0"/>
              <a:t>2019—Katie Haynes, Toppenish</a:t>
            </a:r>
          </a:p>
          <a:p>
            <a:r>
              <a:rPr lang="en-US" sz="3600" dirty="0"/>
              <a:t>2018—Stuart McCurdy, Eisenhower</a:t>
            </a:r>
          </a:p>
          <a:p>
            <a:endParaRPr lang="en-US" sz="3600" dirty="0"/>
          </a:p>
        </p:txBody>
      </p:sp>
    </p:spTree>
    <p:extLst>
      <p:ext uri="{BB962C8B-B14F-4D97-AF65-F5344CB8AC3E}">
        <p14:creationId xmlns:p14="http://schemas.microsoft.com/office/powerpoint/2010/main" val="417138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Student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a:xfrm>
            <a:off x="1103312" y="1678898"/>
            <a:ext cx="8946541" cy="4569501"/>
          </a:xfrm>
        </p:spPr>
        <p:txBody>
          <a:bodyPr>
            <a:normAutofit lnSpcReduction="10000"/>
          </a:bodyPr>
          <a:lstStyle/>
          <a:p>
            <a:r>
              <a:rPr lang="en-US" sz="3600" dirty="0"/>
              <a:t>2024—</a:t>
            </a:r>
            <a:r>
              <a:rPr lang="en-US" sz="3600" dirty="0" err="1"/>
              <a:t>Alecx</a:t>
            </a:r>
            <a:r>
              <a:rPr lang="en-US" sz="3600" dirty="0"/>
              <a:t> Naungayan</a:t>
            </a:r>
          </a:p>
          <a:p>
            <a:r>
              <a:rPr lang="en-US" sz="3600" dirty="0"/>
              <a:t>2023—Lorena Vegas</a:t>
            </a:r>
          </a:p>
          <a:p>
            <a:r>
              <a:rPr lang="en-US" sz="3600" dirty="0"/>
              <a:t>2022—Kylie Heaton </a:t>
            </a:r>
          </a:p>
          <a:p>
            <a:r>
              <a:rPr lang="en-US" sz="3600" dirty="0"/>
              <a:t>2021—Audra Totten</a:t>
            </a:r>
          </a:p>
          <a:p>
            <a:r>
              <a:rPr lang="en-US" sz="3600" dirty="0"/>
              <a:t>2020—Saige Johnson</a:t>
            </a:r>
          </a:p>
          <a:p>
            <a:r>
              <a:rPr lang="en-US" sz="3600" dirty="0"/>
              <a:t>2019—</a:t>
            </a:r>
            <a:r>
              <a:rPr lang="en-US" sz="3600" dirty="0" err="1"/>
              <a:t>Betsaida</a:t>
            </a:r>
            <a:r>
              <a:rPr lang="en-US" sz="3600" dirty="0"/>
              <a:t> Rodriguez</a:t>
            </a:r>
          </a:p>
          <a:p>
            <a:r>
              <a:rPr lang="en-US" sz="3600" dirty="0"/>
              <a:t>2018—Malene Garcia</a:t>
            </a:r>
          </a:p>
          <a:p>
            <a:pPr marL="0" indent="0">
              <a:buNone/>
            </a:pPr>
            <a:endParaRPr lang="en-US" sz="3600" dirty="0"/>
          </a:p>
        </p:txBody>
      </p:sp>
    </p:spTree>
    <p:extLst>
      <p:ext uri="{BB962C8B-B14F-4D97-AF65-F5344CB8AC3E}">
        <p14:creationId xmlns:p14="http://schemas.microsoft.com/office/powerpoint/2010/main" val="428912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a:xfrm>
            <a:off x="645131" y="282271"/>
            <a:ext cx="9404723" cy="851296"/>
          </a:xfrm>
        </p:spPr>
        <p:txBody>
          <a:bodyPr/>
          <a:lstStyle/>
          <a:p>
            <a:r>
              <a:rPr lang="en-US" dirty="0"/>
              <a:t>Student of the Year 2025</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a:xfrm>
            <a:off x="354563" y="1007706"/>
            <a:ext cx="11402008" cy="5568023"/>
          </a:xfrm>
        </p:spPr>
        <p:txBody>
          <a:bodyPr>
            <a:noAutofit/>
          </a:bodyPr>
          <a:lstStyle/>
          <a:p>
            <a:pPr marL="0" marR="0" indent="0">
              <a:lnSpc>
                <a:spcPct val="115000"/>
              </a:lnSpc>
              <a:spcBef>
                <a:spcPts val="0"/>
              </a:spcBef>
              <a:spcAft>
                <a:spcPts val="1000"/>
              </a:spcAft>
              <a:buNone/>
            </a:pPr>
            <a:r>
              <a:rPr lang="en-US" sz="2400" dirty="0">
                <a:effectLst/>
                <a:ea typeface="Calibri" panose="020F0502020204030204" pitchFamily="34" charset="0"/>
                <a:cs typeface="Times New Roman" panose="02020603050405020304" pitchFamily="18" charset="0"/>
              </a:rPr>
              <a:t>From needing six takes to video her first speech (and bursting into tears), </a:t>
            </a:r>
            <a:r>
              <a:rPr lang="en-US" sz="4800" b="1" dirty="0">
                <a:solidFill>
                  <a:srgbClr val="FF0000"/>
                </a:solidFill>
                <a:effectLst/>
                <a:ea typeface="Calibri" panose="020F0502020204030204" pitchFamily="34" charset="0"/>
                <a:cs typeface="Times New Roman" panose="02020603050405020304" pitchFamily="18" charset="0"/>
              </a:rPr>
              <a:t>Parker Alvarez </a:t>
            </a:r>
            <a:r>
              <a:rPr lang="en-US" sz="2400" dirty="0">
                <a:effectLst/>
                <a:ea typeface="Calibri" panose="020F0502020204030204" pitchFamily="34" charset="0"/>
                <a:cs typeface="Times New Roman" panose="02020603050405020304" pitchFamily="18" charset="0"/>
              </a:rPr>
              <a:t>was one of the lucky ones who started with virtual competition. But with the transition to in-person competition, Parker found her niche in short preps, a side trip into Duo, and Original Oratory. As a first-generation American, Parker learned to navigate not just speech and debate, but high school in general and—soon—college. Over the years, Parker has taken on more responsibility on the team, becoming a squad captain and this year’s team captain. That’s not all though. She is also the secretary of the National Honor Society, the yearbook editor, and a regular columnist for </a:t>
            </a:r>
            <a:r>
              <a:rPr lang="en-US" sz="2400" i="1" dirty="0">
                <a:effectLst/>
                <a:ea typeface="Calibri" panose="020F0502020204030204" pitchFamily="34" charset="0"/>
                <a:cs typeface="Times New Roman" panose="02020603050405020304" pitchFamily="18" charset="0"/>
              </a:rPr>
              <a:t>La </a:t>
            </a:r>
            <a:r>
              <a:rPr lang="en-US" sz="2400" i="1" dirty="0" err="1">
                <a:effectLst/>
                <a:ea typeface="Calibri" panose="020F0502020204030204" pitchFamily="34" charset="0"/>
                <a:cs typeface="Times New Roman" panose="02020603050405020304" pitchFamily="18" charset="0"/>
              </a:rPr>
              <a:t>Voz</a:t>
            </a:r>
            <a:r>
              <a:rPr lang="en-US" sz="2400" i="1" dirty="0">
                <a:effectLst/>
                <a:ea typeface="Calibri" panose="020F0502020204030204" pitchFamily="34" charset="0"/>
                <a:cs typeface="Times New Roman" panose="02020603050405020304" pitchFamily="18" charset="0"/>
              </a:rPr>
              <a:t> </a:t>
            </a:r>
            <a:r>
              <a:rPr lang="en-US" sz="2400" i="1" dirty="0" err="1">
                <a:effectLst/>
                <a:ea typeface="Calibri" panose="020F0502020204030204" pitchFamily="34" charset="0"/>
                <a:cs typeface="Times New Roman" panose="02020603050405020304" pitchFamily="18" charset="0"/>
              </a:rPr>
              <a:t>Hispana</a:t>
            </a:r>
            <a:r>
              <a:rPr lang="en-US" sz="2400" dirty="0">
                <a:effectLst/>
                <a:ea typeface="Calibri" panose="020F0502020204030204" pitchFamily="34" charset="0"/>
                <a:cs typeface="Times New Roman" panose="02020603050405020304" pitchFamily="18" charset="0"/>
              </a:rPr>
              <a:t> newspaper.</a:t>
            </a:r>
          </a:p>
          <a:p>
            <a:pPr marL="0" marR="0" indent="0">
              <a:lnSpc>
                <a:spcPct val="115000"/>
              </a:lnSpc>
              <a:spcBef>
                <a:spcPts val="0"/>
              </a:spcBef>
              <a:spcAft>
                <a:spcPts val="1000"/>
              </a:spcAft>
              <a:buNone/>
            </a:pPr>
            <a:r>
              <a:rPr lang="en-US" sz="2400" dirty="0">
                <a:effectLst/>
                <a:ea typeface="Calibri" panose="020F0502020204030204" pitchFamily="34" charset="0"/>
                <a:cs typeface="Times New Roman" panose="02020603050405020304" pitchFamily="18" charset="0"/>
              </a:rPr>
              <a:t>Soon, she’ll move on to a new Speech and Debate challenge: </a:t>
            </a:r>
            <a:r>
              <a:rPr lang="en-US" sz="2400" dirty="0">
                <a:ea typeface="Calibri" panose="020F0502020204030204" pitchFamily="34" charset="0"/>
                <a:cs typeface="Times New Roman" panose="02020603050405020304" pitchFamily="18" charset="0"/>
              </a:rPr>
              <a:t>Whitworth Forensics.</a:t>
            </a:r>
            <a:endParaRPr lang="en-US" sz="2400" dirty="0"/>
          </a:p>
        </p:txBody>
      </p:sp>
    </p:spTree>
    <p:extLst>
      <p:ext uri="{BB962C8B-B14F-4D97-AF65-F5344CB8AC3E}">
        <p14:creationId xmlns:p14="http://schemas.microsoft.com/office/powerpoint/2010/main" val="206306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6"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7"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8"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0"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82">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9DD8583D-EC53-470E-80B3-5E70167AE8CB}"/>
              </a:ext>
            </a:extLst>
          </p:cNvPr>
          <p:cNvPicPr>
            <a:picLocks noChangeAspect="1"/>
          </p:cNvPicPr>
          <p:nvPr/>
        </p:nvPicPr>
        <p:blipFill>
          <a:blip r:embed="rId6"/>
          <a:stretch>
            <a:fillRect/>
          </a:stretch>
        </p:blipFill>
        <p:spPr>
          <a:xfrm>
            <a:off x="848139" y="477078"/>
            <a:ext cx="10887986" cy="6124492"/>
          </a:xfrm>
          <a:prstGeom prst="rect">
            <a:avLst/>
          </a:prstGeom>
        </p:spPr>
      </p:pic>
      <p:sp>
        <p:nvSpPr>
          <p:cNvPr id="12" name="TextBox 11">
            <a:extLst>
              <a:ext uri="{FF2B5EF4-FFF2-40B4-BE49-F238E27FC236}">
                <a16:creationId xmlns:a16="http://schemas.microsoft.com/office/drawing/2014/main" id="{85153D6A-05E0-4DF1-8BC8-A98EC5EFAED8}"/>
              </a:ext>
            </a:extLst>
          </p:cNvPr>
          <p:cNvSpPr txBox="1"/>
          <p:nvPr/>
        </p:nvSpPr>
        <p:spPr>
          <a:xfrm>
            <a:off x="3697357" y="2528514"/>
            <a:ext cx="3220278" cy="1653872"/>
          </a:xfrm>
          <a:prstGeom prst="rect">
            <a:avLst/>
          </a:prstGeom>
        </p:spPr>
        <p:txBody>
          <a:bodyPr vert="horz" lIns="91440" tIns="45720" rIns="91440" bIns="45720" rtlCol="0" anchor="b">
            <a:noAutofit/>
          </a:bodyPr>
          <a:lstStyle/>
          <a:p>
            <a:pPr algn="ctr">
              <a:spcBef>
                <a:spcPct val="0"/>
              </a:spcBef>
              <a:spcAft>
                <a:spcPts val="600"/>
              </a:spcAft>
            </a:pPr>
            <a:r>
              <a:rPr lang="en-US" sz="7200" b="1">
                <a:solidFill>
                  <a:srgbClr val="FF0000"/>
                </a:solidFill>
                <a:latin typeface="+mj-lt"/>
                <a:ea typeface="+mj-ea"/>
                <a:cs typeface="+mj-cs"/>
              </a:rPr>
              <a:t>Results</a:t>
            </a:r>
          </a:p>
        </p:txBody>
      </p:sp>
    </p:spTree>
    <p:extLst>
      <p:ext uri="{BB962C8B-B14F-4D97-AF65-F5344CB8AC3E}">
        <p14:creationId xmlns:p14="http://schemas.microsoft.com/office/powerpoint/2010/main" val="193759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48" name="Rectangle 104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4A1BC-9F1C-4988-BA98-EC86A273C626}"/>
              </a:ext>
            </a:extLst>
          </p:cNvPr>
          <p:cNvSpPr>
            <a:spLocks noGrp="1"/>
          </p:cNvSpPr>
          <p:nvPr>
            <p:ph type="title"/>
          </p:nvPr>
        </p:nvSpPr>
        <p:spPr>
          <a:xfrm>
            <a:off x="648930" y="629266"/>
            <a:ext cx="6188190" cy="1622321"/>
          </a:xfrm>
        </p:spPr>
        <p:txBody>
          <a:bodyPr>
            <a:normAutofit/>
          </a:bodyPr>
          <a:lstStyle/>
          <a:p>
            <a:r>
              <a:rPr lang="en-US">
                <a:solidFill>
                  <a:srgbClr val="EBEBEB"/>
                </a:solidFill>
              </a:rPr>
              <a:t>How this works</a:t>
            </a:r>
          </a:p>
        </p:txBody>
      </p:sp>
      <p:sp>
        <p:nvSpPr>
          <p:cNvPr id="3" name="Content Placeholder 2">
            <a:extLst>
              <a:ext uri="{FF2B5EF4-FFF2-40B4-BE49-F238E27FC236}">
                <a16:creationId xmlns:a16="http://schemas.microsoft.com/office/drawing/2014/main" id="{233A540D-5CD4-42A1-B591-5FF88FDBB7DB}"/>
              </a:ext>
            </a:extLst>
          </p:cNvPr>
          <p:cNvSpPr>
            <a:spLocks noGrp="1"/>
          </p:cNvSpPr>
          <p:nvPr>
            <p:ph idx="1"/>
          </p:nvPr>
        </p:nvSpPr>
        <p:spPr>
          <a:xfrm>
            <a:off x="648930" y="1424764"/>
            <a:ext cx="6188189" cy="4799056"/>
          </a:xfrm>
        </p:spPr>
        <p:txBody>
          <a:bodyPr>
            <a:noAutofit/>
          </a:bodyPr>
          <a:lstStyle/>
          <a:p>
            <a:r>
              <a:rPr lang="en-US" sz="2600" dirty="0">
                <a:solidFill>
                  <a:srgbClr val="FFFFFF"/>
                </a:solidFill>
              </a:rPr>
              <a:t>Qualifiers get to compete live in Des Moines this June 15-20. Each school can also enter two students who competed at districts (but didn’t qualify) to compete in supplementals.</a:t>
            </a:r>
          </a:p>
          <a:p>
            <a:r>
              <a:rPr lang="en-US" sz="2600" dirty="0">
                <a:solidFill>
                  <a:srgbClr val="FFFFFF"/>
                </a:solidFill>
              </a:rPr>
              <a:t>If you did not qualify at this tournament, NSDA is holding a free nationwide last-chance tournament live online April 24-26. Enter by April 17. </a:t>
            </a:r>
          </a:p>
        </p:txBody>
      </p:sp>
      <p:sp>
        <p:nvSpPr>
          <p:cNvPr id="104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A city with a road and buildings&#10;&#10;Description automatically generated with medium confidence">
            <a:extLst>
              <a:ext uri="{FF2B5EF4-FFF2-40B4-BE49-F238E27FC236}">
                <a16:creationId xmlns:a16="http://schemas.microsoft.com/office/drawing/2014/main" id="{4776D193-6E1B-EFE6-8900-96C03E39597F}"/>
              </a:ext>
            </a:extLst>
          </p:cNvPr>
          <p:cNvPicPr>
            <a:picLocks noChangeAspect="1"/>
          </p:cNvPicPr>
          <p:nvPr/>
        </p:nvPicPr>
        <p:blipFill rotWithShape="1">
          <a:blip r:embed="rId3"/>
          <a:srcRect l="27567" r="30637"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24669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9"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1">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4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B9D71B14-7808-43E1-BE42-8C6201370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1F653CD3-B828-4827-B49A-143AAC6A4E02}"/>
              </a:ext>
            </a:extLst>
          </p:cNvPr>
          <p:cNvPicPr>
            <a:picLocks noChangeAspect="1"/>
          </p:cNvPicPr>
          <p:nvPr/>
        </p:nvPicPr>
        <p:blipFill>
          <a:blip r:embed="rId7"/>
          <a:stretch>
            <a:fillRect/>
          </a:stretch>
        </p:blipFill>
        <p:spPr>
          <a:xfrm>
            <a:off x="3582989" y="915989"/>
            <a:ext cx="5282715" cy="5282715"/>
          </a:xfrm>
          <a:prstGeom prst="rect">
            <a:avLst/>
          </a:prstGeom>
        </p:spPr>
      </p:pic>
    </p:spTree>
    <p:extLst>
      <p:ext uri="{BB962C8B-B14F-4D97-AF65-F5344CB8AC3E}">
        <p14:creationId xmlns:p14="http://schemas.microsoft.com/office/powerpoint/2010/main" val="247679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A1BC-9F1C-4988-BA98-EC86A273C626}"/>
              </a:ext>
            </a:extLst>
          </p:cNvPr>
          <p:cNvSpPr>
            <a:spLocks noGrp="1"/>
          </p:cNvSpPr>
          <p:nvPr>
            <p:ph type="title"/>
          </p:nvPr>
        </p:nvSpPr>
        <p:spPr>
          <a:xfrm>
            <a:off x="648930" y="629266"/>
            <a:ext cx="3322912" cy="1641987"/>
          </a:xfrm>
        </p:spPr>
        <p:txBody>
          <a:bodyPr>
            <a:normAutofit/>
          </a:bodyPr>
          <a:lstStyle/>
          <a:p>
            <a:r>
              <a:rPr lang="en-US"/>
              <a:t>How this works</a:t>
            </a:r>
          </a:p>
        </p:txBody>
      </p:sp>
      <p:pic>
        <p:nvPicPr>
          <p:cNvPr id="5" name="Picture 4" descr="A city with a road and buildings&#10;&#10;Description automatically generated with medium confidence">
            <a:extLst>
              <a:ext uri="{FF2B5EF4-FFF2-40B4-BE49-F238E27FC236}">
                <a16:creationId xmlns:a16="http://schemas.microsoft.com/office/drawing/2014/main" id="{3E124D50-7AC7-CA91-D7F0-081FA90A8F95}"/>
              </a:ext>
            </a:extLst>
          </p:cNvPr>
          <p:cNvPicPr>
            <a:picLocks noChangeAspect="1"/>
          </p:cNvPicPr>
          <p:nvPr/>
        </p:nvPicPr>
        <p:blipFill rotWithShape="1">
          <a:blip r:embed="rId3"/>
          <a:srcRect l="13005" r="16074" b="-2"/>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2064" name="Rectangle 2063">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33A540D-5CD4-42A1-B591-5FF88FDBB7DB}"/>
              </a:ext>
            </a:extLst>
          </p:cNvPr>
          <p:cNvSpPr>
            <a:spLocks noGrp="1"/>
          </p:cNvSpPr>
          <p:nvPr>
            <p:ph idx="1"/>
          </p:nvPr>
        </p:nvSpPr>
        <p:spPr>
          <a:xfrm>
            <a:off x="647701" y="2438401"/>
            <a:ext cx="3324141" cy="3809998"/>
          </a:xfrm>
        </p:spPr>
        <p:txBody>
          <a:bodyPr vert="horz" lIns="91440" tIns="45720" rIns="91440" bIns="45720" rtlCol="0">
            <a:normAutofit/>
          </a:bodyPr>
          <a:lstStyle/>
          <a:p>
            <a:pPr>
              <a:lnSpc>
                <a:spcPct val="90000"/>
              </a:lnSpc>
              <a:buClr>
                <a:srgbClr val="8AD0D6"/>
              </a:buClr>
            </a:pPr>
            <a:r>
              <a:rPr lang="en-US" sz="1900"/>
              <a:t>We are announcing only the Qualifier and alternate. </a:t>
            </a:r>
          </a:p>
          <a:p>
            <a:pPr>
              <a:lnSpc>
                <a:spcPct val="90000"/>
              </a:lnSpc>
              <a:buClr>
                <a:srgbClr val="8AD0D6"/>
              </a:buClr>
            </a:pPr>
            <a:r>
              <a:rPr lang="en-US" sz="1900"/>
              <a:t>Many of you qualified in two events! You can only go in one. Preferences were submitted before the tournament. </a:t>
            </a:r>
          </a:p>
          <a:p>
            <a:pPr>
              <a:lnSpc>
                <a:spcPct val="90000"/>
              </a:lnSpc>
              <a:buClr>
                <a:srgbClr val="8AD0D6"/>
              </a:buClr>
            </a:pPr>
            <a:r>
              <a:rPr lang="en-US" sz="1900"/>
              <a:t>Full rankings and other alternates can be seen after the tournament in the results. </a:t>
            </a:r>
          </a:p>
        </p:txBody>
      </p:sp>
    </p:spTree>
    <p:extLst>
      <p:ext uri="{BB962C8B-B14F-4D97-AF65-F5344CB8AC3E}">
        <p14:creationId xmlns:p14="http://schemas.microsoft.com/office/powerpoint/2010/main" val="317231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23E4-F68B-0D43-691D-F563EA902DB6}"/>
              </a:ext>
            </a:extLst>
          </p:cNvPr>
          <p:cNvSpPr>
            <a:spLocks noGrp="1"/>
          </p:cNvSpPr>
          <p:nvPr>
            <p:ph type="title"/>
          </p:nvPr>
        </p:nvSpPr>
        <p:spPr>
          <a:xfrm>
            <a:off x="646111" y="452718"/>
            <a:ext cx="9404723" cy="769592"/>
          </a:xfrm>
        </p:spPr>
        <p:txBody>
          <a:bodyPr/>
          <a:lstStyle/>
          <a:p>
            <a:r>
              <a:rPr lang="en-US" b="1"/>
              <a:t>Qualified but can’t attend?</a:t>
            </a:r>
          </a:p>
        </p:txBody>
      </p:sp>
      <p:sp>
        <p:nvSpPr>
          <p:cNvPr id="3" name="Content Placeholder 2">
            <a:extLst>
              <a:ext uri="{FF2B5EF4-FFF2-40B4-BE49-F238E27FC236}">
                <a16:creationId xmlns:a16="http://schemas.microsoft.com/office/drawing/2014/main" id="{78B5842A-54B6-AB1C-059B-5A8FBC3C88DB}"/>
              </a:ext>
            </a:extLst>
          </p:cNvPr>
          <p:cNvSpPr>
            <a:spLocks noGrp="1"/>
          </p:cNvSpPr>
          <p:nvPr>
            <p:ph idx="1"/>
          </p:nvPr>
        </p:nvSpPr>
        <p:spPr>
          <a:xfrm>
            <a:off x="645132" y="1222310"/>
            <a:ext cx="11055456" cy="5026089"/>
          </a:xfrm>
        </p:spPr>
        <p:txBody>
          <a:bodyPr>
            <a:normAutofit/>
          </a:bodyPr>
          <a:lstStyle/>
          <a:p>
            <a:r>
              <a:rPr lang="en-US" sz="2800"/>
              <a:t>Every year, people qualify for nationals but are ultimately unable to attend. There are alternates who are eager for that opportunity, but if you wait until the national decline deadline to vacate your spot, it is often too late for those schools to purchase plane tickets and hotel rooms.</a:t>
            </a:r>
          </a:p>
          <a:p>
            <a:endParaRPr lang="en-US" sz="2800"/>
          </a:p>
          <a:p>
            <a:r>
              <a:rPr lang="en-US" sz="2800"/>
              <a:t>We respectfully request that, out of consideration for other competitors, you  vacate qualifications as quickly as possible once registration for the National tournament is available.</a:t>
            </a:r>
          </a:p>
        </p:txBody>
      </p:sp>
    </p:spTree>
    <p:extLst>
      <p:ext uri="{BB962C8B-B14F-4D97-AF65-F5344CB8AC3E}">
        <p14:creationId xmlns:p14="http://schemas.microsoft.com/office/powerpoint/2010/main" val="411372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Lincoln-Douglas Debate</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645131" y="1232452"/>
            <a:ext cx="10505221" cy="5375082"/>
          </a:xfrm>
        </p:spPr>
        <p:txBody>
          <a:bodyPr vert="horz" lIns="91440" tIns="45720" rIns="91440" bIns="45720" rtlCol="0" anchor="t">
            <a:noAutofit/>
          </a:bodyPr>
          <a:lstStyle/>
          <a:p>
            <a:pPr marL="0" indent="0">
              <a:buNone/>
            </a:pPr>
            <a:r>
              <a:rPr lang="en-US" sz="6600" b="1" dirty="0"/>
              <a:t>Ayden  Hicks </a:t>
            </a:r>
            <a:r>
              <a:rPr lang="en-US" sz="5400" dirty="0"/>
              <a:t>Delta</a:t>
            </a:r>
          </a:p>
          <a:p>
            <a:pPr marL="0" indent="0">
              <a:buNone/>
            </a:pPr>
            <a:r>
              <a:rPr lang="en-US" sz="4400" dirty="0">
                <a:solidFill>
                  <a:srgbClr val="FF0000"/>
                </a:solidFill>
              </a:rPr>
              <a:t>		National Qualifier</a:t>
            </a:r>
          </a:p>
          <a:p>
            <a:pPr marL="0" indent="0">
              <a:buNone/>
            </a:pPr>
            <a:r>
              <a:rPr lang="en-US" sz="6600" b="1" dirty="0"/>
              <a:t>Sarah </a:t>
            </a:r>
            <a:r>
              <a:rPr lang="en-US" sz="6600" b="1" dirty="0" err="1"/>
              <a:t>Elbusaidy</a:t>
            </a:r>
            <a:r>
              <a:rPr lang="en-US" sz="6600" b="1" dirty="0"/>
              <a:t>	</a:t>
            </a:r>
            <a:r>
              <a:rPr lang="en-US" sz="4400" dirty="0"/>
              <a:t>Delta</a:t>
            </a:r>
          </a:p>
          <a:p>
            <a:pPr marL="0" indent="0">
              <a:buNone/>
            </a:pPr>
            <a:r>
              <a:rPr lang="en-US" sz="4400" dirty="0"/>
              <a:t>		</a:t>
            </a:r>
            <a:r>
              <a:rPr lang="en-US" sz="4400" dirty="0">
                <a:solidFill>
                  <a:srgbClr val="FF0000"/>
                </a:solidFill>
              </a:rPr>
              <a:t> Alternate</a:t>
            </a:r>
            <a:endParaRPr lang="en-US" sz="4400" dirty="0"/>
          </a:p>
        </p:txBody>
      </p:sp>
    </p:spTree>
    <p:extLst>
      <p:ext uri="{BB962C8B-B14F-4D97-AF65-F5344CB8AC3E}">
        <p14:creationId xmlns:p14="http://schemas.microsoft.com/office/powerpoint/2010/main" val="410272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Public Forum Debate</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645131" y="1232452"/>
            <a:ext cx="10505221" cy="5375082"/>
          </a:xfrm>
        </p:spPr>
        <p:txBody>
          <a:bodyPr vert="horz" lIns="91440" tIns="45720" rIns="91440" bIns="45720" rtlCol="0" anchor="t">
            <a:noAutofit/>
          </a:bodyPr>
          <a:lstStyle/>
          <a:p>
            <a:pPr marL="0" indent="0">
              <a:buNone/>
            </a:pPr>
            <a:r>
              <a:rPr lang="en-US" sz="6600" b="1" dirty="0"/>
              <a:t>Emely Acosta and Noe Lima Ponce </a:t>
            </a:r>
            <a:r>
              <a:rPr lang="en-US" sz="5400" dirty="0"/>
              <a:t>Chiawana</a:t>
            </a:r>
          </a:p>
          <a:p>
            <a:pPr marL="0" indent="0">
              <a:buNone/>
            </a:pPr>
            <a:r>
              <a:rPr lang="en-US" sz="4400" dirty="0">
                <a:solidFill>
                  <a:srgbClr val="FF0000"/>
                </a:solidFill>
              </a:rPr>
              <a:t>		National Qualifiers</a:t>
            </a:r>
          </a:p>
          <a:p>
            <a:pPr marL="0" indent="0">
              <a:buNone/>
            </a:pPr>
            <a:r>
              <a:rPr lang="en-US" sz="6600" b="1" dirty="0"/>
              <a:t>Marcus Meinecke and Sienna Martinez </a:t>
            </a:r>
            <a:r>
              <a:rPr lang="en-US" sz="4400" dirty="0"/>
              <a:t>Delta </a:t>
            </a:r>
            <a:r>
              <a:rPr lang="en-US" sz="4400" dirty="0">
                <a:solidFill>
                  <a:srgbClr val="FF0000"/>
                </a:solidFill>
              </a:rPr>
              <a:t>Alternates</a:t>
            </a:r>
            <a:endParaRPr lang="en-US" sz="4400" dirty="0"/>
          </a:p>
        </p:txBody>
      </p:sp>
    </p:spTree>
    <p:extLst>
      <p:ext uri="{BB962C8B-B14F-4D97-AF65-F5344CB8AC3E}">
        <p14:creationId xmlns:p14="http://schemas.microsoft.com/office/powerpoint/2010/main" val="379404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Dramatic Interpretation</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790113" y="1351722"/>
            <a:ext cx="10324729" cy="5319422"/>
          </a:xfrm>
        </p:spPr>
        <p:txBody>
          <a:bodyPr>
            <a:normAutofit/>
          </a:bodyPr>
          <a:lstStyle/>
          <a:p>
            <a:pPr marL="0" indent="0">
              <a:buNone/>
            </a:pPr>
            <a:r>
              <a:rPr lang="en-US" sz="6000" b="1" dirty="0"/>
              <a:t>Ryan Abastillas </a:t>
            </a:r>
            <a:r>
              <a:rPr lang="en-US" sz="4000" dirty="0"/>
              <a:t>Chiawana</a:t>
            </a:r>
          </a:p>
          <a:p>
            <a:pPr marL="0" indent="0">
              <a:buNone/>
            </a:pPr>
            <a:r>
              <a:rPr lang="en-US" sz="4000" dirty="0">
                <a:solidFill>
                  <a:srgbClr val="FF0000"/>
                </a:solidFill>
              </a:rPr>
              <a:t>		National Qualifier</a:t>
            </a:r>
          </a:p>
          <a:p>
            <a:pPr marL="0" indent="0">
              <a:buNone/>
            </a:pPr>
            <a:r>
              <a:rPr lang="en-US" sz="6000" b="1" dirty="0"/>
              <a:t>Nadia Alfaro	</a:t>
            </a:r>
            <a:r>
              <a:rPr lang="en-US" sz="4000" dirty="0"/>
              <a:t>Toppenish</a:t>
            </a:r>
          </a:p>
          <a:p>
            <a:pPr marL="0" indent="0">
              <a:buNone/>
            </a:pPr>
            <a:r>
              <a:rPr lang="en-US" sz="4000" dirty="0"/>
              <a:t>		</a:t>
            </a:r>
            <a:r>
              <a:rPr lang="en-US" sz="4000" dirty="0">
                <a:solidFill>
                  <a:srgbClr val="FF0000"/>
                </a:solidFill>
              </a:rPr>
              <a:t> Alternate</a:t>
            </a:r>
            <a:endParaRPr lang="en-US" sz="4000" dirty="0"/>
          </a:p>
        </p:txBody>
      </p:sp>
    </p:spTree>
    <p:extLst>
      <p:ext uri="{BB962C8B-B14F-4D97-AF65-F5344CB8AC3E}">
        <p14:creationId xmlns:p14="http://schemas.microsoft.com/office/powerpoint/2010/main" val="68243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Dual Interpretation</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745724" y="1367624"/>
            <a:ext cx="10502284" cy="4880775"/>
          </a:xfrm>
        </p:spPr>
        <p:txBody>
          <a:bodyPr>
            <a:normAutofit fontScale="77500" lnSpcReduction="20000"/>
          </a:bodyPr>
          <a:lstStyle/>
          <a:p>
            <a:pPr marL="0" indent="0">
              <a:buNone/>
            </a:pPr>
            <a:r>
              <a:rPr lang="en-US" sz="8800" b="1" dirty="0"/>
              <a:t>Reed </a:t>
            </a:r>
            <a:r>
              <a:rPr lang="en-US" sz="8800" b="1" dirty="0" err="1"/>
              <a:t>Sekaquaptewa</a:t>
            </a:r>
            <a:r>
              <a:rPr lang="en-US" sz="8800" b="1" dirty="0"/>
              <a:t>/</a:t>
            </a:r>
          </a:p>
          <a:p>
            <a:pPr marL="0" indent="0">
              <a:buNone/>
            </a:pPr>
            <a:r>
              <a:rPr lang="en-US" sz="8800" b="1" dirty="0" err="1"/>
              <a:t>Jodeci</a:t>
            </a:r>
            <a:r>
              <a:rPr lang="en-US" sz="8800" b="1" dirty="0"/>
              <a:t> </a:t>
            </a:r>
            <a:r>
              <a:rPr lang="en-US" sz="8800" b="1" dirty="0" err="1"/>
              <a:t>Godina</a:t>
            </a:r>
            <a:r>
              <a:rPr lang="en-US" sz="8800" b="1" dirty="0"/>
              <a:t> </a:t>
            </a:r>
            <a:r>
              <a:rPr lang="en-US" sz="6000" dirty="0"/>
              <a:t>Toppenish</a:t>
            </a:r>
          </a:p>
          <a:p>
            <a:pPr marL="0" indent="0">
              <a:buNone/>
            </a:pPr>
            <a:r>
              <a:rPr lang="en-US" sz="6000" dirty="0">
                <a:solidFill>
                  <a:srgbClr val="FF0000"/>
                </a:solidFill>
              </a:rPr>
              <a:t>		National Qualifier</a:t>
            </a:r>
          </a:p>
          <a:p>
            <a:pPr marL="0" indent="0">
              <a:buNone/>
            </a:pPr>
            <a:r>
              <a:rPr lang="en-US" sz="8800" b="1" dirty="0"/>
              <a:t>Canna Hyde/Lilly Esplin </a:t>
            </a:r>
            <a:r>
              <a:rPr lang="en-US" sz="6000" dirty="0"/>
              <a:t>Chiawana</a:t>
            </a:r>
          </a:p>
          <a:p>
            <a:pPr marL="0" indent="0">
              <a:buNone/>
            </a:pPr>
            <a:r>
              <a:rPr lang="en-US" sz="6000" dirty="0"/>
              <a:t>		</a:t>
            </a:r>
            <a:r>
              <a:rPr lang="en-US" sz="6000" dirty="0">
                <a:solidFill>
                  <a:srgbClr val="FF0000"/>
                </a:solidFill>
              </a:rPr>
              <a:t> Alternate</a:t>
            </a:r>
            <a:endParaRPr lang="en-US" sz="6000" dirty="0"/>
          </a:p>
        </p:txBody>
      </p:sp>
    </p:spTree>
    <p:extLst>
      <p:ext uri="{BB962C8B-B14F-4D97-AF65-F5344CB8AC3E}">
        <p14:creationId xmlns:p14="http://schemas.microsoft.com/office/powerpoint/2010/main" val="73145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Humorous Interpretation</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727970" y="1340528"/>
            <a:ext cx="10531078" cy="4916749"/>
          </a:xfrm>
        </p:spPr>
        <p:txBody>
          <a:bodyPr vert="horz" lIns="91440" tIns="45720" rIns="91440" bIns="45720" rtlCol="0" anchor="t">
            <a:normAutofit/>
          </a:bodyPr>
          <a:lstStyle/>
          <a:p>
            <a:pPr marL="0" indent="0">
              <a:buNone/>
            </a:pPr>
            <a:r>
              <a:rPr lang="en-US" sz="6000" b="1" dirty="0"/>
              <a:t>Rylee Hein </a:t>
            </a:r>
            <a:r>
              <a:rPr lang="en-US" sz="4000" dirty="0"/>
              <a:t>A. C. Davis</a:t>
            </a:r>
          </a:p>
          <a:p>
            <a:pPr marL="0" indent="0">
              <a:buNone/>
            </a:pPr>
            <a:r>
              <a:rPr lang="en-US" sz="4000" dirty="0">
                <a:solidFill>
                  <a:srgbClr val="FF0000"/>
                </a:solidFill>
              </a:rPr>
              <a:t>		National Qualifier</a:t>
            </a:r>
          </a:p>
          <a:p>
            <a:pPr marL="0" indent="0">
              <a:buNone/>
            </a:pPr>
            <a:r>
              <a:rPr lang="en-US" sz="6000" b="1" dirty="0" err="1"/>
              <a:t>O’Raziel</a:t>
            </a:r>
            <a:r>
              <a:rPr lang="en-US" sz="6000" b="1" dirty="0"/>
              <a:t> Meza Brandon	</a:t>
            </a:r>
            <a:r>
              <a:rPr lang="en-US" sz="4000" dirty="0"/>
              <a:t>Chiawana</a:t>
            </a:r>
          </a:p>
          <a:p>
            <a:pPr marL="0" indent="0">
              <a:buNone/>
            </a:pPr>
            <a:r>
              <a:rPr lang="en-US" sz="4000" dirty="0"/>
              <a:t>		</a:t>
            </a:r>
            <a:r>
              <a:rPr lang="en-US" sz="4000" dirty="0">
                <a:solidFill>
                  <a:srgbClr val="FF0000"/>
                </a:solidFill>
              </a:rPr>
              <a:t> Alternate</a:t>
            </a:r>
            <a:endParaRPr lang="en-US" sz="4000" dirty="0"/>
          </a:p>
          <a:p>
            <a:pPr marL="0" indent="0">
              <a:buNone/>
            </a:pPr>
            <a:endParaRPr lang="en-US" dirty="0"/>
          </a:p>
        </p:txBody>
      </p:sp>
    </p:spTree>
    <p:extLst>
      <p:ext uri="{BB962C8B-B14F-4D97-AF65-F5344CB8AC3E}">
        <p14:creationId xmlns:p14="http://schemas.microsoft.com/office/powerpoint/2010/main" val="35340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Informative Speaking</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361741" y="1256306"/>
            <a:ext cx="11495314" cy="5430741"/>
          </a:xfrm>
        </p:spPr>
        <p:txBody>
          <a:bodyPr vert="horz" lIns="91440" tIns="45720" rIns="91440" bIns="45720" rtlCol="0" anchor="t">
            <a:normAutofit lnSpcReduction="10000"/>
          </a:bodyPr>
          <a:lstStyle/>
          <a:p>
            <a:pPr marL="0" indent="0">
              <a:buNone/>
            </a:pPr>
            <a:r>
              <a:rPr lang="en-US" sz="8800" b="1" dirty="0"/>
              <a:t>Zoey Bailey </a:t>
            </a:r>
            <a:r>
              <a:rPr lang="en-US" sz="5800" dirty="0"/>
              <a:t>Wenatchee</a:t>
            </a:r>
          </a:p>
          <a:p>
            <a:pPr marL="0" indent="0">
              <a:buNone/>
            </a:pPr>
            <a:r>
              <a:rPr lang="en-US" sz="6000" dirty="0">
                <a:solidFill>
                  <a:srgbClr val="FF0000"/>
                </a:solidFill>
              </a:rPr>
              <a:t>		National Qualifier</a:t>
            </a:r>
          </a:p>
          <a:p>
            <a:pPr marL="0" indent="0">
              <a:buNone/>
            </a:pPr>
            <a:r>
              <a:rPr lang="en-US" sz="8800" b="1" dirty="0"/>
              <a:t>Makenna Babb </a:t>
            </a:r>
            <a:r>
              <a:rPr lang="en-US" sz="6000" dirty="0"/>
              <a:t>University</a:t>
            </a:r>
          </a:p>
          <a:p>
            <a:pPr marL="0" indent="0">
              <a:buNone/>
            </a:pPr>
            <a:r>
              <a:rPr lang="en-US" sz="6000" dirty="0">
                <a:solidFill>
                  <a:srgbClr val="FFFFFF"/>
                </a:solidFill>
              </a:rPr>
              <a:t>		</a:t>
            </a:r>
            <a:r>
              <a:rPr lang="en-US" sz="6000" dirty="0">
                <a:solidFill>
                  <a:srgbClr val="FF0000"/>
                </a:solidFill>
              </a:rPr>
              <a:t> Alternate</a:t>
            </a:r>
            <a:endParaRPr lang="en-US" sz="6000" dirty="0">
              <a:solidFill>
                <a:srgbClr val="FFFFFF"/>
              </a:solidFill>
            </a:endParaRPr>
          </a:p>
        </p:txBody>
      </p:sp>
    </p:spTree>
    <p:extLst>
      <p:ext uri="{BB962C8B-B14F-4D97-AF65-F5344CB8AC3E}">
        <p14:creationId xmlns:p14="http://schemas.microsoft.com/office/powerpoint/2010/main" val="67033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Original Oratory</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816746" y="1184744"/>
            <a:ext cx="10289219" cy="5510254"/>
          </a:xfrm>
        </p:spPr>
        <p:txBody>
          <a:bodyPr vert="horz" lIns="91440" tIns="45720" rIns="91440" bIns="45720" rtlCol="0" anchor="t">
            <a:normAutofit/>
          </a:bodyPr>
          <a:lstStyle/>
          <a:p>
            <a:pPr marL="0" indent="0">
              <a:buNone/>
            </a:pPr>
            <a:r>
              <a:rPr lang="en-US" sz="7800" b="1" dirty="0" err="1"/>
              <a:t>Rylin</a:t>
            </a:r>
            <a:r>
              <a:rPr lang="en-US" sz="7800" b="1" dirty="0"/>
              <a:t> Clark </a:t>
            </a:r>
            <a:r>
              <a:rPr lang="en-US" sz="5200" dirty="0"/>
              <a:t>Chiawana</a:t>
            </a:r>
          </a:p>
          <a:p>
            <a:pPr marL="0" indent="0">
              <a:buNone/>
            </a:pPr>
            <a:r>
              <a:rPr lang="en-US" sz="5200" dirty="0">
                <a:solidFill>
                  <a:srgbClr val="FF0000"/>
                </a:solidFill>
              </a:rPr>
              <a:t>		National Qualifier</a:t>
            </a:r>
          </a:p>
          <a:p>
            <a:pPr marL="0" indent="0">
              <a:buNone/>
            </a:pPr>
            <a:r>
              <a:rPr lang="en-US" sz="7100" b="1" dirty="0"/>
              <a:t>Makenna Babb</a:t>
            </a:r>
            <a:endParaRPr lang="en-US" sz="7100" dirty="0"/>
          </a:p>
          <a:p>
            <a:pPr marL="0" indent="0">
              <a:buNone/>
            </a:pPr>
            <a:r>
              <a:rPr lang="en-US" sz="4800" dirty="0"/>
              <a:t>University</a:t>
            </a:r>
          </a:p>
          <a:p>
            <a:pPr marL="0" indent="0">
              <a:buNone/>
            </a:pPr>
            <a:r>
              <a:rPr lang="en-US" sz="4800" dirty="0"/>
              <a:t>		</a:t>
            </a:r>
            <a:r>
              <a:rPr lang="en-US" sz="4800" dirty="0">
                <a:solidFill>
                  <a:srgbClr val="FF0000"/>
                </a:solidFill>
              </a:rPr>
              <a:t> Alternate</a:t>
            </a:r>
            <a:endParaRPr lang="en-US" sz="4800" dirty="0"/>
          </a:p>
        </p:txBody>
      </p:sp>
    </p:spTree>
    <p:extLst>
      <p:ext uri="{BB962C8B-B14F-4D97-AF65-F5344CB8AC3E}">
        <p14:creationId xmlns:p14="http://schemas.microsoft.com/office/powerpoint/2010/main" val="12013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Program Oral Interpretation</a:t>
            </a:r>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781236" y="1491450"/>
            <a:ext cx="10244830" cy="4756950"/>
          </a:xfrm>
        </p:spPr>
        <p:txBody>
          <a:bodyPr vert="horz" lIns="91440" tIns="45720" rIns="91440" bIns="45720" rtlCol="0" anchor="t">
            <a:normAutofit/>
          </a:bodyPr>
          <a:lstStyle/>
          <a:p>
            <a:pPr marL="0" indent="0">
              <a:buNone/>
            </a:pPr>
            <a:r>
              <a:rPr lang="en-US" sz="6600" b="1" dirty="0"/>
              <a:t>Selah Gutierrez </a:t>
            </a:r>
            <a:r>
              <a:rPr lang="en-US" sz="3600" dirty="0"/>
              <a:t>Chiawana</a:t>
            </a:r>
          </a:p>
          <a:p>
            <a:pPr marL="0" indent="0">
              <a:buNone/>
            </a:pPr>
            <a:r>
              <a:rPr lang="en-US" sz="3600" dirty="0">
                <a:solidFill>
                  <a:srgbClr val="FF0000"/>
                </a:solidFill>
              </a:rPr>
              <a:t>		National Qualifier</a:t>
            </a:r>
          </a:p>
          <a:p>
            <a:pPr marL="0" indent="0">
              <a:buNone/>
            </a:pPr>
            <a:r>
              <a:rPr lang="en-US" sz="6600" b="1" dirty="0"/>
              <a:t>Canna Hyde </a:t>
            </a:r>
            <a:r>
              <a:rPr lang="en-US" sz="3600" dirty="0"/>
              <a:t>Chiawana</a:t>
            </a:r>
          </a:p>
          <a:p>
            <a:pPr marL="0" indent="0">
              <a:buNone/>
            </a:pPr>
            <a:r>
              <a:rPr lang="en-US" sz="3600" dirty="0">
                <a:solidFill>
                  <a:srgbClr val="FF0000"/>
                </a:solidFill>
              </a:rPr>
              <a:t>		Alternate</a:t>
            </a:r>
          </a:p>
          <a:p>
            <a:pPr marL="0" indent="0">
              <a:buNone/>
            </a:pPr>
            <a:endParaRPr lang="en-US" sz="3600" dirty="0">
              <a:solidFill>
                <a:srgbClr val="FF0000"/>
              </a:solidFill>
            </a:endParaRPr>
          </a:p>
          <a:p>
            <a:pPr marL="0" indent="0">
              <a:buNone/>
            </a:pPr>
            <a:endParaRPr lang="en-US" sz="3600" dirty="0"/>
          </a:p>
        </p:txBody>
      </p:sp>
    </p:spTree>
    <p:extLst>
      <p:ext uri="{BB962C8B-B14F-4D97-AF65-F5344CB8AC3E}">
        <p14:creationId xmlns:p14="http://schemas.microsoft.com/office/powerpoint/2010/main" val="415651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wall, electronics&#10;&#10;Description automatically generated">
            <a:extLst>
              <a:ext uri="{FF2B5EF4-FFF2-40B4-BE49-F238E27FC236}">
                <a16:creationId xmlns:a16="http://schemas.microsoft.com/office/drawing/2014/main" id="{050A6F04-A5AE-438D-99F0-6ACCD6F50785}"/>
              </a:ext>
            </a:extLst>
          </p:cNvPr>
          <p:cNvPicPr>
            <a:picLocks noChangeAspect="1"/>
          </p:cNvPicPr>
          <p:nvPr/>
        </p:nvPicPr>
        <p:blipFill rotWithShape="1">
          <a:blip r:embed="rId2"/>
          <a:srcRect t="19540" r="1" b="1"/>
          <a:stretch/>
        </p:blipFill>
        <p:spPr>
          <a:xfrm>
            <a:off x="20" y="10"/>
            <a:ext cx="6392647" cy="6857990"/>
          </a:xfrm>
          <a:prstGeom prst="rect">
            <a:avLst/>
          </a:prstGeom>
        </p:spPr>
      </p:pic>
      <p:sp>
        <p:nvSpPr>
          <p:cNvPr id="2" name="Title 1">
            <a:extLst>
              <a:ext uri="{FF2B5EF4-FFF2-40B4-BE49-F238E27FC236}">
                <a16:creationId xmlns:a16="http://schemas.microsoft.com/office/drawing/2014/main" id="{746C373F-258A-443E-9A00-A2ABBA7E8206}"/>
              </a:ext>
            </a:extLst>
          </p:cNvPr>
          <p:cNvSpPr>
            <a:spLocks noGrp="1"/>
          </p:cNvSpPr>
          <p:nvPr>
            <p:ph type="title"/>
          </p:nvPr>
        </p:nvSpPr>
        <p:spPr>
          <a:xfrm>
            <a:off x="7064082" y="642594"/>
            <a:ext cx="4472921" cy="1371600"/>
          </a:xfrm>
        </p:spPr>
        <p:txBody>
          <a:bodyPr>
            <a:normAutofit/>
          </a:bodyPr>
          <a:lstStyle/>
          <a:p>
            <a:r>
              <a:rPr lang="en-US"/>
              <a:t>District Committee:</a:t>
            </a:r>
          </a:p>
        </p:txBody>
      </p:sp>
      <p:sp>
        <p:nvSpPr>
          <p:cNvPr id="3" name="Content Placeholder 2">
            <a:extLst>
              <a:ext uri="{FF2B5EF4-FFF2-40B4-BE49-F238E27FC236}">
                <a16:creationId xmlns:a16="http://schemas.microsoft.com/office/drawing/2014/main" id="{E941771E-19D0-448A-BD9C-964C69811AF5}"/>
              </a:ext>
            </a:extLst>
          </p:cNvPr>
          <p:cNvSpPr>
            <a:spLocks noGrp="1"/>
          </p:cNvSpPr>
          <p:nvPr>
            <p:ph idx="1"/>
          </p:nvPr>
        </p:nvSpPr>
        <p:spPr>
          <a:xfrm>
            <a:off x="7064082" y="2014194"/>
            <a:ext cx="4472922" cy="4020846"/>
          </a:xfrm>
        </p:spPr>
        <p:txBody>
          <a:bodyPr>
            <a:normAutofit/>
          </a:bodyPr>
          <a:lstStyle/>
          <a:p>
            <a:r>
              <a:rPr lang="en-US" sz="3600" dirty="0"/>
              <a:t>Vicky Hyde, Committee Chair</a:t>
            </a:r>
          </a:p>
          <a:p>
            <a:r>
              <a:rPr lang="en-US" sz="3600" dirty="0"/>
              <a:t>David Smith</a:t>
            </a:r>
          </a:p>
          <a:p>
            <a:r>
              <a:rPr lang="en-US" sz="3600" dirty="0"/>
              <a:t>Sara Hyde</a:t>
            </a:r>
          </a:p>
          <a:p>
            <a:r>
              <a:rPr lang="en-US" sz="3600" dirty="0"/>
              <a:t>Katie Haynes</a:t>
            </a:r>
          </a:p>
          <a:p>
            <a:r>
              <a:rPr lang="en-US" sz="3600" dirty="0"/>
              <a:t>Brittany Lewis</a:t>
            </a:r>
          </a:p>
          <a:p>
            <a:pPr marL="0" indent="0">
              <a:buNone/>
            </a:pPr>
            <a:endParaRPr lang="en-US" dirty="0"/>
          </a:p>
        </p:txBody>
      </p:sp>
    </p:spTree>
    <p:extLst>
      <p:ext uri="{BB962C8B-B14F-4D97-AF65-F5344CB8AC3E}">
        <p14:creationId xmlns:p14="http://schemas.microsoft.com/office/powerpoint/2010/main" val="545856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p:txBody>
          <a:bodyPr/>
          <a:lstStyle/>
          <a:p>
            <a:r>
              <a:rPr lang="en-US" b="1"/>
              <a:t>United States </a:t>
            </a:r>
            <a:r>
              <a:rPr lang="en-US" b="1" err="1"/>
              <a:t>Extemp</a:t>
            </a:r>
            <a:endParaRPr lang="en-US" b="1"/>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781236" y="1491450"/>
            <a:ext cx="10244830" cy="4756950"/>
          </a:xfrm>
        </p:spPr>
        <p:txBody>
          <a:bodyPr vert="horz" lIns="91440" tIns="45720" rIns="91440" bIns="45720" rtlCol="0" anchor="t">
            <a:normAutofit/>
          </a:bodyPr>
          <a:lstStyle/>
          <a:p>
            <a:pPr marL="0" indent="0">
              <a:buNone/>
            </a:pPr>
            <a:r>
              <a:rPr lang="en-US" sz="6600" b="1" dirty="0"/>
              <a:t>Parker Alvarez </a:t>
            </a:r>
            <a:r>
              <a:rPr lang="en-US" sz="3600" dirty="0"/>
              <a:t>Chiawana</a:t>
            </a:r>
          </a:p>
          <a:p>
            <a:pPr marL="0" indent="0">
              <a:buNone/>
            </a:pPr>
            <a:r>
              <a:rPr lang="en-US" sz="3600" dirty="0">
                <a:solidFill>
                  <a:srgbClr val="FF0000"/>
                </a:solidFill>
              </a:rPr>
              <a:t>		National Qualifier</a:t>
            </a:r>
          </a:p>
          <a:p>
            <a:pPr marL="0" indent="0">
              <a:buNone/>
            </a:pPr>
            <a:r>
              <a:rPr lang="en-US" sz="6600" b="1" dirty="0"/>
              <a:t>Sienna Martinez </a:t>
            </a:r>
            <a:r>
              <a:rPr lang="en-US" sz="3600" dirty="0"/>
              <a:t>Delta</a:t>
            </a:r>
          </a:p>
          <a:p>
            <a:pPr marL="0" indent="0">
              <a:buNone/>
            </a:pPr>
            <a:r>
              <a:rPr lang="en-US" sz="3600" dirty="0"/>
              <a:t>		</a:t>
            </a:r>
            <a:r>
              <a:rPr lang="en-US" sz="3600" dirty="0">
                <a:solidFill>
                  <a:srgbClr val="FF0000"/>
                </a:solidFill>
              </a:rPr>
              <a:t> Alternate</a:t>
            </a:r>
            <a:endParaRPr lang="en-US" sz="3600" dirty="0"/>
          </a:p>
        </p:txBody>
      </p:sp>
    </p:spTree>
    <p:extLst>
      <p:ext uri="{BB962C8B-B14F-4D97-AF65-F5344CB8AC3E}">
        <p14:creationId xmlns:p14="http://schemas.microsoft.com/office/powerpoint/2010/main" val="232543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8" name="Picture 8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0" name="Oval 8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2" name="Picture 9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4" name="Picture 9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6" name="Rectangle 9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Rectangle 97">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1F91B34-2F13-4875-86BE-B21030580FE3}"/>
              </a:ext>
            </a:extLst>
          </p:cNvPr>
          <p:cNvSpPr txBox="1"/>
          <p:nvPr/>
        </p:nvSpPr>
        <p:spPr>
          <a:xfrm>
            <a:off x="8000837" y="1325880"/>
            <a:ext cx="3543464" cy="3066507"/>
          </a:xfrm>
          <a:prstGeom prst="rect">
            <a:avLst/>
          </a:prstGeom>
        </p:spPr>
        <p:txBody>
          <a:bodyPr vert="horz" lIns="91440" tIns="45720" rIns="91440" bIns="45720" rtlCol="0" anchor="b">
            <a:normAutofit/>
          </a:bodyPr>
          <a:lstStyle/>
          <a:p>
            <a:pPr>
              <a:spcBef>
                <a:spcPct val="0"/>
              </a:spcBef>
              <a:spcAft>
                <a:spcPts val="600"/>
              </a:spcAft>
            </a:pPr>
            <a:r>
              <a:rPr lang="en-US" sz="6600" b="1">
                <a:solidFill>
                  <a:srgbClr val="FF0000"/>
                </a:solidFill>
                <a:latin typeface="+mj-lt"/>
                <a:ea typeface="+mj-ea"/>
                <a:cs typeface="+mj-cs"/>
              </a:rPr>
              <a:t>Sweeps</a:t>
            </a:r>
          </a:p>
        </p:txBody>
      </p:sp>
      <p:sp>
        <p:nvSpPr>
          <p:cNvPr id="100"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2" descr="A picture containing indoor, mammal, green, rodent&#10;&#10;Description automatically generated">
            <a:extLst>
              <a:ext uri="{FF2B5EF4-FFF2-40B4-BE49-F238E27FC236}">
                <a16:creationId xmlns:a16="http://schemas.microsoft.com/office/drawing/2014/main" id="{69C066A1-A28E-4604-8F10-760C3E3B44E6}"/>
              </a:ext>
            </a:extLst>
          </p:cNvPr>
          <p:cNvPicPr>
            <a:picLocks noChangeAspect="1"/>
          </p:cNvPicPr>
          <p:nvPr/>
        </p:nvPicPr>
        <p:blipFill rotWithShape="1">
          <a:blip r:embed="rId7"/>
          <a:srcRect l="13080" r="23272"/>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102" name="Rectangle 101">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451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B0FA-2DD0-40FE-887B-75FBDD5DAF75}"/>
              </a:ext>
            </a:extLst>
          </p:cNvPr>
          <p:cNvSpPr>
            <a:spLocks noGrp="1"/>
          </p:cNvSpPr>
          <p:nvPr>
            <p:ph type="title"/>
          </p:nvPr>
        </p:nvSpPr>
        <p:spPr>
          <a:xfrm>
            <a:off x="646111" y="452718"/>
            <a:ext cx="9404723" cy="930809"/>
          </a:xfrm>
        </p:spPr>
        <p:txBody>
          <a:bodyPr/>
          <a:lstStyle/>
          <a:p>
            <a:r>
              <a:rPr lang="en-US" b="1"/>
              <a:t>Sweepstakes </a:t>
            </a:r>
            <a:r>
              <a:rPr lang="en-US" sz="1400"/>
              <a:t>(full points will be published on Tabroom)</a:t>
            </a:r>
            <a:endParaRPr lang="en-US" sz="1400" b="1"/>
          </a:p>
        </p:txBody>
      </p:sp>
      <p:sp>
        <p:nvSpPr>
          <p:cNvPr id="3" name="Content Placeholder 2">
            <a:extLst>
              <a:ext uri="{FF2B5EF4-FFF2-40B4-BE49-F238E27FC236}">
                <a16:creationId xmlns:a16="http://schemas.microsoft.com/office/drawing/2014/main" id="{E6764F51-7771-4DD1-82D1-BA5E18A353C2}"/>
              </a:ext>
            </a:extLst>
          </p:cNvPr>
          <p:cNvSpPr>
            <a:spLocks noGrp="1"/>
          </p:cNvSpPr>
          <p:nvPr>
            <p:ph idx="1"/>
          </p:nvPr>
        </p:nvSpPr>
        <p:spPr>
          <a:xfrm>
            <a:off x="532738" y="2052918"/>
            <a:ext cx="11426024" cy="4195481"/>
          </a:xfrm>
        </p:spPr>
        <p:txBody>
          <a:bodyPr vert="horz" lIns="91440" tIns="45720" rIns="91440" bIns="45720" rtlCol="0" anchor="t">
            <a:normAutofit/>
          </a:bodyPr>
          <a:lstStyle/>
          <a:p>
            <a:pPr marL="0" indent="0">
              <a:buNone/>
            </a:pPr>
            <a:r>
              <a:rPr lang="en-US" sz="5400" b="1" dirty="0"/>
              <a:t>Debate </a:t>
            </a:r>
            <a:r>
              <a:rPr lang="en-US" sz="5400" b="1" dirty="0">
                <a:solidFill>
                  <a:srgbClr val="FF0000"/>
                </a:solidFill>
              </a:rPr>
              <a:t>Delta</a:t>
            </a:r>
          </a:p>
          <a:p>
            <a:pPr marL="0" indent="0">
              <a:buNone/>
            </a:pPr>
            <a:r>
              <a:rPr lang="en-US" sz="5400" b="1" dirty="0"/>
              <a:t>Speech </a:t>
            </a:r>
            <a:r>
              <a:rPr lang="en-US" sz="5400" b="1" dirty="0">
                <a:solidFill>
                  <a:srgbClr val="FF0000"/>
                </a:solidFill>
              </a:rPr>
              <a:t>Chiawana High School</a:t>
            </a:r>
            <a:endParaRPr lang="en-US" sz="5400" b="1" dirty="0"/>
          </a:p>
          <a:p>
            <a:pPr marL="0" indent="0">
              <a:buNone/>
            </a:pPr>
            <a:r>
              <a:rPr lang="en-US" sz="5400" b="1" dirty="0">
                <a:ea typeface="+mj-lt"/>
                <a:cs typeface="+mj-lt"/>
              </a:rPr>
              <a:t>Overall </a:t>
            </a:r>
            <a:r>
              <a:rPr lang="en-US" sz="5400" b="1" dirty="0">
                <a:solidFill>
                  <a:srgbClr val="FF0000"/>
                </a:solidFill>
                <a:ea typeface="+mj-lt"/>
                <a:cs typeface="+mj-lt"/>
              </a:rPr>
              <a:t>Chiawana High School</a:t>
            </a:r>
            <a:endParaRPr lang="en-US" dirty="0"/>
          </a:p>
        </p:txBody>
      </p:sp>
    </p:spTree>
    <p:extLst>
      <p:ext uri="{BB962C8B-B14F-4D97-AF65-F5344CB8AC3E}">
        <p14:creationId xmlns:p14="http://schemas.microsoft.com/office/powerpoint/2010/main" val="344841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AE294-BE55-47E2-ADA9-6DC2F237438C}"/>
              </a:ext>
            </a:extLst>
          </p:cNvPr>
          <p:cNvSpPr>
            <a:spLocks noGrp="1"/>
          </p:cNvSpPr>
          <p:nvPr>
            <p:ph type="title"/>
          </p:nvPr>
        </p:nvSpPr>
        <p:spPr>
          <a:xfrm>
            <a:off x="5411931" y="452718"/>
            <a:ext cx="4638903" cy="1400530"/>
          </a:xfrm>
        </p:spPr>
        <p:txBody>
          <a:bodyPr>
            <a:normAutofit/>
          </a:bodyPr>
          <a:lstStyle/>
          <a:p>
            <a:r>
              <a:rPr lang="en-US"/>
              <a:t>Thank you…</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Rectangle 1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7C45E66-C5BC-44CB-BEB9-CB42663F8CD7}"/>
              </a:ext>
            </a:extLst>
          </p:cNvPr>
          <p:cNvSpPr>
            <a:spLocks noGrp="1"/>
          </p:cNvSpPr>
          <p:nvPr>
            <p:ph idx="1"/>
          </p:nvPr>
        </p:nvSpPr>
        <p:spPr>
          <a:xfrm>
            <a:off x="5410950" y="1595718"/>
            <a:ext cx="6515161" cy="4652681"/>
          </a:xfrm>
        </p:spPr>
        <p:txBody>
          <a:bodyPr>
            <a:noAutofit/>
          </a:bodyPr>
          <a:lstStyle/>
          <a:p>
            <a:r>
              <a:rPr lang="en-US" sz="3200"/>
              <a:t>Coaches</a:t>
            </a:r>
          </a:p>
          <a:p>
            <a:r>
              <a:rPr lang="en-US" sz="3200"/>
              <a:t>Judges</a:t>
            </a:r>
          </a:p>
          <a:p>
            <a:r>
              <a:rPr lang="en-US" sz="3200"/>
              <a:t>All those who volunteered as tribute so that others could earn a spot at Nationals. This isn’t about schools; this is about the Inland Empire District. We may be small, but we are here for each other.</a:t>
            </a:r>
          </a:p>
        </p:txBody>
      </p:sp>
      <p:pic>
        <p:nvPicPr>
          <p:cNvPr id="6" name="Picture 5">
            <a:extLst>
              <a:ext uri="{FF2B5EF4-FFF2-40B4-BE49-F238E27FC236}">
                <a16:creationId xmlns:a16="http://schemas.microsoft.com/office/drawing/2014/main" id="{252F679A-A3EA-44D7-851B-F7445E7FA4CA}"/>
              </a:ext>
            </a:extLst>
          </p:cNvPr>
          <p:cNvPicPr>
            <a:picLocks noChangeAspect="1"/>
          </p:cNvPicPr>
          <p:nvPr/>
        </p:nvPicPr>
        <p:blipFill>
          <a:blip r:embed="rId2"/>
          <a:stretch>
            <a:fillRect/>
          </a:stretch>
        </p:blipFill>
        <p:spPr>
          <a:xfrm>
            <a:off x="422108" y="1596859"/>
            <a:ext cx="4876800" cy="3686175"/>
          </a:xfrm>
          <a:prstGeom prst="rect">
            <a:avLst/>
          </a:prstGeom>
        </p:spPr>
      </p:pic>
    </p:spTree>
    <p:extLst>
      <p:ext uri="{BB962C8B-B14F-4D97-AF65-F5344CB8AC3E}">
        <p14:creationId xmlns:p14="http://schemas.microsoft.com/office/powerpoint/2010/main" val="12255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719227C-3E26-4DE9-B093-731006E51C0A}"/>
              </a:ext>
            </a:extLst>
          </p:cNvPr>
          <p:cNvSpPr>
            <a:spLocks noGrp="1"/>
          </p:cNvSpPr>
          <p:nvPr>
            <p:ph type="title"/>
          </p:nvPr>
        </p:nvSpPr>
        <p:spPr>
          <a:xfrm>
            <a:off x="648930" y="629267"/>
            <a:ext cx="9252154" cy="1016654"/>
          </a:xfrm>
        </p:spPr>
        <p:txBody>
          <a:bodyPr>
            <a:normAutofit/>
          </a:bodyPr>
          <a:lstStyle/>
          <a:p>
            <a:r>
              <a:rPr lang="en-US">
                <a:solidFill>
                  <a:srgbClr val="EBEBEB"/>
                </a:solidFill>
              </a:rPr>
              <a:t>We’re impressed!</a:t>
            </a:r>
          </a:p>
        </p:txBody>
      </p:sp>
      <p:sp useBgFill="1">
        <p:nvSpPr>
          <p:cNvPr id="77" name="Freeform: Shape 7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EC6B8ABE-01D7-481B-BAB1-2FE227A57FA8}"/>
              </a:ext>
            </a:extLst>
          </p:cNvPr>
          <p:cNvSpPr>
            <a:spLocks noGrp="1"/>
          </p:cNvSpPr>
          <p:nvPr>
            <p:ph idx="1"/>
          </p:nvPr>
        </p:nvSpPr>
        <p:spPr>
          <a:xfrm>
            <a:off x="648931" y="2548281"/>
            <a:ext cx="5122606" cy="3658689"/>
          </a:xfrm>
        </p:spPr>
        <p:txBody>
          <a:bodyPr>
            <a:normAutofit/>
          </a:bodyPr>
          <a:lstStyle/>
          <a:p>
            <a:r>
              <a:rPr lang="en-US" sz="2800" dirty="0" err="1"/>
              <a:t>Asynch</a:t>
            </a:r>
            <a:r>
              <a:rPr lang="en-US" sz="2800" dirty="0"/>
              <a:t> ballots sent at 8:00 a.m.—the first two were judged by 11!</a:t>
            </a:r>
          </a:p>
          <a:p>
            <a:endParaRPr lang="en-US" sz="2800" dirty="0"/>
          </a:p>
        </p:txBody>
      </p:sp>
      <p:pic>
        <p:nvPicPr>
          <p:cNvPr id="3074" name="Picture 2" descr="Well done sir I'm Impressed - Well Done Ma'am | Meme Generator">
            <a:extLst>
              <a:ext uri="{FF2B5EF4-FFF2-40B4-BE49-F238E27FC236}">
                <a16:creationId xmlns:a16="http://schemas.microsoft.com/office/drawing/2014/main" id="{3D16DB05-6B0A-426F-8971-D8EB634C03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2852834"/>
            <a:ext cx="5451627" cy="305291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954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B2BF-9C45-43B7-9AED-71EC12ACDBD1}"/>
              </a:ext>
            </a:extLst>
          </p:cNvPr>
          <p:cNvSpPr>
            <a:spLocks noGrp="1"/>
          </p:cNvSpPr>
          <p:nvPr>
            <p:ph type="title"/>
          </p:nvPr>
        </p:nvSpPr>
        <p:spPr>
          <a:xfrm>
            <a:off x="6846137" y="385382"/>
            <a:ext cx="4602152" cy="2060470"/>
          </a:xfrm>
        </p:spPr>
        <p:txBody>
          <a:bodyPr>
            <a:normAutofit/>
          </a:bodyPr>
          <a:lstStyle/>
          <a:p>
            <a:r>
              <a:rPr lang="en-US"/>
              <a:t>And, most importantly…</a:t>
            </a:r>
          </a:p>
        </p:txBody>
      </p:sp>
      <p:sp>
        <p:nvSpPr>
          <p:cNvPr id="3" name="Content Placeholder 2">
            <a:extLst>
              <a:ext uri="{FF2B5EF4-FFF2-40B4-BE49-F238E27FC236}">
                <a16:creationId xmlns:a16="http://schemas.microsoft.com/office/drawing/2014/main" id="{A7D82493-18EE-4F81-9D16-7D106F596D6B}"/>
              </a:ext>
            </a:extLst>
          </p:cNvPr>
          <p:cNvSpPr>
            <a:spLocks noGrp="1"/>
          </p:cNvSpPr>
          <p:nvPr>
            <p:ph idx="1"/>
          </p:nvPr>
        </p:nvSpPr>
        <p:spPr>
          <a:xfrm>
            <a:off x="6846136" y="1859280"/>
            <a:ext cx="5000423" cy="4613339"/>
          </a:xfrm>
        </p:spPr>
        <p:txBody>
          <a:bodyPr>
            <a:noAutofit/>
          </a:bodyPr>
          <a:lstStyle/>
          <a:p>
            <a:pPr marL="0" indent="0">
              <a:buNone/>
            </a:pPr>
            <a:r>
              <a:rPr lang="en-US" sz="2400"/>
              <a:t>Thank you. </a:t>
            </a:r>
            <a:r>
              <a:rPr lang="en-US" sz="2400" i="1"/>
              <a:t>All</a:t>
            </a:r>
            <a:r>
              <a:rPr lang="en-US" sz="2400"/>
              <a:t> of you. We know that these aren’t the ideal circumstances, and yet we are so grateful that we are able to compete. Thank you for your patience as technology is a wonderful thing…until it’s not. It is the commitment of the coaches, judges, and competitors that makes this possible.</a:t>
            </a:r>
          </a:p>
        </p:txBody>
      </p:sp>
      <p:pic>
        <p:nvPicPr>
          <p:cNvPr id="5" name="Picture 4">
            <a:extLst>
              <a:ext uri="{FF2B5EF4-FFF2-40B4-BE49-F238E27FC236}">
                <a16:creationId xmlns:a16="http://schemas.microsoft.com/office/drawing/2014/main" id="{1F00E878-ED01-4194-8944-3A39C9974BC2}"/>
              </a:ext>
            </a:extLst>
          </p:cNvPr>
          <p:cNvPicPr>
            <a:picLocks noChangeAspect="1"/>
          </p:cNvPicPr>
          <p:nvPr/>
        </p:nvPicPr>
        <p:blipFill>
          <a:blip r:embed="rId2"/>
          <a:stretch>
            <a:fillRect/>
          </a:stretch>
        </p:blipFill>
        <p:spPr>
          <a:xfrm>
            <a:off x="1009706" y="385382"/>
            <a:ext cx="4778844" cy="6233275"/>
          </a:xfrm>
          <a:prstGeom prst="rect">
            <a:avLst/>
          </a:prstGeom>
        </p:spPr>
      </p:pic>
    </p:spTree>
    <p:extLst>
      <p:ext uri="{BB962C8B-B14F-4D97-AF65-F5344CB8AC3E}">
        <p14:creationId xmlns:p14="http://schemas.microsoft.com/office/powerpoint/2010/main" val="81401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6"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7"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8"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0"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82">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09C678C1-AA72-4EBA-A6D3-4A35C63F0CC7}"/>
              </a:ext>
            </a:extLst>
          </p:cNvPr>
          <p:cNvPicPr>
            <a:picLocks noChangeAspect="1"/>
          </p:cNvPicPr>
          <p:nvPr/>
        </p:nvPicPr>
        <p:blipFill>
          <a:blip r:embed="rId6"/>
          <a:stretch>
            <a:fillRect/>
          </a:stretch>
        </p:blipFill>
        <p:spPr>
          <a:xfrm>
            <a:off x="350278" y="657177"/>
            <a:ext cx="11677094" cy="4600623"/>
          </a:xfrm>
          <a:prstGeom prst="rect">
            <a:avLst/>
          </a:prstGeom>
        </p:spPr>
      </p:pic>
      <p:sp>
        <p:nvSpPr>
          <p:cNvPr id="16" name="TextBox 15">
            <a:extLst>
              <a:ext uri="{FF2B5EF4-FFF2-40B4-BE49-F238E27FC236}">
                <a16:creationId xmlns:a16="http://schemas.microsoft.com/office/drawing/2014/main" id="{CF2C90B2-332B-4FA1-9053-B128B19C7EE3}"/>
              </a:ext>
            </a:extLst>
          </p:cNvPr>
          <p:cNvSpPr txBox="1"/>
          <p:nvPr/>
        </p:nvSpPr>
        <p:spPr>
          <a:xfrm>
            <a:off x="3472646" y="657177"/>
            <a:ext cx="5328459" cy="3581400"/>
          </a:xfrm>
          <a:prstGeom prst="rect">
            <a:avLst/>
          </a:prstGeom>
        </p:spPr>
        <p:txBody>
          <a:bodyPr vert="horz" lIns="91440" tIns="45720" rIns="91440" bIns="45720" rtlCol="0" anchor="b">
            <a:noAutofit/>
          </a:bodyPr>
          <a:lstStyle/>
          <a:p>
            <a:pPr algn="ctr">
              <a:spcBef>
                <a:spcPct val="0"/>
              </a:spcBef>
              <a:spcAft>
                <a:spcPts val="600"/>
              </a:spcAft>
            </a:pPr>
            <a:r>
              <a:rPr lang="en-US" sz="7200" b="1">
                <a:solidFill>
                  <a:srgbClr val="FF0000"/>
                </a:solidFill>
                <a:latin typeface="+mj-lt"/>
                <a:ea typeface="+mj-ea"/>
                <a:cs typeface="+mj-cs"/>
              </a:rPr>
              <a:t>Special Awards</a:t>
            </a:r>
          </a:p>
        </p:txBody>
      </p:sp>
      <p:sp>
        <p:nvSpPr>
          <p:cNvPr id="2" name="TextBox 1">
            <a:extLst>
              <a:ext uri="{FF2B5EF4-FFF2-40B4-BE49-F238E27FC236}">
                <a16:creationId xmlns:a16="http://schemas.microsoft.com/office/drawing/2014/main" id="{091BDF66-81B5-4303-9F1B-7BB07028A835}"/>
              </a:ext>
            </a:extLst>
          </p:cNvPr>
          <p:cNvSpPr txBox="1"/>
          <p:nvPr/>
        </p:nvSpPr>
        <p:spPr>
          <a:xfrm>
            <a:off x="890546" y="5613621"/>
            <a:ext cx="10233066" cy="646331"/>
          </a:xfrm>
          <a:prstGeom prst="rect">
            <a:avLst/>
          </a:prstGeom>
          <a:noFill/>
        </p:spPr>
        <p:txBody>
          <a:bodyPr wrap="square" rtlCol="0">
            <a:spAutoFit/>
          </a:bodyPr>
          <a:lstStyle/>
          <a:p>
            <a:r>
              <a:rPr lang="en-US"/>
              <a:t>The committee loves to read your nominations and regrets that we can only choose one for each award. Think ahead to who you want to nominate next year! </a:t>
            </a:r>
          </a:p>
        </p:txBody>
      </p:sp>
    </p:spTree>
    <p:extLst>
      <p:ext uri="{BB962C8B-B14F-4D97-AF65-F5344CB8AC3E}">
        <p14:creationId xmlns:p14="http://schemas.microsoft.com/office/powerpoint/2010/main" val="80343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a:t>Volunteer of the Year-Previous</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a:xfrm>
            <a:off x="1103312" y="2052918"/>
            <a:ext cx="8946541" cy="4805082"/>
          </a:xfrm>
        </p:spPr>
        <p:txBody>
          <a:bodyPr>
            <a:normAutofit fontScale="92500" lnSpcReduction="10000"/>
          </a:bodyPr>
          <a:lstStyle/>
          <a:p>
            <a:r>
              <a:rPr lang="en-US" sz="3600" dirty="0"/>
              <a:t>2025--??</a:t>
            </a:r>
          </a:p>
          <a:p>
            <a:r>
              <a:rPr lang="en-US" sz="3600" dirty="0"/>
              <a:t>2024—Judith Hunger</a:t>
            </a:r>
          </a:p>
          <a:p>
            <a:r>
              <a:rPr lang="en-US" sz="3600" dirty="0"/>
              <a:t>2023—Lorraine </a:t>
            </a:r>
            <a:r>
              <a:rPr lang="en-US" sz="3600" dirty="0" err="1"/>
              <a:t>DeGarmeaux</a:t>
            </a:r>
            <a:endParaRPr lang="en-US" sz="3600" dirty="0"/>
          </a:p>
          <a:p>
            <a:r>
              <a:rPr lang="en-US" sz="3600" dirty="0"/>
              <a:t>2022 —Morgan </a:t>
            </a:r>
            <a:r>
              <a:rPr lang="en-US" sz="3600" dirty="0" err="1"/>
              <a:t>DeWinter</a:t>
            </a:r>
            <a:endParaRPr lang="en-US" sz="3600" dirty="0"/>
          </a:p>
          <a:p>
            <a:r>
              <a:rPr lang="en-US" sz="3600" dirty="0"/>
              <a:t>2021 —Natalie Soderquist</a:t>
            </a:r>
          </a:p>
          <a:p>
            <a:r>
              <a:rPr lang="en-US" sz="3600" dirty="0"/>
              <a:t>2020—Alena Johnson</a:t>
            </a:r>
          </a:p>
          <a:p>
            <a:r>
              <a:rPr lang="en-US" sz="3600" dirty="0"/>
              <a:t>2019—Marcos Naves</a:t>
            </a:r>
          </a:p>
          <a:p>
            <a:r>
              <a:rPr lang="en-US" sz="3600" dirty="0"/>
              <a:t>2018—Robyn Johnson</a:t>
            </a:r>
          </a:p>
        </p:txBody>
      </p:sp>
    </p:spTree>
    <p:extLst>
      <p:ext uri="{BB962C8B-B14F-4D97-AF65-F5344CB8AC3E}">
        <p14:creationId xmlns:p14="http://schemas.microsoft.com/office/powerpoint/2010/main" val="13691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4512-311B-4700-8DEA-CD1ADCEBF736}"/>
              </a:ext>
            </a:extLst>
          </p:cNvPr>
          <p:cNvSpPr>
            <a:spLocks noGrp="1"/>
          </p:cNvSpPr>
          <p:nvPr>
            <p:ph type="title"/>
          </p:nvPr>
        </p:nvSpPr>
        <p:spPr/>
        <p:txBody>
          <a:bodyPr/>
          <a:lstStyle/>
          <a:p>
            <a:r>
              <a:rPr lang="en-US" dirty="0"/>
              <a:t>Volunteer of the Year 2025</a:t>
            </a:r>
          </a:p>
        </p:txBody>
      </p:sp>
      <p:sp>
        <p:nvSpPr>
          <p:cNvPr id="3" name="Content Placeholder 2">
            <a:extLst>
              <a:ext uri="{FF2B5EF4-FFF2-40B4-BE49-F238E27FC236}">
                <a16:creationId xmlns:a16="http://schemas.microsoft.com/office/drawing/2014/main" id="{FD765BFE-5823-493A-8044-08A56C29FA89}"/>
              </a:ext>
            </a:extLst>
          </p:cNvPr>
          <p:cNvSpPr>
            <a:spLocks noGrp="1"/>
          </p:cNvSpPr>
          <p:nvPr>
            <p:ph idx="1"/>
          </p:nvPr>
        </p:nvSpPr>
        <p:spPr>
          <a:xfrm>
            <a:off x="1103312" y="1304014"/>
            <a:ext cx="8946541" cy="5271715"/>
          </a:xfrm>
        </p:spPr>
        <p:txBody>
          <a:bodyPr>
            <a:normAutofit/>
          </a:bodyPr>
          <a:lstStyle/>
          <a:p>
            <a:pPr marL="0" indent="0">
              <a:buNone/>
            </a:pPr>
            <a:r>
              <a:rPr lang="en-US" sz="6000" b="1" i="0" dirty="0">
                <a:solidFill>
                  <a:srgbClr val="FF0000"/>
                </a:solidFill>
                <a:effectLst/>
                <a:latin typeface="Segoe UI" panose="020B0502040204020203" pitchFamily="34" charset="0"/>
              </a:rPr>
              <a:t>Drea Luther </a:t>
            </a:r>
            <a:r>
              <a:rPr lang="en-US" sz="2800" b="0" i="0" dirty="0">
                <a:effectLst/>
                <a:latin typeface="Segoe UI" panose="020B0502040204020203" pitchFamily="34" charset="0"/>
              </a:rPr>
              <a:t>doesn’t have a kid on the team. She doesn’t work at the school. So why has she been such a faithful judge? Because, having been a speech and debate kid, she believes in the activity. Despite health issues, she shows up at nearly every tournament. Frequently, she travels on her own dime. She is passionate about our activity and does all she can to promote and support it. She even roped her husband into becoming a regular judge. Tournaments=dates, right?</a:t>
            </a:r>
          </a:p>
        </p:txBody>
      </p:sp>
    </p:spTree>
    <p:extLst>
      <p:ext uri="{BB962C8B-B14F-4D97-AF65-F5344CB8AC3E}">
        <p14:creationId xmlns:p14="http://schemas.microsoft.com/office/powerpoint/2010/main" val="3786366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4A532A-EA0D-41F9-B458-AF9358EF2F07}">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92E9E5-79AF-4029-8FCA-9C327D54FD8F}">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362</TotalTime>
  <Words>1056</Words>
  <Application>Microsoft Office PowerPoint</Application>
  <PresentationFormat>Widescreen</PresentationFormat>
  <Paragraphs>139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Segoe UI</vt:lpstr>
      <vt:lpstr>Wingdings 3</vt:lpstr>
      <vt:lpstr>Ion</vt:lpstr>
      <vt:lpstr>Awards</vt:lpstr>
      <vt:lpstr>PowerPoint Presentation</vt:lpstr>
      <vt:lpstr>District Committee:</vt:lpstr>
      <vt:lpstr>Thank you…</vt:lpstr>
      <vt:lpstr>We’re impressed!</vt:lpstr>
      <vt:lpstr>And, most importantly…</vt:lpstr>
      <vt:lpstr>PowerPoint Presentation</vt:lpstr>
      <vt:lpstr>Volunteer of the Year-Previous</vt:lpstr>
      <vt:lpstr>Volunteer of the Year 2025</vt:lpstr>
      <vt:lpstr>Alumnus of the Year-Previous</vt:lpstr>
      <vt:lpstr>Communicator of the Year-Previous</vt:lpstr>
      <vt:lpstr>Administrator of the Year-previous</vt:lpstr>
      <vt:lpstr>Assistant Coach of the Year-Previous</vt:lpstr>
      <vt:lpstr>New Coach of the Year-Previous</vt:lpstr>
      <vt:lpstr>Coach of the Year-Previous</vt:lpstr>
      <vt:lpstr>Student of the Year-Previous</vt:lpstr>
      <vt:lpstr>Student of the Year 2025</vt:lpstr>
      <vt:lpstr>PowerPoint Presentation</vt:lpstr>
      <vt:lpstr>How this works</vt:lpstr>
      <vt:lpstr>How this works</vt:lpstr>
      <vt:lpstr>Qualified but can’t attend?</vt:lpstr>
      <vt:lpstr>Lincoln-Douglas Debate</vt:lpstr>
      <vt:lpstr>Public Forum Debate</vt:lpstr>
      <vt:lpstr>Dramatic Interpretation</vt:lpstr>
      <vt:lpstr>Dual Interpretation</vt:lpstr>
      <vt:lpstr>Humorous Interpretation</vt:lpstr>
      <vt:lpstr>Informative Speaking</vt:lpstr>
      <vt:lpstr>Original Oratory</vt:lpstr>
      <vt:lpstr>Program Oral Interpretation</vt:lpstr>
      <vt:lpstr>United States Extemp</vt:lpstr>
      <vt:lpstr>PowerPoint Presentation</vt:lpstr>
      <vt:lpstr>Sweepstakes (full points will be published on Tabroom)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Awards</dc:title>
  <dc:creator>Vicky A. Hyde</dc:creator>
  <cp:lastModifiedBy>Vicky A. Hyde</cp:lastModifiedBy>
  <cp:revision>2</cp:revision>
  <dcterms:created xsi:type="dcterms:W3CDTF">2021-02-20T22:00:32Z</dcterms:created>
  <dcterms:modified xsi:type="dcterms:W3CDTF">2025-03-09T00:14:20Z</dcterms:modified>
</cp:coreProperties>
</file>