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3" r:id="rId4"/>
    <p:sldId id="258" r:id="rId5"/>
    <p:sldId id="264" r:id="rId6"/>
    <p:sldId id="259" r:id="rId7"/>
    <p:sldId id="260" r:id="rId8"/>
    <p:sldId id="261" r:id="rId9"/>
    <p:sldId id="262" r:id="rId10"/>
  </p:sldIdLst>
  <p:sldSz cx="9144000" cy="5143500" type="screen16x9"/>
  <p:notesSz cx="6858000" cy="9144000"/>
  <p:embeddedFontLst>
    <p:embeddedFont>
      <p:font typeface="Roboto Slab" pitchFamily="2" charset="0"/>
      <p:regular r:id="rId12"/>
      <p:bold r:id="rId13"/>
    </p:embeddedFont>
    <p:embeddedFont>
      <p:font typeface="Source Sans Pro" panose="020B0503030403020204" pitchFamily="3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8" roundtripDataSignature="AMtx7mj0tN+RejCRJHBFlQeiCJrPQ34+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" name="Google Shape;3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" name="Google Shape;4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>
          <a:extLst>
            <a:ext uri="{FF2B5EF4-FFF2-40B4-BE49-F238E27FC236}">
              <a16:creationId xmlns:a16="http://schemas.microsoft.com/office/drawing/2014/main" id="{B49E9200-7647-1659-07DC-45A7422FAB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:notes">
            <a:extLst>
              <a:ext uri="{FF2B5EF4-FFF2-40B4-BE49-F238E27FC236}">
                <a16:creationId xmlns:a16="http://schemas.microsoft.com/office/drawing/2014/main" id="{58A567A7-CC65-CCB1-8CBE-1B3C7597A86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p7:notes">
            <a:extLst>
              <a:ext uri="{FF2B5EF4-FFF2-40B4-BE49-F238E27FC236}">
                <a16:creationId xmlns:a16="http://schemas.microsoft.com/office/drawing/2014/main" id="{10BA1631-F61B-389C-08FD-8B4365ED955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9010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" name="Google Shape;5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>
          <a:extLst>
            <a:ext uri="{FF2B5EF4-FFF2-40B4-BE49-F238E27FC236}">
              <a16:creationId xmlns:a16="http://schemas.microsoft.com/office/drawing/2014/main" id="{965A862C-25F1-B183-CB21-0332F1FFB8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5:notes">
            <a:extLst>
              <a:ext uri="{FF2B5EF4-FFF2-40B4-BE49-F238E27FC236}">
                <a16:creationId xmlns:a16="http://schemas.microsoft.com/office/drawing/2014/main" id="{030BAAEA-4DDC-430B-892F-BA32C2EED0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5:notes">
            <a:extLst>
              <a:ext uri="{FF2B5EF4-FFF2-40B4-BE49-F238E27FC236}">
                <a16:creationId xmlns:a16="http://schemas.microsoft.com/office/drawing/2014/main" id="{B394426C-2047-08B4-3BD9-6FB6C8760F5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0434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67833ceb12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67833ceb12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ctrTitle"/>
          </p:nvPr>
        </p:nvSpPr>
        <p:spPr>
          <a:xfrm>
            <a:off x="1700185" y="1991850"/>
            <a:ext cx="5807400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9pPr>
          </a:lstStyle>
          <a:p>
            <a:endParaRPr/>
          </a:p>
        </p:txBody>
      </p:sp>
      <p:sp>
        <p:nvSpPr>
          <p:cNvPr id="11" name="Google Shape;11;p12"/>
          <p:cNvSpPr/>
          <p:nvPr/>
        </p:nvSpPr>
        <p:spPr>
          <a:xfrm>
            <a:off x="7337531" y="4630074"/>
            <a:ext cx="96300" cy="960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12"/>
          <p:cNvSpPr/>
          <p:nvPr/>
        </p:nvSpPr>
        <p:spPr>
          <a:xfrm>
            <a:off x="7790243" y="4182401"/>
            <a:ext cx="96300" cy="960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12"/>
          <p:cNvSpPr/>
          <p:nvPr/>
        </p:nvSpPr>
        <p:spPr>
          <a:xfrm>
            <a:off x="8893253" y="3333348"/>
            <a:ext cx="57600" cy="576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2"/>
          <p:cNvSpPr/>
          <p:nvPr/>
        </p:nvSpPr>
        <p:spPr>
          <a:xfrm>
            <a:off x="8771302" y="4923775"/>
            <a:ext cx="96300" cy="960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12"/>
          <p:cNvSpPr/>
          <p:nvPr/>
        </p:nvSpPr>
        <p:spPr>
          <a:xfrm>
            <a:off x="2386266" y="508134"/>
            <a:ext cx="96300" cy="960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2"/>
          <p:cNvSpPr/>
          <p:nvPr/>
        </p:nvSpPr>
        <p:spPr>
          <a:xfrm>
            <a:off x="479460" y="2703980"/>
            <a:ext cx="96300" cy="960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2"/>
          <p:cNvSpPr/>
          <p:nvPr/>
        </p:nvSpPr>
        <p:spPr>
          <a:xfrm>
            <a:off x="261540" y="643097"/>
            <a:ext cx="96300" cy="960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2"/>
          <p:cNvSpPr/>
          <p:nvPr/>
        </p:nvSpPr>
        <p:spPr>
          <a:xfrm>
            <a:off x="507235" y="1080863"/>
            <a:ext cx="192600" cy="1923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12"/>
          <p:cNvSpPr/>
          <p:nvPr/>
        </p:nvSpPr>
        <p:spPr>
          <a:xfrm>
            <a:off x="8314019" y="3625322"/>
            <a:ext cx="144300" cy="1440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12"/>
          <p:cNvSpPr/>
          <p:nvPr/>
        </p:nvSpPr>
        <p:spPr>
          <a:xfrm>
            <a:off x="8882858" y="4186761"/>
            <a:ext cx="144300" cy="1440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12"/>
          <p:cNvSpPr/>
          <p:nvPr/>
        </p:nvSpPr>
        <p:spPr>
          <a:xfrm>
            <a:off x="158313" y="1596559"/>
            <a:ext cx="57600" cy="576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12"/>
          <p:cNvSpPr/>
          <p:nvPr/>
        </p:nvSpPr>
        <p:spPr>
          <a:xfrm>
            <a:off x="1396483" y="226428"/>
            <a:ext cx="192600" cy="1923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12"/>
          <p:cNvSpPr/>
          <p:nvPr/>
        </p:nvSpPr>
        <p:spPr>
          <a:xfrm>
            <a:off x="617492" y="2000594"/>
            <a:ext cx="57600" cy="576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2"/>
          <p:cNvSpPr/>
          <p:nvPr/>
        </p:nvSpPr>
        <p:spPr>
          <a:xfrm>
            <a:off x="3425273" y="387880"/>
            <a:ext cx="57600" cy="576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2"/>
          <p:cNvSpPr/>
          <p:nvPr/>
        </p:nvSpPr>
        <p:spPr>
          <a:xfrm>
            <a:off x="8014029" y="4567546"/>
            <a:ext cx="192600" cy="1923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3"/>
          <p:cNvSpPr txBox="1">
            <a:spLocks noGrp="1"/>
          </p:cNvSpPr>
          <p:nvPr>
            <p:ph type="title"/>
          </p:nvPr>
        </p:nvSpPr>
        <p:spPr>
          <a:xfrm>
            <a:off x="786150" y="308120"/>
            <a:ext cx="7571700" cy="70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body" idx="1"/>
          </p:nvPr>
        </p:nvSpPr>
        <p:spPr>
          <a:xfrm>
            <a:off x="786137" y="1200150"/>
            <a:ext cx="36753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◎"/>
              <a:defRPr sz="200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◉"/>
              <a:defRPr sz="2000"/>
            </a:lvl3pPr>
            <a:lvl4pPr marL="1828800" lvl="3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body" idx="2"/>
          </p:nvPr>
        </p:nvSpPr>
        <p:spPr>
          <a:xfrm>
            <a:off x="4682659" y="1200150"/>
            <a:ext cx="36753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◎"/>
              <a:defRPr sz="200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◉"/>
              <a:defRPr sz="2000"/>
            </a:lvl3pPr>
            <a:lvl4pPr marL="1828800" lvl="3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4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5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>
            <a:spLocks noGrp="1"/>
          </p:cNvSpPr>
          <p:nvPr>
            <p:ph type="title"/>
          </p:nvPr>
        </p:nvSpPr>
        <p:spPr>
          <a:xfrm>
            <a:off x="786150" y="308120"/>
            <a:ext cx="7571700" cy="70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1"/>
          <p:cNvSpPr txBox="1">
            <a:spLocks noGrp="1"/>
          </p:cNvSpPr>
          <p:nvPr>
            <p:ph type="body" idx="1"/>
          </p:nvPr>
        </p:nvSpPr>
        <p:spPr>
          <a:xfrm>
            <a:off x="786150" y="1261700"/>
            <a:ext cx="7571700" cy="35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Source Sans Pro"/>
              <a:buChar char="◎"/>
              <a:defRPr sz="3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Source Sans Pro"/>
              <a:buChar char="◉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●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●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1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ctrTitle"/>
          </p:nvPr>
        </p:nvSpPr>
        <p:spPr>
          <a:xfrm>
            <a:off x="1700185" y="1991850"/>
            <a:ext cx="5807400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</a:pPr>
            <a:r>
              <a:rPr lang="en-US"/>
              <a:t>Federal Way Invitational Debate Awards</a:t>
            </a:r>
            <a:br>
              <a:rPr lang="en-US"/>
            </a:br>
            <a:endParaRPr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"/>
          <p:cNvSpPr txBox="1">
            <a:spLocks noGrp="1"/>
          </p:cNvSpPr>
          <p:nvPr>
            <p:ph type="title"/>
          </p:nvPr>
        </p:nvSpPr>
        <p:spPr>
          <a:xfrm>
            <a:off x="832684" y="632334"/>
            <a:ext cx="7571700" cy="70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 sz="8000"/>
              <a:t>Thank You!</a:t>
            </a:r>
            <a:endParaRPr sz="8000"/>
          </a:p>
        </p:txBody>
      </p:sp>
      <p:sp>
        <p:nvSpPr>
          <p:cNvPr id="46" name="Google Shape;46;p2"/>
          <p:cNvSpPr txBox="1"/>
          <p:nvPr/>
        </p:nvSpPr>
        <p:spPr>
          <a:xfrm>
            <a:off x="220133" y="1164834"/>
            <a:ext cx="3884317" cy="23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b="1" i="0" u="none" strike="noStrike" cap="none">
                <a:solidFill>
                  <a:srgbClr val="0091EA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Debate Tab:</a:t>
            </a:r>
            <a:endParaRPr sz="5400" b="0" i="0" u="none" strike="noStrike" cap="none">
              <a:solidFill>
                <a:srgbClr val="263238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b="0" i="0" u="none" strike="noStrike" cap="none">
              <a:solidFill>
                <a:srgbClr val="263238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263238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7" name="Google Shape;47;p2"/>
          <p:cNvSpPr txBox="1"/>
          <p:nvPr/>
        </p:nvSpPr>
        <p:spPr>
          <a:xfrm>
            <a:off x="4172075" y="1164825"/>
            <a:ext cx="4908300" cy="8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3200" b="1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Chris Coovert - Gig Harbor</a:t>
            </a:r>
            <a:endParaRPr sz="3200" b="1" i="0" u="none" strike="noStrike" cap="none">
              <a:solidFill>
                <a:schemeClr val="accen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8" name="Google Shape;48;p2"/>
          <p:cNvSpPr txBox="1"/>
          <p:nvPr/>
        </p:nvSpPr>
        <p:spPr>
          <a:xfrm>
            <a:off x="2246925" y="3767650"/>
            <a:ext cx="6284100" cy="6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chemeClr val="accent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Also parents, coaches, competitors, judges. Y</a:t>
            </a:r>
            <a:r>
              <a:rPr lang="en-US" sz="1200" b="1">
                <a:solidFill>
                  <a:schemeClr val="accent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ou are </a:t>
            </a:r>
            <a:r>
              <a:rPr lang="en-US" sz="1200" b="1" i="0" u="none" strike="noStrike" cap="none">
                <a:solidFill>
                  <a:schemeClr val="accent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the best.</a:t>
            </a:r>
            <a:endParaRPr sz="1200" b="1" i="0" u="none" strike="noStrike" cap="none">
              <a:solidFill>
                <a:schemeClr val="accent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accent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accent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accent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9" name="Google Shape;49;p2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50" name="Google Shape;50;p2"/>
          <p:cNvSpPr txBox="1"/>
          <p:nvPr/>
        </p:nvSpPr>
        <p:spPr>
          <a:xfrm>
            <a:off x="4168200" y="1869150"/>
            <a:ext cx="4975800" cy="70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3200" b="1" dirty="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Sarah Sherry - Puyallup</a:t>
            </a:r>
            <a:endParaRPr sz="300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">
          <a:extLst>
            <a:ext uri="{FF2B5EF4-FFF2-40B4-BE49-F238E27FC236}">
              <a16:creationId xmlns:a16="http://schemas.microsoft.com/office/drawing/2014/main" id="{27329F9C-8E5A-97D6-40C5-71EF3A9F46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7">
            <a:extLst>
              <a:ext uri="{FF2B5EF4-FFF2-40B4-BE49-F238E27FC236}">
                <a16:creationId xmlns:a16="http://schemas.microsoft.com/office/drawing/2014/main" id="{753A77A4-7E61-63F7-5771-612638D4779F}"/>
              </a:ext>
            </a:extLst>
          </p:cNvPr>
          <p:cNvSpPr/>
          <p:nvPr/>
        </p:nvSpPr>
        <p:spPr>
          <a:xfrm>
            <a:off x="5880381" y="2562025"/>
            <a:ext cx="1381800" cy="1365600"/>
          </a:xfrm>
          <a:prstGeom prst="ellipse">
            <a:avLst/>
          </a:prstGeom>
          <a:noFill/>
          <a:ln w="9525" cap="flat" cmpd="sng">
            <a:solidFill>
              <a:srgbClr val="CFD8D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7">
            <a:extLst>
              <a:ext uri="{FF2B5EF4-FFF2-40B4-BE49-F238E27FC236}">
                <a16:creationId xmlns:a16="http://schemas.microsoft.com/office/drawing/2014/main" id="{EAFE4ED0-CA63-3B72-7D8C-7CB25884DAD4}"/>
              </a:ext>
            </a:extLst>
          </p:cNvPr>
          <p:cNvSpPr txBox="1">
            <a:spLocks noGrp="1"/>
          </p:cNvSpPr>
          <p:nvPr>
            <p:ph type="ctrTitle" idx="4294967295"/>
          </p:nvPr>
        </p:nvSpPr>
        <p:spPr>
          <a:xfrm>
            <a:off x="1637499" y="310426"/>
            <a:ext cx="7315585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</a:pPr>
            <a:r>
              <a:rPr lang="en-US" sz="3600" b="1" i="0" u="none" strike="noStrike" cap="none" dirty="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rPr>
              <a:t>World Schools: Places</a:t>
            </a:r>
            <a:endParaRPr sz="3600" b="1" i="0" u="none" strike="noStrike" cap="none" dirty="0">
              <a:solidFill>
                <a:schemeClr val="accent1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cxnSp>
        <p:nvCxnSpPr>
          <p:cNvPr id="101" name="Google Shape;101;p7">
            <a:extLst>
              <a:ext uri="{FF2B5EF4-FFF2-40B4-BE49-F238E27FC236}">
                <a16:creationId xmlns:a16="http://schemas.microsoft.com/office/drawing/2014/main" id="{E11E4D67-71A8-6E8E-B14B-CBF4912B8898}"/>
              </a:ext>
            </a:extLst>
          </p:cNvPr>
          <p:cNvCxnSpPr/>
          <p:nvPr/>
        </p:nvCxnSpPr>
        <p:spPr>
          <a:xfrm>
            <a:off x="6694986" y="3933625"/>
            <a:ext cx="214500" cy="8568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2" name="Google Shape;102;p7">
            <a:extLst>
              <a:ext uri="{FF2B5EF4-FFF2-40B4-BE49-F238E27FC236}">
                <a16:creationId xmlns:a16="http://schemas.microsoft.com/office/drawing/2014/main" id="{F7209FDB-F258-8386-AC99-DDF6520020C3}"/>
              </a:ext>
            </a:extLst>
          </p:cNvPr>
          <p:cNvCxnSpPr/>
          <p:nvPr/>
        </p:nvCxnSpPr>
        <p:spPr>
          <a:xfrm>
            <a:off x="7059842" y="3727574"/>
            <a:ext cx="394200" cy="5256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3" name="Google Shape;103;p7">
            <a:extLst>
              <a:ext uri="{FF2B5EF4-FFF2-40B4-BE49-F238E27FC236}">
                <a16:creationId xmlns:a16="http://schemas.microsoft.com/office/drawing/2014/main" id="{05D716B9-C306-A4CF-84AC-4BD5846D3B47}"/>
              </a:ext>
            </a:extLst>
          </p:cNvPr>
          <p:cNvCxnSpPr/>
          <p:nvPr/>
        </p:nvCxnSpPr>
        <p:spPr>
          <a:xfrm>
            <a:off x="7224089" y="3501963"/>
            <a:ext cx="752400" cy="4641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4" name="Google Shape;104;p7">
            <a:extLst>
              <a:ext uri="{FF2B5EF4-FFF2-40B4-BE49-F238E27FC236}">
                <a16:creationId xmlns:a16="http://schemas.microsoft.com/office/drawing/2014/main" id="{4BE3A7A6-2E62-43C1-72F4-119CA1DFCDC9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05" name="Google Shape;105;p7">
            <a:extLst>
              <a:ext uri="{FF2B5EF4-FFF2-40B4-BE49-F238E27FC236}">
                <a16:creationId xmlns:a16="http://schemas.microsoft.com/office/drawing/2014/main" id="{A352CAEE-6A05-EFC5-C991-CAF1A584D719}"/>
              </a:ext>
            </a:extLst>
          </p:cNvPr>
          <p:cNvSpPr txBox="1"/>
          <p:nvPr/>
        </p:nvSpPr>
        <p:spPr>
          <a:xfrm>
            <a:off x="350725" y="1466275"/>
            <a:ext cx="7836146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3200" b="0" i="0" u="none" strike="noStrike" cap="none" baseline="30000" dirty="0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st</a:t>
            </a:r>
            <a:r>
              <a:rPr lang="en-US" sz="3200" b="0" i="0" u="none" strike="noStrike" cap="none" dirty="0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 place: Puyallup – Maricella Gonzalez, Autumn Pendleton, </a:t>
            </a:r>
            <a:r>
              <a:rPr lang="en-US" sz="3200" b="0" i="0" u="none" strike="noStrike" cap="none" dirty="0" err="1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Yena</a:t>
            </a:r>
            <a:r>
              <a:rPr lang="en-US" sz="3200" b="0" i="0" u="none" strike="noStrike" cap="none" dirty="0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 Cha, and Ivy </a:t>
            </a:r>
            <a:r>
              <a:rPr lang="en-US" sz="3200" b="0" i="0" u="none" strike="noStrike" cap="none" dirty="0" err="1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Rittenger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652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"/>
          <p:cNvSpPr/>
          <p:nvPr/>
        </p:nvSpPr>
        <p:spPr>
          <a:xfrm>
            <a:off x="5880381" y="2562025"/>
            <a:ext cx="1381800" cy="1365600"/>
          </a:xfrm>
          <a:prstGeom prst="ellipse">
            <a:avLst/>
          </a:prstGeom>
          <a:noFill/>
          <a:ln w="9525" cap="flat" cmpd="sng">
            <a:solidFill>
              <a:srgbClr val="CFD8D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3"/>
          <p:cNvSpPr txBox="1">
            <a:spLocks noGrp="1"/>
          </p:cNvSpPr>
          <p:nvPr>
            <p:ph type="ctrTitle" idx="4294967295"/>
          </p:nvPr>
        </p:nvSpPr>
        <p:spPr>
          <a:xfrm>
            <a:off x="1689750" y="390823"/>
            <a:ext cx="7315585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</a:pPr>
            <a:r>
              <a:rPr lang="en-US" sz="6000" b="1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rPr>
              <a:t>Congress</a:t>
            </a:r>
            <a:endParaRPr sz="6000" b="1" i="0" u="none" strike="noStrike" cap="none">
              <a:solidFill>
                <a:schemeClr val="accent1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cxnSp>
        <p:nvCxnSpPr>
          <p:cNvPr id="57" name="Google Shape;57;p3"/>
          <p:cNvCxnSpPr/>
          <p:nvPr/>
        </p:nvCxnSpPr>
        <p:spPr>
          <a:xfrm>
            <a:off x="6694986" y="3933625"/>
            <a:ext cx="214500" cy="8568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8" name="Google Shape;58;p3"/>
          <p:cNvCxnSpPr/>
          <p:nvPr/>
        </p:nvCxnSpPr>
        <p:spPr>
          <a:xfrm>
            <a:off x="7059842" y="3727574"/>
            <a:ext cx="394200" cy="5256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3"/>
          <p:cNvCxnSpPr/>
          <p:nvPr/>
        </p:nvCxnSpPr>
        <p:spPr>
          <a:xfrm>
            <a:off x="7224089" y="3501963"/>
            <a:ext cx="752400" cy="4641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0" name="Google Shape;60;p3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61" name="Google Shape;61;p3"/>
          <p:cNvSpPr txBox="1"/>
          <p:nvPr/>
        </p:nvSpPr>
        <p:spPr>
          <a:xfrm>
            <a:off x="328325" y="1591288"/>
            <a:ext cx="79668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3200" b="0" i="0" u="none" strike="noStrike" cap="none" baseline="30000" dirty="0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st</a:t>
            </a:r>
            <a:r>
              <a:rPr lang="en-US" sz="3200" b="0" i="0" u="none" strike="noStrike" cap="none" dirty="0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 place: </a:t>
            </a:r>
            <a:r>
              <a:rPr lang="en-US" sz="3200" dirty="0">
                <a:solidFill>
                  <a:srgbClr val="CC9900"/>
                </a:solidFill>
              </a:rPr>
              <a:t>Mia Colombo- Gig Harbor</a:t>
            </a:r>
            <a:endParaRPr dirty="0"/>
          </a:p>
        </p:txBody>
      </p:sp>
      <p:sp>
        <p:nvSpPr>
          <p:cNvPr id="62" name="Google Shape;62;p3"/>
          <p:cNvSpPr txBox="1"/>
          <p:nvPr/>
        </p:nvSpPr>
        <p:spPr>
          <a:xfrm>
            <a:off x="328325" y="2177463"/>
            <a:ext cx="71388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rgbClr val="B2B2B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3200" b="0" i="0" u="none" strike="noStrike" cap="none" baseline="30000" dirty="0">
                <a:solidFill>
                  <a:srgbClr val="B2B2B2"/>
                </a:solidFill>
                <a:latin typeface="Arial"/>
                <a:ea typeface="Arial"/>
                <a:cs typeface="Arial"/>
                <a:sym typeface="Arial"/>
              </a:rPr>
              <a:t>nd</a:t>
            </a:r>
            <a:r>
              <a:rPr lang="en-US" sz="3200" b="0" i="0" u="none" strike="noStrike" cap="none" dirty="0">
                <a:solidFill>
                  <a:srgbClr val="B2B2B2"/>
                </a:solidFill>
                <a:latin typeface="Arial"/>
                <a:ea typeface="Arial"/>
                <a:cs typeface="Arial"/>
                <a:sym typeface="Arial"/>
              </a:rPr>
              <a:t> place: </a:t>
            </a:r>
            <a:r>
              <a:rPr lang="en-US" sz="3200" dirty="0" err="1">
                <a:solidFill>
                  <a:srgbClr val="B2B2B2"/>
                </a:solidFill>
              </a:rPr>
              <a:t>Lyd</a:t>
            </a:r>
            <a:r>
              <a:rPr lang="en-US" sz="3200" dirty="0">
                <a:solidFill>
                  <a:srgbClr val="B2B2B2"/>
                </a:solidFill>
              </a:rPr>
              <a:t> Thompson - Decatur</a:t>
            </a:r>
            <a:endParaRPr dirty="0"/>
          </a:p>
        </p:txBody>
      </p:sp>
      <p:sp>
        <p:nvSpPr>
          <p:cNvPr id="63" name="Google Shape;63;p3"/>
          <p:cNvSpPr txBox="1"/>
          <p:nvPr/>
        </p:nvSpPr>
        <p:spPr>
          <a:xfrm>
            <a:off x="328325" y="2721257"/>
            <a:ext cx="7567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-US" sz="3200" b="0" i="0" u="none" strike="noStrike" cap="none" baseline="30000" dirty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rd</a:t>
            </a:r>
            <a:r>
              <a:rPr lang="en-US" sz="3200" b="0" i="0" u="none" strike="noStrike" cap="none" dirty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 place: </a:t>
            </a:r>
            <a:r>
              <a:rPr lang="en-US" sz="3200" dirty="0">
                <a:solidFill>
                  <a:srgbClr val="CC3300"/>
                </a:solidFill>
              </a:rPr>
              <a:t>Lawand </a:t>
            </a:r>
            <a:r>
              <a:rPr lang="en-US" sz="3200" dirty="0" err="1">
                <a:solidFill>
                  <a:srgbClr val="CC3300"/>
                </a:solidFill>
              </a:rPr>
              <a:t>Muhsen</a:t>
            </a:r>
            <a:r>
              <a:rPr lang="en-US" sz="3200" dirty="0">
                <a:solidFill>
                  <a:srgbClr val="CC3300"/>
                </a:solidFill>
              </a:rPr>
              <a:t> - Auburn</a:t>
            </a:r>
            <a:endParaRPr dirty="0"/>
          </a:p>
        </p:txBody>
      </p:sp>
      <p:sp>
        <p:nvSpPr>
          <p:cNvPr id="64" name="Google Shape;64;p3"/>
          <p:cNvSpPr txBox="1"/>
          <p:nvPr/>
        </p:nvSpPr>
        <p:spPr>
          <a:xfrm>
            <a:off x="328325" y="3265050"/>
            <a:ext cx="80688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en-US" sz="3200" b="0" i="0" u="none" strike="noStrike" cap="none" baseline="300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32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place:</a:t>
            </a:r>
            <a:r>
              <a:rPr lang="en-US" sz="3200" dirty="0">
                <a:solidFill>
                  <a:schemeClr val="accent1"/>
                </a:solidFill>
              </a:rPr>
              <a:t> Greyson Mirano - South Kitsap</a:t>
            </a:r>
            <a:endParaRPr dirty="0"/>
          </a:p>
        </p:txBody>
      </p:sp>
      <p:sp>
        <p:nvSpPr>
          <p:cNvPr id="65" name="Google Shape;65;p3"/>
          <p:cNvSpPr txBox="1"/>
          <p:nvPr/>
        </p:nvSpPr>
        <p:spPr>
          <a:xfrm>
            <a:off x="328325" y="3756163"/>
            <a:ext cx="80688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lang="en-US" sz="3200" b="0" i="0" u="none" strike="noStrike" cap="none" baseline="300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32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place: </a:t>
            </a:r>
            <a:r>
              <a:rPr lang="en-US" sz="3200" dirty="0">
                <a:solidFill>
                  <a:schemeClr val="accent1"/>
                </a:solidFill>
              </a:rPr>
              <a:t>Ryan O’Rourke – Gig Harbor</a:t>
            </a:r>
            <a:endParaRPr dirty="0"/>
          </a:p>
        </p:txBody>
      </p:sp>
      <p:sp>
        <p:nvSpPr>
          <p:cNvPr id="66" name="Google Shape;66;p3"/>
          <p:cNvSpPr txBox="1"/>
          <p:nvPr/>
        </p:nvSpPr>
        <p:spPr>
          <a:xfrm>
            <a:off x="328325" y="4304713"/>
            <a:ext cx="80688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3200">
                <a:solidFill>
                  <a:schemeClr val="accent1"/>
                </a:solidFill>
              </a:rPr>
              <a:t>Top PO: Jack Petrie - Gig Harbor</a:t>
            </a:r>
            <a:endParaRPr sz="30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0">
          <a:extLst>
            <a:ext uri="{FF2B5EF4-FFF2-40B4-BE49-F238E27FC236}">
              <a16:creationId xmlns:a16="http://schemas.microsoft.com/office/drawing/2014/main" id="{196610FC-9A9F-4E53-5574-E070E157D7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5">
            <a:extLst>
              <a:ext uri="{FF2B5EF4-FFF2-40B4-BE49-F238E27FC236}">
                <a16:creationId xmlns:a16="http://schemas.microsoft.com/office/drawing/2014/main" id="{A5518289-080E-A1D1-4E58-1E2E2C7F3839}"/>
              </a:ext>
            </a:extLst>
          </p:cNvPr>
          <p:cNvSpPr/>
          <p:nvPr/>
        </p:nvSpPr>
        <p:spPr>
          <a:xfrm>
            <a:off x="5880381" y="2562025"/>
            <a:ext cx="1381800" cy="1365600"/>
          </a:xfrm>
          <a:prstGeom prst="ellipse">
            <a:avLst/>
          </a:prstGeom>
          <a:noFill/>
          <a:ln w="9525" cap="flat" cmpd="sng">
            <a:solidFill>
              <a:srgbClr val="CFD8D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5">
            <a:extLst>
              <a:ext uri="{FF2B5EF4-FFF2-40B4-BE49-F238E27FC236}">
                <a16:creationId xmlns:a16="http://schemas.microsoft.com/office/drawing/2014/main" id="{28E2CA81-AC44-6101-EEFF-5BD2CC202E8F}"/>
              </a:ext>
            </a:extLst>
          </p:cNvPr>
          <p:cNvSpPr txBox="1">
            <a:spLocks noGrp="1"/>
          </p:cNvSpPr>
          <p:nvPr>
            <p:ph type="ctrTitle" idx="4294967295"/>
          </p:nvPr>
        </p:nvSpPr>
        <p:spPr>
          <a:xfrm>
            <a:off x="1637499" y="310426"/>
            <a:ext cx="7315585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</a:pPr>
            <a:r>
              <a:rPr lang="en-US" sz="3600" b="1" i="0" u="none" strike="noStrike" cap="none" dirty="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rPr>
              <a:t>Lincoln-Douglas: Top Speakers</a:t>
            </a:r>
            <a:endParaRPr sz="3600" b="1" i="0" u="none" strike="noStrike" cap="none" dirty="0">
              <a:solidFill>
                <a:schemeClr val="accent1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cxnSp>
        <p:nvCxnSpPr>
          <p:cNvPr id="73" name="Google Shape;73;p5">
            <a:extLst>
              <a:ext uri="{FF2B5EF4-FFF2-40B4-BE49-F238E27FC236}">
                <a16:creationId xmlns:a16="http://schemas.microsoft.com/office/drawing/2014/main" id="{A7FC463B-6263-266F-396E-30B1F831E809}"/>
              </a:ext>
            </a:extLst>
          </p:cNvPr>
          <p:cNvCxnSpPr/>
          <p:nvPr/>
        </p:nvCxnSpPr>
        <p:spPr>
          <a:xfrm>
            <a:off x="6694986" y="3933625"/>
            <a:ext cx="214500" cy="8568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4" name="Google Shape;74;p5">
            <a:extLst>
              <a:ext uri="{FF2B5EF4-FFF2-40B4-BE49-F238E27FC236}">
                <a16:creationId xmlns:a16="http://schemas.microsoft.com/office/drawing/2014/main" id="{8CB371FA-14D5-23A1-AD03-ECCA9D842D1B}"/>
              </a:ext>
            </a:extLst>
          </p:cNvPr>
          <p:cNvCxnSpPr/>
          <p:nvPr/>
        </p:nvCxnSpPr>
        <p:spPr>
          <a:xfrm>
            <a:off x="7059842" y="3727574"/>
            <a:ext cx="394200" cy="5256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5" name="Google Shape;75;p5">
            <a:extLst>
              <a:ext uri="{FF2B5EF4-FFF2-40B4-BE49-F238E27FC236}">
                <a16:creationId xmlns:a16="http://schemas.microsoft.com/office/drawing/2014/main" id="{49742888-3CAC-F2FF-9D39-E2027E391230}"/>
              </a:ext>
            </a:extLst>
          </p:cNvPr>
          <p:cNvCxnSpPr/>
          <p:nvPr/>
        </p:nvCxnSpPr>
        <p:spPr>
          <a:xfrm>
            <a:off x="7224089" y="3501963"/>
            <a:ext cx="752400" cy="4641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6" name="Google Shape;76;p5">
            <a:extLst>
              <a:ext uri="{FF2B5EF4-FFF2-40B4-BE49-F238E27FC236}">
                <a16:creationId xmlns:a16="http://schemas.microsoft.com/office/drawing/2014/main" id="{C9C6664A-FECA-8530-8ED2-13070F50BA1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77" name="Google Shape;77;p5">
            <a:extLst>
              <a:ext uri="{FF2B5EF4-FFF2-40B4-BE49-F238E27FC236}">
                <a16:creationId xmlns:a16="http://schemas.microsoft.com/office/drawing/2014/main" id="{F96BC696-89A5-C0C6-9DB5-EA197106E8BE}"/>
              </a:ext>
            </a:extLst>
          </p:cNvPr>
          <p:cNvSpPr txBox="1"/>
          <p:nvPr/>
        </p:nvSpPr>
        <p:spPr>
          <a:xfrm>
            <a:off x="345225" y="1494275"/>
            <a:ext cx="8861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3200" b="0" i="0" u="none" strike="noStrike" cap="none" baseline="30000" dirty="0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st</a:t>
            </a:r>
            <a:r>
              <a:rPr lang="en-US" sz="3200" b="0" i="0" u="none" strike="noStrike" cap="none" dirty="0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 place: </a:t>
            </a:r>
            <a:r>
              <a:rPr lang="en-US" sz="3200" dirty="0">
                <a:solidFill>
                  <a:srgbClr val="CC9900"/>
                </a:solidFill>
              </a:rPr>
              <a:t>Autumn </a:t>
            </a:r>
            <a:r>
              <a:rPr lang="en-US" sz="3200" dirty="0" err="1">
                <a:solidFill>
                  <a:srgbClr val="CC9900"/>
                </a:solidFill>
              </a:rPr>
              <a:t>Coovert</a:t>
            </a:r>
            <a:r>
              <a:rPr lang="en-US" sz="3200" dirty="0">
                <a:solidFill>
                  <a:srgbClr val="CC9900"/>
                </a:solidFill>
              </a:rPr>
              <a:t> – Gig Harbor</a:t>
            </a:r>
            <a:endParaRPr dirty="0"/>
          </a:p>
        </p:txBody>
      </p:sp>
      <p:sp>
        <p:nvSpPr>
          <p:cNvPr id="78" name="Google Shape;78;p5">
            <a:extLst>
              <a:ext uri="{FF2B5EF4-FFF2-40B4-BE49-F238E27FC236}">
                <a16:creationId xmlns:a16="http://schemas.microsoft.com/office/drawing/2014/main" id="{45FDCBCB-FDFD-941A-F09B-5F037D7FCD2E}"/>
              </a:ext>
            </a:extLst>
          </p:cNvPr>
          <p:cNvSpPr txBox="1"/>
          <p:nvPr/>
        </p:nvSpPr>
        <p:spPr>
          <a:xfrm>
            <a:off x="345225" y="2118950"/>
            <a:ext cx="7602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rgbClr val="B2B2B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3200" b="0" i="0" u="none" strike="noStrike" cap="none" baseline="30000" dirty="0">
                <a:solidFill>
                  <a:srgbClr val="B2B2B2"/>
                </a:solidFill>
                <a:latin typeface="Arial"/>
                <a:ea typeface="Arial"/>
                <a:cs typeface="Arial"/>
                <a:sym typeface="Arial"/>
              </a:rPr>
              <a:t>nd</a:t>
            </a:r>
            <a:r>
              <a:rPr lang="en-US" sz="3200" b="0" i="0" u="none" strike="noStrike" cap="none" dirty="0">
                <a:solidFill>
                  <a:srgbClr val="B2B2B2"/>
                </a:solidFill>
                <a:latin typeface="Arial"/>
                <a:ea typeface="Arial"/>
                <a:cs typeface="Arial"/>
                <a:sym typeface="Arial"/>
              </a:rPr>
              <a:t> place: </a:t>
            </a:r>
            <a:r>
              <a:rPr lang="en-US" sz="3200" dirty="0">
                <a:solidFill>
                  <a:srgbClr val="B2B2B2"/>
                </a:solidFill>
              </a:rPr>
              <a:t>Colton Hong- Anacortes</a:t>
            </a:r>
            <a:endParaRPr dirty="0"/>
          </a:p>
        </p:txBody>
      </p:sp>
      <p:sp>
        <p:nvSpPr>
          <p:cNvPr id="79" name="Google Shape;79;p5">
            <a:extLst>
              <a:ext uri="{FF2B5EF4-FFF2-40B4-BE49-F238E27FC236}">
                <a16:creationId xmlns:a16="http://schemas.microsoft.com/office/drawing/2014/main" id="{2CED3CEE-5EC0-A230-4ED6-C95440C447AA}"/>
              </a:ext>
            </a:extLst>
          </p:cNvPr>
          <p:cNvSpPr txBox="1"/>
          <p:nvPr/>
        </p:nvSpPr>
        <p:spPr>
          <a:xfrm>
            <a:off x="345225" y="2640625"/>
            <a:ext cx="8227200" cy="5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3200" dirty="0">
                <a:solidFill>
                  <a:srgbClr val="CC3300"/>
                </a:solidFill>
              </a:rPr>
              <a:t>3</a:t>
            </a:r>
            <a:r>
              <a:rPr lang="en-US" sz="3200" baseline="30000" dirty="0">
                <a:solidFill>
                  <a:srgbClr val="CC3300"/>
                </a:solidFill>
              </a:rPr>
              <a:t>rd</a:t>
            </a:r>
            <a:r>
              <a:rPr lang="en-US" sz="3200" dirty="0">
                <a:solidFill>
                  <a:srgbClr val="CC3300"/>
                </a:solidFill>
              </a:rPr>
              <a:t> place: Alyssa Robinson - Peninsula</a:t>
            </a:r>
            <a:endParaRPr lang="en-US" sz="3200" dirty="0"/>
          </a:p>
        </p:txBody>
      </p:sp>
      <p:sp>
        <p:nvSpPr>
          <p:cNvPr id="2" name="Google Shape;79;p5">
            <a:extLst>
              <a:ext uri="{FF2B5EF4-FFF2-40B4-BE49-F238E27FC236}">
                <a16:creationId xmlns:a16="http://schemas.microsoft.com/office/drawing/2014/main" id="{D0D70E04-9482-863F-A537-C922E284AB6F}"/>
              </a:ext>
            </a:extLst>
          </p:cNvPr>
          <p:cNvSpPr txBox="1"/>
          <p:nvPr/>
        </p:nvSpPr>
        <p:spPr>
          <a:xfrm>
            <a:off x="345225" y="3137301"/>
            <a:ext cx="8227200" cy="5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3200" dirty="0">
                <a:solidFill>
                  <a:srgbClr val="4A86E8"/>
                </a:solidFill>
              </a:rPr>
              <a:t>4</a:t>
            </a:r>
            <a:r>
              <a:rPr lang="en-US" sz="3200" baseline="30000" dirty="0">
                <a:solidFill>
                  <a:srgbClr val="4A86E8"/>
                </a:solidFill>
              </a:rPr>
              <a:t>th</a:t>
            </a:r>
            <a:r>
              <a:rPr lang="en-US" sz="3200" dirty="0">
                <a:solidFill>
                  <a:srgbClr val="4A86E8"/>
                </a:solidFill>
              </a:rPr>
              <a:t> place: Mars Burton - Peninsula</a:t>
            </a:r>
            <a:endParaRPr sz="3000" dirty="0">
              <a:solidFill>
                <a:srgbClr val="4A86E8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" name="Google Shape;79;p5">
            <a:extLst>
              <a:ext uri="{FF2B5EF4-FFF2-40B4-BE49-F238E27FC236}">
                <a16:creationId xmlns:a16="http://schemas.microsoft.com/office/drawing/2014/main" id="{06A48722-2767-CFC8-22A5-9DC524486055}"/>
              </a:ext>
            </a:extLst>
          </p:cNvPr>
          <p:cNvSpPr txBox="1"/>
          <p:nvPr/>
        </p:nvSpPr>
        <p:spPr>
          <a:xfrm>
            <a:off x="345225" y="3650363"/>
            <a:ext cx="8227200" cy="5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3200" dirty="0">
                <a:solidFill>
                  <a:srgbClr val="4A86E8"/>
                </a:solidFill>
              </a:rPr>
              <a:t>5</a:t>
            </a:r>
            <a:r>
              <a:rPr lang="en-US" sz="3200" baseline="30000" dirty="0">
                <a:solidFill>
                  <a:srgbClr val="4A86E8"/>
                </a:solidFill>
              </a:rPr>
              <a:t>th</a:t>
            </a:r>
            <a:r>
              <a:rPr lang="en-US" sz="3200" dirty="0">
                <a:solidFill>
                  <a:srgbClr val="4A86E8"/>
                </a:solidFill>
              </a:rPr>
              <a:t> place: </a:t>
            </a:r>
            <a:r>
              <a:rPr lang="en-US" sz="3200" dirty="0" err="1">
                <a:solidFill>
                  <a:srgbClr val="4A86E8"/>
                </a:solidFill>
              </a:rPr>
              <a:t>Iylaf</a:t>
            </a:r>
            <a:r>
              <a:rPr lang="en-US" sz="3200" dirty="0">
                <a:solidFill>
                  <a:srgbClr val="4A86E8"/>
                </a:solidFill>
              </a:rPr>
              <a:t> </a:t>
            </a:r>
            <a:r>
              <a:rPr lang="en-US" sz="3200" dirty="0" err="1">
                <a:solidFill>
                  <a:srgbClr val="4A86E8"/>
                </a:solidFill>
              </a:rPr>
              <a:t>AlMustafa</a:t>
            </a:r>
            <a:r>
              <a:rPr lang="en-US" sz="3200" dirty="0">
                <a:solidFill>
                  <a:srgbClr val="4A86E8"/>
                </a:solidFill>
              </a:rPr>
              <a:t> – Vashon Island</a:t>
            </a:r>
            <a:endParaRPr sz="3000" dirty="0">
              <a:solidFill>
                <a:srgbClr val="4A86E8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32006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5"/>
          <p:cNvSpPr/>
          <p:nvPr/>
        </p:nvSpPr>
        <p:spPr>
          <a:xfrm>
            <a:off x="5880381" y="2562025"/>
            <a:ext cx="1381800" cy="1365600"/>
          </a:xfrm>
          <a:prstGeom prst="ellipse">
            <a:avLst/>
          </a:prstGeom>
          <a:noFill/>
          <a:ln w="9525" cap="flat" cmpd="sng">
            <a:solidFill>
              <a:srgbClr val="CFD8D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5"/>
          <p:cNvSpPr txBox="1">
            <a:spLocks noGrp="1"/>
          </p:cNvSpPr>
          <p:nvPr>
            <p:ph type="ctrTitle" idx="4294967295"/>
          </p:nvPr>
        </p:nvSpPr>
        <p:spPr>
          <a:xfrm>
            <a:off x="1637499" y="310426"/>
            <a:ext cx="7315585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</a:pPr>
            <a:r>
              <a:rPr lang="en-US" sz="3600" b="1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rPr>
              <a:t>Lincoln-Douglas: Places</a:t>
            </a:r>
            <a:endParaRPr sz="3600" b="1" i="0" u="none" strike="noStrike" cap="none">
              <a:solidFill>
                <a:schemeClr val="accent1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cxnSp>
        <p:nvCxnSpPr>
          <p:cNvPr id="73" name="Google Shape;73;p5"/>
          <p:cNvCxnSpPr/>
          <p:nvPr/>
        </p:nvCxnSpPr>
        <p:spPr>
          <a:xfrm>
            <a:off x="6694986" y="3933625"/>
            <a:ext cx="214500" cy="8568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4" name="Google Shape;74;p5"/>
          <p:cNvCxnSpPr/>
          <p:nvPr/>
        </p:nvCxnSpPr>
        <p:spPr>
          <a:xfrm>
            <a:off x="7059842" y="3727574"/>
            <a:ext cx="394200" cy="5256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5" name="Google Shape;75;p5"/>
          <p:cNvCxnSpPr/>
          <p:nvPr/>
        </p:nvCxnSpPr>
        <p:spPr>
          <a:xfrm>
            <a:off x="7224089" y="3501963"/>
            <a:ext cx="752400" cy="4641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6" name="Google Shape;76;p5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77" name="Google Shape;77;p5"/>
          <p:cNvSpPr txBox="1"/>
          <p:nvPr/>
        </p:nvSpPr>
        <p:spPr>
          <a:xfrm>
            <a:off x="345225" y="1494275"/>
            <a:ext cx="8861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3200" b="0" i="0" u="none" strike="noStrike" cap="none" baseline="30000" dirty="0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st</a:t>
            </a:r>
            <a:r>
              <a:rPr lang="en-US" sz="3200" b="0" i="0" u="none" strike="noStrike" cap="none" dirty="0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 place: </a:t>
            </a:r>
            <a:r>
              <a:rPr lang="en-US" sz="3200" dirty="0">
                <a:solidFill>
                  <a:srgbClr val="CC9900"/>
                </a:solidFill>
              </a:rPr>
              <a:t>Colton Hong - Anacortes</a:t>
            </a:r>
            <a:endParaRPr dirty="0"/>
          </a:p>
        </p:txBody>
      </p:sp>
      <p:sp>
        <p:nvSpPr>
          <p:cNvPr id="78" name="Google Shape;78;p5"/>
          <p:cNvSpPr txBox="1"/>
          <p:nvPr/>
        </p:nvSpPr>
        <p:spPr>
          <a:xfrm>
            <a:off x="345225" y="2118950"/>
            <a:ext cx="7602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rgbClr val="B2B2B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3200" b="0" i="0" u="none" strike="noStrike" cap="none" baseline="30000" dirty="0">
                <a:solidFill>
                  <a:srgbClr val="B2B2B2"/>
                </a:solidFill>
                <a:latin typeface="Arial"/>
                <a:ea typeface="Arial"/>
                <a:cs typeface="Arial"/>
                <a:sym typeface="Arial"/>
              </a:rPr>
              <a:t>nd</a:t>
            </a:r>
            <a:r>
              <a:rPr lang="en-US" sz="3200" b="0" i="0" u="none" strike="noStrike" cap="none" dirty="0">
                <a:solidFill>
                  <a:srgbClr val="B2B2B2"/>
                </a:solidFill>
                <a:latin typeface="Arial"/>
                <a:ea typeface="Arial"/>
                <a:cs typeface="Arial"/>
                <a:sym typeface="Arial"/>
              </a:rPr>
              <a:t> place: </a:t>
            </a:r>
            <a:r>
              <a:rPr lang="en-US" sz="3200" dirty="0">
                <a:solidFill>
                  <a:srgbClr val="B2B2B2"/>
                </a:solidFill>
              </a:rPr>
              <a:t>Autumn </a:t>
            </a:r>
            <a:r>
              <a:rPr lang="en-US" sz="3200" dirty="0" err="1">
                <a:solidFill>
                  <a:srgbClr val="B2B2B2"/>
                </a:solidFill>
              </a:rPr>
              <a:t>Coovert</a:t>
            </a:r>
            <a:r>
              <a:rPr lang="en-US" sz="3200" dirty="0">
                <a:solidFill>
                  <a:srgbClr val="B2B2B2"/>
                </a:solidFill>
              </a:rPr>
              <a:t> – Gig Harbor</a:t>
            </a:r>
            <a:endParaRPr dirty="0"/>
          </a:p>
        </p:txBody>
      </p:sp>
      <p:sp>
        <p:nvSpPr>
          <p:cNvPr id="79" name="Google Shape;79;p5"/>
          <p:cNvSpPr txBox="1"/>
          <p:nvPr/>
        </p:nvSpPr>
        <p:spPr>
          <a:xfrm>
            <a:off x="345225" y="2640625"/>
            <a:ext cx="8227200" cy="5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3200" dirty="0">
                <a:solidFill>
                  <a:srgbClr val="CC3300"/>
                </a:solidFill>
              </a:rPr>
              <a:t>3</a:t>
            </a:r>
            <a:r>
              <a:rPr lang="en-US" sz="3200" baseline="30000" dirty="0">
                <a:solidFill>
                  <a:srgbClr val="CC3300"/>
                </a:solidFill>
              </a:rPr>
              <a:t>rd</a:t>
            </a:r>
            <a:r>
              <a:rPr lang="en-US" sz="3200" dirty="0">
                <a:solidFill>
                  <a:srgbClr val="CC3300"/>
                </a:solidFill>
              </a:rPr>
              <a:t> place: Alyssa Robinson - Peninsula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6"/>
          <p:cNvSpPr/>
          <p:nvPr/>
        </p:nvSpPr>
        <p:spPr>
          <a:xfrm>
            <a:off x="5880381" y="2562025"/>
            <a:ext cx="1381800" cy="1365600"/>
          </a:xfrm>
          <a:prstGeom prst="ellipse">
            <a:avLst/>
          </a:prstGeom>
          <a:noFill/>
          <a:ln w="9525" cap="flat" cmpd="sng">
            <a:solidFill>
              <a:srgbClr val="CFD8D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6"/>
          <p:cNvSpPr txBox="1">
            <a:spLocks noGrp="1"/>
          </p:cNvSpPr>
          <p:nvPr>
            <p:ph type="ctrTitle" idx="4294967295"/>
          </p:nvPr>
        </p:nvSpPr>
        <p:spPr>
          <a:xfrm>
            <a:off x="1637499" y="310426"/>
            <a:ext cx="7315585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</a:pPr>
            <a:r>
              <a:rPr lang="en-US" sz="3600" b="1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rPr>
              <a:t>Public Forum: Top Speakers</a:t>
            </a:r>
            <a:endParaRPr sz="3600" b="1" i="0" u="none" strike="noStrike" cap="none">
              <a:solidFill>
                <a:schemeClr val="accent1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cxnSp>
        <p:nvCxnSpPr>
          <p:cNvPr id="86" name="Google Shape;86;p6"/>
          <p:cNvCxnSpPr/>
          <p:nvPr/>
        </p:nvCxnSpPr>
        <p:spPr>
          <a:xfrm>
            <a:off x="6694986" y="3933625"/>
            <a:ext cx="214500" cy="8568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7" name="Google Shape;87;p6"/>
          <p:cNvCxnSpPr/>
          <p:nvPr/>
        </p:nvCxnSpPr>
        <p:spPr>
          <a:xfrm>
            <a:off x="7059842" y="3727574"/>
            <a:ext cx="394200" cy="5256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8" name="Google Shape;88;p6"/>
          <p:cNvCxnSpPr/>
          <p:nvPr/>
        </p:nvCxnSpPr>
        <p:spPr>
          <a:xfrm>
            <a:off x="7224089" y="3501963"/>
            <a:ext cx="752400" cy="4641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89" name="Google Shape;89;p6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90" name="Google Shape;90;p6"/>
          <p:cNvSpPr txBox="1"/>
          <p:nvPr/>
        </p:nvSpPr>
        <p:spPr>
          <a:xfrm>
            <a:off x="452775" y="1358175"/>
            <a:ext cx="7105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3200" b="0" i="0" u="none" strike="noStrike" cap="none" baseline="30000" dirty="0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st</a:t>
            </a:r>
            <a:r>
              <a:rPr lang="en-US" sz="3200" b="0" i="0" u="none" strike="noStrike" cap="none" dirty="0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 place: </a:t>
            </a:r>
            <a:r>
              <a:rPr lang="en-US" sz="3200" dirty="0">
                <a:solidFill>
                  <a:srgbClr val="CC9900"/>
                </a:solidFill>
              </a:rPr>
              <a:t>Ellis Adamson- Gig Harbor</a:t>
            </a:r>
            <a:endParaRPr dirty="0"/>
          </a:p>
        </p:txBody>
      </p:sp>
      <p:sp>
        <p:nvSpPr>
          <p:cNvPr id="91" name="Google Shape;91;p6"/>
          <p:cNvSpPr txBox="1"/>
          <p:nvPr/>
        </p:nvSpPr>
        <p:spPr>
          <a:xfrm>
            <a:off x="452775" y="1960088"/>
            <a:ext cx="7105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rgbClr val="B2B2B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3200" b="0" i="0" u="none" strike="noStrike" cap="none" baseline="30000" dirty="0">
                <a:solidFill>
                  <a:srgbClr val="B2B2B2"/>
                </a:solidFill>
                <a:latin typeface="Arial"/>
                <a:ea typeface="Arial"/>
                <a:cs typeface="Arial"/>
                <a:sym typeface="Arial"/>
              </a:rPr>
              <a:t>nd</a:t>
            </a:r>
            <a:r>
              <a:rPr lang="en-US" sz="3200" b="0" i="0" u="none" strike="noStrike" cap="none" dirty="0">
                <a:solidFill>
                  <a:srgbClr val="B2B2B2"/>
                </a:solidFill>
                <a:latin typeface="Arial"/>
                <a:ea typeface="Arial"/>
                <a:cs typeface="Arial"/>
                <a:sym typeface="Arial"/>
              </a:rPr>
              <a:t> place: </a:t>
            </a:r>
            <a:r>
              <a:rPr lang="en-US" sz="3200" dirty="0">
                <a:solidFill>
                  <a:srgbClr val="B2B2B2"/>
                </a:solidFill>
              </a:rPr>
              <a:t>Logan Thoms- Gig Harbor</a:t>
            </a:r>
            <a:endParaRPr dirty="0"/>
          </a:p>
        </p:txBody>
      </p:sp>
      <p:sp>
        <p:nvSpPr>
          <p:cNvPr id="92" name="Google Shape;92;p6"/>
          <p:cNvSpPr txBox="1"/>
          <p:nvPr/>
        </p:nvSpPr>
        <p:spPr>
          <a:xfrm>
            <a:off x="452775" y="2542875"/>
            <a:ext cx="7523714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-US" sz="3200" b="0" i="0" u="none" strike="noStrike" cap="none" baseline="30000" dirty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rd</a:t>
            </a:r>
            <a:r>
              <a:rPr lang="en-US" sz="3200" b="0" i="0" u="none" strike="noStrike" cap="none" dirty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 place: </a:t>
            </a:r>
            <a:r>
              <a:rPr lang="en-US" sz="3200" dirty="0">
                <a:solidFill>
                  <a:srgbClr val="CC3300"/>
                </a:solidFill>
              </a:rPr>
              <a:t>Benja </a:t>
            </a:r>
            <a:r>
              <a:rPr lang="en-US" sz="3200" dirty="0" err="1">
                <a:solidFill>
                  <a:srgbClr val="CC3300"/>
                </a:solidFill>
              </a:rPr>
              <a:t>Rabemiafara</a:t>
            </a:r>
            <a:r>
              <a:rPr lang="en-US" sz="3200" dirty="0">
                <a:solidFill>
                  <a:srgbClr val="CC3300"/>
                </a:solidFill>
              </a:rPr>
              <a:t> - Puyallup</a:t>
            </a:r>
            <a:endParaRPr dirty="0"/>
          </a:p>
        </p:txBody>
      </p:sp>
      <p:sp>
        <p:nvSpPr>
          <p:cNvPr id="93" name="Google Shape;93;p6"/>
          <p:cNvSpPr txBox="1"/>
          <p:nvPr/>
        </p:nvSpPr>
        <p:spPr>
          <a:xfrm>
            <a:off x="481126" y="3135225"/>
            <a:ext cx="7197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en-US" sz="3200" b="0" i="0" u="none" strike="noStrike" cap="none" baseline="300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32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place: </a:t>
            </a:r>
            <a:r>
              <a:rPr lang="en-US" sz="3200" dirty="0">
                <a:solidFill>
                  <a:schemeClr val="accent1"/>
                </a:solidFill>
              </a:rPr>
              <a:t>Joseph Rush- Auburn</a:t>
            </a:r>
            <a:endParaRPr dirty="0"/>
          </a:p>
        </p:txBody>
      </p:sp>
      <p:sp>
        <p:nvSpPr>
          <p:cNvPr id="94" name="Google Shape;94;p6"/>
          <p:cNvSpPr txBox="1"/>
          <p:nvPr/>
        </p:nvSpPr>
        <p:spPr>
          <a:xfrm>
            <a:off x="452775" y="3727575"/>
            <a:ext cx="7254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lang="en-US" sz="3200" b="0" i="0" u="none" strike="noStrike" cap="none" baseline="300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32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place: </a:t>
            </a:r>
            <a:r>
              <a:rPr lang="en-US" sz="3200" dirty="0">
                <a:solidFill>
                  <a:schemeClr val="accent1"/>
                </a:solidFill>
              </a:rPr>
              <a:t>Porter Eklund- Puyallup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7"/>
          <p:cNvSpPr/>
          <p:nvPr/>
        </p:nvSpPr>
        <p:spPr>
          <a:xfrm>
            <a:off x="5880381" y="2562025"/>
            <a:ext cx="1381800" cy="1365600"/>
          </a:xfrm>
          <a:prstGeom prst="ellipse">
            <a:avLst/>
          </a:prstGeom>
          <a:noFill/>
          <a:ln w="9525" cap="flat" cmpd="sng">
            <a:solidFill>
              <a:srgbClr val="CFD8D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7"/>
          <p:cNvSpPr txBox="1">
            <a:spLocks noGrp="1"/>
          </p:cNvSpPr>
          <p:nvPr>
            <p:ph type="ctrTitle" idx="4294967295"/>
          </p:nvPr>
        </p:nvSpPr>
        <p:spPr>
          <a:xfrm>
            <a:off x="1637499" y="310426"/>
            <a:ext cx="7315585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</a:pPr>
            <a:r>
              <a:rPr lang="en-US" sz="3600" b="1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rPr>
              <a:t>Public Forum: Places</a:t>
            </a:r>
            <a:endParaRPr sz="3600" b="1" i="0" u="none" strike="noStrike" cap="none">
              <a:solidFill>
                <a:schemeClr val="accent1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cxnSp>
        <p:nvCxnSpPr>
          <p:cNvPr id="101" name="Google Shape;101;p7"/>
          <p:cNvCxnSpPr/>
          <p:nvPr/>
        </p:nvCxnSpPr>
        <p:spPr>
          <a:xfrm>
            <a:off x="6694986" y="3933625"/>
            <a:ext cx="214500" cy="8568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2" name="Google Shape;102;p7"/>
          <p:cNvCxnSpPr/>
          <p:nvPr/>
        </p:nvCxnSpPr>
        <p:spPr>
          <a:xfrm>
            <a:off x="7059842" y="3727574"/>
            <a:ext cx="394200" cy="5256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3" name="Google Shape;103;p7"/>
          <p:cNvCxnSpPr/>
          <p:nvPr/>
        </p:nvCxnSpPr>
        <p:spPr>
          <a:xfrm>
            <a:off x="7224089" y="3501963"/>
            <a:ext cx="752400" cy="4641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4" name="Google Shape;104;p7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105" name="Google Shape;105;p7"/>
          <p:cNvSpPr txBox="1"/>
          <p:nvPr/>
        </p:nvSpPr>
        <p:spPr>
          <a:xfrm>
            <a:off x="350725" y="1466275"/>
            <a:ext cx="783614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3200" b="0" i="0" u="none" strike="noStrike" cap="none" baseline="30000" dirty="0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st</a:t>
            </a:r>
            <a:r>
              <a:rPr lang="en-US" sz="3200" b="0" i="0" u="none" strike="noStrike" cap="none" dirty="0">
                <a:solidFill>
                  <a:srgbClr val="CC9900"/>
                </a:solidFill>
                <a:latin typeface="Arial"/>
                <a:ea typeface="Arial"/>
                <a:cs typeface="Arial"/>
                <a:sym typeface="Arial"/>
              </a:rPr>
              <a:t> place: Gig Harbor Adamson &amp; Thoms</a:t>
            </a:r>
            <a:endParaRPr dirty="0"/>
          </a:p>
        </p:txBody>
      </p:sp>
      <p:sp>
        <p:nvSpPr>
          <p:cNvPr id="106" name="Google Shape;106;p7"/>
          <p:cNvSpPr txBox="1"/>
          <p:nvPr/>
        </p:nvSpPr>
        <p:spPr>
          <a:xfrm>
            <a:off x="350724" y="2132950"/>
            <a:ext cx="7836145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rgbClr val="B2B2B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3200" b="0" i="0" u="none" strike="noStrike" cap="none" baseline="30000" dirty="0">
                <a:solidFill>
                  <a:srgbClr val="B2B2B2"/>
                </a:solidFill>
                <a:latin typeface="Arial"/>
                <a:ea typeface="Arial"/>
                <a:cs typeface="Arial"/>
                <a:sym typeface="Arial"/>
              </a:rPr>
              <a:t>nd</a:t>
            </a:r>
            <a:r>
              <a:rPr lang="en-US" sz="3200" b="0" i="0" u="none" strike="noStrike" cap="none" dirty="0">
                <a:solidFill>
                  <a:srgbClr val="B2B2B2"/>
                </a:solidFill>
                <a:latin typeface="Arial"/>
                <a:ea typeface="Arial"/>
                <a:cs typeface="Arial"/>
                <a:sym typeface="Arial"/>
              </a:rPr>
              <a:t> place: Puyallup </a:t>
            </a:r>
            <a:r>
              <a:rPr lang="en-US" sz="3200" b="0" i="0" u="none" strike="noStrike" cap="none" dirty="0" err="1">
                <a:solidFill>
                  <a:srgbClr val="B2B2B2"/>
                </a:solidFill>
                <a:latin typeface="Arial"/>
                <a:ea typeface="Arial"/>
                <a:cs typeface="Arial"/>
                <a:sym typeface="Arial"/>
              </a:rPr>
              <a:t>Rabemiafara</a:t>
            </a:r>
            <a:r>
              <a:rPr lang="en-US" sz="3200" b="0" i="0" u="none" strike="noStrike" cap="none" dirty="0">
                <a:solidFill>
                  <a:srgbClr val="B2B2B2"/>
                </a:solidFill>
                <a:latin typeface="Arial"/>
                <a:ea typeface="Arial"/>
                <a:cs typeface="Arial"/>
                <a:sym typeface="Arial"/>
              </a:rPr>
              <a:t> &amp; Eklund</a:t>
            </a:r>
            <a:endParaRPr dirty="0"/>
          </a:p>
        </p:txBody>
      </p:sp>
      <p:sp>
        <p:nvSpPr>
          <p:cNvPr id="107" name="Google Shape;107;p7"/>
          <p:cNvSpPr txBox="1"/>
          <p:nvPr/>
        </p:nvSpPr>
        <p:spPr>
          <a:xfrm>
            <a:off x="350724" y="2787138"/>
            <a:ext cx="8602360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Semi-Finalists: </a:t>
            </a:r>
            <a:r>
              <a:rPr lang="en-US" sz="3200" dirty="0">
                <a:solidFill>
                  <a:srgbClr val="CC3300"/>
                </a:solidFill>
              </a:rPr>
              <a:t>Puyallup Lappin &amp; Singh</a:t>
            </a:r>
            <a:br>
              <a:rPr lang="en-US" sz="3200" dirty="0">
                <a:solidFill>
                  <a:srgbClr val="CC3300"/>
                </a:solidFill>
              </a:rPr>
            </a:br>
            <a:r>
              <a:rPr lang="en-US" sz="3200" dirty="0">
                <a:solidFill>
                  <a:srgbClr val="CC3300"/>
                </a:solidFill>
              </a:rPr>
              <a:t>			Auburn Gerstner &amp; Rush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67833ceb12_0_4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113" name="Google Shape;113;g267833ceb12_0_4"/>
          <p:cNvSpPr txBox="1"/>
          <p:nvPr/>
        </p:nvSpPr>
        <p:spPr>
          <a:xfrm>
            <a:off x="435750" y="1710600"/>
            <a:ext cx="8272500" cy="17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00"/>
              <a:buFont typeface="Arial"/>
              <a:buNone/>
            </a:pPr>
            <a:r>
              <a:rPr lang="en-US" sz="9600" b="1" dirty="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rPr>
              <a:t>THANK YOU!</a:t>
            </a:r>
            <a:endParaRPr sz="960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rdelia template">
  <a:themeElements>
    <a:clrScheme name="Custom 347">
      <a:dk1>
        <a:srgbClr val="263238"/>
      </a:dk1>
      <a:lt1>
        <a:srgbClr val="FFFFFF"/>
      </a:lt1>
      <a:dk2>
        <a:srgbClr val="607D8B"/>
      </a:dk2>
      <a:lt2>
        <a:srgbClr val="ECEFF1"/>
      </a:lt2>
      <a:accent1>
        <a:srgbClr val="0091EA"/>
      </a:accent1>
      <a:accent2>
        <a:srgbClr val="0053A3"/>
      </a:accent2>
      <a:accent3>
        <a:srgbClr val="607D8B"/>
      </a:accent3>
      <a:accent4>
        <a:srgbClr val="CFD8DC"/>
      </a:accent4>
      <a:accent5>
        <a:srgbClr val="ECEFF1"/>
      </a:accent5>
      <a:accent6>
        <a:srgbClr val="ACDBF8"/>
      </a:accent6>
      <a:hlink>
        <a:srgbClr val="0091EA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249</Words>
  <Application>Microsoft Office PowerPoint</Application>
  <PresentationFormat>On-screen Show (16:9)</PresentationFormat>
  <Paragraphs>45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Source Sans Pro</vt:lpstr>
      <vt:lpstr>Roboto Slab</vt:lpstr>
      <vt:lpstr>Cordelia template</vt:lpstr>
      <vt:lpstr>Federal Way Invitational Debate Awards </vt:lpstr>
      <vt:lpstr>Thank You!</vt:lpstr>
      <vt:lpstr>World Schools: Places</vt:lpstr>
      <vt:lpstr>Congress</vt:lpstr>
      <vt:lpstr>Lincoln-Douglas: Top Speakers</vt:lpstr>
      <vt:lpstr>Lincoln-Douglas: Places</vt:lpstr>
      <vt:lpstr>Public Forum: Top Speakers</vt:lpstr>
      <vt:lpstr>Public Forum: Places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Federal Way Invitational Debate Awards </dc:title>
  <dc:creator>Paul Sealey</dc:creator>
  <cp:lastModifiedBy>Paul Sealey</cp:lastModifiedBy>
  <cp:revision>3</cp:revision>
  <dcterms:modified xsi:type="dcterms:W3CDTF">2025-02-02T04:18:28Z</dcterms:modified>
</cp:coreProperties>
</file>