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782" r:id="rId2"/>
    <p:sldId id="796" r:id="rId3"/>
    <p:sldId id="785" r:id="rId4"/>
    <p:sldId id="786" r:id="rId5"/>
    <p:sldId id="787" r:id="rId6"/>
    <p:sldId id="788" r:id="rId7"/>
    <p:sldId id="801" r:id="rId8"/>
    <p:sldId id="789" r:id="rId9"/>
    <p:sldId id="790" r:id="rId10"/>
    <p:sldId id="791" r:id="rId11"/>
    <p:sldId id="803" r:id="rId12"/>
    <p:sldId id="799" r:id="rId13"/>
    <p:sldId id="793" r:id="rId14"/>
    <p:sldId id="795" r:id="rId15"/>
    <p:sldId id="802" r:id="rId16"/>
    <p:sldId id="798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9F0"/>
    <a:srgbClr val="003635"/>
    <a:srgbClr val="5DD5FF"/>
    <a:srgbClr val="00217E"/>
    <a:srgbClr val="600000"/>
    <a:srgbClr val="FF8225"/>
    <a:srgbClr val="FF2549"/>
    <a:srgbClr val="FF0D97"/>
    <a:srgbClr val="0000CC"/>
    <a:srgbClr val="9E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4E5654-6A77-40AD-883E-0595F5404584}" v="1322" dt="2025-01-04T03:27:16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2" y="80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0549" y="1533832"/>
            <a:ext cx="7860890" cy="146746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672" y="3019737"/>
            <a:ext cx="7853515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3" y="224337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622323"/>
            <a:ext cx="8244349" cy="312665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25" y="399163"/>
            <a:ext cx="649812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2259" y="1172496"/>
            <a:ext cx="6474543" cy="350862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205275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1361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38601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1361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8601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4838" y="71438"/>
            <a:ext cx="4614862" cy="5007866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  <a:t>Winter Chill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  <a:t>2024/5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  <a:t>Tournament Awards</a:t>
            </a:r>
          </a:p>
        </p:txBody>
      </p:sp>
    </p:spTree>
    <p:extLst>
      <p:ext uri="{BB962C8B-B14F-4D97-AF65-F5344CB8AC3E}">
        <p14:creationId xmlns:p14="http://schemas.microsoft.com/office/powerpoint/2010/main" val="378461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Informative Speaking (all with NIETOC bids)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 Amna George, Aberdeen Central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Cora Caldwell, Carlsbad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1. Hannah Yang, Velasquez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389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1440" y="12192"/>
            <a:ext cx="5120639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Informative Speaking TOC Bids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Amna George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Cora Caldwell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err="1"/>
              <a:t>Shreeya</a:t>
            </a:r>
            <a:r>
              <a:rPr lang="en-US" sz="3200" dirty="0"/>
              <a:t> </a:t>
            </a:r>
            <a:r>
              <a:rPr lang="en-US" sz="3200" dirty="0" err="1"/>
              <a:t>Varala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Shishir </a:t>
            </a:r>
            <a:r>
              <a:rPr lang="en-US" sz="3200" dirty="0" err="1"/>
              <a:t>Tallada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Alice Chen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Hannah Yang</a:t>
            </a:r>
          </a:p>
        </p:txBody>
      </p:sp>
    </p:spTree>
    <p:extLst>
      <p:ext uri="{BB962C8B-B14F-4D97-AF65-F5344CB8AC3E}">
        <p14:creationId xmlns:p14="http://schemas.microsoft.com/office/powerpoint/2010/main" val="276753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2127" y="0"/>
            <a:ext cx="4673663" cy="14530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Original Oratory (all with NIETOC and TOC bids)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Evalyn Li, Carlsbad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Varsha Murali, Velasquez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Nang Naing, Aberdeen Central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735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Program Oral 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Josephine Pyle, Bixby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2. Jaydin Bright, Bixby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657307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Arial" pitchFamily="34" charset="0"/>
              <a:buAutoNum type="arabicPeriod"/>
            </a:pPr>
            <a:r>
              <a:rPr lang="en-US" sz="4000" dirty="0"/>
              <a:t>Tatiana Eden Ochoa, Cajon </a:t>
            </a:r>
            <a:r>
              <a:rPr lang="en-US" sz="2000" dirty="0"/>
              <a:t>NIETOC Bid, TOC Bid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084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Original Spoken Word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Allyson H., Delta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Rawan </a:t>
            </a:r>
            <a:r>
              <a:rPr lang="en-US" sz="4000" dirty="0" err="1"/>
              <a:t>Alnaseri</a:t>
            </a:r>
            <a:r>
              <a:rPr lang="en-US" sz="4000" dirty="0"/>
              <a:t>, Glacier Peak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657307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1. Ryan Abastillas, Chiawana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3335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Tall Tales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James </a:t>
            </a:r>
            <a:r>
              <a:rPr lang="en-US" sz="4000" dirty="0" err="1"/>
              <a:t>Amori</a:t>
            </a:r>
            <a:r>
              <a:rPr lang="en-US" sz="4000" dirty="0"/>
              <a:t>, Cajon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Sarah </a:t>
            </a:r>
            <a:r>
              <a:rPr lang="en-US" sz="4000" dirty="0" err="1"/>
              <a:t>Elbusaidy</a:t>
            </a:r>
            <a:r>
              <a:rPr lang="en-US" sz="4000" dirty="0"/>
              <a:t>, Delta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657307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1. Haylee Ruiz, Cajon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87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EBC6-306E-5581-B3BA-AC21F823E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04" y="2004550"/>
            <a:ext cx="8229600" cy="3138949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J Abbot Old Style" panose="02000503000000000000" pitchFamily="2"/>
              </a:rPr>
              <a:t>We’ll see you next year!</a:t>
            </a:r>
          </a:p>
        </p:txBody>
      </p:sp>
    </p:spTree>
    <p:extLst>
      <p:ext uri="{BB962C8B-B14F-4D97-AF65-F5344CB8AC3E}">
        <p14:creationId xmlns:p14="http://schemas.microsoft.com/office/powerpoint/2010/main" val="328613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6FD1C-1B0F-948E-191B-53C33D82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latin typeface="AHJ Abbot Old Style" panose="02000503000000000000" pitchFamily="2"/>
              </a:rPr>
              <a:t>Thank you!!!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E9FE8-5989-8773-9FBE-D988A04A1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Thank you to all the coaches, judges, and participants who made this tournament possible.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8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Dramatic 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Olivia Frazier, Lewis Palmer </a:t>
            </a:r>
            <a:r>
              <a:rPr lang="en-US" sz="2000" dirty="0"/>
              <a:t>TOC Bid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2. Josephine Pyle, Bixby </a:t>
            </a:r>
            <a:r>
              <a:rPr lang="en-US" sz="2000" dirty="0"/>
              <a:t>TOC Bid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Hannah Yang, Velasquez </a:t>
            </a:r>
            <a:r>
              <a:rPr lang="en-US" sz="2000" dirty="0"/>
              <a:t>NIETOC Bid, TOC Bid</a:t>
            </a:r>
          </a:p>
        </p:txBody>
      </p:sp>
    </p:spTree>
    <p:extLst>
      <p:ext uri="{BB962C8B-B14F-4D97-AF65-F5344CB8AC3E}">
        <p14:creationId xmlns:p14="http://schemas.microsoft.com/office/powerpoint/2010/main" val="187352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Dual 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Call/</a:t>
            </a:r>
            <a:r>
              <a:rPr lang="en-US" sz="4000" dirty="0" err="1"/>
              <a:t>Wainright</a:t>
            </a:r>
            <a:r>
              <a:rPr lang="en-US" sz="4000" dirty="0"/>
              <a:t>, Lewis Palmer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Barrett/Pyle, Bixby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Steward/Mitchell, Bixby </a:t>
            </a:r>
            <a:r>
              <a:rPr lang="en-US" sz="2000" dirty="0"/>
              <a:t>NIETOC Bid </a:t>
            </a:r>
          </a:p>
        </p:txBody>
      </p:sp>
    </p:spTree>
    <p:extLst>
      <p:ext uri="{BB962C8B-B14F-4D97-AF65-F5344CB8AC3E}">
        <p14:creationId xmlns:p14="http://schemas.microsoft.com/office/powerpoint/2010/main" val="84803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Editorial Commentary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Ayaan Shariff, Snohomish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</a:t>
            </a:r>
            <a:r>
              <a:rPr lang="en-US" sz="4000" dirty="0" err="1"/>
              <a:t>Rylin</a:t>
            </a:r>
            <a:r>
              <a:rPr lang="en-US" sz="4000" dirty="0"/>
              <a:t> Clark, Chiawana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Makayla Peterson, Chiawana</a:t>
            </a:r>
          </a:p>
        </p:txBody>
      </p:sp>
    </p:spTree>
    <p:extLst>
      <p:ext uri="{BB962C8B-B14F-4D97-AF65-F5344CB8AC3E}">
        <p14:creationId xmlns:p14="http://schemas.microsoft.com/office/powerpoint/2010/main" val="16116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Extemporaneous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</a:t>
            </a:r>
            <a:r>
              <a:rPr lang="en-US" sz="4000" dirty="0" err="1"/>
              <a:t>Sanvika</a:t>
            </a:r>
            <a:r>
              <a:rPr lang="en-US" sz="4000" dirty="0"/>
              <a:t> </a:t>
            </a:r>
            <a:r>
              <a:rPr lang="en-US" sz="4000" dirty="0" err="1"/>
              <a:t>Pasumarthy</a:t>
            </a:r>
            <a:r>
              <a:rPr lang="en-US" sz="4000" dirty="0"/>
              <a:t>, Velasquez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Demetrios </a:t>
            </a:r>
            <a:r>
              <a:rPr lang="en-US" sz="4000" dirty="0" err="1"/>
              <a:t>Dresios</a:t>
            </a:r>
            <a:r>
              <a:rPr lang="en-US" sz="4000" dirty="0"/>
              <a:t>, Carlsbad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1. Ravi Bhat, Carlsbad</a:t>
            </a:r>
          </a:p>
        </p:txBody>
      </p:sp>
    </p:spTree>
    <p:extLst>
      <p:ext uri="{BB962C8B-B14F-4D97-AF65-F5344CB8AC3E}">
        <p14:creationId xmlns:p14="http://schemas.microsoft.com/office/powerpoint/2010/main" val="261668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1440" y="12192"/>
            <a:ext cx="5120639" cy="14530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Extemporaneous Speaking NIETOC and TOC Bids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Ravi Bhat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CH Li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err="1"/>
              <a:t>Sanvika</a:t>
            </a:r>
            <a:r>
              <a:rPr lang="en-US" sz="3200" dirty="0"/>
              <a:t> </a:t>
            </a:r>
            <a:r>
              <a:rPr lang="en-US" sz="3200" dirty="0" err="1"/>
              <a:t>Pasumarthy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Demetrios </a:t>
            </a:r>
            <a:r>
              <a:rPr lang="en-US" sz="3200" dirty="0" err="1"/>
              <a:t>Dresios</a:t>
            </a:r>
            <a:endParaRPr lang="en-US" sz="3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Nicole Kim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Conner Lewandowski</a:t>
            </a:r>
          </a:p>
        </p:txBody>
      </p:sp>
    </p:spTree>
    <p:extLst>
      <p:ext uri="{BB962C8B-B14F-4D97-AF65-F5344CB8AC3E}">
        <p14:creationId xmlns:p14="http://schemas.microsoft.com/office/powerpoint/2010/main" val="164729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Humorous 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Jerry Yang, Velasquez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Leah </a:t>
            </a:r>
            <a:r>
              <a:rPr lang="en-US" sz="4000" dirty="0" err="1"/>
              <a:t>Odegard</a:t>
            </a:r>
            <a:r>
              <a:rPr lang="en-US" sz="4000" dirty="0"/>
              <a:t>, Glen Oak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Conner Belden, Glen Oak </a:t>
            </a:r>
            <a:r>
              <a:rPr lang="en-US" sz="2000" dirty="0"/>
              <a:t>NIETOC Bid, TOC Bid</a:t>
            </a:r>
          </a:p>
        </p:txBody>
      </p:sp>
    </p:spTree>
    <p:extLst>
      <p:ext uri="{BB962C8B-B14F-4D97-AF65-F5344CB8AC3E}">
        <p14:creationId xmlns:p14="http://schemas.microsoft.com/office/powerpoint/2010/main" val="245152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6441-7016-C307-4E6B-66C32A37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5007" y="0"/>
            <a:ext cx="4530783" cy="1453019"/>
          </a:xfrm>
        </p:spPr>
        <p:txBody>
          <a:bodyPr>
            <a:normAutofit/>
          </a:bodyPr>
          <a:lstStyle/>
          <a:p>
            <a:r>
              <a:rPr lang="en-US" b="1" dirty="0">
                <a:latin typeface="AHJ Abbot Old Style" panose="02000503000000000000" pitchFamily="2"/>
              </a:rPr>
              <a:t>Impromptu Speaking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C695-6891-720E-79D5-217BC3BB7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2" y="1912546"/>
            <a:ext cx="8244349" cy="582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3. Ayden Hicks, Delta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ADE2A1-A44A-8642-1E2D-C161858D4B99}"/>
              </a:ext>
            </a:extLst>
          </p:cNvPr>
          <p:cNvSpPr txBox="1">
            <a:spLocks/>
          </p:cNvSpPr>
          <p:nvPr/>
        </p:nvSpPr>
        <p:spPr>
          <a:xfrm>
            <a:off x="501445" y="2887190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2. Mya </a:t>
            </a:r>
            <a:r>
              <a:rPr lang="en-US" sz="4000" dirty="0" err="1"/>
              <a:t>Heintzman</a:t>
            </a:r>
            <a:r>
              <a:rPr lang="en-US" sz="4000" dirty="0"/>
              <a:t>, Aberdeen Central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CD69DF-199E-5820-7E7F-BDA3A8EA53A0}"/>
              </a:ext>
            </a:extLst>
          </p:cNvPr>
          <p:cNvSpPr txBox="1">
            <a:spLocks/>
          </p:cNvSpPr>
          <p:nvPr/>
        </p:nvSpPr>
        <p:spPr>
          <a:xfrm>
            <a:off x="486693" y="4001746"/>
            <a:ext cx="8244349" cy="5822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4000" dirty="0"/>
              <a:t>1. Rebecca </a:t>
            </a:r>
            <a:r>
              <a:rPr lang="en-US" sz="4000" dirty="0" err="1"/>
              <a:t>Berke</a:t>
            </a:r>
            <a:r>
              <a:rPr lang="en-US" sz="4000" dirty="0"/>
              <a:t>, Carlsbad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1714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On-screen Show (16:9)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AHJ Abbot Old Style</vt:lpstr>
      <vt:lpstr>Arial</vt:lpstr>
      <vt:lpstr>Calibri</vt:lpstr>
      <vt:lpstr>Office Theme</vt:lpstr>
      <vt:lpstr>Winter Chill 2024/5 Tournament Awards</vt:lpstr>
      <vt:lpstr>Thank you!!!</vt:lpstr>
      <vt:lpstr>Dramatic Interpretation</vt:lpstr>
      <vt:lpstr>Dual Interpretation</vt:lpstr>
      <vt:lpstr>Editorial Commentary</vt:lpstr>
      <vt:lpstr>Extemporaneous Speaking</vt:lpstr>
      <vt:lpstr>Extemporaneous Speaking NIETOC and TOC Bids</vt:lpstr>
      <vt:lpstr>Humorous Interpretation</vt:lpstr>
      <vt:lpstr>Impromptu Speaking</vt:lpstr>
      <vt:lpstr>Informative Speaking (all with NIETOC bids)</vt:lpstr>
      <vt:lpstr>Informative Speaking TOC Bids</vt:lpstr>
      <vt:lpstr>Original Oratory (all with NIETOC and TOC bids)</vt:lpstr>
      <vt:lpstr>Program Oral Interpretation</vt:lpstr>
      <vt:lpstr>Original Spoken Word Poetry</vt:lpstr>
      <vt:lpstr>Tall Tales</vt:lpstr>
      <vt:lpstr>We’ll see you next year!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2025-01-04T03:27:24Z</dcterms:modified>
</cp:coreProperties>
</file>