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ld Broussard Jr" userId="72fafff1-767d-4fdd-8c49-81f2b665111c" providerId="ADAL" clId="{BA5E6429-FC54-407A-ADC4-3A5B918B0BA4}"/>
    <pc:docChg chg="custSel delSld modSld">
      <pc:chgData name="Donald Broussard Jr" userId="72fafff1-767d-4fdd-8c49-81f2b665111c" providerId="ADAL" clId="{BA5E6429-FC54-407A-ADC4-3A5B918B0BA4}" dt="2025-04-12T19:12:29.969" v="29" actId="47"/>
      <pc:docMkLst>
        <pc:docMk/>
      </pc:docMkLst>
      <pc:sldChg chg="delSp mod delAnim">
        <pc:chgData name="Donald Broussard Jr" userId="72fafff1-767d-4fdd-8c49-81f2b665111c" providerId="ADAL" clId="{BA5E6429-FC54-407A-ADC4-3A5B918B0BA4}" dt="2025-04-12T19:07:03.641" v="0" actId="478"/>
        <pc:sldMkLst>
          <pc:docMk/>
          <pc:sldMk cId="1034385788" sldId="256"/>
        </pc:sldMkLst>
        <pc:picChg chg="del">
          <ac:chgData name="Donald Broussard Jr" userId="72fafff1-767d-4fdd-8c49-81f2b665111c" providerId="ADAL" clId="{BA5E6429-FC54-407A-ADC4-3A5B918B0BA4}" dt="2025-04-12T19:07:03.641" v="0" actId="478"/>
          <ac:picMkLst>
            <pc:docMk/>
            <pc:sldMk cId="1034385788" sldId="256"/>
            <ac:picMk id="12" creationId="{FFCE4114-1D34-82F6-4966-51952E2DCF39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09.032" v="2" actId="478"/>
        <pc:sldMkLst>
          <pc:docMk/>
          <pc:sldMk cId="4002112382" sldId="257"/>
        </pc:sldMkLst>
        <pc:picChg chg="del">
          <ac:chgData name="Donald Broussard Jr" userId="72fafff1-767d-4fdd-8c49-81f2b665111c" providerId="ADAL" clId="{BA5E6429-FC54-407A-ADC4-3A5B918B0BA4}" dt="2025-04-12T19:07:09.032" v="2" actId="478"/>
          <ac:picMkLst>
            <pc:docMk/>
            <pc:sldMk cId="4002112382" sldId="257"/>
            <ac:picMk id="8" creationId="{2CD9FB13-8CC1-8BB7-FCDA-7C234169C59E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13.484" v="4" actId="478"/>
        <pc:sldMkLst>
          <pc:docMk/>
          <pc:sldMk cId="3356914921" sldId="258"/>
        </pc:sldMkLst>
        <pc:picChg chg="del">
          <ac:chgData name="Donald Broussard Jr" userId="72fafff1-767d-4fdd-8c49-81f2b665111c" providerId="ADAL" clId="{BA5E6429-FC54-407A-ADC4-3A5B918B0BA4}" dt="2025-04-12T19:07:13.484" v="4" actId="478"/>
          <ac:picMkLst>
            <pc:docMk/>
            <pc:sldMk cId="3356914921" sldId="258"/>
            <ac:picMk id="8" creationId="{E1983D63-17CC-C8E3-3801-96D9C8AC4B86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18.387" v="6" actId="478"/>
        <pc:sldMkLst>
          <pc:docMk/>
          <pc:sldMk cId="3206990454" sldId="259"/>
        </pc:sldMkLst>
        <pc:picChg chg="del">
          <ac:chgData name="Donald Broussard Jr" userId="72fafff1-767d-4fdd-8c49-81f2b665111c" providerId="ADAL" clId="{BA5E6429-FC54-407A-ADC4-3A5B918B0BA4}" dt="2025-04-12T19:07:18.387" v="6" actId="478"/>
          <ac:picMkLst>
            <pc:docMk/>
            <pc:sldMk cId="3206990454" sldId="259"/>
            <ac:picMk id="8" creationId="{D2E863AE-E2DA-5E6F-8C43-AEF6F1AF0C87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24.697" v="8" actId="478"/>
        <pc:sldMkLst>
          <pc:docMk/>
          <pc:sldMk cId="2336761932" sldId="260"/>
        </pc:sldMkLst>
        <pc:picChg chg="del">
          <ac:chgData name="Donald Broussard Jr" userId="72fafff1-767d-4fdd-8c49-81f2b665111c" providerId="ADAL" clId="{BA5E6429-FC54-407A-ADC4-3A5B918B0BA4}" dt="2025-04-12T19:07:24.697" v="8" actId="478"/>
          <ac:picMkLst>
            <pc:docMk/>
            <pc:sldMk cId="2336761932" sldId="260"/>
            <ac:picMk id="8" creationId="{835CC3CB-6F61-8542-F314-30BC2D6331C2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28.776" v="10" actId="478"/>
        <pc:sldMkLst>
          <pc:docMk/>
          <pc:sldMk cId="156169808" sldId="261"/>
        </pc:sldMkLst>
        <pc:picChg chg="del">
          <ac:chgData name="Donald Broussard Jr" userId="72fafff1-767d-4fdd-8c49-81f2b665111c" providerId="ADAL" clId="{BA5E6429-FC54-407A-ADC4-3A5B918B0BA4}" dt="2025-04-12T19:07:28.776" v="10" actId="478"/>
          <ac:picMkLst>
            <pc:docMk/>
            <pc:sldMk cId="156169808" sldId="261"/>
            <ac:picMk id="8" creationId="{3AF28152-86E9-2592-358B-B1768F169EE2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33.484" v="12" actId="478"/>
        <pc:sldMkLst>
          <pc:docMk/>
          <pc:sldMk cId="118215570" sldId="262"/>
        </pc:sldMkLst>
        <pc:picChg chg="del">
          <ac:chgData name="Donald Broussard Jr" userId="72fafff1-767d-4fdd-8c49-81f2b665111c" providerId="ADAL" clId="{BA5E6429-FC54-407A-ADC4-3A5B918B0BA4}" dt="2025-04-12T19:07:33.484" v="12" actId="478"/>
          <ac:picMkLst>
            <pc:docMk/>
            <pc:sldMk cId="118215570" sldId="262"/>
            <ac:picMk id="8" creationId="{BA755914-4DC8-6DCA-C8E9-8F80392FBEA5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39.783" v="14" actId="478"/>
        <pc:sldMkLst>
          <pc:docMk/>
          <pc:sldMk cId="1522874427" sldId="263"/>
        </pc:sldMkLst>
        <pc:picChg chg="del">
          <ac:chgData name="Donald Broussard Jr" userId="72fafff1-767d-4fdd-8c49-81f2b665111c" providerId="ADAL" clId="{BA5E6429-FC54-407A-ADC4-3A5B918B0BA4}" dt="2025-04-12T19:07:39.783" v="14" actId="478"/>
          <ac:picMkLst>
            <pc:docMk/>
            <pc:sldMk cId="1522874427" sldId="263"/>
            <ac:picMk id="12" creationId="{05DA31D2-36EA-F555-514E-41AABB50D042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1.649" v="21" actId="47"/>
        <pc:sldMkLst>
          <pc:docMk/>
          <pc:sldMk cId="806246801" sldId="264"/>
        </pc:sldMkLst>
        <pc:picChg chg="del">
          <ac:chgData name="Donald Broussard Jr" userId="72fafff1-767d-4fdd-8c49-81f2b665111c" providerId="ADAL" clId="{BA5E6429-FC54-407A-ADC4-3A5B918B0BA4}" dt="2025-04-12T19:07:07.146" v="1" actId="478"/>
          <ac:picMkLst>
            <pc:docMk/>
            <pc:sldMk cId="806246801" sldId="264"/>
            <ac:picMk id="11" creationId="{0B64BF27-8D9A-21FC-875C-F992311AADEF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2.974" v="22" actId="47"/>
        <pc:sldMkLst>
          <pc:docMk/>
          <pc:sldMk cId="3262737635" sldId="265"/>
        </pc:sldMkLst>
        <pc:picChg chg="del">
          <ac:chgData name="Donald Broussard Jr" userId="72fafff1-767d-4fdd-8c49-81f2b665111c" providerId="ADAL" clId="{BA5E6429-FC54-407A-ADC4-3A5B918B0BA4}" dt="2025-04-12T19:07:11.443" v="3" actId="478"/>
          <ac:picMkLst>
            <pc:docMk/>
            <pc:sldMk cId="3262737635" sldId="265"/>
            <ac:picMk id="9" creationId="{7E35C7B3-1C36-E7AD-7B4A-A9CFC0210638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4.648" v="24" actId="47"/>
        <pc:sldMkLst>
          <pc:docMk/>
          <pc:sldMk cId="434481003" sldId="266"/>
        </pc:sldMkLst>
        <pc:picChg chg="del">
          <ac:chgData name="Donald Broussard Jr" userId="72fafff1-767d-4fdd-8c49-81f2b665111c" providerId="ADAL" clId="{BA5E6429-FC54-407A-ADC4-3A5B918B0BA4}" dt="2025-04-12T19:07:22.601" v="7" actId="478"/>
          <ac:picMkLst>
            <pc:docMk/>
            <pc:sldMk cId="434481003" sldId="266"/>
            <ac:picMk id="9" creationId="{9206C336-A607-E0E6-FB19-F4AA4F1A54F4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3.868" v="23" actId="47"/>
        <pc:sldMkLst>
          <pc:docMk/>
          <pc:sldMk cId="443445869" sldId="267"/>
        </pc:sldMkLst>
        <pc:picChg chg="del">
          <ac:chgData name="Donald Broussard Jr" userId="72fafff1-767d-4fdd-8c49-81f2b665111c" providerId="ADAL" clId="{BA5E6429-FC54-407A-ADC4-3A5B918B0BA4}" dt="2025-04-12T19:07:15.869" v="5" actId="478"/>
          <ac:picMkLst>
            <pc:docMk/>
            <pc:sldMk cId="443445869" sldId="267"/>
            <ac:picMk id="9" creationId="{06C47F9F-CF62-6178-FFEE-9459FD91703B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5.568" v="25" actId="47"/>
        <pc:sldMkLst>
          <pc:docMk/>
          <pc:sldMk cId="3964186468" sldId="268"/>
        </pc:sldMkLst>
        <pc:picChg chg="del">
          <ac:chgData name="Donald Broussard Jr" userId="72fafff1-767d-4fdd-8c49-81f2b665111c" providerId="ADAL" clId="{BA5E6429-FC54-407A-ADC4-3A5B918B0BA4}" dt="2025-04-12T19:07:26.792" v="9" actId="478"/>
          <ac:picMkLst>
            <pc:docMk/>
            <pc:sldMk cId="3964186468" sldId="268"/>
            <ac:picMk id="9" creationId="{34403C15-733F-3069-6496-D453DD16E41E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6.443" v="26" actId="47"/>
        <pc:sldMkLst>
          <pc:docMk/>
          <pc:sldMk cId="1500099965" sldId="269"/>
        </pc:sldMkLst>
        <pc:picChg chg="del">
          <ac:chgData name="Donald Broussard Jr" userId="72fafff1-767d-4fdd-8c49-81f2b665111c" providerId="ADAL" clId="{BA5E6429-FC54-407A-ADC4-3A5B918B0BA4}" dt="2025-04-12T19:07:30.885" v="11" actId="478"/>
          <ac:picMkLst>
            <pc:docMk/>
            <pc:sldMk cId="1500099965" sldId="269"/>
            <ac:picMk id="9" creationId="{F6C90914-4C64-5C66-4BC6-1DB79A6EEAC0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7.885" v="27" actId="47"/>
        <pc:sldMkLst>
          <pc:docMk/>
          <pc:sldMk cId="1580704982" sldId="270"/>
        </pc:sldMkLst>
        <pc:picChg chg="del">
          <ac:chgData name="Donald Broussard Jr" userId="72fafff1-767d-4fdd-8c49-81f2b665111c" providerId="ADAL" clId="{BA5E6429-FC54-407A-ADC4-3A5B918B0BA4}" dt="2025-04-12T19:07:37.123" v="13" actId="478"/>
          <ac:picMkLst>
            <pc:docMk/>
            <pc:sldMk cId="1580704982" sldId="270"/>
            <ac:picMk id="9" creationId="{5CBDE777-5BCC-28A9-A17D-E7EA5C24CB04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8.709" v="28" actId="47"/>
        <pc:sldMkLst>
          <pc:docMk/>
          <pc:sldMk cId="2542067043" sldId="271"/>
        </pc:sldMkLst>
        <pc:picChg chg="del">
          <ac:chgData name="Donald Broussard Jr" userId="72fafff1-767d-4fdd-8c49-81f2b665111c" providerId="ADAL" clId="{BA5E6429-FC54-407A-ADC4-3A5B918B0BA4}" dt="2025-04-12T19:07:42.428" v="15" actId="478"/>
          <ac:picMkLst>
            <pc:docMk/>
            <pc:sldMk cId="2542067043" sldId="271"/>
            <ac:picMk id="7" creationId="{17F78564-DB6E-DFB5-7E00-223E2E226B7C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44.484" v="16" actId="478"/>
        <pc:sldMkLst>
          <pc:docMk/>
          <pc:sldMk cId="3084506741" sldId="272"/>
        </pc:sldMkLst>
        <pc:picChg chg="del">
          <ac:chgData name="Donald Broussard Jr" userId="72fafff1-767d-4fdd-8c49-81f2b665111c" providerId="ADAL" clId="{BA5E6429-FC54-407A-ADC4-3A5B918B0BA4}" dt="2025-04-12T19:07:44.484" v="16" actId="478"/>
          <ac:picMkLst>
            <pc:docMk/>
            <pc:sldMk cId="3084506741" sldId="272"/>
            <ac:picMk id="6" creationId="{871F3767-B19F-3D5C-2ECD-EF50426FA4B7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12:29.969" v="29" actId="47"/>
        <pc:sldMkLst>
          <pc:docMk/>
          <pc:sldMk cId="2595165633" sldId="273"/>
        </pc:sldMkLst>
        <pc:picChg chg="del">
          <ac:chgData name="Donald Broussard Jr" userId="72fafff1-767d-4fdd-8c49-81f2b665111c" providerId="ADAL" clId="{BA5E6429-FC54-407A-ADC4-3A5B918B0BA4}" dt="2025-04-12T19:07:47.049" v="17" actId="478"/>
          <ac:picMkLst>
            <pc:docMk/>
            <pc:sldMk cId="2595165633" sldId="273"/>
            <ac:picMk id="7" creationId="{44504FCD-2F30-35DC-A203-F7D26AB686CC}"/>
          </ac:picMkLst>
        </pc:picChg>
      </pc:sldChg>
      <pc:sldChg chg="delSp mod delAnim">
        <pc:chgData name="Donald Broussard Jr" userId="72fafff1-767d-4fdd-8c49-81f2b665111c" providerId="ADAL" clId="{BA5E6429-FC54-407A-ADC4-3A5B918B0BA4}" dt="2025-04-12T19:07:49.270" v="18" actId="478"/>
        <pc:sldMkLst>
          <pc:docMk/>
          <pc:sldMk cId="2051937237" sldId="274"/>
        </pc:sldMkLst>
        <pc:picChg chg="del">
          <ac:chgData name="Donald Broussard Jr" userId="72fafff1-767d-4fdd-8c49-81f2b665111c" providerId="ADAL" clId="{BA5E6429-FC54-407A-ADC4-3A5B918B0BA4}" dt="2025-04-12T19:07:49.270" v="18" actId="478"/>
          <ac:picMkLst>
            <pc:docMk/>
            <pc:sldMk cId="2051937237" sldId="274"/>
            <ac:picMk id="6" creationId="{3A05A76B-C3D5-0764-0305-C45A01B733B6}"/>
          </ac:picMkLst>
        </pc:picChg>
      </pc:sldChg>
      <pc:sldChg chg="delSp del mod delAnim">
        <pc:chgData name="Donald Broussard Jr" userId="72fafff1-767d-4fdd-8c49-81f2b665111c" providerId="ADAL" clId="{BA5E6429-FC54-407A-ADC4-3A5B918B0BA4}" dt="2025-04-12T19:09:14.034" v="20" actId="47"/>
        <pc:sldMkLst>
          <pc:docMk/>
          <pc:sldMk cId="597991794" sldId="275"/>
        </pc:sldMkLst>
        <pc:picChg chg="del">
          <ac:chgData name="Donald Broussard Jr" userId="72fafff1-767d-4fdd-8c49-81f2b665111c" providerId="ADAL" clId="{BA5E6429-FC54-407A-ADC4-3A5B918B0BA4}" dt="2025-04-12T19:07:52.251" v="19" actId="478"/>
          <ac:picMkLst>
            <pc:docMk/>
            <pc:sldMk cId="597991794" sldId="275"/>
            <ac:picMk id="10" creationId="{58926D24-20C5-ED4A-DD96-B42B36086E4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0D8BB4-B9CC-4AA2-AEEB-37D38D5666A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6D29B73-7788-44B9-8BAA-2E1298F7E69B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Amy Ly (Notre Dame San Jose)*</a:t>
          </a:r>
        </a:p>
      </dgm:t>
    </dgm:pt>
    <dgm:pt modelId="{0B9E7AC4-3933-45C0-A07B-A8AD285A3F19}" type="parTrans" cxnId="{0EF5DE0F-B07D-4DA8-BBB9-5ACB58DA3C9C}">
      <dgm:prSet/>
      <dgm:spPr/>
      <dgm:t>
        <a:bodyPr/>
        <a:lstStyle/>
        <a:p>
          <a:endParaRPr lang="en-US"/>
        </a:p>
      </dgm:t>
    </dgm:pt>
    <dgm:pt modelId="{E39FCC65-842B-4C96-9990-2CA710E01C23}" type="sibTrans" cxnId="{0EF5DE0F-B07D-4DA8-BBB9-5ACB58DA3C9C}">
      <dgm:prSet/>
      <dgm:spPr/>
      <dgm:t>
        <a:bodyPr/>
        <a:lstStyle/>
        <a:p>
          <a:endParaRPr lang="en-US"/>
        </a:p>
      </dgm:t>
    </dgm:pt>
    <dgm:pt modelId="{7AD3547B-A36F-4F43-B876-B164E4DBD33D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Diya Ramachandran (Redwood)</a:t>
          </a:r>
        </a:p>
      </dgm:t>
    </dgm:pt>
    <dgm:pt modelId="{6250BA98-2DD3-48CF-8EA4-4836AB7E9BF4}" type="parTrans" cxnId="{76E98475-FA3B-4225-90A2-A804D9ADE66E}">
      <dgm:prSet/>
      <dgm:spPr/>
      <dgm:t>
        <a:bodyPr/>
        <a:lstStyle/>
        <a:p>
          <a:endParaRPr lang="en-US"/>
        </a:p>
      </dgm:t>
    </dgm:pt>
    <dgm:pt modelId="{9D74AF25-AFDF-41C3-AC10-B3C6A19106A8}" type="sibTrans" cxnId="{76E98475-FA3B-4225-90A2-A804D9ADE66E}">
      <dgm:prSet/>
      <dgm:spPr/>
      <dgm:t>
        <a:bodyPr/>
        <a:lstStyle/>
        <a:p>
          <a:endParaRPr lang="en-US"/>
        </a:p>
      </dgm:t>
    </dgm:pt>
    <dgm:pt modelId="{A6164E4E-476E-4355-899B-CD0C25214C67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Alex Graber (University School)</a:t>
          </a:r>
        </a:p>
      </dgm:t>
    </dgm:pt>
    <dgm:pt modelId="{35E09452-B5ED-45BF-851E-F34A779593BC}" type="parTrans" cxnId="{BC4F8C28-257F-429C-AA5D-DCE04DA1C654}">
      <dgm:prSet/>
      <dgm:spPr/>
      <dgm:t>
        <a:bodyPr/>
        <a:lstStyle/>
        <a:p>
          <a:endParaRPr lang="en-US"/>
        </a:p>
      </dgm:t>
    </dgm:pt>
    <dgm:pt modelId="{B0DC2E31-E260-4A99-8AE6-DA2A244343EF}" type="sibTrans" cxnId="{BC4F8C28-257F-429C-AA5D-DCE04DA1C654}">
      <dgm:prSet/>
      <dgm:spPr/>
      <dgm:t>
        <a:bodyPr/>
        <a:lstStyle/>
        <a:p>
          <a:endParaRPr lang="en-US"/>
        </a:p>
      </dgm:t>
    </dgm:pt>
    <dgm:pt modelId="{75ACA346-F206-4882-8324-6C5F86A47212}">
      <dgm:prSet/>
      <dgm:spPr/>
      <dgm:t>
        <a:bodyPr/>
        <a:lstStyle/>
        <a:p>
          <a:r>
            <a:rPr lang="en-US" dirty="0"/>
            <a:t>Student(s) with the asterisk obtains the NIETOC Bid</a:t>
          </a:r>
        </a:p>
      </dgm:t>
    </dgm:pt>
    <dgm:pt modelId="{FA47C936-E07D-4C57-86C9-61261C4C84AF}" type="parTrans" cxnId="{E6565922-EA50-4C11-BE18-4C463E876CBC}">
      <dgm:prSet/>
      <dgm:spPr/>
      <dgm:t>
        <a:bodyPr/>
        <a:lstStyle/>
        <a:p>
          <a:endParaRPr lang="en-US"/>
        </a:p>
      </dgm:t>
    </dgm:pt>
    <dgm:pt modelId="{3AF2DB75-C603-4766-A6EB-70A6CB0C4E38}" type="sibTrans" cxnId="{E6565922-EA50-4C11-BE18-4C463E876CBC}">
      <dgm:prSet/>
      <dgm:spPr/>
      <dgm:t>
        <a:bodyPr/>
        <a:lstStyle/>
        <a:p>
          <a:endParaRPr lang="en-US"/>
        </a:p>
      </dgm:t>
    </dgm:pt>
    <dgm:pt modelId="{B5144F1E-7E54-411A-AB0C-EE8B190E4551}" type="pres">
      <dgm:prSet presAssocID="{1A0D8BB4-B9CC-4AA2-AEEB-37D38D5666A5}" presName="vert0" presStyleCnt="0">
        <dgm:presLayoutVars>
          <dgm:dir/>
          <dgm:animOne val="branch"/>
          <dgm:animLvl val="lvl"/>
        </dgm:presLayoutVars>
      </dgm:prSet>
      <dgm:spPr/>
    </dgm:pt>
    <dgm:pt modelId="{87E8638C-609C-4911-9787-A6A6189CE2AD}" type="pres">
      <dgm:prSet presAssocID="{46D29B73-7788-44B9-8BAA-2E1298F7E69B}" presName="thickLine" presStyleLbl="alignNode1" presStyleIdx="0" presStyleCnt="4"/>
      <dgm:spPr/>
    </dgm:pt>
    <dgm:pt modelId="{2F1D874A-B07F-42E7-9468-14FFC7DFEEEE}" type="pres">
      <dgm:prSet presAssocID="{46D29B73-7788-44B9-8BAA-2E1298F7E69B}" presName="horz1" presStyleCnt="0"/>
      <dgm:spPr/>
    </dgm:pt>
    <dgm:pt modelId="{677BD0B1-6E1E-462F-BB44-7536739B3CF6}" type="pres">
      <dgm:prSet presAssocID="{46D29B73-7788-44B9-8BAA-2E1298F7E69B}" presName="tx1" presStyleLbl="revTx" presStyleIdx="0" presStyleCnt="4"/>
      <dgm:spPr/>
    </dgm:pt>
    <dgm:pt modelId="{2C648730-6E20-4975-8DC1-24EE436AE2A6}" type="pres">
      <dgm:prSet presAssocID="{46D29B73-7788-44B9-8BAA-2E1298F7E69B}" presName="vert1" presStyleCnt="0"/>
      <dgm:spPr/>
    </dgm:pt>
    <dgm:pt modelId="{172759BF-0883-4E02-9351-F75E8B475EBC}" type="pres">
      <dgm:prSet presAssocID="{7AD3547B-A36F-4F43-B876-B164E4DBD33D}" presName="thickLine" presStyleLbl="alignNode1" presStyleIdx="1" presStyleCnt="4"/>
      <dgm:spPr/>
    </dgm:pt>
    <dgm:pt modelId="{F395D7DC-A390-432A-8F79-1463862220EC}" type="pres">
      <dgm:prSet presAssocID="{7AD3547B-A36F-4F43-B876-B164E4DBD33D}" presName="horz1" presStyleCnt="0"/>
      <dgm:spPr/>
    </dgm:pt>
    <dgm:pt modelId="{50B37C9E-F83A-47A9-8244-E6DDDDED4388}" type="pres">
      <dgm:prSet presAssocID="{7AD3547B-A36F-4F43-B876-B164E4DBD33D}" presName="tx1" presStyleLbl="revTx" presStyleIdx="1" presStyleCnt="4"/>
      <dgm:spPr/>
    </dgm:pt>
    <dgm:pt modelId="{18D1A2C7-6A98-46AB-9EE4-73D1C38C4D26}" type="pres">
      <dgm:prSet presAssocID="{7AD3547B-A36F-4F43-B876-B164E4DBD33D}" presName="vert1" presStyleCnt="0"/>
      <dgm:spPr/>
    </dgm:pt>
    <dgm:pt modelId="{1CA65EB3-6AA2-494A-AF36-4141AEA0A03A}" type="pres">
      <dgm:prSet presAssocID="{A6164E4E-476E-4355-899B-CD0C25214C67}" presName="thickLine" presStyleLbl="alignNode1" presStyleIdx="2" presStyleCnt="4"/>
      <dgm:spPr/>
    </dgm:pt>
    <dgm:pt modelId="{815693CD-074C-4730-B96C-DF4FBD51AC99}" type="pres">
      <dgm:prSet presAssocID="{A6164E4E-476E-4355-899B-CD0C25214C67}" presName="horz1" presStyleCnt="0"/>
      <dgm:spPr/>
    </dgm:pt>
    <dgm:pt modelId="{D7532D28-60D2-4CBA-B659-66C5264AB4D7}" type="pres">
      <dgm:prSet presAssocID="{A6164E4E-476E-4355-899B-CD0C25214C67}" presName="tx1" presStyleLbl="revTx" presStyleIdx="2" presStyleCnt="4"/>
      <dgm:spPr/>
    </dgm:pt>
    <dgm:pt modelId="{D7822837-3AAB-4459-A214-97CEED31EC6D}" type="pres">
      <dgm:prSet presAssocID="{A6164E4E-476E-4355-899B-CD0C25214C67}" presName="vert1" presStyleCnt="0"/>
      <dgm:spPr/>
    </dgm:pt>
    <dgm:pt modelId="{84D5ED18-90F2-43D3-8B43-F75BF116FE41}" type="pres">
      <dgm:prSet presAssocID="{75ACA346-F206-4882-8324-6C5F86A47212}" presName="thickLine" presStyleLbl="alignNode1" presStyleIdx="3" presStyleCnt="4"/>
      <dgm:spPr/>
    </dgm:pt>
    <dgm:pt modelId="{05513937-FA1B-4084-995D-C44AD3A9D935}" type="pres">
      <dgm:prSet presAssocID="{75ACA346-F206-4882-8324-6C5F86A47212}" presName="horz1" presStyleCnt="0"/>
      <dgm:spPr/>
    </dgm:pt>
    <dgm:pt modelId="{E5D24B89-E2D8-42B9-8018-5E7F1C7665F4}" type="pres">
      <dgm:prSet presAssocID="{75ACA346-F206-4882-8324-6C5F86A47212}" presName="tx1" presStyleLbl="revTx" presStyleIdx="3" presStyleCnt="4"/>
      <dgm:spPr/>
    </dgm:pt>
    <dgm:pt modelId="{249DDDFA-199C-49A9-A3AD-A44BB520C10C}" type="pres">
      <dgm:prSet presAssocID="{75ACA346-F206-4882-8324-6C5F86A47212}" presName="vert1" presStyleCnt="0"/>
      <dgm:spPr/>
    </dgm:pt>
  </dgm:ptLst>
  <dgm:cxnLst>
    <dgm:cxn modelId="{39D6AC00-0755-4051-B438-96C61DB7BD09}" type="presOf" srcId="{46D29B73-7788-44B9-8BAA-2E1298F7E69B}" destId="{677BD0B1-6E1E-462F-BB44-7536739B3CF6}" srcOrd="0" destOrd="0" presId="urn:microsoft.com/office/officeart/2008/layout/LinedList"/>
    <dgm:cxn modelId="{D597BD04-23C5-4DA2-865A-D9F150837301}" type="presOf" srcId="{7AD3547B-A36F-4F43-B876-B164E4DBD33D}" destId="{50B37C9E-F83A-47A9-8244-E6DDDDED4388}" srcOrd="0" destOrd="0" presId="urn:microsoft.com/office/officeart/2008/layout/LinedList"/>
    <dgm:cxn modelId="{0EF5DE0F-B07D-4DA8-BBB9-5ACB58DA3C9C}" srcId="{1A0D8BB4-B9CC-4AA2-AEEB-37D38D5666A5}" destId="{46D29B73-7788-44B9-8BAA-2E1298F7E69B}" srcOrd="0" destOrd="0" parTransId="{0B9E7AC4-3933-45C0-A07B-A8AD285A3F19}" sibTransId="{E39FCC65-842B-4C96-9990-2CA710E01C23}"/>
    <dgm:cxn modelId="{E6565922-EA50-4C11-BE18-4C463E876CBC}" srcId="{1A0D8BB4-B9CC-4AA2-AEEB-37D38D5666A5}" destId="{75ACA346-F206-4882-8324-6C5F86A47212}" srcOrd="3" destOrd="0" parTransId="{FA47C936-E07D-4C57-86C9-61261C4C84AF}" sibTransId="{3AF2DB75-C603-4766-A6EB-70A6CB0C4E38}"/>
    <dgm:cxn modelId="{BC4F8C28-257F-429C-AA5D-DCE04DA1C654}" srcId="{1A0D8BB4-B9CC-4AA2-AEEB-37D38D5666A5}" destId="{A6164E4E-476E-4355-899B-CD0C25214C67}" srcOrd="2" destOrd="0" parTransId="{35E09452-B5ED-45BF-851E-F34A779593BC}" sibTransId="{B0DC2E31-E260-4A99-8AE6-DA2A244343EF}"/>
    <dgm:cxn modelId="{73A81144-80C8-4ED5-B5EC-94F2DB7AA755}" type="presOf" srcId="{75ACA346-F206-4882-8324-6C5F86A47212}" destId="{E5D24B89-E2D8-42B9-8018-5E7F1C7665F4}" srcOrd="0" destOrd="0" presId="urn:microsoft.com/office/officeart/2008/layout/LinedList"/>
    <dgm:cxn modelId="{76E98475-FA3B-4225-90A2-A804D9ADE66E}" srcId="{1A0D8BB4-B9CC-4AA2-AEEB-37D38D5666A5}" destId="{7AD3547B-A36F-4F43-B876-B164E4DBD33D}" srcOrd="1" destOrd="0" parTransId="{6250BA98-2DD3-48CF-8EA4-4836AB7E9BF4}" sibTransId="{9D74AF25-AFDF-41C3-AC10-B3C6A19106A8}"/>
    <dgm:cxn modelId="{5B205B8D-D441-498A-81AA-DE15FFF3B71B}" type="presOf" srcId="{1A0D8BB4-B9CC-4AA2-AEEB-37D38D5666A5}" destId="{B5144F1E-7E54-411A-AB0C-EE8B190E4551}" srcOrd="0" destOrd="0" presId="urn:microsoft.com/office/officeart/2008/layout/LinedList"/>
    <dgm:cxn modelId="{DFC9EAC3-B2C0-461D-9361-DF8F7A63B48F}" type="presOf" srcId="{A6164E4E-476E-4355-899B-CD0C25214C67}" destId="{D7532D28-60D2-4CBA-B659-66C5264AB4D7}" srcOrd="0" destOrd="0" presId="urn:microsoft.com/office/officeart/2008/layout/LinedList"/>
    <dgm:cxn modelId="{6BDFCA8B-7E71-45BA-B3B7-A6FB00C36E08}" type="presParOf" srcId="{B5144F1E-7E54-411A-AB0C-EE8B190E4551}" destId="{87E8638C-609C-4911-9787-A6A6189CE2AD}" srcOrd="0" destOrd="0" presId="urn:microsoft.com/office/officeart/2008/layout/LinedList"/>
    <dgm:cxn modelId="{1D0C7F31-84EB-4F0A-BD9D-AA0361C5A850}" type="presParOf" srcId="{B5144F1E-7E54-411A-AB0C-EE8B190E4551}" destId="{2F1D874A-B07F-42E7-9468-14FFC7DFEEEE}" srcOrd="1" destOrd="0" presId="urn:microsoft.com/office/officeart/2008/layout/LinedList"/>
    <dgm:cxn modelId="{CC1239A6-39F1-4B07-84E5-55999133CBC7}" type="presParOf" srcId="{2F1D874A-B07F-42E7-9468-14FFC7DFEEEE}" destId="{677BD0B1-6E1E-462F-BB44-7536739B3CF6}" srcOrd="0" destOrd="0" presId="urn:microsoft.com/office/officeart/2008/layout/LinedList"/>
    <dgm:cxn modelId="{FAFDEA16-3F89-44C7-85D1-2BCA42BCF029}" type="presParOf" srcId="{2F1D874A-B07F-42E7-9468-14FFC7DFEEEE}" destId="{2C648730-6E20-4975-8DC1-24EE436AE2A6}" srcOrd="1" destOrd="0" presId="urn:microsoft.com/office/officeart/2008/layout/LinedList"/>
    <dgm:cxn modelId="{3104E049-F502-47B3-ADFC-394B61AB4DDA}" type="presParOf" srcId="{B5144F1E-7E54-411A-AB0C-EE8B190E4551}" destId="{172759BF-0883-4E02-9351-F75E8B475EBC}" srcOrd="2" destOrd="0" presId="urn:microsoft.com/office/officeart/2008/layout/LinedList"/>
    <dgm:cxn modelId="{BC1B9505-42C0-4EAB-BF30-64F08884D8C2}" type="presParOf" srcId="{B5144F1E-7E54-411A-AB0C-EE8B190E4551}" destId="{F395D7DC-A390-432A-8F79-1463862220EC}" srcOrd="3" destOrd="0" presId="urn:microsoft.com/office/officeart/2008/layout/LinedList"/>
    <dgm:cxn modelId="{6B647869-8559-4A19-80C9-A70EE59DFC7A}" type="presParOf" srcId="{F395D7DC-A390-432A-8F79-1463862220EC}" destId="{50B37C9E-F83A-47A9-8244-E6DDDDED4388}" srcOrd="0" destOrd="0" presId="urn:microsoft.com/office/officeart/2008/layout/LinedList"/>
    <dgm:cxn modelId="{ABA3922D-BC2C-488D-A963-794D4789F48C}" type="presParOf" srcId="{F395D7DC-A390-432A-8F79-1463862220EC}" destId="{18D1A2C7-6A98-46AB-9EE4-73D1C38C4D26}" srcOrd="1" destOrd="0" presId="urn:microsoft.com/office/officeart/2008/layout/LinedList"/>
    <dgm:cxn modelId="{240B1950-6E6E-4248-B061-845E02324249}" type="presParOf" srcId="{B5144F1E-7E54-411A-AB0C-EE8B190E4551}" destId="{1CA65EB3-6AA2-494A-AF36-4141AEA0A03A}" srcOrd="4" destOrd="0" presId="urn:microsoft.com/office/officeart/2008/layout/LinedList"/>
    <dgm:cxn modelId="{AEAFEF45-6E43-47CC-8597-62D1D9B65C04}" type="presParOf" srcId="{B5144F1E-7E54-411A-AB0C-EE8B190E4551}" destId="{815693CD-074C-4730-B96C-DF4FBD51AC99}" srcOrd="5" destOrd="0" presId="urn:microsoft.com/office/officeart/2008/layout/LinedList"/>
    <dgm:cxn modelId="{F6D5D7CE-CE6F-49EA-8DCB-26D62654512D}" type="presParOf" srcId="{815693CD-074C-4730-B96C-DF4FBD51AC99}" destId="{D7532D28-60D2-4CBA-B659-66C5264AB4D7}" srcOrd="0" destOrd="0" presId="urn:microsoft.com/office/officeart/2008/layout/LinedList"/>
    <dgm:cxn modelId="{E10FD807-5AD5-4855-B16E-E5250D4AB5D1}" type="presParOf" srcId="{815693CD-074C-4730-B96C-DF4FBD51AC99}" destId="{D7822837-3AAB-4459-A214-97CEED31EC6D}" srcOrd="1" destOrd="0" presId="urn:microsoft.com/office/officeart/2008/layout/LinedList"/>
    <dgm:cxn modelId="{4A2FB8F6-58A8-4736-BB13-8A10DE23E5FD}" type="presParOf" srcId="{B5144F1E-7E54-411A-AB0C-EE8B190E4551}" destId="{84D5ED18-90F2-43D3-8B43-F75BF116FE41}" srcOrd="6" destOrd="0" presId="urn:microsoft.com/office/officeart/2008/layout/LinedList"/>
    <dgm:cxn modelId="{1FB339FD-EACA-4719-B08F-BD75EA75830E}" type="presParOf" srcId="{B5144F1E-7E54-411A-AB0C-EE8B190E4551}" destId="{05513937-FA1B-4084-995D-C44AD3A9D935}" srcOrd="7" destOrd="0" presId="urn:microsoft.com/office/officeart/2008/layout/LinedList"/>
    <dgm:cxn modelId="{F48ED115-E45A-4280-BE71-F384B02E50F5}" type="presParOf" srcId="{05513937-FA1B-4084-995D-C44AD3A9D935}" destId="{E5D24B89-E2D8-42B9-8018-5E7F1C7665F4}" srcOrd="0" destOrd="0" presId="urn:microsoft.com/office/officeart/2008/layout/LinedList"/>
    <dgm:cxn modelId="{990D37CA-83F9-443C-BFFF-5F9B3FA0B515}" type="presParOf" srcId="{05513937-FA1B-4084-995D-C44AD3A9D935}" destId="{249DDDFA-199C-49A9-A3AD-A44BB520C1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F1C2B8-13FF-4C32-9D80-5DA60D85236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90A13FA-09D9-4DBE-89DF-6C07BD452B34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Ami Chien (Nova 42 School)*</a:t>
          </a:r>
        </a:p>
      </dgm:t>
    </dgm:pt>
    <dgm:pt modelId="{3BF197B6-7990-415F-B238-2A5819843444}" type="parTrans" cxnId="{EEC918E6-B0CF-4C51-871D-78576C5F8BEB}">
      <dgm:prSet/>
      <dgm:spPr/>
      <dgm:t>
        <a:bodyPr/>
        <a:lstStyle/>
        <a:p>
          <a:endParaRPr lang="en-US"/>
        </a:p>
      </dgm:t>
    </dgm:pt>
    <dgm:pt modelId="{FCBE66DA-001E-4665-ACFD-00F99155EA4C}" type="sibTrans" cxnId="{EEC918E6-B0CF-4C51-871D-78576C5F8BEB}">
      <dgm:prSet/>
      <dgm:spPr/>
      <dgm:t>
        <a:bodyPr/>
        <a:lstStyle/>
        <a:p>
          <a:endParaRPr lang="en-US"/>
        </a:p>
      </dgm:t>
    </dgm:pt>
    <dgm:pt modelId="{F0890A85-52B7-49FF-BAD9-FA4B32EC0E8D}">
      <dgm:prSet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Place: Iris Wang (QD Learning School)*</a:t>
          </a:r>
        </a:p>
      </dgm:t>
    </dgm:pt>
    <dgm:pt modelId="{23D06594-86B7-4668-A73C-BE3A57FF3B43}" type="parTrans" cxnId="{FB09DE1C-0038-4AF8-9E5C-10A5B110D0E4}">
      <dgm:prSet/>
      <dgm:spPr/>
      <dgm:t>
        <a:bodyPr/>
        <a:lstStyle/>
        <a:p>
          <a:endParaRPr lang="en-US"/>
        </a:p>
      </dgm:t>
    </dgm:pt>
    <dgm:pt modelId="{C14CF9A5-EF4E-42E8-9D2B-BB23ABDE9044}" type="sibTrans" cxnId="{FB09DE1C-0038-4AF8-9E5C-10A5B110D0E4}">
      <dgm:prSet/>
      <dgm:spPr/>
      <dgm:t>
        <a:bodyPr/>
        <a:lstStyle/>
        <a:p>
          <a:endParaRPr lang="en-US"/>
        </a:p>
      </dgm:t>
    </dgm:pt>
    <dgm:pt modelId="{A04DD161-DCB7-4C7B-B1FB-16845CCEC202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Hailey Kwok (HK Independent)</a:t>
          </a:r>
        </a:p>
      </dgm:t>
    </dgm:pt>
    <dgm:pt modelId="{7CE39F6F-3058-42A9-A9A4-D26F3FB1D886}" type="parTrans" cxnId="{27A7F1BC-C2EE-45D3-B814-634292854624}">
      <dgm:prSet/>
      <dgm:spPr/>
      <dgm:t>
        <a:bodyPr/>
        <a:lstStyle/>
        <a:p>
          <a:endParaRPr lang="en-US"/>
        </a:p>
      </dgm:t>
    </dgm:pt>
    <dgm:pt modelId="{ABF405A8-360F-4A48-95EC-7869B3312281}" type="sibTrans" cxnId="{27A7F1BC-C2EE-45D3-B814-634292854624}">
      <dgm:prSet/>
      <dgm:spPr/>
      <dgm:t>
        <a:bodyPr/>
        <a:lstStyle/>
        <a:p>
          <a:endParaRPr lang="en-US"/>
        </a:p>
      </dgm:t>
    </dgm:pt>
    <dgm:pt modelId="{8A5D0818-AB05-4A45-95E4-8E00B485EE98}">
      <dgm:prSet/>
      <dgm:spPr/>
      <dgm:t>
        <a:bodyPr/>
        <a:lstStyle/>
        <a:p>
          <a:r>
            <a:rPr lang="en-US" dirty="0"/>
            <a:t>Student(s) with the asterisk obtains the NIETOC Bid</a:t>
          </a:r>
        </a:p>
      </dgm:t>
    </dgm:pt>
    <dgm:pt modelId="{B8E72EDE-9F2F-47A1-ADAA-69CD67DBDC0A}" type="parTrans" cxnId="{EC11C5B5-7755-4640-B5C3-C006CD89E419}">
      <dgm:prSet/>
      <dgm:spPr/>
      <dgm:t>
        <a:bodyPr/>
        <a:lstStyle/>
        <a:p>
          <a:endParaRPr lang="en-US"/>
        </a:p>
      </dgm:t>
    </dgm:pt>
    <dgm:pt modelId="{D5093393-BE7C-4A43-A28B-91BB64D9F721}" type="sibTrans" cxnId="{EC11C5B5-7755-4640-B5C3-C006CD89E419}">
      <dgm:prSet/>
      <dgm:spPr/>
      <dgm:t>
        <a:bodyPr/>
        <a:lstStyle/>
        <a:p>
          <a:endParaRPr lang="en-US"/>
        </a:p>
      </dgm:t>
    </dgm:pt>
    <dgm:pt modelId="{CE0EF839-88D3-44CD-B7BA-2325CFF45351}" type="pres">
      <dgm:prSet presAssocID="{3CF1C2B8-13FF-4C32-9D80-5DA60D852366}" presName="vert0" presStyleCnt="0">
        <dgm:presLayoutVars>
          <dgm:dir/>
          <dgm:animOne val="branch"/>
          <dgm:animLvl val="lvl"/>
        </dgm:presLayoutVars>
      </dgm:prSet>
      <dgm:spPr/>
    </dgm:pt>
    <dgm:pt modelId="{0995BC28-009F-471C-A10C-B82319291444}" type="pres">
      <dgm:prSet presAssocID="{690A13FA-09D9-4DBE-89DF-6C07BD452B34}" presName="thickLine" presStyleLbl="alignNode1" presStyleIdx="0" presStyleCnt="4"/>
      <dgm:spPr/>
    </dgm:pt>
    <dgm:pt modelId="{0A1F09B6-5C8E-4C5C-AAB6-F24BA1B50DA2}" type="pres">
      <dgm:prSet presAssocID="{690A13FA-09D9-4DBE-89DF-6C07BD452B34}" presName="horz1" presStyleCnt="0"/>
      <dgm:spPr/>
    </dgm:pt>
    <dgm:pt modelId="{391107A2-668E-470E-B28F-09DB83EC7CB0}" type="pres">
      <dgm:prSet presAssocID="{690A13FA-09D9-4DBE-89DF-6C07BD452B34}" presName="tx1" presStyleLbl="revTx" presStyleIdx="0" presStyleCnt="4"/>
      <dgm:spPr/>
    </dgm:pt>
    <dgm:pt modelId="{EA1E7C46-ADB2-47AA-85E7-EE69D7542C4E}" type="pres">
      <dgm:prSet presAssocID="{690A13FA-09D9-4DBE-89DF-6C07BD452B34}" presName="vert1" presStyleCnt="0"/>
      <dgm:spPr/>
    </dgm:pt>
    <dgm:pt modelId="{6C6CC36E-DAE4-4270-A9C7-455AF75FB4A7}" type="pres">
      <dgm:prSet presAssocID="{F0890A85-52B7-49FF-BAD9-FA4B32EC0E8D}" presName="thickLine" presStyleLbl="alignNode1" presStyleIdx="1" presStyleCnt="4"/>
      <dgm:spPr/>
    </dgm:pt>
    <dgm:pt modelId="{88456CAA-AA87-4CB6-B291-0257F8F80C4C}" type="pres">
      <dgm:prSet presAssocID="{F0890A85-52B7-49FF-BAD9-FA4B32EC0E8D}" presName="horz1" presStyleCnt="0"/>
      <dgm:spPr/>
    </dgm:pt>
    <dgm:pt modelId="{A10673C0-8439-49E8-9390-80B353A6A5E0}" type="pres">
      <dgm:prSet presAssocID="{F0890A85-52B7-49FF-BAD9-FA4B32EC0E8D}" presName="tx1" presStyleLbl="revTx" presStyleIdx="1" presStyleCnt="4"/>
      <dgm:spPr/>
    </dgm:pt>
    <dgm:pt modelId="{FC70A3F5-4DDF-49CF-AE9D-BB05AD6130E6}" type="pres">
      <dgm:prSet presAssocID="{F0890A85-52B7-49FF-BAD9-FA4B32EC0E8D}" presName="vert1" presStyleCnt="0"/>
      <dgm:spPr/>
    </dgm:pt>
    <dgm:pt modelId="{A28B6A2A-3198-4BFE-8C9C-CB26C7B58269}" type="pres">
      <dgm:prSet presAssocID="{A04DD161-DCB7-4C7B-B1FB-16845CCEC202}" presName="thickLine" presStyleLbl="alignNode1" presStyleIdx="2" presStyleCnt="4"/>
      <dgm:spPr/>
    </dgm:pt>
    <dgm:pt modelId="{FF27917B-D321-4D98-8C74-EC557A3B559D}" type="pres">
      <dgm:prSet presAssocID="{A04DD161-DCB7-4C7B-B1FB-16845CCEC202}" presName="horz1" presStyleCnt="0"/>
      <dgm:spPr/>
    </dgm:pt>
    <dgm:pt modelId="{BD361C6D-EFDB-4AA1-AD9A-9FE847FCFAE7}" type="pres">
      <dgm:prSet presAssocID="{A04DD161-DCB7-4C7B-B1FB-16845CCEC202}" presName="tx1" presStyleLbl="revTx" presStyleIdx="2" presStyleCnt="4"/>
      <dgm:spPr/>
    </dgm:pt>
    <dgm:pt modelId="{3B8289E8-6049-448E-B3CD-2E8822FA528D}" type="pres">
      <dgm:prSet presAssocID="{A04DD161-DCB7-4C7B-B1FB-16845CCEC202}" presName="vert1" presStyleCnt="0"/>
      <dgm:spPr/>
    </dgm:pt>
    <dgm:pt modelId="{2EEBCC35-79BA-4B44-B14E-48A8E1B9E136}" type="pres">
      <dgm:prSet presAssocID="{8A5D0818-AB05-4A45-95E4-8E00B485EE98}" presName="thickLine" presStyleLbl="alignNode1" presStyleIdx="3" presStyleCnt="4"/>
      <dgm:spPr/>
    </dgm:pt>
    <dgm:pt modelId="{440540A2-6C5A-48B3-86BF-0438688D26A1}" type="pres">
      <dgm:prSet presAssocID="{8A5D0818-AB05-4A45-95E4-8E00B485EE98}" presName="horz1" presStyleCnt="0"/>
      <dgm:spPr/>
    </dgm:pt>
    <dgm:pt modelId="{5ACBD0C8-8759-4322-BB9C-5EDA1BF241B0}" type="pres">
      <dgm:prSet presAssocID="{8A5D0818-AB05-4A45-95E4-8E00B485EE98}" presName="tx1" presStyleLbl="revTx" presStyleIdx="3" presStyleCnt="4"/>
      <dgm:spPr/>
    </dgm:pt>
    <dgm:pt modelId="{A80BAC81-60DB-4C07-BB52-8E03F1A5F024}" type="pres">
      <dgm:prSet presAssocID="{8A5D0818-AB05-4A45-95E4-8E00B485EE98}" presName="vert1" presStyleCnt="0"/>
      <dgm:spPr/>
    </dgm:pt>
  </dgm:ptLst>
  <dgm:cxnLst>
    <dgm:cxn modelId="{FB09DE1C-0038-4AF8-9E5C-10A5B110D0E4}" srcId="{3CF1C2B8-13FF-4C32-9D80-5DA60D852366}" destId="{F0890A85-52B7-49FF-BAD9-FA4B32EC0E8D}" srcOrd="1" destOrd="0" parTransId="{23D06594-86B7-4668-A73C-BE3A57FF3B43}" sibTransId="{C14CF9A5-EF4E-42E8-9D2B-BB23ABDE9044}"/>
    <dgm:cxn modelId="{04BE034F-62D1-4568-84A5-1E394DC3D107}" type="presOf" srcId="{8A5D0818-AB05-4A45-95E4-8E00B485EE98}" destId="{5ACBD0C8-8759-4322-BB9C-5EDA1BF241B0}" srcOrd="0" destOrd="0" presId="urn:microsoft.com/office/officeart/2008/layout/LinedList"/>
    <dgm:cxn modelId="{BF97C986-D137-4A23-8127-EE94C5A47C00}" type="presOf" srcId="{690A13FA-09D9-4DBE-89DF-6C07BD452B34}" destId="{391107A2-668E-470E-B28F-09DB83EC7CB0}" srcOrd="0" destOrd="0" presId="urn:microsoft.com/office/officeart/2008/layout/LinedList"/>
    <dgm:cxn modelId="{EC11C5B5-7755-4640-B5C3-C006CD89E419}" srcId="{3CF1C2B8-13FF-4C32-9D80-5DA60D852366}" destId="{8A5D0818-AB05-4A45-95E4-8E00B485EE98}" srcOrd="3" destOrd="0" parTransId="{B8E72EDE-9F2F-47A1-ADAA-69CD67DBDC0A}" sibTransId="{D5093393-BE7C-4A43-A28B-91BB64D9F721}"/>
    <dgm:cxn modelId="{9B54E3B6-B6F8-4D04-BC14-329E853AA1AA}" type="presOf" srcId="{A04DD161-DCB7-4C7B-B1FB-16845CCEC202}" destId="{BD361C6D-EFDB-4AA1-AD9A-9FE847FCFAE7}" srcOrd="0" destOrd="0" presId="urn:microsoft.com/office/officeart/2008/layout/LinedList"/>
    <dgm:cxn modelId="{80FDC5BB-8C08-4009-8F42-113520A66E7F}" type="presOf" srcId="{3CF1C2B8-13FF-4C32-9D80-5DA60D852366}" destId="{CE0EF839-88D3-44CD-B7BA-2325CFF45351}" srcOrd="0" destOrd="0" presId="urn:microsoft.com/office/officeart/2008/layout/LinedList"/>
    <dgm:cxn modelId="{27A7F1BC-C2EE-45D3-B814-634292854624}" srcId="{3CF1C2B8-13FF-4C32-9D80-5DA60D852366}" destId="{A04DD161-DCB7-4C7B-B1FB-16845CCEC202}" srcOrd="2" destOrd="0" parTransId="{7CE39F6F-3058-42A9-A9A4-D26F3FB1D886}" sibTransId="{ABF405A8-360F-4A48-95EC-7869B3312281}"/>
    <dgm:cxn modelId="{EEC918E6-B0CF-4C51-871D-78576C5F8BEB}" srcId="{3CF1C2B8-13FF-4C32-9D80-5DA60D852366}" destId="{690A13FA-09D9-4DBE-89DF-6C07BD452B34}" srcOrd="0" destOrd="0" parTransId="{3BF197B6-7990-415F-B238-2A5819843444}" sibTransId="{FCBE66DA-001E-4665-ACFD-00F99155EA4C}"/>
    <dgm:cxn modelId="{ED809EFF-8547-4951-B98D-5403A663AD3B}" type="presOf" srcId="{F0890A85-52B7-49FF-BAD9-FA4B32EC0E8D}" destId="{A10673C0-8439-49E8-9390-80B353A6A5E0}" srcOrd="0" destOrd="0" presId="urn:microsoft.com/office/officeart/2008/layout/LinedList"/>
    <dgm:cxn modelId="{6D5958A6-F3C0-4D5A-9BC8-2D7CCF81CD44}" type="presParOf" srcId="{CE0EF839-88D3-44CD-B7BA-2325CFF45351}" destId="{0995BC28-009F-471C-A10C-B82319291444}" srcOrd="0" destOrd="0" presId="urn:microsoft.com/office/officeart/2008/layout/LinedList"/>
    <dgm:cxn modelId="{BB7A7E92-73D5-4F6C-8D86-52FEA4FC5826}" type="presParOf" srcId="{CE0EF839-88D3-44CD-B7BA-2325CFF45351}" destId="{0A1F09B6-5C8E-4C5C-AAB6-F24BA1B50DA2}" srcOrd="1" destOrd="0" presId="urn:microsoft.com/office/officeart/2008/layout/LinedList"/>
    <dgm:cxn modelId="{F4002760-4E82-4B77-B91F-D9EB0B323C25}" type="presParOf" srcId="{0A1F09B6-5C8E-4C5C-AAB6-F24BA1B50DA2}" destId="{391107A2-668E-470E-B28F-09DB83EC7CB0}" srcOrd="0" destOrd="0" presId="urn:microsoft.com/office/officeart/2008/layout/LinedList"/>
    <dgm:cxn modelId="{25E712EA-C642-4CAB-8A5A-BA78FE08685F}" type="presParOf" srcId="{0A1F09B6-5C8E-4C5C-AAB6-F24BA1B50DA2}" destId="{EA1E7C46-ADB2-47AA-85E7-EE69D7542C4E}" srcOrd="1" destOrd="0" presId="urn:microsoft.com/office/officeart/2008/layout/LinedList"/>
    <dgm:cxn modelId="{0608796E-0E3D-4275-9BBC-0133292FA075}" type="presParOf" srcId="{CE0EF839-88D3-44CD-B7BA-2325CFF45351}" destId="{6C6CC36E-DAE4-4270-A9C7-455AF75FB4A7}" srcOrd="2" destOrd="0" presId="urn:microsoft.com/office/officeart/2008/layout/LinedList"/>
    <dgm:cxn modelId="{15ACC6DD-B7CD-48D1-A3D2-2EA7FDF451BF}" type="presParOf" srcId="{CE0EF839-88D3-44CD-B7BA-2325CFF45351}" destId="{88456CAA-AA87-4CB6-B291-0257F8F80C4C}" srcOrd="3" destOrd="0" presId="urn:microsoft.com/office/officeart/2008/layout/LinedList"/>
    <dgm:cxn modelId="{0D00F09C-7993-4F3E-B1B9-406B8D5BA63D}" type="presParOf" srcId="{88456CAA-AA87-4CB6-B291-0257F8F80C4C}" destId="{A10673C0-8439-49E8-9390-80B353A6A5E0}" srcOrd="0" destOrd="0" presId="urn:microsoft.com/office/officeart/2008/layout/LinedList"/>
    <dgm:cxn modelId="{5FB41DA9-96C7-45F5-9542-B37C10CAF260}" type="presParOf" srcId="{88456CAA-AA87-4CB6-B291-0257F8F80C4C}" destId="{FC70A3F5-4DDF-49CF-AE9D-BB05AD6130E6}" srcOrd="1" destOrd="0" presId="urn:microsoft.com/office/officeart/2008/layout/LinedList"/>
    <dgm:cxn modelId="{5D21B381-1D90-4AD8-BD09-566CCDC8456B}" type="presParOf" srcId="{CE0EF839-88D3-44CD-B7BA-2325CFF45351}" destId="{A28B6A2A-3198-4BFE-8C9C-CB26C7B58269}" srcOrd="4" destOrd="0" presId="urn:microsoft.com/office/officeart/2008/layout/LinedList"/>
    <dgm:cxn modelId="{744F2013-0FC5-45D7-B892-2912C7B4DCA7}" type="presParOf" srcId="{CE0EF839-88D3-44CD-B7BA-2325CFF45351}" destId="{FF27917B-D321-4D98-8C74-EC557A3B559D}" srcOrd="5" destOrd="0" presId="urn:microsoft.com/office/officeart/2008/layout/LinedList"/>
    <dgm:cxn modelId="{05656F42-838A-4BFE-BC22-68223830FF00}" type="presParOf" srcId="{FF27917B-D321-4D98-8C74-EC557A3B559D}" destId="{BD361C6D-EFDB-4AA1-AD9A-9FE847FCFAE7}" srcOrd="0" destOrd="0" presId="urn:microsoft.com/office/officeart/2008/layout/LinedList"/>
    <dgm:cxn modelId="{0BB93B5E-2133-430F-9CA9-44F99F350525}" type="presParOf" srcId="{FF27917B-D321-4D98-8C74-EC557A3B559D}" destId="{3B8289E8-6049-448E-B3CD-2E8822FA528D}" srcOrd="1" destOrd="0" presId="urn:microsoft.com/office/officeart/2008/layout/LinedList"/>
    <dgm:cxn modelId="{0D73D5AA-22FA-4EDA-8D3E-A2FE1A8116E0}" type="presParOf" srcId="{CE0EF839-88D3-44CD-B7BA-2325CFF45351}" destId="{2EEBCC35-79BA-4B44-B14E-48A8E1B9E136}" srcOrd="6" destOrd="0" presId="urn:microsoft.com/office/officeart/2008/layout/LinedList"/>
    <dgm:cxn modelId="{800D4EFA-8E30-41B0-8FFE-B5CDE1290FB2}" type="presParOf" srcId="{CE0EF839-88D3-44CD-B7BA-2325CFF45351}" destId="{440540A2-6C5A-48B3-86BF-0438688D26A1}" srcOrd="7" destOrd="0" presId="urn:microsoft.com/office/officeart/2008/layout/LinedList"/>
    <dgm:cxn modelId="{6CBD5AF7-F5B6-43D4-885E-A9B3C5EB7C34}" type="presParOf" srcId="{440540A2-6C5A-48B3-86BF-0438688D26A1}" destId="{5ACBD0C8-8759-4322-BB9C-5EDA1BF241B0}" srcOrd="0" destOrd="0" presId="urn:microsoft.com/office/officeart/2008/layout/LinedList"/>
    <dgm:cxn modelId="{91009C00-CB7B-4198-9DC3-1FB110D55DB6}" type="presParOf" srcId="{440540A2-6C5A-48B3-86BF-0438688D26A1}" destId="{A80BAC81-60DB-4C07-BB52-8E03F1A5F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F8813B-6A98-478F-98BA-C85259DDF9F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77A446-55C3-4592-9B9C-613128DC5BF9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Akshara Krishnan (Dublin High Independent)*</a:t>
          </a:r>
        </a:p>
      </dgm:t>
    </dgm:pt>
    <dgm:pt modelId="{BDB81B10-5E03-4314-93AA-C4AD3C325111}" type="parTrans" cxnId="{D1EA0CD0-7B53-4AC4-9419-42C7633D7BBA}">
      <dgm:prSet/>
      <dgm:spPr/>
      <dgm:t>
        <a:bodyPr/>
        <a:lstStyle/>
        <a:p>
          <a:endParaRPr lang="en-US"/>
        </a:p>
      </dgm:t>
    </dgm:pt>
    <dgm:pt modelId="{66F5CEF1-6A68-4700-A1FB-9F05E3F61373}" type="sibTrans" cxnId="{D1EA0CD0-7B53-4AC4-9419-42C7633D7BBA}">
      <dgm:prSet/>
      <dgm:spPr/>
      <dgm:t>
        <a:bodyPr/>
        <a:lstStyle/>
        <a:p>
          <a:endParaRPr lang="en-US"/>
        </a:p>
      </dgm:t>
    </dgm:pt>
    <dgm:pt modelId="{B4CB68D5-D870-48D4-B30A-59859D9408B4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Brooklyn Mayland (Harrisburg High School)</a:t>
          </a:r>
        </a:p>
      </dgm:t>
    </dgm:pt>
    <dgm:pt modelId="{2D971A83-9BE5-4917-B530-BDF653ACD6B1}" type="parTrans" cxnId="{D3367B08-2165-47A7-920B-5201056D0366}">
      <dgm:prSet/>
      <dgm:spPr/>
      <dgm:t>
        <a:bodyPr/>
        <a:lstStyle/>
        <a:p>
          <a:endParaRPr lang="en-US"/>
        </a:p>
      </dgm:t>
    </dgm:pt>
    <dgm:pt modelId="{ADCBB67C-16AA-4297-847A-28B3B15C3311}" type="sibTrans" cxnId="{D3367B08-2165-47A7-920B-5201056D0366}">
      <dgm:prSet/>
      <dgm:spPr/>
      <dgm:t>
        <a:bodyPr/>
        <a:lstStyle/>
        <a:p>
          <a:endParaRPr lang="en-US"/>
        </a:p>
      </dgm:t>
    </dgm:pt>
    <dgm:pt modelId="{AB5436E4-C80F-4F5B-B7BB-ACEA5EF809C2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Cason Noll (Coral Academy of Science Las Vegas)</a:t>
          </a:r>
        </a:p>
      </dgm:t>
    </dgm:pt>
    <dgm:pt modelId="{48E88313-B081-40F7-A7E8-B9F23E00436B}" type="parTrans" cxnId="{29A92FE4-CCE7-452D-9D9F-F63A4D0224B6}">
      <dgm:prSet/>
      <dgm:spPr/>
      <dgm:t>
        <a:bodyPr/>
        <a:lstStyle/>
        <a:p>
          <a:endParaRPr lang="en-US"/>
        </a:p>
      </dgm:t>
    </dgm:pt>
    <dgm:pt modelId="{FE3983ED-9F19-4DF6-B1C6-B4FBFDFFA192}" type="sibTrans" cxnId="{29A92FE4-CCE7-452D-9D9F-F63A4D0224B6}">
      <dgm:prSet/>
      <dgm:spPr/>
      <dgm:t>
        <a:bodyPr/>
        <a:lstStyle/>
        <a:p>
          <a:endParaRPr lang="en-US"/>
        </a:p>
      </dgm:t>
    </dgm:pt>
    <dgm:pt modelId="{D01F8249-FC09-48F0-8D9A-B253A0B5D68C}">
      <dgm:prSet/>
      <dgm:spPr/>
      <dgm:t>
        <a:bodyPr/>
        <a:lstStyle/>
        <a:p>
          <a:r>
            <a:rPr lang="en-US"/>
            <a:t>Student(s) with the asterisk obtains the NIETOC Bid</a:t>
          </a:r>
        </a:p>
      </dgm:t>
    </dgm:pt>
    <dgm:pt modelId="{574571E5-DCA9-43F4-8133-2600866C765C}" type="parTrans" cxnId="{3D9066AB-715F-44CC-AC2F-E756471BEB2C}">
      <dgm:prSet/>
      <dgm:spPr/>
      <dgm:t>
        <a:bodyPr/>
        <a:lstStyle/>
        <a:p>
          <a:endParaRPr lang="en-US"/>
        </a:p>
      </dgm:t>
    </dgm:pt>
    <dgm:pt modelId="{57184DCA-1CDF-4C3F-A133-AAE18F1F7C9E}" type="sibTrans" cxnId="{3D9066AB-715F-44CC-AC2F-E756471BEB2C}">
      <dgm:prSet/>
      <dgm:spPr/>
      <dgm:t>
        <a:bodyPr/>
        <a:lstStyle/>
        <a:p>
          <a:endParaRPr lang="en-US"/>
        </a:p>
      </dgm:t>
    </dgm:pt>
    <dgm:pt modelId="{3FF7395C-1DE1-44D6-AAAD-C10E465A746A}" type="pres">
      <dgm:prSet presAssocID="{7AF8813B-6A98-478F-98BA-C85259DDF9F0}" presName="vert0" presStyleCnt="0">
        <dgm:presLayoutVars>
          <dgm:dir/>
          <dgm:animOne val="branch"/>
          <dgm:animLvl val="lvl"/>
        </dgm:presLayoutVars>
      </dgm:prSet>
      <dgm:spPr/>
    </dgm:pt>
    <dgm:pt modelId="{136FF2C0-49A0-48F9-A9D6-321BE422B361}" type="pres">
      <dgm:prSet presAssocID="{A877A446-55C3-4592-9B9C-613128DC5BF9}" presName="thickLine" presStyleLbl="alignNode1" presStyleIdx="0" presStyleCnt="4"/>
      <dgm:spPr/>
    </dgm:pt>
    <dgm:pt modelId="{8FAEBB34-B0B5-4700-8151-307F5F78DCE7}" type="pres">
      <dgm:prSet presAssocID="{A877A446-55C3-4592-9B9C-613128DC5BF9}" presName="horz1" presStyleCnt="0"/>
      <dgm:spPr/>
    </dgm:pt>
    <dgm:pt modelId="{52619387-26A5-4C99-A3A3-9661FDE916C3}" type="pres">
      <dgm:prSet presAssocID="{A877A446-55C3-4592-9B9C-613128DC5BF9}" presName="tx1" presStyleLbl="revTx" presStyleIdx="0" presStyleCnt="4"/>
      <dgm:spPr/>
    </dgm:pt>
    <dgm:pt modelId="{2943D25B-CCDC-427A-8612-6F4F5C8DACC2}" type="pres">
      <dgm:prSet presAssocID="{A877A446-55C3-4592-9B9C-613128DC5BF9}" presName="vert1" presStyleCnt="0"/>
      <dgm:spPr/>
    </dgm:pt>
    <dgm:pt modelId="{21F2A1FB-A57F-4949-BB88-A59C8A53EC93}" type="pres">
      <dgm:prSet presAssocID="{B4CB68D5-D870-48D4-B30A-59859D9408B4}" presName="thickLine" presStyleLbl="alignNode1" presStyleIdx="1" presStyleCnt="4"/>
      <dgm:spPr/>
    </dgm:pt>
    <dgm:pt modelId="{D3654C7C-768B-4C08-AFD8-9A68F193C3B7}" type="pres">
      <dgm:prSet presAssocID="{B4CB68D5-D870-48D4-B30A-59859D9408B4}" presName="horz1" presStyleCnt="0"/>
      <dgm:spPr/>
    </dgm:pt>
    <dgm:pt modelId="{483A2869-13DA-4D0C-AB92-352DAD6AB6EA}" type="pres">
      <dgm:prSet presAssocID="{B4CB68D5-D870-48D4-B30A-59859D9408B4}" presName="tx1" presStyleLbl="revTx" presStyleIdx="1" presStyleCnt="4"/>
      <dgm:spPr/>
    </dgm:pt>
    <dgm:pt modelId="{D89A2D88-B1F8-4D90-B18D-A8174D770A47}" type="pres">
      <dgm:prSet presAssocID="{B4CB68D5-D870-48D4-B30A-59859D9408B4}" presName="vert1" presStyleCnt="0"/>
      <dgm:spPr/>
    </dgm:pt>
    <dgm:pt modelId="{CA12CC2F-BFFA-4AB4-96DB-2125931555C0}" type="pres">
      <dgm:prSet presAssocID="{AB5436E4-C80F-4F5B-B7BB-ACEA5EF809C2}" presName="thickLine" presStyleLbl="alignNode1" presStyleIdx="2" presStyleCnt="4"/>
      <dgm:spPr/>
    </dgm:pt>
    <dgm:pt modelId="{24F65A00-8BAA-4E7D-9099-649FFFD85293}" type="pres">
      <dgm:prSet presAssocID="{AB5436E4-C80F-4F5B-B7BB-ACEA5EF809C2}" presName="horz1" presStyleCnt="0"/>
      <dgm:spPr/>
    </dgm:pt>
    <dgm:pt modelId="{43361685-4D53-44AB-847D-9D2C24C2E44F}" type="pres">
      <dgm:prSet presAssocID="{AB5436E4-C80F-4F5B-B7BB-ACEA5EF809C2}" presName="tx1" presStyleLbl="revTx" presStyleIdx="2" presStyleCnt="4"/>
      <dgm:spPr/>
    </dgm:pt>
    <dgm:pt modelId="{94BAF795-2040-4407-99CC-447541558741}" type="pres">
      <dgm:prSet presAssocID="{AB5436E4-C80F-4F5B-B7BB-ACEA5EF809C2}" presName="vert1" presStyleCnt="0"/>
      <dgm:spPr/>
    </dgm:pt>
    <dgm:pt modelId="{4711EEF5-3074-4FE8-8C2A-47BFF51E2858}" type="pres">
      <dgm:prSet presAssocID="{D01F8249-FC09-48F0-8D9A-B253A0B5D68C}" presName="thickLine" presStyleLbl="alignNode1" presStyleIdx="3" presStyleCnt="4"/>
      <dgm:spPr/>
    </dgm:pt>
    <dgm:pt modelId="{C238718D-4CFA-4D4D-9D4D-992058B3CD1A}" type="pres">
      <dgm:prSet presAssocID="{D01F8249-FC09-48F0-8D9A-B253A0B5D68C}" presName="horz1" presStyleCnt="0"/>
      <dgm:spPr/>
    </dgm:pt>
    <dgm:pt modelId="{3B59F3D9-7883-448E-A9E2-102950B70A23}" type="pres">
      <dgm:prSet presAssocID="{D01F8249-FC09-48F0-8D9A-B253A0B5D68C}" presName="tx1" presStyleLbl="revTx" presStyleIdx="3" presStyleCnt="4"/>
      <dgm:spPr/>
    </dgm:pt>
    <dgm:pt modelId="{238AA984-B8C2-4CC0-9CA9-14FB51AC4933}" type="pres">
      <dgm:prSet presAssocID="{D01F8249-FC09-48F0-8D9A-B253A0B5D68C}" presName="vert1" presStyleCnt="0"/>
      <dgm:spPr/>
    </dgm:pt>
  </dgm:ptLst>
  <dgm:cxnLst>
    <dgm:cxn modelId="{B18CFF01-1664-4AB5-A017-4BBCE8C7E9C8}" type="presOf" srcId="{7AF8813B-6A98-478F-98BA-C85259DDF9F0}" destId="{3FF7395C-1DE1-44D6-AAAD-C10E465A746A}" srcOrd="0" destOrd="0" presId="urn:microsoft.com/office/officeart/2008/layout/LinedList"/>
    <dgm:cxn modelId="{D3367B08-2165-47A7-920B-5201056D0366}" srcId="{7AF8813B-6A98-478F-98BA-C85259DDF9F0}" destId="{B4CB68D5-D870-48D4-B30A-59859D9408B4}" srcOrd="1" destOrd="0" parTransId="{2D971A83-9BE5-4917-B530-BDF653ACD6B1}" sibTransId="{ADCBB67C-16AA-4297-847A-28B3B15C3311}"/>
    <dgm:cxn modelId="{2028EE6E-D6A6-48CE-9C46-72C1F7365670}" type="presOf" srcId="{D01F8249-FC09-48F0-8D9A-B253A0B5D68C}" destId="{3B59F3D9-7883-448E-A9E2-102950B70A23}" srcOrd="0" destOrd="0" presId="urn:microsoft.com/office/officeart/2008/layout/LinedList"/>
    <dgm:cxn modelId="{54F1584F-C811-49AA-A13E-A02B12A03417}" type="presOf" srcId="{AB5436E4-C80F-4F5B-B7BB-ACEA5EF809C2}" destId="{43361685-4D53-44AB-847D-9D2C24C2E44F}" srcOrd="0" destOrd="0" presId="urn:microsoft.com/office/officeart/2008/layout/LinedList"/>
    <dgm:cxn modelId="{3D9066AB-715F-44CC-AC2F-E756471BEB2C}" srcId="{7AF8813B-6A98-478F-98BA-C85259DDF9F0}" destId="{D01F8249-FC09-48F0-8D9A-B253A0B5D68C}" srcOrd="3" destOrd="0" parTransId="{574571E5-DCA9-43F4-8133-2600866C765C}" sibTransId="{57184DCA-1CDF-4C3F-A133-AAE18F1F7C9E}"/>
    <dgm:cxn modelId="{C62390BC-0FF5-496A-A7E5-BBC634469CC2}" type="presOf" srcId="{A877A446-55C3-4592-9B9C-613128DC5BF9}" destId="{52619387-26A5-4C99-A3A3-9661FDE916C3}" srcOrd="0" destOrd="0" presId="urn:microsoft.com/office/officeart/2008/layout/LinedList"/>
    <dgm:cxn modelId="{4FA6DFCB-2D55-48BD-8216-E196D3A9E1BF}" type="presOf" srcId="{B4CB68D5-D870-48D4-B30A-59859D9408B4}" destId="{483A2869-13DA-4D0C-AB92-352DAD6AB6EA}" srcOrd="0" destOrd="0" presId="urn:microsoft.com/office/officeart/2008/layout/LinedList"/>
    <dgm:cxn modelId="{D1EA0CD0-7B53-4AC4-9419-42C7633D7BBA}" srcId="{7AF8813B-6A98-478F-98BA-C85259DDF9F0}" destId="{A877A446-55C3-4592-9B9C-613128DC5BF9}" srcOrd="0" destOrd="0" parTransId="{BDB81B10-5E03-4314-93AA-C4AD3C325111}" sibTransId="{66F5CEF1-6A68-4700-A1FB-9F05E3F61373}"/>
    <dgm:cxn modelId="{29A92FE4-CCE7-452D-9D9F-F63A4D0224B6}" srcId="{7AF8813B-6A98-478F-98BA-C85259DDF9F0}" destId="{AB5436E4-C80F-4F5B-B7BB-ACEA5EF809C2}" srcOrd="2" destOrd="0" parTransId="{48E88313-B081-40F7-A7E8-B9F23E00436B}" sibTransId="{FE3983ED-9F19-4DF6-B1C6-B4FBFDFFA192}"/>
    <dgm:cxn modelId="{0E7B51B1-A7A7-4CF1-82A2-DDE5195EB79F}" type="presParOf" srcId="{3FF7395C-1DE1-44D6-AAAD-C10E465A746A}" destId="{136FF2C0-49A0-48F9-A9D6-321BE422B361}" srcOrd="0" destOrd="0" presId="urn:microsoft.com/office/officeart/2008/layout/LinedList"/>
    <dgm:cxn modelId="{86E18A7B-F23F-469E-B7AC-32B8495A5AE8}" type="presParOf" srcId="{3FF7395C-1DE1-44D6-AAAD-C10E465A746A}" destId="{8FAEBB34-B0B5-4700-8151-307F5F78DCE7}" srcOrd="1" destOrd="0" presId="urn:microsoft.com/office/officeart/2008/layout/LinedList"/>
    <dgm:cxn modelId="{D6BA067E-B18D-452F-9D14-2FFDF2BF9D6F}" type="presParOf" srcId="{8FAEBB34-B0B5-4700-8151-307F5F78DCE7}" destId="{52619387-26A5-4C99-A3A3-9661FDE916C3}" srcOrd="0" destOrd="0" presId="urn:microsoft.com/office/officeart/2008/layout/LinedList"/>
    <dgm:cxn modelId="{A63ACE4D-F5F2-4689-8A2F-E1CD6BC6D364}" type="presParOf" srcId="{8FAEBB34-B0B5-4700-8151-307F5F78DCE7}" destId="{2943D25B-CCDC-427A-8612-6F4F5C8DACC2}" srcOrd="1" destOrd="0" presId="urn:microsoft.com/office/officeart/2008/layout/LinedList"/>
    <dgm:cxn modelId="{ADE45839-B38F-4808-8E8D-4B4D4404A846}" type="presParOf" srcId="{3FF7395C-1DE1-44D6-AAAD-C10E465A746A}" destId="{21F2A1FB-A57F-4949-BB88-A59C8A53EC93}" srcOrd="2" destOrd="0" presId="urn:microsoft.com/office/officeart/2008/layout/LinedList"/>
    <dgm:cxn modelId="{9F5EE162-D0A5-4874-86CB-C61B11F0E550}" type="presParOf" srcId="{3FF7395C-1DE1-44D6-AAAD-C10E465A746A}" destId="{D3654C7C-768B-4C08-AFD8-9A68F193C3B7}" srcOrd="3" destOrd="0" presId="urn:microsoft.com/office/officeart/2008/layout/LinedList"/>
    <dgm:cxn modelId="{A55B5C9A-EAC0-4FD6-89BC-49B85BA2FB3D}" type="presParOf" srcId="{D3654C7C-768B-4C08-AFD8-9A68F193C3B7}" destId="{483A2869-13DA-4D0C-AB92-352DAD6AB6EA}" srcOrd="0" destOrd="0" presId="urn:microsoft.com/office/officeart/2008/layout/LinedList"/>
    <dgm:cxn modelId="{334F0853-C5F3-408D-AC6B-40336324A437}" type="presParOf" srcId="{D3654C7C-768B-4C08-AFD8-9A68F193C3B7}" destId="{D89A2D88-B1F8-4D90-B18D-A8174D770A47}" srcOrd="1" destOrd="0" presId="urn:microsoft.com/office/officeart/2008/layout/LinedList"/>
    <dgm:cxn modelId="{8CD257BB-63AA-42A9-929F-A910A0508339}" type="presParOf" srcId="{3FF7395C-1DE1-44D6-AAAD-C10E465A746A}" destId="{CA12CC2F-BFFA-4AB4-96DB-2125931555C0}" srcOrd="4" destOrd="0" presId="urn:microsoft.com/office/officeart/2008/layout/LinedList"/>
    <dgm:cxn modelId="{45364C72-1B05-4FEE-B1AB-DC68932A84BE}" type="presParOf" srcId="{3FF7395C-1DE1-44D6-AAAD-C10E465A746A}" destId="{24F65A00-8BAA-4E7D-9099-649FFFD85293}" srcOrd="5" destOrd="0" presId="urn:microsoft.com/office/officeart/2008/layout/LinedList"/>
    <dgm:cxn modelId="{54ED9CB5-EEFA-4ED7-A515-FE08F33949D0}" type="presParOf" srcId="{24F65A00-8BAA-4E7D-9099-649FFFD85293}" destId="{43361685-4D53-44AB-847D-9D2C24C2E44F}" srcOrd="0" destOrd="0" presId="urn:microsoft.com/office/officeart/2008/layout/LinedList"/>
    <dgm:cxn modelId="{F3E23441-AE0B-4D80-9716-B82DA9A66419}" type="presParOf" srcId="{24F65A00-8BAA-4E7D-9099-649FFFD85293}" destId="{94BAF795-2040-4407-99CC-447541558741}" srcOrd="1" destOrd="0" presId="urn:microsoft.com/office/officeart/2008/layout/LinedList"/>
    <dgm:cxn modelId="{A873B489-30C3-49F1-B062-65D5180F8C8A}" type="presParOf" srcId="{3FF7395C-1DE1-44D6-AAAD-C10E465A746A}" destId="{4711EEF5-3074-4FE8-8C2A-47BFF51E2858}" srcOrd="6" destOrd="0" presId="urn:microsoft.com/office/officeart/2008/layout/LinedList"/>
    <dgm:cxn modelId="{DB6EEE17-B0D5-4A7F-BC16-E359D0AAE612}" type="presParOf" srcId="{3FF7395C-1DE1-44D6-AAAD-C10E465A746A}" destId="{C238718D-4CFA-4D4D-9D4D-992058B3CD1A}" srcOrd="7" destOrd="0" presId="urn:microsoft.com/office/officeart/2008/layout/LinedList"/>
    <dgm:cxn modelId="{D7D3B4BC-4C9B-4E15-93F3-4D9675418AC6}" type="presParOf" srcId="{C238718D-4CFA-4D4D-9D4D-992058B3CD1A}" destId="{3B59F3D9-7883-448E-A9E2-102950B70A23}" srcOrd="0" destOrd="0" presId="urn:microsoft.com/office/officeart/2008/layout/LinedList"/>
    <dgm:cxn modelId="{C1D8C8B4-2C58-43D0-ACD7-82EFDC8A5BBA}" type="presParOf" srcId="{C238718D-4CFA-4D4D-9D4D-992058B3CD1A}" destId="{238AA984-B8C2-4CC0-9CA9-14FB51AC493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145451-F029-4752-876B-0056B0EFF09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1EAD5F-E1D6-4E7E-8C82-E68AF76284BF}">
      <dgm:prSet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Place: Abbie Toce (Grapevine Faith Christian)*</a:t>
          </a:r>
        </a:p>
      </dgm:t>
    </dgm:pt>
    <dgm:pt modelId="{978A7CDD-BE9A-46EB-AAED-2B7B6DAD3E9C}" type="parTrans" cxnId="{74CB883D-4997-4E42-8843-DC3F087EA0E4}">
      <dgm:prSet/>
      <dgm:spPr/>
      <dgm:t>
        <a:bodyPr/>
        <a:lstStyle/>
        <a:p>
          <a:endParaRPr lang="en-US"/>
        </a:p>
      </dgm:t>
    </dgm:pt>
    <dgm:pt modelId="{7375C770-628F-4F81-8DCB-D7EEEC6FA777}" type="sibTrans" cxnId="{74CB883D-4997-4E42-8843-DC3F087EA0E4}">
      <dgm:prSet/>
      <dgm:spPr/>
      <dgm:t>
        <a:bodyPr/>
        <a:lstStyle/>
        <a:p>
          <a:endParaRPr lang="en-US"/>
        </a:p>
      </dgm:t>
    </dgm:pt>
    <dgm:pt modelId="{E70BF120-B3BE-4633-80BA-7875AF60B532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Ehab Syed (Quarry Lane)</a:t>
          </a:r>
        </a:p>
      </dgm:t>
    </dgm:pt>
    <dgm:pt modelId="{3DED282E-4973-418B-A211-054D10EA0D76}" type="parTrans" cxnId="{C489617D-A660-47F2-BBE6-4ED3DFD1C1CE}">
      <dgm:prSet/>
      <dgm:spPr/>
      <dgm:t>
        <a:bodyPr/>
        <a:lstStyle/>
        <a:p>
          <a:endParaRPr lang="en-US"/>
        </a:p>
      </dgm:t>
    </dgm:pt>
    <dgm:pt modelId="{96640063-37DD-4D16-BF9D-BA0E2418C0B5}" type="sibTrans" cxnId="{C489617D-A660-47F2-BBE6-4ED3DFD1C1CE}">
      <dgm:prSet/>
      <dgm:spPr/>
      <dgm:t>
        <a:bodyPr/>
        <a:lstStyle/>
        <a:p>
          <a:endParaRPr lang="en-US"/>
        </a:p>
      </dgm:t>
    </dgm:pt>
    <dgm:pt modelId="{3E820D58-A898-4F91-9CA7-39C18FAF5FB0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Ellie Dement (Carson High School)</a:t>
          </a:r>
        </a:p>
      </dgm:t>
    </dgm:pt>
    <dgm:pt modelId="{DA55708C-3D18-4ACC-9943-7672B5050A9C}" type="parTrans" cxnId="{E6CB38BE-B394-4A20-BA22-57AC61D2AAD2}">
      <dgm:prSet/>
      <dgm:spPr/>
      <dgm:t>
        <a:bodyPr/>
        <a:lstStyle/>
        <a:p>
          <a:endParaRPr lang="en-US"/>
        </a:p>
      </dgm:t>
    </dgm:pt>
    <dgm:pt modelId="{C6ECE6A5-66B8-42F6-841D-7473C7DF3C2F}" type="sibTrans" cxnId="{E6CB38BE-B394-4A20-BA22-57AC61D2AAD2}">
      <dgm:prSet/>
      <dgm:spPr/>
      <dgm:t>
        <a:bodyPr/>
        <a:lstStyle/>
        <a:p>
          <a:endParaRPr lang="en-US"/>
        </a:p>
      </dgm:t>
    </dgm:pt>
    <dgm:pt modelId="{37824F90-6718-449B-AC82-BCAFA04D4D30}">
      <dgm:prSet/>
      <dgm:spPr/>
      <dgm:t>
        <a:bodyPr/>
        <a:lstStyle/>
        <a:p>
          <a:r>
            <a:rPr lang="en-US"/>
            <a:t>Student(s) with the asterisk obtains the NIETOC Bid</a:t>
          </a:r>
        </a:p>
      </dgm:t>
    </dgm:pt>
    <dgm:pt modelId="{27BF444D-BC0C-4602-970D-757703DEE015}" type="parTrans" cxnId="{7879F142-F3A6-4101-B7C9-708B193668CF}">
      <dgm:prSet/>
      <dgm:spPr/>
      <dgm:t>
        <a:bodyPr/>
        <a:lstStyle/>
        <a:p>
          <a:endParaRPr lang="en-US"/>
        </a:p>
      </dgm:t>
    </dgm:pt>
    <dgm:pt modelId="{4C817FD9-AECA-469F-AFC5-9D2F7495A95A}" type="sibTrans" cxnId="{7879F142-F3A6-4101-B7C9-708B193668CF}">
      <dgm:prSet/>
      <dgm:spPr/>
      <dgm:t>
        <a:bodyPr/>
        <a:lstStyle/>
        <a:p>
          <a:endParaRPr lang="en-US"/>
        </a:p>
      </dgm:t>
    </dgm:pt>
    <dgm:pt modelId="{134F2F3D-8754-4AF7-8FF8-961151250ED3}" type="pres">
      <dgm:prSet presAssocID="{A5145451-F029-4752-876B-0056B0EFF09B}" presName="vert0" presStyleCnt="0">
        <dgm:presLayoutVars>
          <dgm:dir/>
          <dgm:animOne val="branch"/>
          <dgm:animLvl val="lvl"/>
        </dgm:presLayoutVars>
      </dgm:prSet>
      <dgm:spPr/>
    </dgm:pt>
    <dgm:pt modelId="{9CA71DFC-510A-4798-B3ED-8EF928C96FF9}" type="pres">
      <dgm:prSet presAssocID="{2B1EAD5F-E1D6-4E7E-8C82-E68AF76284BF}" presName="thickLine" presStyleLbl="alignNode1" presStyleIdx="0" presStyleCnt="4"/>
      <dgm:spPr/>
    </dgm:pt>
    <dgm:pt modelId="{272DECF7-45AC-4333-B57E-931C2E9B1897}" type="pres">
      <dgm:prSet presAssocID="{2B1EAD5F-E1D6-4E7E-8C82-E68AF76284BF}" presName="horz1" presStyleCnt="0"/>
      <dgm:spPr/>
    </dgm:pt>
    <dgm:pt modelId="{02312535-496A-4833-A837-5C40649991D3}" type="pres">
      <dgm:prSet presAssocID="{2B1EAD5F-E1D6-4E7E-8C82-E68AF76284BF}" presName="tx1" presStyleLbl="revTx" presStyleIdx="0" presStyleCnt="4"/>
      <dgm:spPr/>
    </dgm:pt>
    <dgm:pt modelId="{73CECB24-513A-46C1-B0E7-21A161470A1D}" type="pres">
      <dgm:prSet presAssocID="{2B1EAD5F-E1D6-4E7E-8C82-E68AF76284BF}" presName="vert1" presStyleCnt="0"/>
      <dgm:spPr/>
    </dgm:pt>
    <dgm:pt modelId="{E81C9B4A-220D-40AD-A913-10219206951C}" type="pres">
      <dgm:prSet presAssocID="{E70BF120-B3BE-4633-80BA-7875AF60B532}" presName="thickLine" presStyleLbl="alignNode1" presStyleIdx="1" presStyleCnt="4"/>
      <dgm:spPr/>
    </dgm:pt>
    <dgm:pt modelId="{9DBA0668-66F6-4CCA-8406-39746C7EBB43}" type="pres">
      <dgm:prSet presAssocID="{E70BF120-B3BE-4633-80BA-7875AF60B532}" presName="horz1" presStyleCnt="0"/>
      <dgm:spPr/>
    </dgm:pt>
    <dgm:pt modelId="{8CB3DA9F-F520-4CB4-8AA3-2A11A9B2AB7A}" type="pres">
      <dgm:prSet presAssocID="{E70BF120-B3BE-4633-80BA-7875AF60B532}" presName="tx1" presStyleLbl="revTx" presStyleIdx="1" presStyleCnt="4"/>
      <dgm:spPr/>
    </dgm:pt>
    <dgm:pt modelId="{F80BADF8-97ED-4AC8-9358-3A746D1A9018}" type="pres">
      <dgm:prSet presAssocID="{E70BF120-B3BE-4633-80BA-7875AF60B532}" presName="vert1" presStyleCnt="0"/>
      <dgm:spPr/>
    </dgm:pt>
    <dgm:pt modelId="{B4E32F44-96DF-459C-9742-11195D0404B9}" type="pres">
      <dgm:prSet presAssocID="{3E820D58-A898-4F91-9CA7-39C18FAF5FB0}" presName="thickLine" presStyleLbl="alignNode1" presStyleIdx="2" presStyleCnt="4"/>
      <dgm:spPr/>
    </dgm:pt>
    <dgm:pt modelId="{28D3758D-4233-41B8-B662-3B1504B81444}" type="pres">
      <dgm:prSet presAssocID="{3E820D58-A898-4F91-9CA7-39C18FAF5FB0}" presName="horz1" presStyleCnt="0"/>
      <dgm:spPr/>
    </dgm:pt>
    <dgm:pt modelId="{35A646AE-453A-4E05-95F6-764D58915B86}" type="pres">
      <dgm:prSet presAssocID="{3E820D58-A898-4F91-9CA7-39C18FAF5FB0}" presName="tx1" presStyleLbl="revTx" presStyleIdx="2" presStyleCnt="4"/>
      <dgm:spPr/>
    </dgm:pt>
    <dgm:pt modelId="{2E256480-B906-4AD7-A23B-6C10A26D2D5B}" type="pres">
      <dgm:prSet presAssocID="{3E820D58-A898-4F91-9CA7-39C18FAF5FB0}" presName="vert1" presStyleCnt="0"/>
      <dgm:spPr/>
    </dgm:pt>
    <dgm:pt modelId="{FF73E58C-A962-4967-B377-FB38CBBAE3F7}" type="pres">
      <dgm:prSet presAssocID="{37824F90-6718-449B-AC82-BCAFA04D4D30}" presName="thickLine" presStyleLbl="alignNode1" presStyleIdx="3" presStyleCnt="4"/>
      <dgm:spPr/>
    </dgm:pt>
    <dgm:pt modelId="{BBDBB813-F283-4D75-9FD8-4B6E6B8EC65C}" type="pres">
      <dgm:prSet presAssocID="{37824F90-6718-449B-AC82-BCAFA04D4D30}" presName="horz1" presStyleCnt="0"/>
      <dgm:spPr/>
    </dgm:pt>
    <dgm:pt modelId="{048D0305-3552-4943-A570-9D78603777F1}" type="pres">
      <dgm:prSet presAssocID="{37824F90-6718-449B-AC82-BCAFA04D4D30}" presName="tx1" presStyleLbl="revTx" presStyleIdx="3" presStyleCnt="4"/>
      <dgm:spPr/>
    </dgm:pt>
    <dgm:pt modelId="{A758DFBA-ECF1-4B50-A1FC-E8C8D64F67F4}" type="pres">
      <dgm:prSet presAssocID="{37824F90-6718-449B-AC82-BCAFA04D4D30}" presName="vert1" presStyleCnt="0"/>
      <dgm:spPr/>
    </dgm:pt>
  </dgm:ptLst>
  <dgm:cxnLst>
    <dgm:cxn modelId="{28D94A08-8AC6-4FC4-8666-D30C485FFD80}" type="presOf" srcId="{A5145451-F029-4752-876B-0056B0EFF09B}" destId="{134F2F3D-8754-4AF7-8FF8-961151250ED3}" srcOrd="0" destOrd="0" presId="urn:microsoft.com/office/officeart/2008/layout/LinedList"/>
    <dgm:cxn modelId="{A9D08408-616C-4426-B5E0-419448D9C223}" type="presOf" srcId="{2B1EAD5F-E1D6-4E7E-8C82-E68AF76284BF}" destId="{02312535-496A-4833-A837-5C40649991D3}" srcOrd="0" destOrd="0" presId="urn:microsoft.com/office/officeart/2008/layout/LinedList"/>
    <dgm:cxn modelId="{74CB883D-4997-4E42-8843-DC3F087EA0E4}" srcId="{A5145451-F029-4752-876B-0056B0EFF09B}" destId="{2B1EAD5F-E1D6-4E7E-8C82-E68AF76284BF}" srcOrd="0" destOrd="0" parTransId="{978A7CDD-BE9A-46EB-AAED-2B7B6DAD3E9C}" sibTransId="{7375C770-628F-4F81-8DCB-D7EEEC6FA777}"/>
    <dgm:cxn modelId="{7879F142-F3A6-4101-B7C9-708B193668CF}" srcId="{A5145451-F029-4752-876B-0056B0EFF09B}" destId="{37824F90-6718-449B-AC82-BCAFA04D4D30}" srcOrd="3" destOrd="0" parTransId="{27BF444D-BC0C-4602-970D-757703DEE015}" sibTransId="{4C817FD9-AECA-469F-AFC5-9D2F7495A95A}"/>
    <dgm:cxn modelId="{C489617D-A660-47F2-BBE6-4ED3DFD1C1CE}" srcId="{A5145451-F029-4752-876B-0056B0EFF09B}" destId="{E70BF120-B3BE-4633-80BA-7875AF60B532}" srcOrd="1" destOrd="0" parTransId="{3DED282E-4973-418B-A211-054D10EA0D76}" sibTransId="{96640063-37DD-4D16-BF9D-BA0E2418C0B5}"/>
    <dgm:cxn modelId="{0A728789-128A-4A4F-B62F-3927665AE033}" type="presOf" srcId="{E70BF120-B3BE-4633-80BA-7875AF60B532}" destId="{8CB3DA9F-F520-4CB4-8AA3-2A11A9B2AB7A}" srcOrd="0" destOrd="0" presId="urn:microsoft.com/office/officeart/2008/layout/LinedList"/>
    <dgm:cxn modelId="{E6CB38BE-B394-4A20-BA22-57AC61D2AAD2}" srcId="{A5145451-F029-4752-876B-0056B0EFF09B}" destId="{3E820D58-A898-4F91-9CA7-39C18FAF5FB0}" srcOrd="2" destOrd="0" parTransId="{DA55708C-3D18-4ACC-9943-7672B5050A9C}" sibTransId="{C6ECE6A5-66B8-42F6-841D-7473C7DF3C2F}"/>
    <dgm:cxn modelId="{A0C1E3C2-814F-445B-8D80-0E20A9630BFC}" type="presOf" srcId="{37824F90-6718-449B-AC82-BCAFA04D4D30}" destId="{048D0305-3552-4943-A570-9D78603777F1}" srcOrd="0" destOrd="0" presId="urn:microsoft.com/office/officeart/2008/layout/LinedList"/>
    <dgm:cxn modelId="{361328DD-05D8-4D47-BBC5-28C7494496BD}" type="presOf" srcId="{3E820D58-A898-4F91-9CA7-39C18FAF5FB0}" destId="{35A646AE-453A-4E05-95F6-764D58915B86}" srcOrd="0" destOrd="0" presId="urn:microsoft.com/office/officeart/2008/layout/LinedList"/>
    <dgm:cxn modelId="{CF5437A9-B26B-4815-A061-01F74483E7E7}" type="presParOf" srcId="{134F2F3D-8754-4AF7-8FF8-961151250ED3}" destId="{9CA71DFC-510A-4798-B3ED-8EF928C96FF9}" srcOrd="0" destOrd="0" presId="urn:microsoft.com/office/officeart/2008/layout/LinedList"/>
    <dgm:cxn modelId="{60AD3D3A-3563-4EEC-A7A5-752C0305D138}" type="presParOf" srcId="{134F2F3D-8754-4AF7-8FF8-961151250ED3}" destId="{272DECF7-45AC-4333-B57E-931C2E9B1897}" srcOrd="1" destOrd="0" presId="urn:microsoft.com/office/officeart/2008/layout/LinedList"/>
    <dgm:cxn modelId="{8208DDDB-7A45-449D-9BAE-22C689EDD2E7}" type="presParOf" srcId="{272DECF7-45AC-4333-B57E-931C2E9B1897}" destId="{02312535-496A-4833-A837-5C40649991D3}" srcOrd="0" destOrd="0" presId="urn:microsoft.com/office/officeart/2008/layout/LinedList"/>
    <dgm:cxn modelId="{080B4CF8-7FAB-48CB-AA0D-64218841C300}" type="presParOf" srcId="{272DECF7-45AC-4333-B57E-931C2E9B1897}" destId="{73CECB24-513A-46C1-B0E7-21A161470A1D}" srcOrd="1" destOrd="0" presId="urn:microsoft.com/office/officeart/2008/layout/LinedList"/>
    <dgm:cxn modelId="{6A37928F-0250-49A1-B417-B264B67AA92F}" type="presParOf" srcId="{134F2F3D-8754-4AF7-8FF8-961151250ED3}" destId="{E81C9B4A-220D-40AD-A913-10219206951C}" srcOrd="2" destOrd="0" presId="urn:microsoft.com/office/officeart/2008/layout/LinedList"/>
    <dgm:cxn modelId="{A23EAC68-22F3-4D7D-9999-B0BECFCD4F81}" type="presParOf" srcId="{134F2F3D-8754-4AF7-8FF8-961151250ED3}" destId="{9DBA0668-66F6-4CCA-8406-39746C7EBB43}" srcOrd="3" destOrd="0" presId="urn:microsoft.com/office/officeart/2008/layout/LinedList"/>
    <dgm:cxn modelId="{112C2275-295B-4FF8-9F7A-1EB9D2C4B6B3}" type="presParOf" srcId="{9DBA0668-66F6-4CCA-8406-39746C7EBB43}" destId="{8CB3DA9F-F520-4CB4-8AA3-2A11A9B2AB7A}" srcOrd="0" destOrd="0" presId="urn:microsoft.com/office/officeart/2008/layout/LinedList"/>
    <dgm:cxn modelId="{AEB572A4-0545-456A-97D8-D46E804548C7}" type="presParOf" srcId="{9DBA0668-66F6-4CCA-8406-39746C7EBB43}" destId="{F80BADF8-97ED-4AC8-9358-3A746D1A9018}" srcOrd="1" destOrd="0" presId="urn:microsoft.com/office/officeart/2008/layout/LinedList"/>
    <dgm:cxn modelId="{79DC977E-60B1-45E4-A48B-5ECBF8399955}" type="presParOf" srcId="{134F2F3D-8754-4AF7-8FF8-961151250ED3}" destId="{B4E32F44-96DF-459C-9742-11195D0404B9}" srcOrd="4" destOrd="0" presId="urn:microsoft.com/office/officeart/2008/layout/LinedList"/>
    <dgm:cxn modelId="{4024B9B9-B6F7-43FE-82CF-37B3B065E551}" type="presParOf" srcId="{134F2F3D-8754-4AF7-8FF8-961151250ED3}" destId="{28D3758D-4233-41B8-B662-3B1504B81444}" srcOrd="5" destOrd="0" presId="urn:microsoft.com/office/officeart/2008/layout/LinedList"/>
    <dgm:cxn modelId="{E12F82F7-6250-48DB-8EB9-183956C1BA2E}" type="presParOf" srcId="{28D3758D-4233-41B8-B662-3B1504B81444}" destId="{35A646AE-453A-4E05-95F6-764D58915B86}" srcOrd="0" destOrd="0" presId="urn:microsoft.com/office/officeart/2008/layout/LinedList"/>
    <dgm:cxn modelId="{BB10DFC6-E3A6-403D-8559-7353D34FEFE0}" type="presParOf" srcId="{28D3758D-4233-41B8-B662-3B1504B81444}" destId="{2E256480-B906-4AD7-A23B-6C10A26D2D5B}" srcOrd="1" destOrd="0" presId="urn:microsoft.com/office/officeart/2008/layout/LinedList"/>
    <dgm:cxn modelId="{B77D7756-726B-4CBC-BC99-B4BD5CBDE66C}" type="presParOf" srcId="{134F2F3D-8754-4AF7-8FF8-961151250ED3}" destId="{FF73E58C-A962-4967-B377-FB38CBBAE3F7}" srcOrd="6" destOrd="0" presId="urn:microsoft.com/office/officeart/2008/layout/LinedList"/>
    <dgm:cxn modelId="{277EB3C9-68EA-4B73-85A0-4F08D1F5EC3C}" type="presParOf" srcId="{134F2F3D-8754-4AF7-8FF8-961151250ED3}" destId="{BBDBB813-F283-4D75-9FD8-4B6E6B8EC65C}" srcOrd="7" destOrd="0" presId="urn:microsoft.com/office/officeart/2008/layout/LinedList"/>
    <dgm:cxn modelId="{BA446571-7DAB-46F1-B5E0-20D9CB129691}" type="presParOf" srcId="{BBDBB813-F283-4D75-9FD8-4B6E6B8EC65C}" destId="{048D0305-3552-4943-A570-9D78603777F1}" srcOrd="0" destOrd="0" presId="urn:microsoft.com/office/officeart/2008/layout/LinedList"/>
    <dgm:cxn modelId="{23F9205F-13BA-4653-A503-7CC8F415F1DB}" type="presParOf" srcId="{BBDBB813-F283-4D75-9FD8-4B6E6B8EC65C}" destId="{A758DFBA-ECF1-4B50-A1FC-E8C8D64F67F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17BD6D-903D-446F-B2FB-327F98985D8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34F0837-0BB9-4496-92A2-3900DD7C466D}">
      <dgm:prSet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Place: Williams Selzer (</a:t>
          </a:r>
          <a:r>
            <a:rPr lang="en-US" dirty="0" err="1"/>
            <a:t>Brebeuf</a:t>
          </a:r>
          <a:r>
            <a:rPr lang="en-US" dirty="0"/>
            <a:t> Jesuit Prep)*</a:t>
          </a:r>
        </a:p>
      </dgm:t>
    </dgm:pt>
    <dgm:pt modelId="{C1CBB664-6B54-4C57-A164-E29AC4EB26F0}" type="parTrans" cxnId="{1D89D8AC-1B4C-4C4D-8EEB-E6226B8F3A94}">
      <dgm:prSet/>
      <dgm:spPr/>
      <dgm:t>
        <a:bodyPr/>
        <a:lstStyle/>
        <a:p>
          <a:endParaRPr lang="en-US"/>
        </a:p>
      </dgm:t>
    </dgm:pt>
    <dgm:pt modelId="{533FDF09-39B7-4FA1-9F49-1CE8B53E7314}" type="sibTrans" cxnId="{1D89D8AC-1B4C-4C4D-8EEB-E6226B8F3A94}">
      <dgm:prSet/>
      <dgm:spPr/>
      <dgm:t>
        <a:bodyPr/>
        <a:lstStyle/>
        <a:p>
          <a:endParaRPr lang="en-US"/>
        </a:p>
      </dgm:t>
    </dgm:pt>
    <dgm:pt modelId="{D92CE99B-A879-4FA4-B275-2E235FC76CF9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Olivia Woo (OW Independent)</a:t>
          </a:r>
        </a:p>
      </dgm:t>
    </dgm:pt>
    <dgm:pt modelId="{5B877BA4-127E-48E3-B8FC-CE2A1121F73F}" type="parTrans" cxnId="{8080DCF2-5AF5-4ACB-A54E-516E74E23996}">
      <dgm:prSet/>
      <dgm:spPr/>
      <dgm:t>
        <a:bodyPr/>
        <a:lstStyle/>
        <a:p>
          <a:endParaRPr lang="en-US"/>
        </a:p>
      </dgm:t>
    </dgm:pt>
    <dgm:pt modelId="{62DD8B5F-8182-471D-A6D6-6D9743DEF80B}" type="sibTrans" cxnId="{8080DCF2-5AF5-4ACB-A54E-516E74E23996}">
      <dgm:prSet/>
      <dgm:spPr/>
      <dgm:t>
        <a:bodyPr/>
        <a:lstStyle/>
        <a:p>
          <a:endParaRPr lang="en-US"/>
        </a:p>
      </dgm:t>
    </dgm:pt>
    <dgm:pt modelId="{9EB3AFCA-2E26-48B7-92E9-1C3568C0733C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Aanya Kandala (Notre Dame San Jose)</a:t>
          </a:r>
        </a:p>
      </dgm:t>
    </dgm:pt>
    <dgm:pt modelId="{ADC651B0-F52A-40E0-A776-B8299C9D5F17}" type="parTrans" cxnId="{30D37399-B0D2-4AF9-9558-128E7D7E8E91}">
      <dgm:prSet/>
      <dgm:spPr/>
      <dgm:t>
        <a:bodyPr/>
        <a:lstStyle/>
        <a:p>
          <a:endParaRPr lang="en-US"/>
        </a:p>
      </dgm:t>
    </dgm:pt>
    <dgm:pt modelId="{7B0AB8C4-FDB8-4AF8-9E6F-96B2D8DD5586}" type="sibTrans" cxnId="{30D37399-B0D2-4AF9-9558-128E7D7E8E91}">
      <dgm:prSet/>
      <dgm:spPr/>
      <dgm:t>
        <a:bodyPr/>
        <a:lstStyle/>
        <a:p>
          <a:endParaRPr lang="en-US"/>
        </a:p>
      </dgm:t>
    </dgm:pt>
    <dgm:pt modelId="{9BACE67C-B81C-47E2-AFCC-DE79FAF0C050}">
      <dgm:prSet/>
      <dgm:spPr/>
      <dgm:t>
        <a:bodyPr/>
        <a:lstStyle/>
        <a:p>
          <a:r>
            <a:rPr lang="en-US"/>
            <a:t>Student(s) with the asterisk obtains the NIETOC Bid</a:t>
          </a:r>
        </a:p>
      </dgm:t>
    </dgm:pt>
    <dgm:pt modelId="{86941806-3CBE-4321-A1C3-0F754F1E8E5E}" type="parTrans" cxnId="{E724102D-FFB8-4D25-9A1B-CB545B0A526A}">
      <dgm:prSet/>
      <dgm:spPr/>
      <dgm:t>
        <a:bodyPr/>
        <a:lstStyle/>
        <a:p>
          <a:endParaRPr lang="en-US"/>
        </a:p>
      </dgm:t>
    </dgm:pt>
    <dgm:pt modelId="{5D561119-492B-4EFB-876C-7CEE53536F78}" type="sibTrans" cxnId="{E724102D-FFB8-4D25-9A1B-CB545B0A526A}">
      <dgm:prSet/>
      <dgm:spPr/>
      <dgm:t>
        <a:bodyPr/>
        <a:lstStyle/>
        <a:p>
          <a:endParaRPr lang="en-US"/>
        </a:p>
      </dgm:t>
    </dgm:pt>
    <dgm:pt modelId="{4EE8B97C-553D-430B-AF61-69CD3847433B}" type="pres">
      <dgm:prSet presAssocID="{9C17BD6D-903D-446F-B2FB-327F98985D8B}" presName="vert0" presStyleCnt="0">
        <dgm:presLayoutVars>
          <dgm:dir/>
          <dgm:animOne val="branch"/>
          <dgm:animLvl val="lvl"/>
        </dgm:presLayoutVars>
      </dgm:prSet>
      <dgm:spPr/>
    </dgm:pt>
    <dgm:pt modelId="{B5A3D5FD-C8B7-410C-AAFA-47C79389B435}" type="pres">
      <dgm:prSet presAssocID="{B34F0837-0BB9-4496-92A2-3900DD7C466D}" presName="thickLine" presStyleLbl="alignNode1" presStyleIdx="0" presStyleCnt="4"/>
      <dgm:spPr/>
    </dgm:pt>
    <dgm:pt modelId="{9946D7C8-CE49-4D40-BA39-12708F933592}" type="pres">
      <dgm:prSet presAssocID="{B34F0837-0BB9-4496-92A2-3900DD7C466D}" presName="horz1" presStyleCnt="0"/>
      <dgm:spPr/>
    </dgm:pt>
    <dgm:pt modelId="{ABF15909-40D9-4307-8454-2E8AC5C39CB5}" type="pres">
      <dgm:prSet presAssocID="{B34F0837-0BB9-4496-92A2-3900DD7C466D}" presName="tx1" presStyleLbl="revTx" presStyleIdx="0" presStyleCnt="4"/>
      <dgm:spPr/>
    </dgm:pt>
    <dgm:pt modelId="{FCBE66E0-2517-4D26-926D-F54EC009F164}" type="pres">
      <dgm:prSet presAssocID="{B34F0837-0BB9-4496-92A2-3900DD7C466D}" presName="vert1" presStyleCnt="0"/>
      <dgm:spPr/>
    </dgm:pt>
    <dgm:pt modelId="{44F4E7CA-6445-45E5-AFAA-F49829E6CD12}" type="pres">
      <dgm:prSet presAssocID="{D92CE99B-A879-4FA4-B275-2E235FC76CF9}" presName="thickLine" presStyleLbl="alignNode1" presStyleIdx="1" presStyleCnt="4"/>
      <dgm:spPr/>
    </dgm:pt>
    <dgm:pt modelId="{367A39AB-DDBB-4970-846E-98CB738F327A}" type="pres">
      <dgm:prSet presAssocID="{D92CE99B-A879-4FA4-B275-2E235FC76CF9}" presName="horz1" presStyleCnt="0"/>
      <dgm:spPr/>
    </dgm:pt>
    <dgm:pt modelId="{735F4006-4C50-49D5-A24D-B234B564D751}" type="pres">
      <dgm:prSet presAssocID="{D92CE99B-A879-4FA4-B275-2E235FC76CF9}" presName="tx1" presStyleLbl="revTx" presStyleIdx="1" presStyleCnt="4"/>
      <dgm:spPr/>
    </dgm:pt>
    <dgm:pt modelId="{6F9CE33B-9DD3-448C-9735-2C57FB102921}" type="pres">
      <dgm:prSet presAssocID="{D92CE99B-A879-4FA4-B275-2E235FC76CF9}" presName="vert1" presStyleCnt="0"/>
      <dgm:spPr/>
    </dgm:pt>
    <dgm:pt modelId="{2D7857D5-E685-4492-BA62-9945D251D832}" type="pres">
      <dgm:prSet presAssocID="{9EB3AFCA-2E26-48B7-92E9-1C3568C0733C}" presName="thickLine" presStyleLbl="alignNode1" presStyleIdx="2" presStyleCnt="4"/>
      <dgm:spPr/>
    </dgm:pt>
    <dgm:pt modelId="{466C689E-503D-48FF-8426-341E616FACAC}" type="pres">
      <dgm:prSet presAssocID="{9EB3AFCA-2E26-48B7-92E9-1C3568C0733C}" presName="horz1" presStyleCnt="0"/>
      <dgm:spPr/>
    </dgm:pt>
    <dgm:pt modelId="{E1F66741-B2EF-4110-95A0-7055FAC23F12}" type="pres">
      <dgm:prSet presAssocID="{9EB3AFCA-2E26-48B7-92E9-1C3568C0733C}" presName="tx1" presStyleLbl="revTx" presStyleIdx="2" presStyleCnt="4"/>
      <dgm:spPr/>
    </dgm:pt>
    <dgm:pt modelId="{65851D83-6802-49BC-9F9A-D6DA4FFCA884}" type="pres">
      <dgm:prSet presAssocID="{9EB3AFCA-2E26-48B7-92E9-1C3568C0733C}" presName="vert1" presStyleCnt="0"/>
      <dgm:spPr/>
    </dgm:pt>
    <dgm:pt modelId="{DFD19B62-AFBC-4738-A7A6-CAC60C6869D2}" type="pres">
      <dgm:prSet presAssocID="{9BACE67C-B81C-47E2-AFCC-DE79FAF0C050}" presName="thickLine" presStyleLbl="alignNode1" presStyleIdx="3" presStyleCnt="4"/>
      <dgm:spPr/>
    </dgm:pt>
    <dgm:pt modelId="{4CED0CDF-C108-4FF5-9036-893A31221C4D}" type="pres">
      <dgm:prSet presAssocID="{9BACE67C-B81C-47E2-AFCC-DE79FAF0C050}" presName="horz1" presStyleCnt="0"/>
      <dgm:spPr/>
    </dgm:pt>
    <dgm:pt modelId="{0A1EA9EA-D20C-4116-BC14-F48FEC6E174C}" type="pres">
      <dgm:prSet presAssocID="{9BACE67C-B81C-47E2-AFCC-DE79FAF0C050}" presName="tx1" presStyleLbl="revTx" presStyleIdx="3" presStyleCnt="4"/>
      <dgm:spPr/>
    </dgm:pt>
    <dgm:pt modelId="{176109D2-3495-41FB-A443-E3ADA3CAD535}" type="pres">
      <dgm:prSet presAssocID="{9BACE67C-B81C-47E2-AFCC-DE79FAF0C050}" presName="vert1" presStyleCnt="0"/>
      <dgm:spPr/>
    </dgm:pt>
  </dgm:ptLst>
  <dgm:cxnLst>
    <dgm:cxn modelId="{E724102D-FFB8-4D25-9A1B-CB545B0A526A}" srcId="{9C17BD6D-903D-446F-B2FB-327F98985D8B}" destId="{9BACE67C-B81C-47E2-AFCC-DE79FAF0C050}" srcOrd="3" destOrd="0" parTransId="{86941806-3CBE-4321-A1C3-0F754F1E8E5E}" sibTransId="{5D561119-492B-4EFB-876C-7CEE53536F78}"/>
    <dgm:cxn modelId="{C4844E79-627B-4D72-853C-E24A7FB9E46E}" type="presOf" srcId="{9C17BD6D-903D-446F-B2FB-327F98985D8B}" destId="{4EE8B97C-553D-430B-AF61-69CD3847433B}" srcOrd="0" destOrd="0" presId="urn:microsoft.com/office/officeart/2008/layout/LinedList"/>
    <dgm:cxn modelId="{30D37399-B0D2-4AF9-9558-128E7D7E8E91}" srcId="{9C17BD6D-903D-446F-B2FB-327F98985D8B}" destId="{9EB3AFCA-2E26-48B7-92E9-1C3568C0733C}" srcOrd="2" destOrd="0" parTransId="{ADC651B0-F52A-40E0-A776-B8299C9D5F17}" sibTransId="{7B0AB8C4-FDB8-4AF8-9E6F-96B2D8DD5586}"/>
    <dgm:cxn modelId="{1D89D8AC-1B4C-4C4D-8EEB-E6226B8F3A94}" srcId="{9C17BD6D-903D-446F-B2FB-327F98985D8B}" destId="{B34F0837-0BB9-4496-92A2-3900DD7C466D}" srcOrd="0" destOrd="0" parTransId="{C1CBB664-6B54-4C57-A164-E29AC4EB26F0}" sibTransId="{533FDF09-39B7-4FA1-9F49-1CE8B53E7314}"/>
    <dgm:cxn modelId="{AA2B7BB1-104B-4E36-B2C4-EC2AEF4BCEF2}" type="presOf" srcId="{B34F0837-0BB9-4496-92A2-3900DD7C466D}" destId="{ABF15909-40D9-4307-8454-2E8AC5C39CB5}" srcOrd="0" destOrd="0" presId="urn:microsoft.com/office/officeart/2008/layout/LinedList"/>
    <dgm:cxn modelId="{46D9B5C5-20BA-4BB3-8BC7-D9A375B39A42}" type="presOf" srcId="{9EB3AFCA-2E26-48B7-92E9-1C3568C0733C}" destId="{E1F66741-B2EF-4110-95A0-7055FAC23F12}" srcOrd="0" destOrd="0" presId="urn:microsoft.com/office/officeart/2008/layout/LinedList"/>
    <dgm:cxn modelId="{11FA7EDB-3A72-41B0-94E4-D0923B069A7A}" type="presOf" srcId="{D92CE99B-A879-4FA4-B275-2E235FC76CF9}" destId="{735F4006-4C50-49D5-A24D-B234B564D751}" srcOrd="0" destOrd="0" presId="urn:microsoft.com/office/officeart/2008/layout/LinedList"/>
    <dgm:cxn modelId="{6CA20CE8-3EA5-4E96-B251-4BFF55DF0A6F}" type="presOf" srcId="{9BACE67C-B81C-47E2-AFCC-DE79FAF0C050}" destId="{0A1EA9EA-D20C-4116-BC14-F48FEC6E174C}" srcOrd="0" destOrd="0" presId="urn:microsoft.com/office/officeart/2008/layout/LinedList"/>
    <dgm:cxn modelId="{8080DCF2-5AF5-4ACB-A54E-516E74E23996}" srcId="{9C17BD6D-903D-446F-B2FB-327F98985D8B}" destId="{D92CE99B-A879-4FA4-B275-2E235FC76CF9}" srcOrd="1" destOrd="0" parTransId="{5B877BA4-127E-48E3-B8FC-CE2A1121F73F}" sibTransId="{62DD8B5F-8182-471D-A6D6-6D9743DEF80B}"/>
    <dgm:cxn modelId="{398C376B-7E0D-41C6-B931-4CCC1B117F1D}" type="presParOf" srcId="{4EE8B97C-553D-430B-AF61-69CD3847433B}" destId="{B5A3D5FD-C8B7-410C-AAFA-47C79389B435}" srcOrd="0" destOrd="0" presId="urn:microsoft.com/office/officeart/2008/layout/LinedList"/>
    <dgm:cxn modelId="{35D88FB5-3879-4991-B581-C8D84DA00CE7}" type="presParOf" srcId="{4EE8B97C-553D-430B-AF61-69CD3847433B}" destId="{9946D7C8-CE49-4D40-BA39-12708F933592}" srcOrd="1" destOrd="0" presId="urn:microsoft.com/office/officeart/2008/layout/LinedList"/>
    <dgm:cxn modelId="{7D53B517-B5F0-4EAC-89D7-D6BE5E0D3792}" type="presParOf" srcId="{9946D7C8-CE49-4D40-BA39-12708F933592}" destId="{ABF15909-40D9-4307-8454-2E8AC5C39CB5}" srcOrd="0" destOrd="0" presId="urn:microsoft.com/office/officeart/2008/layout/LinedList"/>
    <dgm:cxn modelId="{F60A3E0B-8D1D-4BC4-AADD-C629E05FE95A}" type="presParOf" srcId="{9946D7C8-CE49-4D40-BA39-12708F933592}" destId="{FCBE66E0-2517-4D26-926D-F54EC009F164}" srcOrd="1" destOrd="0" presId="urn:microsoft.com/office/officeart/2008/layout/LinedList"/>
    <dgm:cxn modelId="{7E1EC61D-E9C4-42AC-B19A-2FC98343A6EB}" type="presParOf" srcId="{4EE8B97C-553D-430B-AF61-69CD3847433B}" destId="{44F4E7CA-6445-45E5-AFAA-F49829E6CD12}" srcOrd="2" destOrd="0" presId="urn:microsoft.com/office/officeart/2008/layout/LinedList"/>
    <dgm:cxn modelId="{D8CEAA96-4D43-4C42-B72C-294A714BBD87}" type="presParOf" srcId="{4EE8B97C-553D-430B-AF61-69CD3847433B}" destId="{367A39AB-DDBB-4970-846E-98CB738F327A}" srcOrd="3" destOrd="0" presId="urn:microsoft.com/office/officeart/2008/layout/LinedList"/>
    <dgm:cxn modelId="{EB34D5D9-607C-4F55-B178-8D74D28F45F9}" type="presParOf" srcId="{367A39AB-DDBB-4970-846E-98CB738F327A}" destId="{735F4006-4C50-49D5-A24D-B234B564D751}" srcOrd="0" destOrd="0" presId="urn:microsoft.com/office/officeart/2008/layout/LinedList"/>
    <dgm:cxn modelId="{90A84463-79A8-48EE-9730-28589CC98BB8}" type="presParOf" srcId="{367A39AB-DDBB-4970-846E-98CB738F327A}" destId="{6F9CE33B-9DD3-448C-9735-2C57FB102921}" srcOrd="1" destOrd="0" presId="urn:microsoft.com/office/officeart/2008/layout/LinedList"/>
    <dgm:cxn modelId="{6EF937E2-D836-4553-A061-DFAF456DA5B6}" type="presParOf" srcId="{4EE8B97C-553D-430B-AF61-69CD3847433B}" destId="{2D7857D5-E685-4492-BA62-9945D251D832}" srcOrd="4" destOrd="0" presId="urn:microsoft.com/office/officeart/2008/layout/LinedList"/>
    <dgm:cxn modelId="{FA2D4149-F28C-4252-B79C-E425726716CE}" type="presParOf" srcId="{4EE8B97C-553D-430B-AF61-69CD3847433B}" destId="{466C689E-503D-48FF-8426-341E616FACAC}" srcOrd="5" destOrd="0" presId="urn:microsoft.com/office/officeart/2008/layout/LinedList"/>
    <dgm:cxn modelId="{3586EFD6-5303-438A-974D-C3BBF98410E8}" type="presParOf" srcId="{466C689E-503D-48FF-8426-341E616FACAC}" destId="{E1F66741-B2EF-4110-95A0-7055FAC23F12}" srcOrd="0" destOrd="0" presId="urn:microsoft.com/office/officeart/2008/layout/LinedList"/>
    <dgm:cxn modelId="{29BB1683-840B-4256-9F9F-080B5ECC8870}" type="presParOf" srcId="{466C689E-503D-48FF-8426-341E616FACAC}" destId="{65851D83-6802-49BC-9F9A-D6DA4FFCA884}" srcOrd="1" destOrd="0" presId="urn:microsoft.com/office/officeart/2008/layout/LinedList"/>
    <dgm:cxn modelId="{E1987B36-AB4C-476D-A8B8-267627A46B98}" type="presParOf" srcId="{4EE8B97C-553D-430B-AF61-69CD3847433B}" destId="{DFD19B62-AFBC-4738-A7A6-CAC60C6869D2}" srcOrd="6" destOrd="0" presId="urn:microsoft.com/office/officeart/2008/layout/LinedList"/>
    <dgm:cxn modelId="{912AAA54-A272-4AEC-9CAB-DD3BDF2A556A}" type="presParOf" srcId="{4EE8B97C-553D-430B-AF61-69CD3847433B}" destId="{4CED0CDF-C108-4FF5-9036-893A31221C4D}" srcOrd="7" destOrd="0" presId="urn:microsoft.com/office/officeart/2008/layout/LinedList"/>
    <dgm:cxn modelId="{6BB16BA7-76DC-48D6-AE25-0AF06FBC3EDA}" type="presParOf" srcId="{4CED0CDF-C108-4FF5-9036-893A31221C4D}" destId="{0A1EA9EA-D20C-4116-BC14-F48FEC6E174C}" srcOrd="0" destOrd="0" presId="urn:microsoft.com/office/officeart/2008/layout/LinedList"/>
    <dgm:cxn modelId="{66AB1C72-1098-4847-AD3D-2DE1A1BD9F96}" type="presParOf" srcId="{4CED0CDF-C108-4FF5-9036-893A31221C4D}" destId="{176109D2-3495-41FB-A443-E3ADA3CAD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29C38B-8120-4BBA-8769-0EDB789A7F3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6D9F6B4-3FB8-4F32-86A5-0CD0ABE3BFD5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Jiyoo Kim-Jung (Nova 42 High School)*</a:t>
          </a:r>
        </a:p>
      </dgm:t>
    </dgm:pt>
    <dgm:pt modelId="{8C276E49-6BD4-40EC-98E6-817082E764EE}" type="parTrans" cxnId="{ECE4F1D4-0BEC-4BC0-BD40-9D296B4C4ED3}">
      <dgm:prSet/>
      <dgm:spPr/>
      <dgm:t>
        <a:bodyPr/>
        <a:lstStyle/>
        <a:p>
          <a:endParaRPr lang="en-US"/>
        </a:p>
      </dgm:t>
    </dgm:pt>
    <dgm:pt modelId="{2CB50339-7A09-4043-8C5B-D8FCE449C0FF}" type="sibTrans" cxnId="{ECE4F1D4-0BEC-4BC0-BD40-9D296B4C4ED3}">
      <dgm:prSet/>
      <dgm:spPr/>
      <dgm:t>
        <a:bodyPr/>
        <a:lstStyle/>
        <a:p>
          <a:endParaRPr lang="en-US"/>
        </a:p>
      </dgm:t>
    </dgm:pt>
    <dgm:pt modelId="{DF43FF6A-374E-4765-8271-3F6F8854D0E1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Helen Fang (QD Learning Academy)</a:t>
          </a:r>
        </a:p>
      </dgm:t>
    </dgm:pt>
    <dgm:pt modelId="{F411F7A6-AB55-4245-A7F3-27B7977A4731}" type="parTrans" cxnId="{7D907E49-C255-4810-860A-EE83487AADD2}">
      <dgm:prSet/>
      <dgm:spPr/>
      <dgm:t>
        <a:bodyPr/>
        <a:lstStyle/>
        <a:p>
          <a:endParaRPr lang="en-US"/>
        </a:p>
      </dgm:t>
    </dgm:pt>
    <dgm:pt modelId="{6B827718-5AC3-484A-9AB4-A922ABFF5DB2}" type="sibTrans" cxnId="{7D907E49-C255-4810-860A-EE83487AADD2}">
      <dgm:prSet/>
      <dgm:spPr/>
      <dgm:t>
        <a:bodyPr/>
        <a:lstStyle/>
        <a:p>
          <a:endParaRPr lang="en-US"/>
        </a:p>
      </dgm:t>
    </dgm:pt>
    <dgm:pt modelId="{94785B58-C97F-4D4A-954A-6448E967CDD7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Ariana Karapetyan (Nova High School)</a:t>
          </a:r>
        </a:p>
      </dgm:t>
    </dgm:pt>
    <dgm:pt modelId="{F99605E6-255A-4AAC-9449-2BFEDA484BA3}" type="parTrans" cxnId="{CCAF6C95-943B-48CE-B920-48B01E7CC423}">
      <dgm:prSet/>
      <dgm:spPr/>
      <dgm:t>
        <a:bodyPr/>
        <a:lstStyle/>
        <a:p>
          <a:endParaRPr lang="en-US"/>
        </a:p>
      </dgm:t>
    </dgm:pt>
    <dgm:pt modelId="{6A50396A-7B7D-47B6-85A5-D2AB7BCA1128}" type="sibTrans" cxnId="{CCAF6C95-943B-48CE-B920-48B01E7CC423}">
      <dgm:prSet/>
      <dgm:spPr/>
      <dgm:t>
        <a:bodyPr/>
        <a:lstStyle/>
        <a:p>
          <a:endParaRPr lang="en-US"/>
        </a:p>
      </dgm:t>
    </dgm:pt>
    <dgm:pt modelId="{5357F2D9-8D73-4206-B7C4-1EA1A14FBBEB}">
      <dgm:prSet/>
      <dgm:spPr/>
      <dgm:t>
        <a:bodyPr/>
        <a:lstStyle/>
        <a:p>
          <a:r>
            <a:rPr lang="en-US"/>
            <a:t>Student(s) with the asterisk obtains the NIETOC Bid</a:t>
          </a:r>
        </a:p>
      </dgm:t>
    </dgm:pt>
    <dgm:pt modelId="{0D34E8B4-8CB2-4005-9F10-1AC86611D25E}" type="parTrans" cxnId="{6617E0E5-2200-41C0-9AF2-070A74E1D57D}">
      <dgm:prSet/>
      <dgm:spPr/>
      <dgm:t>
        <a:bodyPr/>
        <a:lstStyle/>
        <a:p>
          <a:endParaRPr lang="en-US"/>
        </a:p>
      </dgm:t>
    </dgm:pt>
    <dgm:pt modelId="{BD759F1B-FAE9-4130-BAB8-AEACE72AED95}" type="sibTrans" cxnId="{6617E0E5-2200-41C0-9AF2-070A74E1D57D}">
      <dgm:prSet/>
      <dgm:spPr/>
      <dgm:t>
        <a:bodyPr/>
        <a:lstStyle/>
        <a:p>
          <a:endParaRPr lang="en-US"/>
        </a:p>
      </dgm:t>
    </dgm:pt>
    <dgm:pt modelId="{0AC4BF08-7029-4D15-933B-C6416D4E5269}" type="pres">
      <dgm:prSet presAssocID="{C129C38B-8120-4BBA-8769-0EDB789A7F3A}" presName="vert0" presStyleCnt="0">
        <dgm:presLayoutVars>
          <dgm:dir/>
          <dgm:animOne val="branch"/>
          <dgm:animLvl val="lvl"/>
        </dgm:presLayoutVars>
      </dgm:prSet>
      <dgm:spPr/>
    </dgm:pt>
    <dgm:pt modelId="{7253B84A-1A3D-487B-A4B7-29EE2520D98C}" type="pres">
      <dgm:prSet presAssocID="{A6D9F6B4-3FB8-4F32-86A5-0CD0ABE3BFD5}" presName="thickLine" presStyleLbl="alignNode1" presStyleIdx="0" presStyleCnt="4"/>
      <dgm:spPr/>
    </dgm:pt>
    <dgm:pt modelId="{C684B683-652D-4A34-92A6-14A3038486FF}" type="pres">
      <dgm:prSet presAssocID="{A6D9F6B4-3FB8-4F32-86A5-0CD0ABE3BFD5}" presName="horz1" presStyleCnt="0"/>
      <dgm:spPr/>
    </dgm:pt>
    <dgm:pt modelId="{66FB46F3-3549-4CCE-B3E0-9CD6E9666E34}" type="pres">
      <dgm:prSet presAssocID="{A6D9F6B4-3FB8-4F32-86A5-0CD0ABE3BFD5}" presName="tx1" presStyleLbl="revTx" presStyleIdx="0" presStyleCnt="4"/>
      <dgm:spPr/>
    </dgm:pt>
    <dgm:pt modelId="{F6E4BC97-FB93-4659-9C16-FD52AE19E061}" type="pres">
      <dgm:prSet presAssocID="{A6D9F6B4-3FB8-4F32-86A5-0CD0ABE3BFD5}" presName="vert1" presStyleCnt="0"/>
      <dgm:spPr/>
    </dgm:pt>
    <dgm:pt modelId="{E1241456-A4C3-4D32-8755-D4A6050245FC}" type="pres">
      <dgm:prSet presAssocID="{DF43FF6A-374E-4765-8271-3F6F8854D0E1}" presName="thickLine" presStyleLbl="alignNode1" presStyleIdx="1" presStyleCnt="4"/>
      <dgm:spPr/>
    </dgm:pt>
    <dgm:pt modelId="{E47E9433-51F5-4195-931C-971113D14CD8}" type="pres">
      <dgm:prSet presAssocID="{DF43FF6A-374E-4765-8271-3F6F8854D0E1}" presName="horz1" presStyleCnt="0"/>
      <dgm:spPr/>
    </dgm:pt>
    <dgm:pt modelId="{D96D9279-CB93-441A-9704-63151E6530CE}" type="pres">
      <dgm:prSet presAssocID="{DF43FF6A-374E-4765-8271-3F6F8854D0E1}" presName="tx1" presStyleLbl="revTx" presStyleIdx="1" presStyleCnt="4"/>
      <dgm:spPr/>
    </dgm:pt>
    <dgm:pt modelId="{0BFF05A1-1FEA-4847-B24D-EE7D9BBCEBA5}" type="pres">
      <dgm:prSet presAssocID="{DF43FF6A-374E-4765-8271-3F6F8854D0E1}" presName="vert1" presStyleCnt="0"/>
      <dgm:spPr/>
    </dgm:pt>
    <dgm:pt modelId="{10492DEF-D140-4222-A1FD-7D07DF779369}" type="pres">
      <dgm:prSet presAssocID="{94785B58-C97F-4D4A-954A-6448E967CDD7}" presName="thickLine" presStyleLbl="alignNode1" presStyleIdx="2" presStyleCnt="4"/>
      <dgm:spPr/>
    </dgm:pt>
    <dgm:pt modelId="{DB97A45E-8034-4C73-857F-B00D74CCB395}" type="pres">
      <dgm:prSet presAssocID="{94785B58-C97F-4D4A-954A-6448E967CDD7}" presName="horz1" presStyleCnt="0"/>
      <dgm:spPr/>
    </dgm:pt>
    <dgm:pt modelId="{DB41080B-3DE6-4CDF-90D2-E451DC810A60}" type="pres">
      <dgm:prSet presAssocID="{94785B58-C97F-4D4A-954A-6448E967CDD7}" presName="tx1" presStyleLbl="revTx" presStyleIdx="2" presStyleCnt="4"/>
      <dgm:spPr/>
    </dgm:pt>
    <dgm:pt modelId="{83E0F4C1-EF09-48FF-A9B6-A2CC60DF32DD}" type="pres">
      <dgm:prSet presAssocID="{94785B58-C97F-4D4A-954A-6448E967CDD7}" presName="vert1" presStyleCnt="0"/>
      <dgm:spPr/>
    </dgm:pt>
    <dgm:pt modelId="{24A7D205-F397-4955-B6F0-05C29BCB3EF8}" type="pres">
      <dgm:prSet presAssocID="{5357F2D9-8D73-4206-B7C4-1EA1A14FBBEB}" presName="thickLine" presStyleLbl="alignNode1" presStyleIdx="3" presStyleCnt="4"/>
      <dgm:spPr/>
    </dgm:pt>
    <dgm:pt modelId="{1BB8AEA5-07A3-45C8-812B-067D010A3E04}" type="pres">
      <dgm:prSet presAssocID="{5357F2D9-8D73-4206-B7C4-1EA1A14FBBEB}" presName="horz1" presStyleCnt="0"/>
      <dgm:spPr/>
    </dgm:pt>
    <dgm:pt modelId="{261D5460-D02F-4FF4-93A6-535C1202B2D8}" type="pres">
      <dgm:prSet presAssocID="{5357F2D9-8D73-4206-B7C4-1EA1A14FBBEB}" presName="tx1" presStyleLbl="revTx" presStyleIdx="3" presStyleCnt="4"/>
      <dgm:spPr/>
    </dgm:pt>
    <dgm:pt modelId="{8F672066-A2D1-4342-9CB9-50D4CE982020}" type="pres">
      <dgm:prSet presAssocID="{5357F2D9-8D73-4206-B7C4-1EA1A14FBBEB}" presName="vert1" presStyleCnt="0"/>
      <dgm:spPr/>
    </dgm:pt>
  </dgm:ptLst>
  <dgm:cxnLst>
    <dgm:cxn modelId="{2AF12D5B-0796-4E67-9CE2-1B1D1A2002E2}" type="presOf" srcId="{A6D9F6B4-3FB8-4F32-86A5-0CD0ABE3BFD5}" destId="{66FB46F3-3549-4CCE-B3E0-9CD6E9666E34}" srcOrd="0" destOrd="0" presId="urn:microsoft.com/office/officeart/2008/layout/LinedList"/>
    <dgm:cxn modelId="{7D907E49-C255-4810-860A-EE83487AADD2}" srcId="{C129C38B-8120-4BBA-8769-0EDB789A7F3A}" destId="{DF43FF6A-374E-4765-8271-3F6F8854D0E1}" srcOrd="1" destOrd="0" parTransId="{F411F7A6-AB55-4245-A7F3-27B7977A4731}" sibTransId="{6B827718-5AC3-484A-9AB4-A922ABFF5DB2}"/>
    <dgm:cxn modelId="{C400C24C-CD79-422D-A91D-5856E105B5CB}" type="presOf" srcId="{5357F2D9-8D73-4206-B7C4-1EA1A14FBBEB}" destId="{261D5460-D02F-4FF4-93A6-535C1202B2D8}" srcOrd="0" destOrd="0" presId="urn:microsoft.com/office/officeart/2008/layout/LinedList"/>
    <dgm:cxn modelId="{72D73B70-4AD8-4412-8D76-DE4D9423F488}" type="presOf" srcId="{94785B58-C97F-4D4A-954A-6448E967CDD7}" destId="{DB41080B-3DE6-4CDF-90D2-E451DC810A60}" srcOrd="0" destOrd="0" presId="urn:microsoft.com/office/officeart/2008/layout/LinedList"/>
    <dgm:cxn modelId="{E197BF70-FC8B-4344-9182-4423C3538C4C}" type="presOf" srcId="{C129C38B-8120-4BBA-8769-0EDB789A7F3A}" destId="{0AC4BF08-7029-4D15-933B-C6416D4E5269}" srcOrd="0" destOrd="0" presId="urn:microsoft.com/office/officeart/2008/layout/LinedList"/>
    <dgm:cxn modelId="{CCAF6C95-943B-48CE-B920-48B01E7CC423}" srcId="{C129C38B-8120-4BBA-8769-0EDB789A7F3A}" destId="{94785B58-C97F-4D4A-954A-6448E967CDD7}" srcOrd="2" destOrd="0" parTransId="{F99605E6-255A-4AAC-9449-2BFEDA484BA3}" sibTransId="{6A50396A-7B7D-47B6-85A5-D2AB7BCA1128}"/>
    <dgm:cxn modelId="{AE3CD5A3-1C66-43A8-B39A-5E2A2BA22B95}" type="presOf" srcId="{DF43FF6A-374E-4765-8271-3F6F8854D0E1}" destId="{D96D9279-CB93-441A-9704-63151E6530CE}" srcOrd="0" destOrd="0" presId="urn:microsoft.com/office/officeart/2008/layout/LinedList"/>
    <dgm:cxn modelId="{ECE4F1D4-0BEC-4BC0-BD40-9D296B4C4ED3}" srcId="{C129C38B-8120-4BBA-8769-0EDB789A7F3A}" destId="{A6D9F6B4-3FB8-4F32-86A5-0CD0ABE3BFD5}" srcOrd="0" destOrd="0" parTransId="{8C276E49-6BD4-40EC-98E6-817082E764EE}" sibTransId="{2CB50339-7A09-4043-8C5B-D8FCE449C0FF}"/>
    <dgm:cxn modelId="{6617E0E5-2200-41C0-9AF2-070A74E1D57D}" srcId="{C129C38B-8120-4BBA-8769-0EDB789A7F3A}" destId="{5357F2D9-8D73-4206-B7C4-1EA1A14FBBEB}" srcOrd="3" destOrd="0" parTransId="{0D34E8B4-8CB2-4005-9F10-1AC86611D25E}" sibTransId="{BD759F1B-FAE9-4130-BAB8-AEACE72AED95}"/>
    <dgm:cxn modelId="{C4A6E59E-91D5-4A47-8481-4940C3CF8041}" type="presParOf" srcId="{0AC4BF08-7029-4D15-933B-C6416D4E5269}" destId="{7253B84A-1A3D-487B-A4B7-29EE2520D98C}" srcOrd="0" destOrd="0" presId="urn:microsoft.com/office/officeart/2008/layout/LinedList"/>
    <dgm:cxn modelId="{40E4FBA8-F78A-4EF0-9743-A8F2D7100FF4}" type="presParOf" srcId="{0AC4BF08-7029-4D15-933B-C6416D4E5269}" destId="{C684B683-652D-4A34-92A6-14A3038486FF}" srcOrd="1" destOrd="0" presId="urn:microsoft.com/office/officeart/2008/layout/LinedList"/>
    <dgm:cxn modelId="{23D375E7-CAC8-4A47-B879-D57EEB36A464}" type="presParOf" srcId="{C684B683-652D-4A34-92A6-14A3038486FF}" destId="{66FB46F3-3549-4CCE-B3E0-9CD6E9666E34}" srcOrd="0" destOrd="0" presId="urn:microsoft.com/office/officeart/2008/layout/LinedList"/>
    <dgm:cxn modelId="{90B64967-F7D4-48A7-BC53-7FAE6A44746E}" type="presParOf" srcId="{C684B683-652D-4A34-92A6-14A3038486FF}" destId="{F6E4BC97-FB93-4659-9C16-FD52AE19E061}" srcOrd="1" destOrd="0" presId="urn:microsoft.com/office/officeart/2008/layout/LinedList"/>
    <dgm:cxn modelId="{5D8B8042-ACDF-4923-9394-A5FDEF6A27A3}" type="presParOf" srcId="{0AC4BF08-7029-4D15-933B-C6416D4E5269}" destId="{E1241456-A4C3-4D32-8755-D4A6050245FC}" srcOrd="2" destOrd="0" presId="urn:microsoft.com/office/officeart/2008/layout/LinedList"/>
    <dgm:cxn modelId="{46F20D2D-2877-4AE8-A42A-43B843DE421B}" type="presParOf" srcId="{0AC4BF08-7029-4D15-933B-C6416D4E5269}" destId="{E47E9433-51F5-4195-931C-971113D14CD8}" srcOrd="3" destOrd="0" presId="urn:microsoft.com/office/officeart/2008/layout/LinedList"/>
    <dgm:cxn modelId="{98DB97A4-8338-44AA-B65D-684E5DF6257C}" type="presParOf" srcId="{E47E9433-51F5-4195-931C-971113D14CD8}" destId="{D96D9279-CB93-441A-9704-63151E6530CE}" srcOrd="0" destOrd="0" presId="urn:microsoft.com/office/officeart/2008/layout/LinedList"/>
    <dgm:cxn modelId="{88FA397E-69CE-4DCB-B502-BAE3F250B01E}" type="presParOf" srcId="{E47E9433-51F5-4195-931C-971113D14CD8}" destId="{0BFF05A1-1FEA-4847-B24D-EE7D9BBCEBA5}" srcOrd="1" destOrd="0" presId="urn:microsoft.com/office/officeart/2008/layout/LinedList"/>
    <dgm:cxn modelId="{8C298967-A5B7-45D9-9D39-2D4562F08FB3}" type="presParOf" srcId="{0AC4BF08-7029-4D15-933B-C6416D4E5269}" destId="{10492DEF-D140-4222-A1FD-7D07DF779369}" srcOrd="4" destOrd="0" presId="urn:microsoft.com/office/officeart/2008/layout/LinedList"/>
    <dgm:cxn modelId="{F90490A1-25C2-4D1B-81A1-3BB4F1D3462B}" type="presParOf" srcId="{0AC4BF08-7029-4D15-933B-C6416D4E5269}" destId="{DB97A45E-8034-4C73-857F-B00D74CCB395}" srcOrd="5" destOrd="0" presId="urn:microsoft.com/office/officeart/2008/layout/LinedList"/>
    <dgm:cxn modelId="{A339478B-6C83-48B3-9F90-EE41FE0D42E2}" type="presParOf" srcId="{DB97A45E-8034-4C73-857F-B00D74CCB395}" destId="{DB41080B-3DE6-4CDF-90D2-E451DC810A60}" srcOrd="0" destOrd="0" presId="urn:microsoft.com/office/officeart/2008/layout/LinedList"/>
    <dgm:cxn modelId="{977A35F4-31E4-4825-8D53-9B088FB8A340}" type="presParOf" srcId="{DB97A45E-8034-4C73-857F-B00D74CCB395}" destId="{83E0F4C1-EF09-48FF-A9B6-A2CC60DF32DD}" srcOrd="1" destOrd="0" presId="urn:microsoft.com/office/officeart/2008/layout/LinedList"/>
    <dgm:cxn modelId="{129FDDE1-1D25-4090-B19E-1F94D34071B9}" type="presParOf" srcId="{0AC4BF08-7029-4D15-933B-C6416D4E5269}" destId="{24A7D205-F397-4955-B6F0-05C29BCB3EF8}" srcOrd="6" destOrd="0" presId="urn:microsoft.com/office/officeart/2008/layout/LinedList"/>
    <dgm:cxn modelId="{CEAA4FDF-4A8B-41E2-866A-A3B034E5CF7A}" type="presParOf" srcId="{0AC4BF08-7029-4D15-933B-C6416D4E5269}" destId="{1BB8AEA5-07A3-45C8-812B-067D010A3E04}" srcOrd="7" destOrd="0" presId="urn:microsoft.com/office/officeart/2008/layout/LinedList"/>
    <dgm:cxn modelId="{BFF913C2-0653-40B0-A0DD-EC9B0E2DFA63}" type="presParOf" srcId="{1BB8AEA5-07A3-45C8-812B-067D010A3E04}" destId="{261D5460-D02F-4FF4-93A6-535C1202B2D8}" srcOrd="0" destOrd="0" presId="urn:microsoft.com/office/officeart/2008/layout/LinedList"/>
    <dgm:cxn modelId="{94A3E105-FFB5-4BD9-876D-8120346C4915}" type="presParOf" srcId="{1BB8AEA5-07A3-45C8-812B-067D010A3E04}" destId="{8F672066-A2D1-4342-9CB9-50D4CE9820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F27C0F-4219-4613-BE0E-8E72FAD4F53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C146204-4BFB-42AA-B4C3-81F470F2AA8F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Katelin Larson (Harrisburg High School)*</a:t>
          </a:r>
        </a:p>
      </dgm:t>
    </dgm:pt>
    <dgm:pt modelId="{F7AAC6E9-12E6-4B58-827C-F2B1B700F106}" type="parTrans" cxnId="{0F9051B3-1158-4303-BE10-DB4637B97A3B}">
      <dgm:prSet/>
      <dgm:spPr/>
      <dgm:t>
        <a:bodyPr/>
        <a:lstStyle/>
        <a:p>
          <a:endParaRPr lang="en-US"/>
        </a:p>
      </dgm:t>
    </dgm:pt>
    <dgm:pt modelId="{0F5DA6BD-047F-489C-92C6-EA2F63704D4E}" type="sibTrans" cxnId="{0F9051B3-1158-4303-BE10-DB4637B97A3B}">
      <dgm:prSet/>
      <dgm:spPr/>
      <dgm:t>
        <a:bodyPr/>
        <a:lstStyle/>
        <a:p>
          <a:endParaRPr lang="en-US"/>
        </a:p>
      </dgm:t>
    </dgm:pt>
    <dgm:pt modelId="{4DC75199-4AC6-4ED8-B83D-05389AB0AC0B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Ami Chen (Nova 42 Academy)</a:t>
          </a:r>
        </a:p>
      </dgm:t>
    </dgm:pt>
    <dgm:pt modelId="{61CBE7CB-9713-4C5A-A43D-1215EBC6E36C}" type="parTrans" cxnId="{973B61E7-045F-4887-A352-F9D25EBE1222}">
      <dgm:prSet/>
      <dgm:spPr/>
      <dgm:t>
        <a:bodyPr/>
        <a:lstStyle/>
        <a:p>
          <a:endParaRPr lang="en-US"/>
        </a:p>
      </dgm:t>
    </dgm:pt>
    <dgm:pt modelId="{CFC1BC3A-BA08-4BCB-B742-C999AE1AA983}" type="sibTrans" cxnId="{973B61E7-045F-4887-A352-F9D25EBE1222}">
      <dgm:prSet/>
      <dgm:spPr/>
      <dgm:t>
        <a:bodyPr/>
        <a:lstStyle/>
        <a:p>
          <a:endParaRPr lang="en-US"/>
        </a:p>
      </dgm:t>
    </dgm:pt>
    <dgm:pt modelId="{907CF8DD-2FB7-43E2-AE3A-34C7F258C510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Alisa Chang (QD Learning)</a:t>
          </a:r>
        </a:p>
      </dgm:t>
    </dgm:pt>
    <dgm:pt modelId="{46D5A3B1-563E-48A4-8CA9-2D8F61138AE9}" type="parTrans" cxnId="{7BE1F362-3344-4A54-92D6-1BA47481480E}">
      <dgm:prSet/>
      <dgm:spPr/>
      <dgm:t>
        <a:bodyPr/>
        <a:lstStyle/>
        <a:p>
          <a:endParaRPr lang="en-US"/>
        </a:p>
      </dgm:t>
    </dgm:pt>
    <dgm:pt modelId="{C427AA83-88A6-4A73-A8C3-F09154414501}" type="sibTrans" cxnId="{7BE1F362-3344-4A54-92D6-1BA47481480E}">
      <dgm:prSet/>
      <dgm:spPr/>
      <dgm:t>
        <a:bodyPr/>
        <a:lstStyle/>
        <a:p>
          <a:endParaRPr lang="en-US"/>
        </a:p>
      </dgm:t>
    </dgm:pt>
    <dgm:pt modelId="{881B816A-E3FA-4040-9116-771BEF40266C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Charvi Saxena (Quarry Lane)</a:t>
          </a:r>
        </a:p>
      </dgm:t>
    </dgm:pt>
    <dgm:pt modelId="{8DE7B03D-D3DC-4B40-9B7E-AEAF9E5EB171}" type="parTrans" cxnId="{25A86395-4C3A-4C4A-9138-6C76300D3B79}">
      <dgm:prSet/>
      <dgm:spPr/>
      <dgm:t>
        <a:bodyPr/>
        <a:lstStyle/>
        <a:p>
          <a:endParaRPr lang="en-US"/>
        </a:p>
      </dgm:t>
    </dgm:pt>
    <dgm:pt modelId="{7ACEB324-FD08-40A7-8E52-7536410EB136}" type="sibTrans" cxnId="{25A86395-4C3A-4C4A-9138-6C76300D3B79}">
      <dgm:prSet/>
      <dgm:spPr/>
      <dgm:t>
        <a:bodyPr/>
        <a:lstStyle/>
        <a:p>
          <a:endParaRPr lang="en-US"/>
        </a:p>
      </dgm:t>
    </dgm:pt>
    <dgm:pt modelId="{07650C56-D9BD-4F45-9731-EFD332912DCA}">
      <dgm:prSet/>
      <dgm:spPr/>
      <dgm:t>
        <a:bodyPr/>
        <a:lstStyle/>
        <a:p>
          <a:r>
            <a:rPr lang="en-US"/>
            <a:t>Student(s) with the asterisk obtains the NIETOC Bid</a:t>
          </a:r>
        </a:p>
      </dgm:t>
    </dgm:pt>
    <dgm:pt modelId="{8C560CE7-B846-4972-A6A3-81CB63D9214C}" type="parTrans" cxnId="{4C4FF6A8-9470-40D7-BB12-9647E250818A}">
      <dgm:prSet/>
      <dgm:spPr/>
      <dgm:t>
        <a:bodyPr/>
        <a:lstStyle/>
        <a:p>
          <a:endParaRPr lang="en-US"/>
        </a:p>
      </dgm:t>
    </dgm:pt>
    <dgm:pt modelId="{53934732-557A-402F-9931-9FFD798C7CA3}" type="sibTrans" cxnId="{4C4FF6A8-9470-40D7-BB12-9647E250818A}">
      <dgm:prSet/>
      <dgm:spPr/>
      <dgm:t>
        <a:bodyPr/>
        <a:lstStyle/>
        <a:p>
          <a:endParaRPr lang="en-US"/>
        </a:p>
      </dgm:t>
    </dgm:pt>
    <dgm:pt modelId="{F2B95925-B39D-4E53-8C5E-0518B059FBE8}" type="pres">
      <dgm:prSet presAssocID="{58F27C0F-4219-4613-BE0E-8E72FAD4F535}" presName="vert0" presStyleCnt="0">
        <dgm:presLayoutVars>
          <dgm:dir/>
          <dgm:animOne val="branch"/>
          <dgm:animLvl val="lvl"/>
        </dgm:presLayoutVars>
      </dgm:prSet>
      <dgm:spPr/>
    </dgm:pt>
    <dgm:pt modelId="{CC1620C3-6485-427B-816A-14A6E457FBB2}" type="pres">
      <dgm:prSet presAssocID="{CC146204-4BFB-42AA-B4C3-81F470F2AA8F}" presName="thickLine" presStyleLbl="alignNode1" presStyleIdx="0" presStyleCnt="5"/>
      <dgm:spPr/>
    </dgm:pt>
    <dgm:pt modelId="{276524EC-2AC4-475F-BFD7-A7753EA4853E}" type="pres">
      <dgm:prSet presAssocID="{CC146204-4BFB-42AA-B4C3-81F470F2AA8F}" presName="horz1" presStyleCnt="0"/>
      <dgm:spPr/>
    </dgm:pt>
    <dgm:pt modelId="{4C41231F-3978-4597-A173-29F3031AB2AA}" type="pres">
      <dgm:prSet presAssocID="{CC146204-4BFB-42AA-B4C3-81F470F2AA8F}" presName="tx1" presStyleLbl="revTx" presStyleIdx="0" presStyleCnt="5"/>
      <dgm:spPr/>
    </dgm:pt>
    <dgm:pt modelId="{400B77AC-F8D3-48D8-99F0-72F2EFF374F3}" type="pres">
      <dgm:prSet presAssocID="{CC146204-4BFB-42AA-B4C3-81F470F2AA8F}" presName="vert1" presStyleCnt="0"/>
      <dgm:spPr/>
    </dgm:pt>
    <dgm:pt modelId="{1F76CFD8-8EC9-4166-8FD1-0B2719FAB1BA}" type="pres">
      <dgm:prSet presAssocID="{4DC75199-4AC6-4ED8-B83D-05389AB0AC0B}" presName="thickLine" presStyleLbl="alignNode1" presStyleIdx="1" presStyleCnt="5"/>
      <dgm:spPr/>
    </dgm:pt>
    <dgm:pt modelId="{045EE749-B568-4BAD-972C-8A4D495DC713}" type="pres">
      <dgm:prSet presAssocID="{4DC75199-4AC6-4ED8-B83D-05389AB0AC0B}" presName="horz1" presStyleCnt="0"/>
      <dgm:spPr/>
    </dgm:pt>
    <dgm:pt modelId="{75E54592-770C-4242-91D2-CF99FED1AB0F}" type="pres">
      <dgm:prSet presAssocID="{4DC75199-4AC6-4ED8-B83D-05389AB0AC0B}" presName="tx1" presStyleLbl="revTx" presStyleIdx="1" presStyleCnt="5"/>
      <dgm:spPr/>
    </dgm:pt>
    <dgm:pt modelId="{4B3D48F1-79E4-4A75-A750-6EBEADDF3409}" type="pres">
      <dgm:prSet presAssocID="{4DC75199-4AC6-4ED8-B83D-05389AB0AC0B}" presName="vert1" presStyleCnt="0"/>
      <dgm:spPr/>
    </dgm:pt>
    <dgm:pt modelId="{EA81ACC3-EFB4-4E2F-820D-67382ACBDD54}" type="pres">
      <dgm:prSet presAssocID="{907CF8DD-2FB7-43E2-AE3A-34C7F258C510}" presName="thickLine" presStyleLbl="alignNode1" presStyleIdx="2" presStyleCnt="5"/>
      <dgm:spPr/>
    </dgm:pt>
    <dgm:pt modelId="{D65D76B0-9897-4A91-8EE8-E15BD2B86150}" type="pres">
      <dgm:prSet presAssocID="{907CF8DD-2FB7-43E2-AE3A-34C7F258C510}" presName="horz1" presStyleCnt="0"/>
      <dgm:spPr/>
    </dgm:pt>
    <dgm:pt modelId="{B56D90E7-DAAF-4A57-A70E-1072F61E7592}" type="pres">
      <dgm:prSet presAssocID="{907CF8DD-2FB7-43E2-AE3A-34C7F258C510}" presName="tx1" presStyleLbl="revTx" presStyleIdx="2" presStyleCnt="5"/>
      <dgm:spPr/>
    </dgm:pt>
    <dgm:pt modelId="{0634928E-93E8-4BAF-8F64-4D5E13EBA7E4}" type="pres">
      <dgm:prSet presAssocID="{907CF8DD-2FB7-43E2-AE3A-34C7F258C510}" presName="vert1" presStyleCnt="0"/>
      <dgm:spPr/>
    </dgm:pt>
    <dgm:pt modelId="{E48E2576-6FF8-4E54-97BC-F6D6D5905E3C}" type="pres">
      <dgm:prSet presAssocID="{881B816A-E3FA-4040-9116-771BEF40266C}" presName="thickLine" presStyleLbl="alignNode1" presStyleIdx="3" presStyleCnt="5"/>
      <dgm:spPr/>
    </dgm:pt>
    <dgm:pt modelId="{23C515A0-5131-4148-B614-DCA724F9D475}" type="pres">
      <dgm:prSet presAssocID="{881B816A-E3FA-4040-9116-771BEF40266C}" presName="horz1" presStyleCnt="0"/>
      <dgm:spPr/>
    </dgm:pt>
    <dgm:pt modelId="{B34C1F11-F411-4280-ACE2-026D50DF42D6}" type="pres">
      <dgm:prSet presAssocID="{881B816A-E3FA-4040-9116-771BEF40266C}" presName="tx1" presStyleLbl="revTx" presStyleIdx="3" presStyleCnt="5"/>
      <dgm:spPr/>
    </dgm:pt>
    <dgm:pt modelId="{4E278445-A6EB-445B-BAE8-ED2B02D03F2B}" type="pres">
      <dgm:prSet presAssocID="{881B816A-E3FA-4040-9116-771BEF40266C}" presName="vert1" presStyleCnt="0"/>
      <dgm:spPr/>
    </dgm:pt>
    <dgm:pt modelId="{840D53ED-9F5D-49C1-9F65-4B4F68AC0526}" type="pres">
      <dgm:prSet presAssocID="{07650C56-D9BD-4F45-9731-EFD332912DCA}" presName="thickLine" presStyleLbl="alignNode1" presStyleIdx="4" presStyleCnt="5"/>
      <dgm:spPr/>
    </dgm:pt>
    <dgm:pt modelId="{B2DABC7E-D2FB-400B-BB23-453F227BBB78}" type="pres">
      <dgm:prSet presAssocID="{07650C56-D9BD-4F45-9731-EFD332912DCA}" presName="horz1" presStyleCnt="0"/>
      <dgm:spPr/>
    </dgm:pt>
    <dgm:pt modelId="{636B346C-54AF-4DF2-AA80-EBADDF9DA3D5}" type="pres">
      <dgm:prSet presAssocID="{07650C56-D9BD-4F45-9731-EFD332912DCA}" presName="tx1" presStyleLbl="revTx" presStyleIdx="4" presStyleCnt="5"/>
      <dgm:spPr/>
    </dgm:pt>
    <dgm:pt modelId="{F001D18C-5E68-4F48-A876-C3A7E807AAC3}" type="pres">
      <dgm:prSet presAssocID="{07650C56-D9BD-4F45-9731-EFD332912DCA}" presName="vert1" presStyleCnt="0"/>
      <dgm:spPr/>
    </dgm:pt>
  </dgm:ptLst>
  <dgm:cxnLst>
    <dgm:cxn modelId="{21103225-2123-46F1-BD5D-2808824E0CEB}" type="presOf" srcId="{881B816A-E3FA-4040-9116-771BEF40266C}" destId="{B34C1F11-F411-4280-ACE2-026D50DF42D6}" srcOrd="0" destOrd="0" presId="urn:microsoft.com/office/officeart/2008/layout/LinedList"/>
    <dgm:cxn modelId="{7BE1F362-3344-4A54-92D6-1BA47481480E}" srcId="{58F27C0F-4219-4613-BE0E-8E72FAD4F535}" destId="{907CF8DD-2FB7-43E2-AE3A-34C7F258C510}" srcOrd="2" destOrd="0" parTransId="{46D5A3B1-563E-48A4-8CA9-2D8F61138AE9}" sibTransId="{C427AA83-88A6-4A73-A8C3-F09154414501}"/>
    <dgm:cxn modelId="{EADA2563-D6B3-4550-942A-0D3B841ACF1C}" type="presOf" srcId="{07650C56-D9BD-4F45-9731-EFD332912DCA}" destId="{636B346C-54AF-4DF2-AA80-EBADDF9DA3D5}" srcOrd="0" destOrd="0" presId="urn:microsoft.com/office/officeart/2008/layout/LinedList"/>
    <dgm:cxn modelId="{10BE6E6B-E18E-4542-AECB-3A428562B084}" type="presOf" srcId="{58F27C0F-4219-4613-BE0E-8E72FAD4F535}" destId="{F2B95925-B39D-4E53-8C5E-0518B059FBE8}" srcOrd="0" destOrd="0" presId="urn:microsoft.com/office/officeart/2008/layout/LinedList"/>
    <dgm:cxn modelId="{E9D4CA73-F38A-4E0C-A1DA-6FED3CDC956D}" type="presOf" srcId="{907CF8DD-2FB7-43E2-AE3A-34C7F258C510}" destId="{B56D90E7-DAAF-4A57-A70E-1072F61E7592}" srcOrd="0" destOrd="0" presId="urn:microsoft.com/office/officeart/2008/layout/LinedList"/>
    <dgm:cxn modelId="{908CF578-D61D-409C-902D-77FF28DFAD01}" type="presOf" srcId="{CC146204-4BFB-42AA-B4C3-81F470F2AA8F}" destId="{4C41231F-3978-4597-A173-29F3031AB2AA}" srcOrd="0" destOrd="0" presId="urn:microsoft.com/office/officeart/2008/layout/LinedList"/>
    <dgm:cxn modelId="{25A86395-4C3A-4C4A-9138-6C76300D3B79}" srcId="{58F27C0F-4219-4613-BE0E-8E72FAD4F535}" destId="{881B816A-E3FA-4040-9116-771BEF40266C}" srcOrd="3" destOrd="0" parTransId="{8DE7B03D-D3DC-4B40-9B7E-AEAF9E5EB171}" sibTransId="{7ACEB324-FD08-40A7-8E52-7536410EB136}"/>
    <dgm:cxn modelId="{4C4FF6A8-9470-40D7-BB12-9647E250818A}" srcId="{58F27C0F-4219-4613-BE0E-8E72FAD4F535}" destId="{07650C56-D9BD-4F45-9731-EFD332912DCA}" srcOrd="4" destOrd="0" parTransId="{8C560CE7-B846-4972-A6A3-81CB63D9214C}" sibTransId="{53934732-557A-402F-9931-9FFD798C7CA3}"/>
    <dgm:cxn modelId="{B8D467A9-2226-468A-A769-5DFF929B29DC}" type="presOf" srcId="{4DC75199-4AC6-4ED8-B83D-05389AB0AC0B}" destId="{75E54592-770C-4242-91D2-CF99FED1AB0F}" srcOrd="0" destOrd="0" presId="urn:microsoft.com/office/officeart/2008/layout/LinedList"/>
    <dgm:cxn modelId="{0F9051B3-1158-4303-BE10-DB4637B97A3B}" srcId="{58F27C0F-4219-4613-BE0E-8E72FAD4F535}" destId="{CC146204-4BFB-42AA-B4C3-81F470F2AA8F}" srcOrd="0" destOrd="0" parTransId="{F7AAC6E9-12E6-4B58-827C-F2B1B700F106}" sibTransId="{0F5DA6BD-047F-489C-92C6-EA2F63704D4E}"/>
    <dgm:cxn modelId="{973B61E7-045F-4887-A352-F9D25EBE1222}" srcId="{58F27C0F-4219-4613-BE0E-8E72FAD4F535}" destId="{4DC75199-4AC6-4ED8-B83D-05389AB0AC0B}" srcOrd="1" destOrd="0" parTransId="{61CBE7CB-9713-4C5A-A43D-1215EBC6E36C}" sibTransId="{CFC1BC3A-BA08-4BCB-B742-C999AE1AA983}"/>
    <dgm:cxn modelId="{11803E42-32BB-4818-9BFA-95CEB2A689A8}" type="presParOf" srcId="{F2B95925-B39D-4E53-8C5E-0518B059FBE8}" destId="{CC1620C3-6485-427B-816A-14A6E457FBB2}" srcOrd="0" destOrd="0" presId="urn:microsoft.com/office/officeart/2008/layout/LinedList"/>
    <dgm:cxn modelId="{25291F89-43F3-4D7C-9B64-248A03A12462}" type="presParOf" srcId="{F2B95925-B39D-4E53-8C5E-0518B059FBE8}" destId="{276524EC-2AC4-475F-BFD7-A7753EA4853E}" srcOrd="1" destOrd="0" presId="urn:microsoft.com/office/officeart/2008/layout/LinedList"/>
    <dgm:cxn modelId="{075C4CF6-BC3F-42E7-9F9E-FA7ADEAABBB0}" type="presParOf" srcId="{276524EC-2AC4-475F-BFD7-A7753EA4853E}" destId="{4C41231F-3978-4597-A173-29F3031AB2AA}" srcOrd="0" destOrd="0" presId="urn:microsoft.com/office/officeart/2008/layout/LinedList"/>
    <dgm:cxn modelId="{A38D94B9-6996-492B-AE7C-25333988E909}" type="presParOf" srcId="{276524EC-2AC4-475F-BFD7-A7753EA4853E}" destId="{400B77AC-F8D3-48D8-99F0-72F2EFF374F3}" srcOrd="1" destOrd="0" presId="urn:microsoft.com/office/officeart/2008/layout/LinedList"/>
    <dgm:cxn modelId="{A022400D-1642-4A47-B2AE-1C90BEDFF4C0}" type="presParOf" srcId="{F2B95925-B39D-4E53-8C5E-0518B059FBE8}" destId="{1F76CFD8-8EC9-4166-8FD1-0B2719FAB1BA}" srcOrd="2" destOrd="0" presId="urn:microsoft.com/office/officeart/2008/layout/LinedList"/>
    <dgm:cxn modelId="{BE53A00E-3003-4FCE-96CD-2B007F07750C}" type="presParOf" srcId="{F2B95925-B39D-4E53-8C5E-0518B059FBE8}" destId="{045EE749-B568-4BAD-972C-8A4D495DC713}" srcOrd="3" destOrd="0" presId="urn:microsoft.com/office/officeart/2008/layout/LinedList"/>
    <dgm:cxn modelId="{E03BF8EF-067E-4A08-AC02-52EF09305054}" type="presParOf" srcId="{045EE749-B568-4BAD-972C-8A4D495DC713}" destId="{75E54592-770C-4242-91D2-CF99FED1AB0F}" srcOrd="0" destOrd="0" presId="urn:microsoft.com/office/officeart/2008/layout/LinedList"/>
    <dgm:cxn modelId="{1D172362-40DD-49BC-9995-10AE82E49DCE}" type="presParOf" srcId="{045EE749-B568-4BAD-972C-8A4D495DC713}" destId="{4B3D48F1-79E4-4A75-A750-6EBEADDF3409}" srcOrd="1" destOrd="0" presId="urn:microsoft.com/office/officeart/2008/layout/LinedList"/>
    <dgm:cxn modelId="{74499D7E-5E4D-418E-94C4-8AAA9709BCF4}" type="presParOf" srcId="{F2B95925-B39D-4E53-8C5E-0518B059FBE8}" destId="{EA81ACC3-EFB4-4E2F-820D-67382ACBDD54}" srcOrd="4" destOrd="0" presId="urn:microsoft.com/office/officeart/2008/layout/LinedList"/>
    <dgm:cxn modelId="{199FC278-2714-4650-9B31-ADD9238A8D07}" type="presParOf" srcId="{F2B95925-B39D-4E53-8C5E-0518B059FBE8}" destId="{D65D76B0-9897-4A91-8EE8-E15BD2B86150}" srcOrd="5" destOrd="0" presId="urn:microsoft.com/office/officeart/2008/layout/LinedList"/>
    <dgm:cxn modelId="{281A936C-1BA0-41DE-AD4F-B5F2551BDD13}" type="presParOf" srcId="{D65D76B0-9897-4A91-8EE8-E15BD2B86150}" destId="{B56D90E7-DAAF-4A57-A70E-1072F61E7592}" srcOrd="0" destOrd="0" presId="urn:microsoft.com/office/officeart/2008/layout/LinedList"/>
    <dgm:cxn modelId="{80EFC70B-D783-469D-B35E-868052BEB21A}" type="presParOf" srcId="{D65D76B0-9897-4A91-8EE8-E15BD2B86150}" destId="{0634928E-93E8-4BAF-8F64-4D5E13EBA7E4}" srcOrd="1" destOrd="0" presId="urn:microsoft.com/office/officeart/2008/layout/LinedList"/>
    <dgm:cxn modelId="{E162AADB-83F2-40DE-B9F7-196F865C3883}" type="presParOf" srcId="{F2B95925-B39D-4E53-8C5E-0518B059FBE8}" destId="{E48E2576-6FF8-4E54-97BC-F6D6D5905E3C}" srcOrd="6" destOrd="0" presId="urn:microsoft.com/office/officeart/2008/layout/LinedList"/>
    <dgm:cxn modelId="{D270DB37-E2B5-4636-A98C-947AB67FCF9D}" type="presParOf" srcId="{F2B95925-B39D-4E53-8C5E-0518B059FBE8}" destId="{23C515A0-5131-4148-B614-DCA724F9D475}" srcOrd="7" destOrd="0" presId="urn:microsoft.com/office/officeart/2008/layout/LinedList"/>
    <dgm:cxn modelId="{86A463C6-B565-4686-A474-4873A91700F5}" type="presParOf" srcId="{23C515A0-5131-4148-B614-DCA724F9D475}" destId="{B34C1F11-F411-4280-ACE2-026D50DF42D6}" srcOrd="0" destOrd="0" presId="urn:microsoft.com/office/officeart/2008/layout/LinedList"/>
    <dgm:cxn modelId="{F08FD909-7A26-44C0-B456-0E9C6F3A9E7B}" type="presParOf" srcId="{23C515A0-5131-4148-B614-DCA724F9D475}" destId="{4E278445-A6EB-445B-BAE8-ED2B02D03F2B}" srcOrd="1" destOrd="0" presId="urn:microsoft.com/office/officeart/2008/layout/LinedList"/>
    <dgm:cxn modelId="{AB1057C1-FE77-4713-9087-7A337CEF7F99}" type="presParOf" srcId="{F2B95925-B39D-4E53-8C5E-0518B059FBE8}" destId="{840D53ED-9F5D-49C1-9F65-4B4F68AC0526}" srcOrd="8" destOrd="0" presId="urn:microsoft.com/office/officeart/2008/layout/LinedList"/>
    <dgm:cxn modelId="{BA7EE65F-3F82-47A1-9242-1F376FA0797D}" type="presParOf" srcId="{F2B95925-B39D-4E53-8C5E-0518B059FBE8}" destId="{B2DABC7E-D2FB-400B-BB23-453F227BBB78}" srcOrd="9" destOrd="0" presId="urn:microsoft.com/office/officeart/2008/layout/LinedList"/>
    <dgm:cxn modelId="{FF74B383-999C-4CAB-842D-B3721662F80D}" type="presParOf" srcId="{B2DABC7E-D2FB-400B-BB23-453F227BBB78}" destId="{636B346C-54AF-4DF2-AA80-EBADDF9DA3D5}" srcOrd="0" destOrd="0" presId="urn:microsoft.com/office/officeart/2008/layout/LinedList"/>
    <dgm:cxn modelId="{19C7BA79-A8C2-4B75-ABE5-962D22747562}" type="presParOf" srcId="{B2DABC7E-D2FB-400B-BB23-453F227BBB78}" destId="{F001D18C-5E68-4F48-A876-C3A7E807AAC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0D9BFB-63FA-438C-820B-2EE3A830544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A7B4018-2864-4354-8C39-23284A3594CE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Mia Werden (Eagan High School)</a:t>
          </a:r>
        </a:p>
      </dgm:t>
    </dgm:pt>
    <dgm:pt modelId="{0598E6E5-AE7A-49D0-B708-4E0182A6AB59}" type="parTrans" cxnId="{EDDBBA77-1559-46F6-A54B-57E8C6E18FE9}">
      <dgm:prSet/>
      <dgm:spPr/>
      <dgm:t>
        <a:bodyPr/>
        <a:lstStyle/>
        <a:p>
          <a:endParaRPr lang="en-US"/>
        </a:p>
      </dgm:t>
    </dgm:pt>
    <dgm:pt modelId="{D9C9FE51-89B0-4D5B-A12B-53D8D583D483}" type="sibTrans" cxnId="{EDDBBA77-1559-46F6-A54B-57E8C6E18FE9}">
      <dgm:prSet/>
      <dgm:spPr/>
      <dgm:t>
        <a:bodyPr/>
        <a:lstStyle/>
        <a:p>
          <a:endParaRPr lang="en-US"/>
        </a:p>
      </dgm:t>
    </dgm:pt>
    <dgm:pt modelId="{DB7C50B6-D096-403B-AA50-3C96F7CFDEFB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Cordelia Firestone (Hoover High School)</a:t>
          </a:r>
        </a:p>
      </dgm:t>
    </dgm:pt>
    <dgm:pt modelId="{7705A4DD-D90E-4F6A-9E1E-3C6FA7AA7E32}" type="parTrans" cxnId="{44BCBB5F-8BD2-4A25-A512-0837CD9E56C1}">
      <dgm:prSet/>
      <dgm:spPr/>
      <dgm:t>
        <a:bodyPr/>
        <a:lstStyle/>
        <a:p>
          <a:endParaRPr lang="en-US"/>
        </a:p>
      </dgm:t>
    </dgm:pt>
    <dgm:pt modelId="{1B5C504F-4687-4520-B393-F5EAF3A46DAA}" type="sibTrans" cxnId="{44BCBB5F-8BD2-4A25-A512-0837CD9E56C1}">
      <dgm:prSet/>
      <dgm:spPr/>
      <dgm:t>
        <a:bodyPr/>
        <a:lstStyle/>
        <a:p>
          <a:endParaRPr lang="en-US"/>
        </a:p>
      </dgm:t>
    </dgm:pt>
    <dgm:pt modelId="{4ED0E414-D5F6-49B6-8085-F3423385996C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Arnav Nambiar (Davidson Academy Online)</a:t>
          </a:r>
        </a:p>
      </dgm:t>
    </dgm:pt>
    <dgm:pt modelId="{9DFB7B12-50E2-4571-99DD-989846D9F86F}" type="parTrans" cxnId="{8865CFDB-7668-4611-9540-34E9AC820346}">
      <dgm:prSet/>
      <dgm:spPr/>
      <dgm:t>
        <a:bodyPr/>
        <a:lstStyle/>
        <a:p>
          <a:endParaRPr lang="en-US"/>
        </a:p>
      </dgm:t>
    </dgm:pt>
    <dgm:pt modelId="{8B96E2AF-7F68-4A3D-A23E-5E41156973EC}" type="sibTrans" cxnId="{8865CFDB-7668-4611-9540-34E9AC820346}">
      <dgm:prSet/>
      <dgm:spPr/>
      <dgm:t>
        <a:bodyPr/>
        <a:lstStyle/>
        <a:p>
          <a:endParaRPr lang="en-US"/>
        </a:p>
      </dgm:t>
    </dgm:pt>
    <dgm:pt modelId="{0E8C4D15-FA17-4E8D-8336-B52AE1285C47}" type="pres">
      <dgm:prSet presAssocID="{780D9BFB-63FA-438C-820B-2EE3A830544D}" presName="vert0" presStyleCnt="0">
        <dgm:presLayoutVars>
          <dgm:dir/>
          <dgm:animOne val="branch"/>
          <dgm:animLvl val="lvl"/>
        </dgm:presLayoutVars>
      </dgm:prSet>
      <dgm:spPr/>
    </dgm:pt>
    <dgm:pt modelId="{ACC83B4D-91A2-48E3-A8A5-5433C38C383A}" type="pres">
      <dgm:prSet presAssocID="{DA7B4018-2864-4354-8C39-23284A3594CE}" presName="thickLine" presStyleLbl="alignNode1" presStyleIdx="0" presStyleCnt="3"/>
      <dgm:spPr/>
    </dgm:pt>
    <dgm:pt modelId="{80916376-2BBE-4281-B5B4-E75CCED0E267}" type="pres">
      <dgm:prSet presAssocID="{DA7B4018-2864-4354-8C39-23284A3594CE}" presName="horz1" presStyleCnt="0"/>
      <dgm:spPr/>
    </dgm:pt>
    <dgm:pt modelId="{612A4EB8-5B47-45B2-A98B-D4195B170990}" type="pres">
      <dgm:prSet presAssocID="{DA7B4018-2864-4354-8C39-23284A3594CE}" presName="tx1" presStyleLbl="revTx" presStyleIdx="0" presStyleCnt="3"/>
      <dgm:spPr/>
    </dgm:pt>
    <dgm:pt modelId="{6519AB72-6510-4E60-BCB1-DBC483475BF4}" type="pres">
      <dgm:prSet presAssocID="{DA7B4018-2864-4354-8C39-23284A3594CE}" presName="vert1" presStyleCnt="0"/>
      <dgm:spPr/>
    </dgm:pt>
    <dgm:pt modelId="{4660A5CC-4B7C-4474-9964-63A554B26AA7}" type="pres">
      <dgm:prSet presAssocID="{DB7C50B6-D096-403B-AA50-3C96F7CFDEFB}" presName="thickLine" presStyleLbl="alignNode1" presStyleIdx="1" presStyleCnt="3"/>
      <dgm:spPr/>
    </dgm:pt>
    <dgm:pt modelId="{F544BBAF-D95D-4B24-A1ED-17107FA944CF}" type="pres">
      <dgm:prSet presAssocID="{DB7C50B6-D096-403B-AA50-3C96F7CFDEFB}" presName="horz1" presStyleCnt="0"/>
      <dgm:spPr/>
    </dgm:pt>
    <dgm:pt modelId="{46731EF9-8C5E-4A6B-A279-6093BEE7C15B}" type="pres">
      <dgm:prSet presAssocID="{DB7C50B6-D096-403B-AA50-3C96F7CFDEFB}" presName="tx1" presStyleLbl="revTx" presStyleIdx="1" presStyleCnt="3"/>
      <dgm:spPr/>
    </dgm:pt>
    <dgm:pt modelId="{FFF857A1-D41F-4109-B2E5-2EBE3D2FB6BC}" type="pres">
      <dgm:prSet presAssocID="{DB7C50B6-D096-403B-AA50-3C96F7CFDEFB}" presName="vert1" presStyleCnt="0"/>
      <dgm:spPr/>
    </dgm:pt>
    <dgm:pt modelId="{F486FCC4-1199-4DBD-941C-2BA2CE759669}" type="pres">
      <dgm:prSet presAssocID="{4ED0E414-D5F6-49B6-8085-F3423385996C}" presName="thickLine" presStyleLbl="alignNode1" presStyleIdx="2" presStyleCnt="3"/>
      <dgm:spPr/>
    </dgm:pt>
    <dgm:pt modelId="{FE5FE857-ED8D-4D7E-8925-245CD0D79892}" type="pres">
      <dgm:prSet presAssocID="{4ED0E414-D5F6-49B6-8085-F3423385996C}" presName="horz1" presStyleCnt="0"/>
      <dgm:spPr/>
    </dgm:pt>
    <dgm:pt modelId="{971F4C1D-B5A5-4492-A37A-5EA9D7A0E2F8}" type="pres">
      <dgm:prSet presAssocID="{4ED0E414-D5F6-49B6-8085-F3423385996C}" presName="tx1" presStyleLbl="revTx" presStyleIdx="2" presStyleCnt="3"/>
      <dgm:spPr/>
    </dgm:pt>
    <dgm:pt modelId="{B661720D-B0EF-43B0-82A6-F7D895AC3050}" type="pres">
      <dgm:prSet presAssocID="{4ED0E414-D5F6-49B6-8085-F3423385996C}" presName="vert1" presStyleCnt="0"/>
      <dgm:spPr/>
    </dgm:pt>
  </dgm:ptLst>
  <dgm:cxnLst>
    <dgm:cxn modelId="{DA394703-E53A-4B86-87E7-2842ADA13E28}" type="presOf" srcId="{4ED0E414-D5F6-49B6-8085-F3423385996C}" destId="{971F4C1D-B5A5-4492-A37A-5EA9D7A0E2F8}" srcOrd="0" destOrd="0" presId="urn:microsoft.com/office/officeart/2008/layout/LinedList"/>
    <dgm:cxn modelId="{16ACFB3E-49DA-4C4D-837A-5334FAF0A03F}" type="presOf" srcId="{DA7B4018-2864-4354-8C39-23284A3594CE}" destId="{612A4EB8-5B47-45B2-A98B-D4195B170990}" srcOrd="0" destOrd="0" presId="urn:microsoft.com/office/officeart/2008/layout/LinedList"/>
    <dgm:cxn modelId="{44BCBB5F-8BD2-4A25-A512-0837CD9E56C1}" srcId="{780D9BFB-63FA-438C-820B-2EE3A830544D}" destId="{DB7C50B6-D096-403B-AA50-3C96F7CFDEFB}" srcOrd="1" destOrd="0" parTransId="{7705A4DD-D90E-4F6A-9E1E-3C6FA7AA7E32}" sibTransId="{1B5C504F-4687-4520-B393-F5EAF3A46DAA}"/>
    <dgm:cxn modelId="{EDDBBA77-1559-46F6-A54B-57E8C6E18FE9}" srcId="{780D9BFB-63FA-438C-820B-2EE3A830544D}" destId="{DA7B4018-2864-4354-8C39-23284A3594CE}" srcOrd="0" destOrd="0" parTransId="{0598E6E5-AE7A-49D0-B708-4E0182A6AB59}" sibTransId="{D9C9FE51-89B0-4D5B-A12B-53D8D583D483}"/>
    <dgm:cxn modelId="{7DDF5383-E70C-4808-B3E4-2EB74B8887FF}" type="presOf" srcId="{DB7C50B6-D096-403B-AA50-3C96F7CFDEFB}" destId="{46731EF9-8C5E-4A6B-A279-6093BEE7C15B}" srcOrd="0" destOrd="0" presId="urn:microsoft.com/office/officeart/2008/layout/LinedList"/>
    <dgm:cxn modelId="{A6595CD6-69F0-4A6B-A7EA-C230A1CD2A07}" type="presOf" srcId="{780D9BFB-63FA-438C-820B-2EE3A830544D}" destId="{0E8C4D15-FA17-4E8D-8336-B52AE1285C47}" srcOrd="0" destOrd="0" presId="urn:microsoft.com/office/officeart/2008/layout/LinedList"/>
    <dgm:cxn modelId="{8865CFDB-7668-4611-9540-34E9AC820346}" srcId="{780D9BFB-63FA-438C-820B-2EE3A830544D}" destId="{4ED0E414-D5F6-49B6-8085-F3423385996C}" srcOrd="2" destOrd="0" parTransId="{9DFB7B12-50E2-4571-99DD-989846D9F86F}" sibTransId="{8B96E2AF-7F68-4A3D-A23E-5E41156973EC}"/>
    <dgm:cxn modelId="{218B4384-1273-4A82-879E-71DCFF4816EE}" type="presParOf" srcId="{0E8C4D15-FA17-4E8D-8336-B52AE1285C47}" destId="{ACC83B4D-91A2-48E3-A8A5-5433C38C383A}" srcOrd="0" destOrd="0" presId="urn:microsoft.com/office/officeart/2008/layout/LinedList"/>
    <dgm:cxn modelId="{8A012AD8-910B-4DD8-AE21-07F7F99CC1D0}" type="presParOf" srcId="{0E8C4D15-FA17-4E8D-8336-B52AE1285C47}" destId="{80916376-2BBE-4281-B5B4-E75CCED0E267}" srcOrd="1" destOrd="0" presId="urn:microsoft.com/office/officeart/2008/layout/LinedList"/>
    <dgm:cxn modelId="{7402A18F-89E2-43EE-A8C4-E2FC5293DB4E}" type="presParOf" srcId="{80916376-2BBE-4281-B5B4-E75CCED0E267}" destId="{612A4EB8-5B47-45B2-A98B-D4195B170990}" srcOrd="0" destOrd="0" presId="urn:microsoft.com/office/officeart/2008/layout/LinedList"/>
    <dgm:cxn modelId="{9AC7DCAA-8EBF-4139-AC5F-C55218FBFAAE}" type="presParOf" srcId="{80916376-2BBE-4281-B5B4-E75CCED0E267}" destId="{6519AB72-6510-4E60-BCB1-DBC483475BF4}" srcOrd="1" destOrd="0" presId="urn:microsoft.com/office/officeart/2008/layout/LinedList"/>
    <dgm:cxn modelId="{AF865BD1-EDD3-41A5-9A49-F2459D4A1B6B}" type="presParOf" srcId="{0E8C4D15-FA17-4E8D-8336-B52AE1285C47}" destId="{4660A5CC-4B7C-4474-9964-63A554B26AA7}" srcOrd="2" destOrd="0" presId="urn:microsoft.com/office/officeart/2008/layout/LinedList"/>
    <dgm:cxn modelId="{C3EFCAC1-A6D7-4B88-94BE-E0F863AEFBAF}" type="presParOf" srcId="{0E8C4D15-FA17-4E8D-8336-B52AE1285C47}" destId="{F544BBAF-D95D-4B24-A1ED-17107FA944CF}" srcOrd="3" destOrd="0" presId="urn:microsoft.com/office/officeart/2008/layout/LinedList"/>
    <dgm:cxn modelId="{F633D364-5DF5-483C-BA30-21C039349F56}" type="presParOf" srcId="{F544BBAF-D95D-4B24-A1ED-17107FA944CF}" destId="{46731EF9-8C5E-4A6B-A279-6093BEE7C15B}" srcOrd="0" destOrd="0" presId="urn:microsoft.com/office/officeart/2008/layout/LinedList"/>
    <dgm:cxn modelId="{E747F83C-C566-4C2C-A654-416D23908D38}" type="presParOf" srcId="{F544BBAF-D95D-4B24-A1ED-17107FA944CF}" destId="{FFF857A1-D41F-4109-B2E5-2EBE3D2FB6BC}" srcOrd="1" destOrd="0" presId="urn:microsoft.com/office/officeart/2008/layout/LinedList"/>
    <dgm:cxn modelId="{8DAA0340-41FB-4E53-8DB5-E2C2A758C13D}" type="presParOf" srcId="{0E8C4D15-FA17-4E8D-8336-B52AE1285C47}" destId="{F486FCC4-1199-4DBD-941C-2BA2CE759669}" srcOrd="4" destOrd="0" presId="urn:microsoft.com/office/officeart/2008/layout/LinedList"/>
    <dgm:cxn modelId="{B058017E-2CF8-4459-B236-B87F7ACEB1B1}" type="presParOf" srcId="{0E8C4D15-FA17-4E8D-8336-B52AE1285C47}" destId="{FE5FE857-ED8D-4D7E-8925-245CD0D79892}" srcOrd="5" destOrd="0" presId="urn:microsoft.com/office/officeart/2008/layout/LinedList"/>
    <dgm:cxn modelId="{36B5B800-4E32-42AA-B929-61A137FAC11C}" type="presParOf" srcId="{FE5FE857-ED8D-4D7E-8925-245CD0D79892}" destId="{971F4C1D-B5A5-4492-A37A-5EA9D7A0E2F8}" srcOrd="0" destOrd="0" presId="urn:microsoft.com/office/officeart/2008/layout/LinedList"/>
    <dgm:cxn modelId="{F8986A03-F11B-43F2-8DF7-CF865E34072E}" type="presParOf" srcId="{FE5FE857-ED8D-4D7E-8925-245CD0D79892}" destId="{B661720D-B0EF-43B0-82A6-F7D895AC30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A7390A-68D4-4ABE-9BD7-89514AEB628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98AD4F-DBCE-465A-9DB6-A7BDB4DFCAE1}">
      <dgm:prSet/>
      <dgm:spPr/>
      <dgm:t>
        <a:bodyPr/>
        <a:lstStyle/>
        <a:p>
          <a:r>
            <a:rPr lang="en-US"/>
            <a:t>1</a:t>
          </a:r>
          <a:r>
            <a:rPr lang="en-US" baseline="30000"/>
            <a:t>st</a:t>
          </a:r>
          <a:r>
            <a:rPr lang="en-US"/>
            <a:t> Place: Hundal &amp; Gollagunta (Speech &amp; Debate India)</a:t>
          </a:r>
        </a:p>
      </dgm:t>
    </dgm:pt>
    <dgm:pt modelId="{C820A640-C0F7-44CB-9E66-D4F557FCBD50}" type="parTrans" cxnId="{CFDA0B9B-56DD-41FA-8626-AF64A7366DE6}">
      <dgm:prSet/>
      <dgm:spPr/>
      <dgm:t>
        <a:bodyPr/>
        <a:lstStyle/>
        <a:p>
          <a:endParaRPr lang="en-US"/>
        </a:p>
      </dgm:t>
    </dgm:pt>
    <dgm:pt modelId="{423AAFB6-7283-4AF9-A79B-018D3CC884E3}" type="sibTrans" cxnId="{CFDA0B9B-56DD-41FA-8626-AF64A7366DE6}">
      <dgm:prSet/>
      <dgm:spPr/>
      <dgm:t>
        <a:bodyPr/>
        <a:lstStyle/>
        <a:p>
          <a:endParaRPr lang="en-US"/>
        </a:p>
      </dgm:t>
    </dgm:pt>
    <dgm:pt modelId="{743424D1-325E-4A9A-85A7-777194D92510}">
      <dgm:prSet/>
      <dgm:spPr/>
      <dgm:t>
        <a:bodyPr/>
        <a:lstStyle/>
        <a:p>
          <a:r>
            <a:rPr lang="en-US"/>
            <a:t>2</a:t>
          </a:r>
          <a:r>
            <a:rPr lang="en-US" baseline="30000"/>
            <a:t>nd</a:t>
          </a:r>
          <a:r>
            <a:rPr lang="en-US"/>
            <a:t> Place: Cai &amp; Young (Nova Institute)</a:t>
          </a:r>
        </a:p>
      </dgm:t>
    </dgm:pt>
    <dgm:pt modelId="{D302EA51-2CBD-425A-8867-81389D6D9411}" type="parTrans" cxnId="{36E2502E-98AA-4B61-9400-BA4594191394}">
      <dgm:prSet/>
      <dgm:spPr/>
      <dgm:t>
        <a:bodyPr/>
        <a:lstStyle/>
        <a:p>
          <a:endParaRPr lang="en-US"/>
        </a:p>
      </dgm:t>
    </dgm:pt>
    <dgm:pt modelId="{F5714CB5-EACC-4F0A-A016-DB22A361B021}" type="sibTrans" cxnId="{36E2502E-98AA-4B61-9400-BA4594191394}">
      <dgm:prSet/>
      <dgm:spPr/>
      <dgm:t>
        <a:bodyPr/>
        <a:lstStyle/>
        <a:p>
          <a:endParaRPr lang="en-US"/>
        </a:p>
      </dgm:t>
    </dgm:pt>
    <dgm:pt modelId="{19FD0B20-7F7A-4CBE-A8C0-C8ED7CF5DB80}">
      <dgm:prSet/>
      <dgm:spPr/>
      <dgm:t>
        <a:bodyPr/>
        <a:lstStyle/>
        <a:p>
          <a:r>
            <a:rPr lang="en-US"/>
            <a:t>3</a:t>
          </a:r>
          <a:r>
            <a:rPr lang="en-US" baseline="30000"/>
            <a:t>rd</a:t>
          </a:r>
          <a:r>
            <a:rPr lang="en-US"/>
            <a:t> Place: Pearl Yu (Brian Academy)</a:t>
          </a:r>
        </a:p>
      </dgm:t>
    </dgm:pt>
    <dgm:pt modelId="{DE7A00B6-2069-4A02-90ED-0FADA8C9929E}" type="parTrans" cxnId="{C980017C-734F-41AC-A316-94280642624B}">
      <dgm:prSet/>
      <dgm:spPr/>
      <dgm:t>
        <a:bodyPr/>
        <a:lstStyle/>
        <a:p>
          <a:endParaRPr lang="en-US"/>
        </a:p>
      </dgm:t>
    </dgm:pt>
    <dgm:pt modelId="{E620BF97-1E75-4662-852F-C6598D9059A0}" type="sibTrans" cxnId="{C980017C-734F-41AC-A316-94280642624B}">
      <dgm:prSet/>
      <dgm:spPr/>
      <dgm:t>
        <a:bodyPr/>
        <a:lstStyle/>
        <a:p>
          <a:endParaRPr lang="en-US"/>
        </a:p>
      </dgm:t>
    </dgm:pt>
    <dgm:pt modelId="{97EC925A-0652-4A4A-97CD-BF4A8F99FB18}" type="pres">
      <dgm:prSet presAssocID="{59A7390A-68D4-4ABE-9BD7-89514AEB6289}" presName="vert0" presStyleCnt="0">
        <dgm:presLayoutVars>
          <dgm:dir/>
          <dgm:animOne val="branch"/>
          <dgm:animLvl val="lvl"/>
        </dgm:presLayoutVars>
      </dgm:prSet>
      <dgm:spPr/>
    </dgm:pt>
    <dgm:pt modelId="{3E6526E1-8395-4A70-9194-D8A342DB5C2F}" type="pres">
      <dgm:prSet presAssocID="{5C98AD4F-DBCE-465A-9DB6-A7BDB4DFCAE1}" presName="thickLine" presStyleLbl="alignNode1" presStyleIdx="0" presStyleCnt="3"/>
      <dgm:spPr/>
    </dgm:pt>
    <dgm:pt modelId="{811BFF04-2212-45DC-BD03-9151B7DF7112}" type="pres">
      <dgm:prSet presAssocID="{5C98AD4F-DBCE-465A-9DB6-A7BDB4DFCAE1}" presName="horz1" presStyleCnt="0"/>
      <dgm:spPr/>
    </dgm:pt>
    <dgm:pt modelId="{81278CBA-8948-4FB4-9002-F1DC9F30384C}" type="pres">
      <dgm:prSet presAssocID="{5C98AD4F-DBCE-465A-9DB6-A7BDB4DFCAE1}" presName="tx1" presStyleLbl="revTx" presStyleIdx="0" presStyleCnt="3"/>
      <dgm:spPr/>
    </dgm:pt>
    <dgm:pt modelId="{5146A38C-B492-4C6B-8BD8-F3CD59C406CF}" type="pres">
      <dgm:prSet presAssocID="{5C98AD4F-DBCE-465A-9DB6-A7BDB4DFCAE1}" presName="vert1" presStyleCnt="0"/>
      <dgm:spPr/>
    </dgm:pt>
    <dgm:pt modelId="{1B7FBE1F-20FF-46EB-9ACB-5EA7034BF203}" type="pres">
      <dgm:prSet presAssocID="{743424D1-325E-4A9A-85A7-777194D92510}" presName="thickLine" presStyleLbl="alignNode1" presStyleIdx="1" presStyleCnt="3"/>
      <dgm:spPr/>
    </dgm:pt>
    <dgm:pt modelId="{31A5FD82-E1E6-44A3-94E5-4A1655A3D192}" type="pres">
      <dgm:prSet presAssocID="{743424D1-325E-4A9A-85A7-777194D92510}" presName="horz1" presStyleCnt="0"/>
      <dgm:spPr/>
    </dgm:pt>
    <dgm:pt modelId="{B16C2C29-8678-483E-92C3-5FFBAE051E02}" type="pres">
      <dgm:prSet presAssocID="{743424D1-325E-4A9A-85A7-777194D92510}" presName="tx1" presStyleLbl="revTx" presStyleIdx="1" presStyleCnt="3"/>
      <dgm:spPr/>
    </dgm:pt>
    <dgm:pt modelId="{C7C7014A-C963-48E1-8AB9-34FAE4EF2D0D}" type="pres">
      <dgm:prSet presAssocID="{743424D1-325E-4A9A-85A7-777194D92510}" presName="vert1" presStyleCnt="0"/>
      <dgm:spPr/>
    </dgm:pt>
    <dgm:pt modelId="{4F5533D8-2804-4058-8679-8680A18161E0}" type="pres">
      <dgm:prSet presAssocID="{19FD0B20-7F7A-4CBE-A8C0-C8ED7CF5DB80}" presName="thickLine" presStyleLbl="alignNode1" presStyleIdx="2" presStyleCnt="3"/>
      <dgm:spPr/>
    </dgm:pt>
    <dgm:pt modelId="{43808E54-8618-44F4-A71A-E4AB80B07D7B}" type="pres">
      <dgm:prSet presAssocID="{19FD0B20-7F7A-4CBE-A8C0-C8ED7CF5DB80}" presName="horz1" presStyleCnt="0"/>
      <dgm:spPr/>
    </dgm:pt>
    <dgm:pt modelId="{E675AD30-8DE1-441E-8C1E-81D89E8526DC}" type="pres">
      <dgm:prSet presAssocID="{19FD0B20-7F7A-4CBE-A8C0-C8ED7CF5DB80}" presName="tx1" presStyleLbl="revTx" presStyleIdx="2" presStyleCnt="3"/>
      <dgm:spPr/>
    </dgm:pt>
    <dgm:pt modelId="{48A20904-BCF2-4509-9C9D-4DB1E5647199}" type="pres">
      <dgm:prSet presAssocID="{19FD0B20-7F7A-4CBE-A8C0-C8ED7CF5DB80}" presName="vert1" presStyleCnt="0"/>
      <dgm:spPr/>
    </dgm:pt>
  </dgm:ptLst>
  <dgm:cxnLst>
    <dgm:cxn modelId="{36E2502E-98AA-4B61-9400-BA4594191394}" srcId="{59A7390A-68D4-4ABE-9BD7-89514AEB6289}" destId="{743424D1-325E-4A9A-85A7-777194D92510}" srcOrd="1" destOrd="0" parTransId="{D302EA51-2CBD-425A-8867-81389D6D9411}" sibTransId="{F5714CB5-EACC-4F0A-A016-DB22A361B021}"/>
    <dgm:cxn modelId="{2DA76D46-85F2-4B05-B988-2D8ACADB1A06}" type="presOf" srcId="{743424D1-325E-4A9A-85A7-777194D92510}" destId="{B16C2C29-8678-483E-92C3-5FFBAE051E02}" srcOrd="0" destOrd="0" presId="urn:microsoft.com/office/officeart/2008/layout/LinedList"/>
    <dgm:cxn modelId="{C980017C-734F-41AC-A316-94280642624B}" srcId="{59A7390A-68D4-4ABE-9BD7-89514AEB6289}" destId="{19FD0B20-7F7A-4CBE-A8C0-C8ED7CF5DB80}" srcOrd="2" destOrd="0" parTransId="{DE7A00B6-2069-4A02-90ED-0FADA8C9929E}" sibTransId="{E620BF97-1E75-4662-852F-C6598D9059A0}"/>
    <dgm:cxn modelId="{CFDA0B9B-56DD-41FA-8626-AF64A7366DE6}" srcId="{59A7390A-68D4-4ABE-9BD7-89514AEB6289}" destId="{5C98AD4F-DBCE-465A-9DB6-A7BDB4DFCAE1}" srcOrd="0" destOrd="0" parTransId="{C820A640-C0F7-44CB-9E66-D4F557FCBD50}" sibTransId="{423AAFB6-7283-4AF9-A79B-018D3CC884E3}"/>
    <dgm:cxn modelId="{F60F8B9F-160A-4462-A9B3-BE9DB4714469}" type="presOf" srcId="{59A7390A-68D4-4ABE-9BD7-89514AEB6289}" destId="{97EC925A-0652-4A4A-97CD-BF4A8F99FB18}" srcOrd="0" destOrd="0" presId="urn:microsoft.com/office/officeart/2008/layout/LinedList"/>
    <dgm:cxn modelId="{CC6440B5-BFC1-4C84-A576-346D1B452B94}" type="presOf" srcId="{5C98AD4F-DBCE-465A-9DB6-A7BDB4DFCAE1}" destId="{81278CBA-8948-4FB4-9002-F1DC9F30384C}" srcOrd="0" destOrd="0" presId="urn:microsoft.com/office/officeart/2008/layout/LinedList"/>
    <dgm:cxn modelId="{C8056FF6-BB8A-48B8-8AFE-0F31D6B5D387}" type="presOf" srcId="{19FD0B20-7F7A-4CBE-A8C0-C8ED7CF5DB80}" destId="{E675AD30-8DE1-441E-8C1E-81D89E8526DC}" srcOrd="0" destOrd="0" presId="urn:microsoft.com/office/officeart/2008/layout/LinedList"/>
    <dgm:cxn modelId="{FA58B805-9378-4532-86A8-12F97E1600CB}" type="presParOf" srcId="{97EC925A-0652-4A4A-97CD-BF4A8F99FB18}" destId="{3E6526E1-8395-4A70-9194-D8A342DB5C2F}" srcOrd="0" destOrd="0" presId="urn:microsoft.com/office/officeart/2008/layout/LinedList"/>
    <dgm:cxn modelId="{195CC051-55E5-4D64-B152-37EFD38AF4DC}" type="presParOf" srcId="{97EC925A-0652-4A4A-97CD-BF4A8F99FB18}" destId="{811BFF04-2212-45DC-BD03-9151B7DF7112}" srcOrd="1" destOrd="0" presId="urn:microsoft.com/office/officeart/2008/layout/LinedList"/>
    <dgm:cxn modelId="{C4EF3D58-0C80-4D29-AAF1-B28C7D8B335D}" type="presParOf" srcId="{811BFF04-2212-45DC-BD03-9151B7DF7112}" destId="{81278CBA-8948-4FB4-9002-F1DC9F30384C}" srcOrd="0" destOrd="0" presId="urn:microsoft.com/office/officeart/2008/layout/LinedList"/>
    <dgm:cxn modelId="{95BC977A-2173-49E2-AE6E-4FF7B202F73B}" type="presParOf" srcId="{811BFF04-2212-45DC-BD03-9151B7DF7112}" destId="{5146A38C-B492-4C6B-8BD8-F3CD59C406CF}" srcOrd="1" destOrd="0" presId="urn:microsoft.com/office/officeart/2008/layout/LinedList"/>
    <dgm:cxn modelId="{C3DA70F0-581B-46B4-AE82-54BA22DEC164}" type="presParOf" srcId="{97EC925A-0652-4A4A-97CD-BF4A8F99FB18}" destId="{1B7FBE1F-20FF-46EB-9ACB-5EA7034BF203}" srcOrd="2" destOrd="0" presId="urn:microsoft.com/office/officeart/2008/layout/LinedList"/>
    <dgm:cxn modelId="{EF623A1E-C143-440E-82D9-6B099FD605A7}" type="presParOf" srcId="{97EC925A-0652-4A4A-97CD-BF4A8F99FB18}" destId="{31A5FD82-E1E6-44A3-94E5-4A1655A3D192}" srcOrd="3" destOrd="0" presId="urn:microsoft.com/office/officeart/2008/layout/LinedList"/>
    <dgm:cxn modelId="{41EC903D-CAB2-4A67-A926-C8E6E94DBE10}" type="presParOf" srcId="{31A5FD82-E1E6-44A3-94E5-4A1655A3D192}" destId="{B16C2C29-8678-483E-92C3-5FFBAE051E02}" srcOrd="0" destOrd="0" presId="urn:microsoft.com/office/officeart/2008/layout/LinedList"/>
    <dgm:cxn modelId="{F23759AA-A526-4E84-801B-BA8C084EF770}" type="presParOf" srcId="{31A5FD82-E1E6-44A3-94E5-4A1655A3D192}" destId="{C7C7014A-C963-48E1-8AB9-34FAE4EF2D0D}" srcOrd="1" destOrd="0" presId="urn:microsoft.com/office/officeart/2008/layout/LinedList"/>
    <dgm:cxn modelId="{5DC2A70F-EC29-4DA7-8EF1-3DCBABA494A7}" type="presParOf" srcId="{97EC925A-0652-4A4A-97CD-BF4A8F99FB18}" destId="{4F5533D8-2804-4058-8679-8680A18161E0}" srcOrd="4" destOrd="0" presId="urn:microsoft.com/office/officeart/2008/layout/LinedList"/>
    <dgm:cxn modelId="{8D906223-F52E-43DE-92FB-2B145B8624AB}" type="presParOf" srcId="{97EC925A-0652-4A4A-97CD-BF4A8F99FB18}" destId="{43808E54-8618-44F4-A71A-E4AB80B07D7B}" srcOrd="5" destOrd="0" presId="urn:microsoft.com/office/officeart/2008/layout/LinedList"/>
    <dgm:cxn modelId="{B1A17517-7B1D-4E65-A1BE-0819C6717032}" type="presParOf" srcId="{43808E54-8618-44F4-A71A-E4AB80B07D7B}" destId="{E675AD30-8DE1-441E-8C1E-81D89E8526DC}" srcOrd="0" destOrd="0" presId="urn:microsoft.com/office/officeart/2008/layout/LinedList"/>
    <dgm:cxn modelId="{E4E2A1FF-8230-42A7-A2B3-77520057B1A0}" type="presParOf" srcId="{43808E54-8618-44F4-A71A-E4AB80B07D7B}" destId="{48A20904-BCF2-4509-9C9D-4DB1E564719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8638C-609C-4911-9787-A6A6189CE2AD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BD0B1-6E1E-462F-BB44-7536739B3CF6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1</a:t>
          </a:r>
          <a:r>
            <a:rPr lang="en-US" sz="4300" kern="1200" baseline="30000"/>
            <a:t>st</a:t>
          </a:r>
          <a:r>
            <a:rPr lang="en-US" sz="4300" kern="1200"/>
            <a:t> Place: Amy Ly (Notre Dame San Jose)*</a:t>
          </a:r>
        </a:p>
      </dsp:txBody>
      <dsp:txXfrm>
        <a:off x="0" y="0"/>
        <a:ext cx="6836956" cy="1528227"/>
      </dsp:txXfrm>
    </dsp:sp>
    <dsp:sp modelId="{172759BF-0883-4E02-9351-F75E8B475EBC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37C9E-F83A-47A9-8244-E6DDDDED4388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  <a:r>
            <a:rPr lang="en-US" sz="4300" kern="1200" baseline="30000"/>
            <a:t>nd</a:t>
          </a:r>
          <a:r>
            <a:rPr lang="en-US" sz="4300" kern="1200"/>
            <a:t> Place: Diya Ramachandran (Redwood)</a:t>
          </a:r>
        </a:p>
      </dsp:txBody>
      <dsp:txXfrm>
        <a:off x="0" y="1528227"/>
        <a:ext cx="6836956" cy="1528227"/>
      </dsp:txXfrm>
    </dsp:sp>
    <dsp:sp modelId="{1CA65EB3-6AA2-494A-AF36-4141AEA0A03A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32D28-60D2-4CBA-B659-66C5264AB4D7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  <a:r>
            <a:rPr lang="en-US" sz="4300" kern="1200" baseline="30000"/>
            <a:t>rd</a:t>
          </a:r>
          <a:r>
            <a:rPr lang="en-US" sz="4300" kern="1200"/>
            <a:t> Place: Alex Graber (University School)</a:t>
          </a:r>
        </a:p>
      </dsp:txBody>
      <dsp:txXfrm>
        <a:off x="0" y="3056454"/>
        <a:ext cx="6836956" cy="1528227"/>
      </dsp:txXfrm>
    </dsp:sp>
    <dsp:sp modelId="{84D5ED18-90F2-43D3-8B43-F75BF116FE41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24B89-E2D8-42B9-8018-5E7F1C7665F4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5BC28-009F-471C-A10C-B82319291444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1107A2-668E-470E-B28F-09DB83EC7CB0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1</a:t>
          </a:r>
          <a:r>
            <a:rPr lang="en-US" sz="4300" kern="1200" baseline="30000"/>
            <a:t>st</a:t>
          </a:r>
          <a:r>
            <a:rPr lang="en-US" sz="4300" kern="1200"/>
            <a:t> Place: Ami Chien (Nova 42 School)*</a:t>
          </a:r>
        </a:p>
      </dsp:txBody>
      <dsp:txXfrm>
        <a:off x="0" y="0"/>
        <a:ext cx="6836956" cy="1528227"/>
      </dsp:txXfrm>
    </dsp:sp>
    <dsp:sp modelId="{6C6CC36E-DAE4-4270-A9C7-455AF75FB4A7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673C0-8439-49E8-9390-80B353A6A5E0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1</a:t>
          </a:r>
          <a:r>
            <a:rPr lang="en-US" sz="4300" kern="1200" baseline="30000" dirty="0"/>
            <a:t>st</a:t>
          </a:r>
          <a:r>
            <a:rPr lang="en-US" sz="4300" kern="1200" dirty="0"/>
            <a:t> Place: Iris Wang (QD Learning School)*</a:t>
          </a:r>
        </a:p>
      </dsp:txBody>
      <dsp:txXfrm>
        <a:off x="0" y="1528227"/>
        <a:ext cx="6836956" cy="1528227"/>
      </dsp:txXfrm>
    </dsp:sp>
    <dsp:sp modelId="{A28B6A2A-3198-4BFE-8C9C-CB26C7B58269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61C6D-EFDB-4AA1-AD9A-9FE847FCFAE7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  <a:r>
            <a:rPr lang="en-US" sz="4300" kern="1200" baseline="30000"/>
            <a:t>rd</a:t>
          </a:r>
          <a:r>
            <a:rPr lang="en-US" sz="4300" kern="1200"/>
            <a:t> Place: Hailey Kwok (HK Independent)</a:t>
          </a:r>
        </a:p>
      </dsp:txBody>
      <dsp:txXfrm>
        <a:off x="0" y="3056454"/>
        <a:ext cx="6836956" cy="1528227"/>
      </dsp:txXfrm>
    </dsp:sp>
    <dsp:sp modelId="{2EEBCC35-79BA-4B44-B14E-48A8E1B9E136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BD0C8-8759-4322-BB9C-5EDA1BF241B0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FF2C0-49A0-48F9-A9D6-321BE422B361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19387-26A5-4C99-A3A3-9661FDE916C3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1</a:t>
          </a:r>
          <a:r>
            <a:rPr lang="en-US" sz="4100" kern="1200" baseline="30000"/>
            <a:t>st</a:t>
          </a:r>
          <a:r>
            <a:rPr lang="en-US" sz="4100" kern="1200"/>
            <a:t> Place: Akshara Krishnan (Dublin High Independent)*</a:t>
          </a:r>
        </a:p>
      </dsp:txBody>
      <dsp:txXfrm>
        <a:off x="0" y="0"/>
        <a:ext cx="6836956" cy="1528227"/>
      </dsp:txXfrm>
    </dsp:sp>
    <dsp:sp modelId="{21F2A1FB-A57F-4949-BB88-A59C8A53EC93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A2869-13DA-4D0C-AB92-352DAD6AB6EA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2</a:t>
          </a:r>
          <a:r>
            <a:rPr lang="en-US" sz="4100" kern="1200" baseline="30000"/>
            <a:t>nd</a:t>
          </a:r>
          <a:r>
            <a:rPr lang="en-US" sz="4100" kern="1200"/>
            <a:t> Place: Brooklyn Mayland (Harrisburg High School)</a:t>
          </a:r>
        </a:p>
      </dsp:txBody>
      <dsp:txXfrm>
        <a:off x="0" y="1528227"/>
        <a:ext cx="6836956" cy="1528227"/>
      </dsp:txXfrm>
    </dsp:sp>
    <dsp:sp modelId="{CA12CC2F-BFFA-4AB4-96DB-2125931555C0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61685-4D53-44AB-847D-9D2C24C2E44F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3</a:t>
          </a:r>
          <a:r>
            <a:rPr lang="en-US" sz="4100" kern="1200" baseline="30000"/>
            <a:t>rd</a:t>
          </a:r>
          <a:r>
            <a:rPr lang="en-US" sz="4100" kern="1200"/>
            <a:t> Place: Cason Noll (Coral Academy of Science Las Vegas)</a:t>
          </a:r>
        </a:p>
      </dsp:txBody>
      <dsp:txXfrm>
        <a:off x="0" y="3056454"/>
        <a:ext cx="6836956" cy="1528227"/>
      </dsp:txXfrm>
    </dsp:sp>
    <dsp:sp modelId="{4711EEF5-3074-4FE8-8C2A-47BFF51E2858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9F3D9-7883-448E-A9E2-102950B70A23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71DFC-510A-4798-B3ED-8EF928C96FF9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12535-496A-4833-A837-5C40649991D3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1</a:t>
          </a:r>
          <a:r>
            <a:rPr lang="en-US" sz="4300" kern="1200" baseline="30000" dirty="0"/>
            <a:t>st</a:t>
          </a:r>
          <a:r>
            <a:rPr lang="en-US" sz="4300" kern="1200" dirty="0"/>
            <a:t> Place: Abbie Toce (Grapevine Faith Christian)*</a:t>
          </a:r>
        </a:p>
      </dsp:txBody>
      <dsp:txXfrm>
        <a:off x="0" y="0"/>
        <a:ext cx="6836956" cy="1528227"/>
      </dsp:txXfrm>
    </dsp:sp>
    <dsp:sp modelId="{E81C9B4A-220D-40AD-A913-10219206951C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3DA9F-F520-4CB4-8AA3-2A11A9B2AB7A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  <a:r>
            <a:rPr lang="en-US" sz="4300" kern="1200" baseline="30000"/>
            <a:t>nd</a:t>
          </a:r>
          <a:r>
            <a:rPr lang="en-US" sz="4300" kern="1200"/>
            <a:t> Place: Ehab Syed (Quarry Lane)</a:t>
          </a:r>
        </a:p>
      </dsp:txBody>
      <dsp:txXfrm>
        <a:off x="0" y="1528227"/>
        <a:ext cx="6836956" cy="1528227"/>
      </dsp:txXfrm>
    </dsp:sp>
    <dsp:sp modelId="{B4E32F44-96DF-459C-9742-11195D0404B9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646AE-453A-4E05-95F6-764D58915B86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  <a:r>
            <a:rPr lang="en-US" sz="4300" kern="1200" baseline="30000"/>
            <a:t>rd</a:t>
          </a:r>
          <a:r>
            <a:rPr lang="en-US" sz="4300" kern="1200"/>
            <a:t> Place: Ellie Dement (Carson High School)</a:t>
          </a:r>
        </a:p>
      </dsp:txBody>
      <dsp:txXfrm>
        <a:off x="0" y="3056454"/>
        <a:ext cx="6836956" cy="1528227"/>
      </dsp:txXfrm>
    </dsp:sp>
    <dsp:sp modelId="{FF73E58C-A962-4967-B377-FB38CBBAE3F7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D0305-3552-4943-A570-9D78603777F1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A3D5FD-C8B7-410C-AAFA-47C79389B435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15909-40D9-4307-8454-2E8AC5C39CB5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1</a:t>
          </a:r>
          <a:r>
            <a:rPr lang="en-US" sz="4300" kern="1200" baseline="30000" dirty="0"/>
            <a:t>st</a:t>
          </a:r>
          <a:r>
            <a:rPr lang="en-US" sz="4300" kern="1200" dirty="0"/>
            <a:t> Place: Williams Selzer (</a:t>
          </a:r>
          <a:r>
            <a:rPr lang="en-US" sz="4300" kern="1200" dirty="0" err="1"/>
            <a:t>Brebeuf</a:t>
          </a:r>
          <a:r>
            <a:rPr lang="en-US" sz="4300" kern="1200" dirty="0"/>
            <a:t> Jesuit Prep)*</a:t>
          </a:r>
        </a:p>
      </dsp:txBody>
      <dsp:txXfrm>
        <a:off x="0" y="0"/>
        <a:ext cx="6836956" cy="1528227"/>
      </dsp:txXfrm>
    </dsp:sp>
    <dsp:sp modelId="{44F4E7CA-6445-45E5-AFAA-F49829E6CD12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F4006-4C50-49D5-A24D-B234B564D751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  <a:r>
            <a:rPr lang="en-US" sz="4300" kern="1200" baseline="30000"/>
            <a:t>nd</a:t>
          </a:r>
          <a:r>
            <a:rPr lang="en-US" sz="4300" kern="1200"/>
            <a:t> Place: Olivia Woo (OW Independent)</a:t>
          </a:r>
        </a:p>
      </dsp:txBody>
      <dsp:txXfrm>
        <a:off x="0" y="1528227"/>
        <a:ext cx="6836956" cy="1528227"/>
      </dsp:txXfrm>
    </dsp:sp>
    <dsp:sp modelId="{2D7857D5-E685-4492-BA62-9945D251D832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66741-B2EF-4110-95A0-7055FAC23F12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  <a:r>
            <a:rPr lang="en-US" sz="4300" kern="1200" baseline="30000"/>
            <a:t>rd</a:t>
          </a:r>
          <a:r>
            <a:rPr lang="en-US" sz="4300" kern="1200"/>
            <a:t> Place: Aanya Kandala (Notre Dame San Jose)</a:t>
          </a:r>
        </a:p>
      </dsp:txBody>
      <dsp:txXfrm>
        <a:off x="0" y="3056454"/>
        <a:ext cx="6836956" cy="1528227"/>
      </dsp:txXfrm>
    </dsp:sp>
    <dsp:sp modelId="{DFD19B62-AFBC-4738-A7A6-CAC60C6869D2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EA9EA-D20C-4116-BC14-F48FEC6E174C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3B84A-1A3D-487B-A4B7-29EE2520D98C}">
      <dsp:nvSpPr>
        <dsp:cNvPr id="0" name=""/>
        <dsp:cNvSpPr/>
      </dsp:nvSpPr>
      <dsp:spPr>
        <a:xfrm>
          <a:off x="0" y="0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B46F3-3549-4CCE-B3E0-9CD6E9666E34}">
      <dsp:nvSpPr>
        <dsp:cNvPr id="0" name=""/>
        <dsp:cNvSpPr/>
      </dsp:nvSpPr>
      <dsp:spPr>
        <a:xfrm>
          <a:off x="0" y="0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1</a:t>
          </a:r>
          <a:r>
            <a:rPr lang="en-US" sz="4300" kern="1200" baseline="30000"/>
            <a:t>st</a:t>
          </a:r>
          <a:r>
            <a:rPr lang="en-US" sz="4300" kern="1200"/>
            <a:t> Place: Jiyoo Kim-Jung (Nova 42 High School)*</a:t>
          </a:r>
        </a:p>
      </dsp:txBody>
      <dsp:txXfrm>
        <a:off x="0" y="0"/>
        <a:ext cx="6836956" cy="1528227"/>
      </dsp:txXfrm>
    </dsp:sp>
    <dsp:sp modelId="{E1241456-A4C3-4D32-8755-D4A6050245FC}">
      <dsp:nvSpPr>
        <dsp:cNvPr id="0" name=""/>
        <dsp:cNvSpPr/>
      </dsp:nvSpPr>
      <dsp:spPr>
        <a:xfrm>
          <a:off x="0" y="1528227"/>
          <a:ext cx="6836956" cy="0"/>
        </a:xfrm>
        <a:prstGeom prst="line">
          <a:avLst/>
        </a:prstGeom>
        <a:solidFill>
          <a:schemeClr val="accent2">
            <a:hueOff val="-2707634"/>
            <a:satOff val="15898"/>
            <a:lumOff val="3594"/>
            <a:alphaOff val="0"/>
          </a:schemeClr>
        </a:solidFill>
        <a:ln w="12700" cap="flat" cmpd="sng" algn="ctr">
          <a:solidFill>
            <a:schemeClr val="accent2">
              <a:hueOff val="-2707634"/>
              <a:satOff val="15898"/>
              <a:lumOff val="35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D9279-CB93-441A-9704-63151E6530CE}">
      <dsp:nvSpPr>
        <dsp:cNvPr id="0" name=""/>
        <dsp:cNvSpPr/>
      </dsp:nvSpPr>
      <dsp:spPr>
        <a:xfrm>
          <a:off x="0" y="1528227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  <a:r>
            <a:rPr lang="en-US" sz="4300" kern="1200" baseline="30000"/>
            <a:t>nd</a:t>
          </a:r>
          <a:r>
            <a:rPr lang="en-US" sz="4300" kern="1200"/>
            <a:t> Place: Helen Fang (QD Learning Academy)</a:t>
          </a:r>
        </a:p>
      </dsp:txBody>
      <dsp:txXfrm>
        <a:off x="0" y="1528227"/>
        <a:ext cx="6836956" cy="1528227"/>
      </dsp:txXfrm>
    </dsp:sp>
    <dsp:sp modelId="{10492DEF-D140-4222-A1FD-7D07DF779369}">
      <dsp:nvSpPr>
        <dsp:cNvPr id="0" name=""/>
        <dsp:cNvSpPr/>
      </dsp:nvSpPr>
      <dsp:spPr>
        <a:xfrm>
          <a:off x="0" y="3056454"/>
          <a:ext cx="6836956" cy="0"/>
        </a:xfrm>
        <a:prstGeom prst="line">
          <a:avLst/>
        </a:prstGeom>
        <a:solidFill>
          <a:schemeClr val="accent2">
            <a:hueOff val="-5415267"/>
            <a:satOff val="31797"/>
            <a:lumOff val="7189"/>
            <a:alphaOff val="0"/>
          </a:schemeClr>
        </a:solidFill>
        <a:ln w="12700" cap="flat" cmpd="sng" algn="ctr">
          <a:solidFill>
            <a:schemeClr val="accent2">
              <a:hueOff val="-5415267"/>
              <a:satOff val="31797"/>
              <a:lumOff val="71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1080B-3DE6-4CDF-90D2-E451DC810A60}">
      <dsp:nvSpPr>
        <dsp:cNvPr id="0" name=""/>
        <dsp:cNvSpPr/>
      </dsp:nvSpPr>
      <dsp:spPr>
        <a:xfrm>
          <a:off x="0" y="3056454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  <a:r>
            <a:rPr lang="en-US" sz="4300" kern="1200" baseline="30000"/>
            <a:t>rd</a:t>
          </a:r>
          <a:r>
            <a:rPr lang="en-US" sz="4300" kern="1200"/>
            <a:t> Place: Ariana Karapetyan (Nova High School)</a:t>
          </a:r>
        </a:p>
      </dsp:txBody>
      <dsp:txXfrm>
        <a:off x="0" y="3056454"/>
        <a:ext cx="6836956" cy="1528227"/>
      </dsp:txXfrm>
    </dsp:sp>
    <dsp:sp modelId="{24A7D205-F397-4955-B6F0-05C29BCB3EF8}">
      <dsp:nvSpPr>
        <dsp:cNvPr id="0" name=""/>
        <dsp:cNvSpPr/>
      </dsp:nvSpPr>
      <dsp:spPr>
        <a:xfrm>
          <a:off x="0" y="4584681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D5460-D02F-4FF4-93A6-535C1202B2D8}">
      <dsp:nvSpPr>
        <dsp:cNvPr id="0" name=""/>
        <dsp:cNvSpPr/>
      </dsp:nvSpPr>
      <dsp:spPr>
        <a:xfrm>
          <a:off x="0" y="4584681"/>
          <a:ext cx="6836956" cy="1528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Student(s) with the asterisk obtains the NIETOC Bid</a:t>
          </a:r>
        </a:p>
      </dsp:txBody>
      <dsp:txXfrm>
        <a:off x="0" y="4584681"/>
        <a:ext cx="6836956" cy="15282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620C3-6485-427B-816A-14A6E457FBB2}">
      <dsp:nvSpPr>
        <dsp:cNvPr id="0" name=""/>
        <dsp:cNvSpPr/>
      </dsp:nvSpPr>
      <dsp:spPr>
        <a:xfrm>
          <a:off x="0" y="710"/>
          <a:ext cx="53796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1231F-3978-4597-A173-29F3031AB2AA}">
      <dsp:nvSpPr>
        <dsp:cNvPr id="0" name=""/>
        <dsp:cNvSpPr/>
      </dsp:nvSpPr>
      <dsp:spPr>
        <a:xfrm>
          <a:off x="0" y="710"/>
          <a:ext cx="5379613" cy="1163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1</a:t>
          </a:r>
          <a:r>
            <a:rPr lang="en-US" sz="3200" kern="1200" baseline="30000"/>
            <a:t>st</a:t>
          </a:r>
          <a:r>
            <a:rPr lang="en-US" sz="3200" kern="1200"/>
            <a:t> Place: Katelin Larson (Harrisburg High School)*</a:t>
          </a:r>
        </a:p>
      </dsp:txBody>
      <dsp:txXfrm>
        <a:off x="0" y="710"/>
        <a:ext cx="5379613" cy="1163127"/>
      </dsp:txXfrm>
    </dsp:sp>
    <dsp:sp modelId="{1F76CFD8-8EC9-4166-8FD1-0B2719FAB1BA}">
      <dsp:nvSpPr>
        <dsp:cNvPr id="0" name=""/>
        <dsp:cNvSpPr/>
      </dsp:nvSpPr>
      <dsp:spPr>
        <a:xfrm>
          <a:off x="0" y="1163837"/>
          <a:ext cx="5379613" cy="0"/>
        </a:xfrm>
        <a:prstGeom prst="line">
          <a:avLst/>
        </a:prstGeom>
        <a:solidFill>
          <a:schemeClr val="accent2">
            <a:hueOff val="-2030725"/>
            <a:satOff val="11924"/>
            <a:lumOff val="2696"/>
            <a:alphaOff val="0"/>
          </a:schemeClr>
        </a:solidFill>
        <a:ln w="12700" cap="flat" cmpd="sng" algn="ctr">
          <a:solidFill>
            <a:schemeClr val="accent2">
              <a:hueOff val="-2030725"/>
              <a:satOff val="11924"/>
              <a:lumOff val="26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54592-770C-4242-91D2-CF99FED1AB0F}">
      <dsp:nvSpPr>
        <dsp:cNvPr id="0" name=""/>
        <dsp:cNvSpPr/>
      </dsp:nvSpPr>
      <dsp:spPr>
        <a:xfrm>
          <a:off x="0" y="1163837"/>
          <a:ext cx="5379613" cy="1163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2</a:t>
          </a:r>
          <a:r>
            <a:rPr lang="en-US" sz="3200" kern="1200" baseline="30000"/>
            <a:t>nd</a:t>
          </a:r>
          <a:r>
            <a:rPr lang="en-US" sz="3200" kern="1200"/>
            <a:t> Place: Ami Chen (Nova 42 Academy)</a:t>
          </a:r>
        </a:p>
      </dsp:txBody>
      <dsp:txXfrm>
        <a:off x="0" y="1163837"/>
        <a:ext cx="5379613" cy="1163127"/>
      </dsp:txXfrm>
    </dsp:sp>
    <dsp:sp modelId="{EA81ACC3-EFB4-4E2F-820D-67382ACBDD54}">
      <dsp:nvSpPr>
        <dsp:cNvPr id="0" name=""/>
        <dsp:cNvSpPr/>
      </dsp:nvSpPr>
      <dsp:spPr>
        <a:xfrm>
          <a:off x="0" y="2326964"/>
          <a:ext cx="5379613" cy="0"/>
        </a:xfrm>
        <a:prstGeom prst="line">
          <a:avLst/>
        </a:prstGeom>
        <a:solidFill>
          <a:schemeClr val="accent2">
            <a:hueOff val="-4061451"/>
            <a:satOff val="23847"/>
            <a:lumOff val="5391"/>
            <a:alphaOff val="0"/>
          </a:schemeClr>
        </a:solidFill>
        <a:ln w="12700" cap="flat" cmpd="sng" algn="ctr">
          <a:solidFill>
            <a:schemeClr val="accent2">
              <a:hueOff val="-4061451"/>
              <a:satOff val="23847"/>
              <a:lumOff val="53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D90E7-DAAF-4A57-A70E-1072F61E7592}">
      <dsp:nvSpPr>
        <dsp:cNvPr id="0" name=""/>
        <dsp:cNvSpPr/>
      </dsp:nvSpPr>
      <dsp:spPr>
        <a:xfrm>
          <a:off x="0" y="2326964"/>
          <a:ext cx="5379613" cy="1163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3</a:t>
          </a:r>
          <a:r>
            <a:rPr lang="en-US" sz="3200" kern="1200" baseline="30000"/>
            <a:t>rd</a:t>
          </a:r>
          <a:r>
            <a:rPr lang="en-US" sz="3200" kern="1200"/>
            <a:t> Place: Alisa Chang (QD Learning)</a:t>
          </a:r>
        </a:p>
      </dsp:txBody>
      <dsp:txXfrm>
        <a:off x="0" y="2326964"/>
        <a:ext cx="5379613" cy="1163127"/>
      </dsp:txXfrm>
    </dsp:sp>
    <dsp:sp modelId="{E48E2576-6FF8-4E54-97BC-F6D6D5905E3C}">
      <dsp:nvSpPr>
        <dsp:cNvPr id="0" name=""/>
        <dsp:cNvSpPr/>
      </dsp:nvSpPr>
      <dsp:spPr>
        <a:xfrm>
          <a:off x="0" y="3490091"/>
          <a:ext cx="5379613" cy="0"/>
        </a:xfrm>
        <a:prstGeom prst="line">
          <a:avLst/>
        </a:prstGeom>
        <a:solidFill>
          <a:schemeClr val="accent2">
            <a:hueOff val="-6092176"/>
            <a:satOff val="35771"/>
            <a:lumOff val="8087"/>
            <a:alphaOff val="0"/>
          </a:schemeClr>
        </a:solidFill>
        <a:ln w="12700" cap="flat" cmpd="sng" algn="ctr">
          <a:solidFill>
            <a:schemeClr val="accent2">
              <a:hueOff val="-6092176"/>
              <a:satOff val="35771"/>
              <a:lumOff val="80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C1F11-F411-4280-ACE2-026D50DF42D6}">
      <dsp:nvSpPr>
        <dsp:cNvPr id="0" name=""/>
        <dsp:cNvSpPr/>
      </dsp:nvSpPr>
      <dsp:spPr>
        <a:xfrm>
          <a:off x="0" y="3490091"/>
          <a:ext cx="5379613" cy="1163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3</a:t>
          </a:r>
          <a:r>
            <a:rPr lang="en-US" sz="3200" kern="1200" baseline="30000"/>
            <a:t>rd</a:t>
          </a:r>
          <a:r>
            <a:rPr lang="en-US" sz="3200" kern="1200"/>
            <a:t> Place: Charvi Saxena (Quarry Lane)</a:t>
          </a:r>
        </a:p>
      </dsp:txBody>
      <dsp:txXfrm>
        <a:off x="0" y="3490091"/>
        <a:ext cx="5379613" cy="1163127"/>
      </dsp:txXfrm>
    </dsp:sp>
    <dsp:sp modelId="{840D53ED-9F5D-49C1-9F65-4B4F68AC0526}">
      <dsp:nvSpPr>
        <dsp:cNvPr id="0" name=""/>
        <dsp:cNvSpPr/>
      </dsp:nvSpPr>
      <dsp:spPr>
        <a:xfrm>
          <a:off x="0" y="4653218"/>
          <a:ext cx="5379613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B346C-54AF-4DF2-AA80-EBADDF9DA3D5}">
      <dsp:nvSpPr>
        <dsp:cNvPr id="0" name=""/>
        <dsp:cNvSpPr/>
      </dsp:nvSpPr>
      <dsp:spPr>
        <a:xfrm>
          <a:off x="0" y="4653218"/>
          <a:ext cx="5379613" cy="1163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Student(s) with the asterisk obtains the NIETOC Bid</a:t>
          </a:r>
        </a:p>
      </dsp:txBody>
      <dsp:txXfrm>
        <a:off x="0" y="4653218"/>
        <a:ext cx="5379613" cy="11631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83B4D-91A2-48E3-A8A5-5433C38C383A}">
      <dsp:nvSpPr>
        <dsp:cNvPr id="0" name=""/>
        <dsp:cNvSpPr/>
      </dsp:nvSpPr>
      <dsp:spPr>
        <a:xfrm>
          <a:off x="0" y="2984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A4EB8-5B47-45B2-A98B-D4195B170990}">
      <dsp:nvSpPr>
        <dsp:cNvPr id="0" name=""/>
        <dsp:cNvSpPr/>
      </dsp:nvSpPr>
      <dsp:spPr>
        <a:xfrm>
          <a:off x="0" y="2984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1</a:t>
          </a:r>
          <a:r>
            <a:rPr lang="en-US" sz="4400" kern="1200" baseline="30000"/>
            <a:t>st</a:t>
          </a:r>
          <a:r>
            <a:rPr lang="en-US" sz="4400" kern="1200"/>
            <a:t> Place: Mia Werden (Eagan High School)</a:t>
          </a:r>
        </a:p>
      </dsp:txBody>
      <dsp:txXfrm>
        <a:off x="0" y="2984"/>
        <a:ext cx="6836956" cy="2035646"/>
      </dsp:txXfrm>
    </dsp:sp>
    <dsp:sp modelId="{4660A5CC-4B7C-4474-9964-63A554B26AA7}">
      <dsp:nvSpPr>
        <dsp:cNvPr id="0" name=""/>
        <dsp:cNvSpPr/>
      </dsp:nvSpPr>
      <dsp:spPr>
        <a:xfrm>
          <a:off x="0" y="2038631"/>
          <a:ext cx="6836956" cy="0"/>
        </a:xfrm>
        <a:prstGeom prst="line">
          <a:avLst/>
        </a:prstGeom>
        <a:solidFill>
          <a:schemeClr val="accent2">
            <a:hueOff val="-4061451"/>
            <a:satOff val="23847"/>
            <a:lumOff val="5391"/>
            <a:alphaOff val="0"/>
          </a:schemeClr>
        </a:solidFill>
        <a:ln w="12700" cap="flat" cmpd="sng" algn="ctr">
          <a:solidFill>
            <a:schemeClr val="accent2">
              <a:hueOff val="-4061451"/>
              <a:satOff val="23847"/>
              <a:lumOff val="53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731EF9-8C5E-4A6B-A279-6093BEE7C15B}">
      <dsp:nvSpPr>
        <dsp:cNvPr id="0" name=""/>
        <dsp:cNvSpPr/>
      </dsp:nvSpPr>
      <dsp:spPr>
        <a:xfrm>
          <a:off x="0" y="2038631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2</a:t>
          </a:r>
          <a:r>
            <a:rPr lang="en-US" sz="4400" kern="1200" baseline="30000"/>
            <a:t>nd</a:t>
          </a:r>
          <a:r>
            <a:rPr lang="en-US" sz="4400" kern="1200"/>
            <a:t> Place: Cordelia Firestone (Hoover High School)</a:t>
          </a:r>
        </a:p>
      </dsp:txBody>
      <dsp:txXfrm>
        <a:off x="0" y="2038631"/>
        <a:ext cx="6836956" cy="2035646"/>
      </dsp:txXfrm>
    </dsp:sp>
    <dsp:sp modelId="{F486FCC4-1199-4DBD-941C-2BA2CE759669}">
      <dsp:nvSpPr>
        <dsp:cNvPr id="0" name=""/>
        <dsp:cNvSpPr/>
      </dsp:nvSpPr>
      <dsp:spPr>
        <a:xfrm>
          <a:off x="0" y="4074277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F4C1D-B5A5-4492-A37A-5EA9D7A0E2F8}">
      <dsp:nvSpPr>
        <dsp:cNvPr id="0" name=""/>
        <dsp:cNvSpPr/>
      </dsp:nvSpPr>
      <dsp:spPr>
        <a:xfrm>
          <a:off x="0" y="4074277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3</a:t>
          </a:r>
          <a:r>
            <a:rPr lang="en-US" sz="4400" kern="1200" baseline="30000"/>
            <a:t>rd</a:t>
          </a:r>
          <a:r>
            <a:rPr lang="en-US" sz="4400" kern="1200"/>
            <a:t> Place: Arnav Nambiar (Davidson Academy Online)</a:t>
          </a:r>
        </a:p>
      </dsp:txBody>
      <dsp:txXfrm>
        <a:off x="0" y="4074277"/>
        <a:ext cx="6836956" cy="20356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6526E1-8395-4A70-9194-D8A342DB5C2F}">
      <dsp:nvSpPr>
        <dsp:cNvPr id="0" name=""/>
        <dsp:cNvSpPr/>
      </dsp:nvSpPr>
      <dsp:spPr>
        <a:xfrm>
          <a:off x="0" y="2984"/>
          <a:ext cx="68369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78CBA-8948-4FB4-9002-F1DC9F30384C}">
      <dsp:nvSpPr>
        <dsp:cNvPr id="0" name=""/>
        <dsp:cNvSpPr/>
      </dsp:nvSpPr>
      <dsp:spPr>
        <a:xfrm>
          <a:off x="0" y="2984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1</a:t>
          </a:r>
          <a:r>
            <a:rPr lang="en-US" sz="4100" kern="1200" baseline="30000"/>
            <a:t>st</a:t>
          </a:r>
          <a:r>
            <a:rPr lang="en-US" sz="4100" kern="1200"/>
            <a:t> Place: Hundal &amp; Gollagunta (Speech &amp; Debate India)</a:t>
          </a:r>
        </a:p>
      </dsp:txBody>
      <dsp:txXfrm>
        <a:off x="0" y="2984"/>
        <a:ext cx="6836956" cy="2035646"/>
      </dsp:txXfrm>
    </dsp:sp>
    <dsp:sp modelId="{1B7FBE1F-20FF-46EB-9ACB-5EA7034BF203}">
      <dsp:nvSpPr>
        <dsp:cNvPr id="0" name=""/>
        <dsp:cNvSpPr/>
      </dsp:nvSpPr>
      <dsp:spPr>
        <a:xfrm>
          <a:off x="0" y="2038631"/>
          <a:ext cx="6836956" cy="0"/>
        </a:xfrm>
        <a:prstGeom prst="line">
          <a:avLst/>
        </a:prstGeom>
        <a:solidFill>
          <a:schemeClr val="accent2">
            <a:hueOff val="-4061451"/>
            <a:satOff val="23847"/>
            <a:lumOff val="5391"/>
            <a:alphaOff val="0"/>
          </a:schemeClr>
        </a:solidFill>
        <a:ln w="12700" cap="flat" cmpd="sng" algn="ctr">
          <a:solidFill>
            <a:schemeClr val="accent2">
              <a:hueOff val="-4061451"/>
              <a:satOff val="23847"/>
              <a:lumOff val="53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C2C29-8678-483E-92C3-5FFBAE051E02}">
      <dsp:nvSpPr>
        <dsp:cNvPr id="0" name=""/>
        <dsp:cNvSpPr/>
      </dsp:nvSpPr>
      <dsp:spPr>
        <a:xfrm>
          <a:off x="0" y="2038631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2</a:t>
          </a:r>
          <a:r>
            <a:rPr lang="en-US" sz="4100" kern="1200" baseline="30000"/>
            <a:t>nd</a:t>
          </a:r>
          <a:r>
            <a:rPr lang="en-US" sz="4100" kern="1200"/>
            <a:t> Place: Cai &amp; Young (Nova Institute)</a:t>
          </a:r>
        </a:p>
      </dsp:txBody>
      <dsp:txXfrm>
        <a:off x="0" y="2038631"/>
        <a:ext cx="6836956" cy="2035646"/>
      </dsp:txXfrm>
    </dsp:sp>
    <dsp:sp modelId="{4F5533D8-2804-4058-8679-8680A18161E0}">
      <dsp:nvSpPr>
        <dsp:cNvPr id="0" name=""/>
        <dsp:cNvSpPr/>
      </dsp:nvSpPr>
      <dsp:spPr>
        <a:xfrm>
          <a:off x="0" y="4074277"/>
          <a:ext cx="6836956" cy="0"/>
        </a:xfrm>
        <a:prstGeom prst="line">
          <a:avLst/>
        </a:prstGeom>
        <a:solidFill>
          <a:schemeClr val="accent2">
            <a:hueOff val="-8122901"/>
            <a:satOff val="47695"/>
            <a:lumOff val="10783"/>
            <a:alphaOff val="0"/>
          </a:schemeClr>
        </a:solidFill>
        <a:ln w="12700" cap="flat" cmpd="sng" algn="ctr">
          <a:solidFill>
            <a:schemeClr val="accent2">
              <a:hueOff val="-8122901"/>
              <a:satOff val="47695"/>
              <a:lumOff val="107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5AD30-8DE1-441E-8C1E-81D89E8526DC}">
      <dsp:nvSpPr>
        <dsp:cNvPr id="0" name=""/>
        <dsp:cNvSpPr/>
      </dsp:nvSpPr>
      <dsp:spPr>
        <a:xfrm>
          <a:off x="0" y="4074277"/>
          <a:ext cx="6836956" cy="203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3</a:t>
          </a:r>
          <a:r>
            <a:rPr lang="en-US" sz="4100" kern="1200" baseline="30000"/>
            <a:t>rd</a:t>
          </a:r>
          <a:r>
            <a:rPr lang="en-US" sz="4100" kern="1200"/>
            <a:t> Place: Pearl Yu (Brian Academy)</a:t>
          </a:r>
        </a:p>
      </dsp:txBody>
      <dsp:txXfrm>
        <a:off x="0" y="4074277"/>
        <a:ext cx="6836956" cy="2035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0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0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77240" y="365125"/>
            <a:ext cx="779526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1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2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93" y="1709738"/>
            <a:ext cx="10617157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93" y="4589463"/>
            <a:ext cx="106171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0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3903"/>
            <a:ext cx="52203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737063"/>
            <a:ext cx="5220335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39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37063"/>
            <a:ext cx="5183188" cy="34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3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0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2226364"/>
            <a:ext cx="3994785" cy="36426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9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20" y="457200"/>
            <a:ext cx="405400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8020" y="2250218"/>
            <a:ext cx="4054006" cy="361876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A7F-BE72-4467-897E-7A302F46504F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9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CD62DB5A-5AA0-4E7E-94AB-AD20F02CA8DF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086ECE-EF43-4B07-9DD0-59679471A067}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2" y="365125"/>
            <a:ext cx="106375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2" y="1825625"/>
            <a:ext cx="1063751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2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657AA7F-BE72-4467-897E-7A302F46504F}" type="datetimeFigureOut">
              <a:rPr lang="en-US" smtClean="0"/>
              <a:pPr/>
              <a:t>4/12/2025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156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84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15" r:id="rId7"/>
    <p:sldLayoutId id="2147483716" r:id="rId8"/>
    <p:sldLayoutId id="2147483723" r:id="rId9"/>
    <p:sldLayoutId id="2147483714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diagramColors" Target="../diagrams/colors2.xml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diagramLayout" Target="../diagrams/layout2.xml"/><Relationship Id="rId5" Type="http://schemas.openxmlformats.org/officeDocument/2006/relationships/image" Target="../media/image9.svg"/><Relationship Id="rId10" Type="http://schemas.openxmlformats.org/officeDocument/2006/relationships/diagramData" Target="../diagrams/data2.xml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4CF648-5CB3-49E4-BE34-8A0598901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9E559C-09DA-4586-86C9-F3C05D9A0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B8FB5-F781-D977-1A88-5AB201A62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240" y="1122363"/>
            <a:ext cx="4116035" cy="2387600"/>
          </a:xfrm>
        </p:spPr>
        <p:txBody>
          <a:bodyPr>
            <a:normAutofit/>
          </a:bodyPr>
          <a:lstStyle/>
          <a:p>
            <a:r>
              <a:rPr lang="en-US" sz="3600" dirty="0"/>
              <a:t>2025 DAO Speech &amp; Debate Tournament Results – IEs for NIETOC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D5763B-E5FD-BB1C-1E84-2BB6E4A5C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40" y="3602038"/>
            <a:ext cx="4116035" cy="16557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r>
              <a:rPr lang="en-US" sz="2200" dirty="0"/>
              <a:t>Davidson Academy Online</a:t>
            </a:r>
          </a:p>
          <a:p>
            <a:r>
              <a:rPr lang="en-US" sz="2200" dirty="0"/>
              <a:t>Director: Donald H. Broussard, Jr.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AA7ECE-DB5E-48B2-9EF4-7EEAF123BA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8" y="0"/>
            <a:ext cx="6859801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ulticolored smoke gradient">
            <a:extLst>
              <a:ext uri="{FF2B5EF4-FFF2-40B4-BE49-F238E27FC236}">
                <a16:creationId xmlns:a16="http://schemas.microsoft.com/office/drawing/2014/main" id="{5609DC5A-FA7A-6B00-D21A-DD73BD0788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818" r="3" b="12337"/>
          <a:stretch/>
        </p:blipFill>
        <p:spPr>
          <a:xfrm>
            <a:off x="5327444" y="10"/>
            <a:ext cx="6859801" cy="34271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54F422E-435A-4694-BE6E-B4968E7981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32199" y="3427200"/>
            <a:ext cx="3430800" cy="34308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DE9F60-E2BA-44E6-8C5B-A51B19292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02430862-1B4A-470B-8AD3-780215B67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7754" y="3429000"/>
            <a:ext cx="3429000" cy="34290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B168F1C9-4999-4AA2-A916-26FD96868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4826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38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618"/>
    </mc:Choice>
    <mc:Fallback xmlns="">
      <p:transition spd="slow" advTm="7461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6B7A18-98CA-638F-CD19-6F3A5B09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Public Forum Debate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4BCA870-0878-EEA0-82E1-B20B3B4FE7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003096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193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20"/>
    </mc:Choice>
    <mc:Fallback xmlns="">
      <p:transition spd="slow" advTm="3262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44A70-B8E2-7E3F-2C48-E736F55D2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Declamation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DF54409-5C38-9A72-7A78-D3F2D509F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716743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211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92"/>
    </mc:Choice>
    <mc:Fallback xmlns="">
      <p:transition spd="slow" advTm="2899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D62DB5A-5AA0-4E7E-94AB-AD20F02CA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086ECE-EF43-4B07-9DD0-59679471A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BAF6C38-492C-4EA2-9BD9-B3CCDF422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518D20D-5F05-49C3-8900-68783F8AC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F50CA5B-2FF8-43D9-B7D8-3BDE1BFD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54473F-7004-4DC4-8D5A-2FD85D517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3429000" cy="3429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D1CDBAAF-541B-4F2D-939E-B13F2EC7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0"/>
            <a:ext cx="3429000" cy="3429000"/>
          </a:xfrm>
          <a:prstGeom prst="rect">
            <a:avLst/>
          </a:prstGeom>
        </p:spPr>
      </p:pic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FA272C8-94F8-4081-B918-FED119E1A0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2985CF86-7E97-4B8E-A274-890D1217B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3000" y="0"/>
            <a:ext cx="3429000" cy="34290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BFE31F77-B71F-4A5B-8BBC-6584ED395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50" y="3427200"/>
            <a:ext cx="3429000" cy="3429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35182FCE-5B14-4A20-BB06-D2C136077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1200" y="3427200"/>
            <a:ext cx="34308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C606E479-C24C-415E-BB4A-B07BE0D56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63000" y="3429000"/>
            <a:ext cx="3429000" cy="3429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FDD8A8-BA03-9A30-F9D3-E2FD8352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Dramatic Interpretation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2C7CFE-1D0F-134D-4E4A-E13309630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193319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335691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68"/>
    </mc:Choice>
    <mc:Fallback xmlns="">
      <p:transition spd="slow" advTm="2086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D62DB5A-5AA0-4E7E-94AB-AD20F02CA8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086ECE-EF43-4B07-9DD0-59679471A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BAF6C38-492C-4EA2-9BD9-B3CCDF422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518D20D-5F05-49C3-8900-68783F8AC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53AC7E-BE36-498F-B913-D98A4EB8E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-180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9E7B14-27A3-4DB8-A930-FA828557B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0"/>
            <a:ext cx="3429000" cy="3429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F524C8-274D-47CB-976D-3DB683F96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00" y="3427200"/>
            <a:ext cx="3429000" cy="343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C73E2-1598-1891-A372-77115F8A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100"/>
              <a:t>Extemporaneous Speaking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867970-B444-2C34-F69F-C2C28497E2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913379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69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34"/>
    </mc:Choice>
    <mc:Fallback xmlns="">
      <p:transition spd="slow" advTm="2443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4EE3E-B760-0E96-ECB2-98CA606A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Humorous Interpretation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04EB07-B9A0-5DF5-2491-76C3C61D4D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794233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676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51"/>
    </mc:Choice>
    <mc:Fallback xmlns="">
      <p:transition spd="slow" advTm="2845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28E9A5-A6F6-B0E3-1A21-F5B7CBFB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Impromptu Speaking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E2ECE4-7CF9-009B-1795-EDF8A069D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482188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16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99"/>
    </mc:Choice>
    <mc:Fallback xmlns="">
      <p:transition spd="slow" advTm="2749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13D49-98D5-4E8D-6B93-9863BE82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Informative Speaking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938729-3E58-C502-8B15-A1812E70F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863572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1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91"/>
    </mc:Choice>
    <mc:Fallback xmlns="">
      <p:transition spd="slow" advTm="2989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6BF5CA-E800-5A48-2C63-4CFEE7FE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520472"/>
            <a:ext cx="5046927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Original Oratory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2506AA-356A-26AA-A448-8F99A4EBA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326122"/>
              </p:ext>
            </p:extLst>
          </p:nvPr>
        </p:nvGraphicFramePr>
        <p:xfrm>
          <a:off x="6500190" y="493988"/>
          <a:ext cx="5379613" cy="5817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287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73"/>
    </mc:Choice>
    <mc:Fallback xmlns="">
      <p:transition spd="slow" advTm="3447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0A97F9-87C9-4710-B480-406EA55C9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6F0AC2-F229-46DE-A0A2-5CB386CE9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lumMod val="90000"/>
              <a:lumOff val="1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B51A45-A7DC-21AA-78DD-63181BE63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93988"/>
            <a:ext cx="3948953" cy="5817056"/>
          </a:xfrm>
        </p:spPr>
        <p:txBody>
          <a:bodyPr anchor="ctr">
            <a:normAutofit/>
          </a:bodyPr>
          <a:lstStyle/>
          <a:p>
            <a:r>
              <a:rPr lang="en-US" sz="4400"/>
              <a:t>Big Questions Debate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D1EE0A-C069-214F-4EE6-02C5AA69A0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065867"/>
              </p:ext>
            </p:extLst>
          </p:nvPr>
        </p:nvGraphicFramePr>
        <p:xfrm>
          <a:off x="5042848" y="238836"/>
          <a:ext cx="6836956" cy="611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50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51"/>
    </mc:Choice>
    <mc:Fallback xmlns="">
      <p:transition spd="slow" advTm="25151"/>
    </mc:Fallback>
  </mc:AlternateContent>
</p:sld>
</file>

<file path=ppt/theme/theme1.xml><?xml version="1.0" encoding="utf-8"?>
<a:theme xmlns:a="http://schemas.openxmlformats.org/drawingml/2006/main" name="CelebrationVTI">
  <a:themeElements>
    <a:clrScheme name="Custom 25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1274F"/>
      </a:accent1>
      <a:accent2>
        <a:srgbClr val="97446E"/>
      </a:accent2>
      <a:accent3>
        <a:srgbClr val="24BEEE"/>
      </a:accent3>
      <a:accent4>
        <a:srgbClr val="A52B3A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brationVTI" id="{BAD6E4D6-FB5F-472A-BAD2-154760D77BE0}" vid="{59D360FE-6438-46F1-A5A6-11415132A2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398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Nova</vt:lpstr>
      <vt:lpstr>CelebrationVTI</vt:lpstr>
      <vt:lpstr>2025 DAO Speech &amp; Debate Tournament Results – IEs for NIETOC</vt:lpstr>
      <vt:lpstr>Declamation</vt:lpstr>
      <vt:lpstr>Dramatic Interpretation</vt:lpstr>
      <vt:lpstr>Extemporaneous Speaking</vt:lpstr>
      <vt:lpstr>Humorous Interpretation</vt:lpstr>
      <vt:lpstr>Impromptu Speaking</vt:lpstr>
      <vt:lpstr>Informative Speaking</vt:lpstr>
      <vt:lpstr>Original Oratory</vt:lpstr>
      <vt:lpstr>Big Questions Debate</vt:lpstr>
      <vt:lpstr>Public Forum Debate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Donald Broussard Jr</dc:creator>
  <cp:lastModifiedBy>Donald Broussard Jr</cp:lastModifiedBy>
  <cp:revision>1</cp:revision>
  <dcterms:created xsi:type="dcterms:W3CDTF">2025-04-12T13:10:44Z</dcterms:created>
  <dcterms:modified xsi:type="dcterms:W3CDTF">2025-04-12T19:12:31Z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06dfd56-5be4-4fa7-ba8b-2a5d5d692b16_Enabled">
    <vt:lpwstr>true</vt:lpwstr>
  </property>
  <property fmtid="{D5CDD505-2E9C-101B-9397-08002B2CF9AE}" pid="3" name="MSIP_Label_606dfd56-5be4-4fa7-ba8b-2a5d5d692b16_SetDate">
    <vt:lpwstr>2025-04-12T19:05:45Z</vt:lpwstr>
  </property>
  <property fmtid="{D5CDD505-2E9C-101B-9397-08002B2CF9AE}" pid="4" name="MSIP_Label_606dfd56-5be4-4fa7-ba8b-2a5d5d692b16_Method">
    <vt:lpwstr>Standard</vt:lpwstr>
  </property>
  <property fmtid="{D5CDD505-2E9C-101B-9397-08002B2CF9AE}" pid="5" name="MSIP_Label_606dfd56-5be4-4fa7-ba8b-2a5d5d692b16_Name">
    <vt:lpwstr>defa4170-0d19-0005-0004-bc88714345d2</vt:lpwstr>
  </property>
  <property fmtid="{D5CDD505-2E9C-101B-9397-08002B2CF9AE}" pid="6" name="MSIP_Label_606dfd56-5be4-4fa7-ba8b-2a5d5d692b16_SiteId">
    <vt:lpwstr>0ec5874b-c352-49ff-ba00-40ef1998e526</vt:lpwstr>
  </property>
  <property fmtid="{D5CDD505-2E9C-101B-9397-08002B2CF9AE}" pid="7" name="MSIP_Label_606dfd56-5be4-4fa7-ba8b-2a5d5d692b16_ActionId">
    <vt:lpwstr>1f22d3b5-d632-416a-9788-25b3b1f5dd53</vt:lpwstr>
  </property>
  <property fmtid="{D5CDD505-2E9C-101B-9397-08002B2CF9AE}" pid="8" name="MSIP_Label_606dfd56-5be4-4fa7-ba8b-2a5d5d692b16_ContentBits">
    <vt:lpwstr>0</vt:lpwstr>
  </property>
  <property fmtid="{D5CDD505-2E9C-101B-9397-08002B2CF9AE}" pid="9" name="MSIP_Label_606dfd56-5be4-4fa7-ba8b-2a5d5d692b16_Tag">
    <vt:lpwstr>10, 3, 0, 1</vt:lpwstr>
  </property>
</Properties>
</file>