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8"/>
    <p:sldMasterId id="2147483673" r:id="rId9"/>
    <p:sldMasterId id="2147483686" r:id="rId10"/>
    <p:sldMasterId id="2147483699" r:id="rId11"/>
    <p:sldMasterId id="2147483712" r:id="rId12"/>
    <p:sldMasterId id="2147483725" r:id="rId13"/>
    <p:sldMasterId id="2147483739" r:id="rId14"/>
    <p:sldMasterId id="2147483752" r:id="rId15"/>
  </p:sldMasterIdLst>
  <p:notesMasterIdLst>
    <p:notesMasterId r:id="rId29"/>
  </p:notesMasterIdLst>
  <p:handoutMasterIdLst>
    <p:handoutMasterId r:id="rId30"/>
  </p:handoutMasterIdLst>
  <p:sldIdLst>
    <p:sldId id="332" r:id="rId16"/>
    <p:sldId id="336" r:id="rId17"/>
    <p:sldId id="351" r:id="rId18"/>
    <p:sldId id="346" r:id="rId19"/>
    <p:sldId id="344" r:id="rId20"/>
    <p:sldId id="348" r:id="rId21"/>
    <p:sldId id="345" r:id="rId22"/>
    <p:sldId id="328" r:id="rId23"/>
    <p:sldId id="352" r:id="rId24"/>
    <p:sldId id="353" r:id="rId25"/>
    <p:sldId id="354" r:id="rId26"/>
    <p:sldId id="355" r:id="rId27"/>
    <p:sldId id="350"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erBoort, Rachel" initials="R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5FBBB"/>
    <a:srgbClr val="4F81BD"/>
    <a:srgbClr val="203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80" autoAdjust="0"/>
    <p:restoredTop sz="78339" autoAdjust="0"/>
  </p:normalViewPr>
  <p:slideViewPr>
    <p:cSldViewPr>
      <p:cViewPr varScale="1">
        <p:scale>
          <a:sx n="90" d="100"/>
          <a:sy n="90" d="100"/>
        </p:scale>
        <p:origin x="2052" y="90"/>
      </p:cViewPr>
      <p:guideLst>
        <p:guide orient="horz" pos="2160"/>
        <p:guide pos="2880"/>
      </p:guideLst>
    </p:cSldViewPr>
  </p:slideViewPr>
  <p:notesTextViewPr>
    <p:cViewPr>
      <p:scale>
        <a:sx n="75" d="100"/>
        <a:sy n="75" d="100"/>
      </p:scale>
      <p:origin x="0" y="0"/>
    </p:cViewPr>
  </p:notesTextViewPr>
  <p:sorterViewPr>
    <p:cViewPr>
      <p:scale>
        <a:sx n="200" d="100"/>
        <a:sy n="200" d="100"/>
      </p:scale>
      <p:origin x="0" y="0"/>
    </p:cViewPr>
  </p:sorterViewPr>
  <p:notesViewPr>
    <p:cSldViewPr>
      <p:cViewPr varScale="1">
        <p:scale>
          <a:sx n="67" d="100"/>
          <a:sy n="67" d="100"/>
        </p:scale>
        <p:origin x="-274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Master" Target="slideMasters/slideMaster6.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slideMaster" Target="slideMasters/slideMaster5.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4.xml"/><Relationship Id="rId24" Type="http://schemas.openxmlformats.org/officeDocument/2006/relationships/slide" Target="slides/slide9.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Master" Target="slideMasters/slideMaster8.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3.xml"/><Relationship Id="rId19" Type="http://schemas.openxmlformats.org/officeDocument/2006/relationships/slide" Target="slides/slide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Master" Target="slideMasters/slideMaster7.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38CBD8-9CD4-4AB1-8872-56E0BCE855DA}"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66F08224-F392-44D9-8FF8-AC8FC96C12D6}">
      <dgm:prSet phldrT="[Text]"/>
      <dgm:spPr/>
      <dgm:t>
        <a:bodyPr/>
        <a:lstStyle/>
        <a:p>
          <a:r>
            <a:rPr lang="en-US" b="1" dirty="0" smtClean="0"/>
            <a:t>Jul – Sept</a:t>
          </a:r>
          <a:r>
            <a:rPr lang="en-US" dirty="0" smtClean="0"/>
            <a:t>: Alternatives Development</a:t>
          </a:r>
          <a:endParaRPr lang="en-US" dirty="0"/>
        </a:p>
      </dgm:t>
    </dgm:pt>
    <dgm:pt modelId="{B57F9388-B86D-412E-8F6D-F2F2F818212C}" type="parTrans" cxnId="{3F583C8E-7D08-4F1E-846F-DB1C35C6AEA2}">
      <dgm:prSet/>
      <dgm:spPr/>
      <dgm:t>
        <a:bodyPr/>
        <a:lstStyle/>
        <a:p>
          <a:endParaRPr lang="en-US"/>
        </a:p>
      </dgm:t>
    </dgm:pt>
    <dgm:pt modelId="{E30EA299-83AA-466C-A631-9E824A8A6679}" type="sibTrans" cxnId="{3F583C8E-7D08-4F1E-846F-DB1C35C6AEA2}">
      <dgm:prSet/>
      <dgm:spPr/>
      <dgm:t>
        <a:bodyPr/>
        <a:lstStyle/>
        <a:p>
          <a:endParaRPr lang="en-US"/>
        </a:p>
      </dgm:t>
    </dgm:pt>
    <dgm:pt modelId="{3213F23B-16A1-4F3E-A846-8B298A2960C8}">
      <dgm:prSet phldrT="[Text]"/>
      <dgm:spPr/>
      <dgm:t>
        <a:bodyPr/>
        <a:lstStyle/>
        <a:p>
          <a:r>
            <a:rPr lang="en-US" b="1" dirty="0" smtClean="0"/>
            <a:t>Oct – Nov: </a:t>
          </a:r>
          <a:r>
            <a:rPr lang="en-US" dirty="0" smtClean="0"/>
            <a:t>Outreach Phase 1</a:t>
          </a:r>
          <a:endParaRPr lang="en-US" dirty="0"/>
        </a:p>
      </dgm:t>
    </dgm:pt>
    <dgm:pt modelId="{6EDDC0D1-6649-400F-B0B2-6A8DD4283C88}" type="parTrans" cxnId="{927F3DF2-51A3-42A5-8F54-EF536E0F7FBB}">
      <dgm:prSet/>
      <dgm:spPr/>
      <dgm:t>
        <a:bodyPr/>
        <a:lstStyle/>
        <a:p>
          <a:endParaRPr lang="en-US"/>
        </a:p>
      </dgm:t>
    </dgm:pt>
    <dgm:pt modelId="{3E19EE03-4C94-41DC-805A-4BAB5FC1840F}" type="sibTrans" cxnId="{927F3DF2-51A3-42A5-8F54-EF536E0F7FBB}">
      <dgm:prSet/>
      <dgm:spPr/>
      <dgm:t>
        <a:bodyPr/>
        <a:lstStyle/>
        <a:p>
          <a:endParaRPr lang="en-US"/>
        </a:p>
      </dgm:t>
    </dgm:pt>
    <dgm:pt modelId="{9C414037-B0F2-4F8D-B084-7BB68BCD3F68}">
      <dgm:prSet phldrT="[Text]"/>
      <dgm:spPr/>
      <dgm:t>
        <a:bodyPr/>
        <a:lstStyle/>
        <a:p>
          <a:r>
            <a:rPr lang="en-US" b="1" dirty="0" smtClean="0"/>
            <a:t>Nov – Jan: </a:t>
          </a:r>
          <a:r>
            <a:rPr lang="en-US" dirty="0" smtClean="0"/>
            <a:t>Preferred Alternative</a:t>
          </a:r>
          <a:endParaRPr lang="en-US" dirty="0"/>
        </a:p>
      </dgm:t>
    </dgm:pt>
    <dgm:pt modelId="{4DE81C4D-B299-4D49-8709-4F854EA12679}" type="parTrans" cxnId="{4ECE0F82-1E8E-4825-BFFF-E68D863B9C4F}">
      <dgm:prSet/>
      <dgm:spPr/>
      <dgm:t>
        <a:bodyPr/>
        <a:lstStyle/>
        <a:p>
          <a:endParaRPr lang="en-US"/>
        </a:p>
      </dgm:t>
    </dgm:pt>
    <dgm:pt modelId="{1E91D30E-EA74-423D-8AE0-36429B271552}" type="sibTrans" cxnId="{4ECE0F82-1E8E-4825-BFFF-E68D863B9C4F}">
      <dgm:prSet/>
      <dgm:spPr/>
      <dgm:t>
        <a:bodyPr/>
        <a:lstStyle/>
        <a:p>
          <a:endParaRPr lang="en-US"/>
        </a:p>
      </dgm:t>
    </dgm:pt>
    <dgm:pt modelId="{60BA7E74-1821-44E4-92A6-9D1C35C05681}">
      <dgm:prSet phldrT="[Text]"/>
      <dgm:spPr/>
      <dgm:t>
        <a:bodyPr/>
        <a:lstStyle/>
        <a:p>
          <a:r>
            <a:rPr lang="en-US" b="1" dirty="0" smtClean="0"/>
            <a:t>Mar – Apr: </a:t>
          </a:r>
          <a:r>
            <a:rPr lang="en-US" dirty="0" smtClean="0"/>
            <a:t>Outreach Phase II</a:t>
          </a:r>
          <a:endParaRPr lang="en-US" dirty="0"/>
        </a:p>
      </dgm:t>
    </dgm:pt>
    <dgm:pt modelId="{435058C8-CCB6-4E29-BA7C-8CAD587338B1}" type="parTrans" cxnId="{15B41D11-BAA3-4FDF-A35A-F6FC577CBF1F}">
      <dgm:prSet/>
      <dgm:spPr/>
      <dgm:t>
        <a:bodyPr/>
        <a:lstStyle/>
        <a:p>
          <a:endParaRPr lang="en-US"/>
        </a:p>
      </dgm:t>
    </dgm:pt>
    <dgm:pt modelId="{0CD60BE2-5075-4E63-9400-B087161F836A}" type="sibTrans" cxnId="{15B41D11-BAA3-4FDF-A35A-F6FC577CBF1F}">
      <dgm:prSet/>
      <dgm:spPr/>
      <dgm:t>
        <a:bodyPr/>
        <a:lstStyle/>
        <a:p>
          <a:endParaRPr lang="en-US"/>
        </a:p>
      </dgm:t>
    </dgm:pt>
    <dgm:pt modelId="{1636FEDB-09D5-4A56-B294-D0EF8AFE0758}">
      <dgm:prSet phldrT="[Text]"/>
      <dgm:spPr/>
      <dgm:t>
        <a:bodyPr/>
        <a:lstStyle/>
        <a:p>
          <a:r>
            <a:rPr lang="en-US" b="1" dirty="0" smtClean="0"/>
            <a:t>Spring or Fall 2020: </a:t>
          </a:r>
          <a:r>
            <a:rPr lang="en-US" dirty="0" smtClean="0"/>
            <a:t>Board Adoption process</a:t>
          </a:r>
          <a:endParaRPr lang="en-US" dirty="0"/>
        </a:p>
      </dgm:t>
    </dgm:pt>
    <dgm:pt modelId="{C976A4FB-A4D0-48BF-8A49-2FC13956A281}" type="parTrans" cxnId="{294CBB82-E1EE-4EF2-B85F-D0D6F841A40F}">
      <dgm:prSet/>
      <dgm:spPr/>
      <dgm:t>
        <a:bodyPr/>
        <a:lstStyle/>
        <a:p>
          <a:endParaRPr lang="en-US"/>
        </a:p>
      </dgm:t>
    </dgm:pt>
    <dgm:pt modelId="{D06A9590-453D-45D9-B32F-C12B0B6458E2}" type="sibTrans" cxnId="{294CBB82-E1EE-4EF2-B85F-D0D6F841A40F}">
      <dgm:prSet/>
      <dgm:spPr/>
      <dgm:t>
        <a:bodyPr/>
        <a:lstStyle/>
        <a:p>
          <a:endParaRPr lang="en-US"/>
        </a:p>
      </dgm:t>
    </dgm:pt>
    <dgm:pt modelId="{4763C536-FE58-43FB-959E-25BA4C5E5A92}" type="pres">
      <dgm:prSet presAssocID="{0E38CBD8-9CD4-4AB1-8872-56E0BCE855DA}" presName="Name0" presStyleCnt="0">
        <dgm:presLayoutVars>
          <dgm:dir/>
          <dgm:resizeHandles val="exact"/>
        </dgm:presLayoutVars>
      </dgm:prSet>
      <dgm:spPr/>
    </dgm:pt>
    <dgm:pt modelId="{0232010C-3104-471B-835F-6AEF64487892}" type="pres">
      <dgm:prSet presAssocID="{66F08224-F392-44D9-8FF8-AC8FC96C12D6}" presName="composite" presStyleCnt="0"/>
      <dgm:spPr/>
    </dgm:pt>
    <dgm:pt modelId="{7386508B-E748-4743-9FF5-D5ABE1EA397E}" type="pres">
      <dgm:prSet presAssocID="{66F08224-F392-44D9-8FF8-AC8FC96C12D6}" presName="bgChev" presStyleLbl="node1" presStyleIdx="0" presStyleCnt="5"/>
      <dgm:spPr/>
    </dgm:pt>
    <dgm:pt modelId="{8923EEDC-8B31-44FC-9486-C7F268ACD06D}" type="pres">
      <dgm:prSet presAssocID="{66F08224-F392-44D9-8FF8-AC8FC96C12D6}" presName="txNode" presStyleLbl="fgAcc1" presStyleIdx="0" presStyleCnt="5">
        <dgm:presLayoutVars>
          <dgm:bulletEnabled val="1"/>
        </dgm:presLayoutVars>
      </dgm:prSet>
      <dgm:spPr/>
      <dgm:t>
        <a:bodyPr/>
        <a:lstStyle/>
        <a:p>
          <a:endParaRPr lang="en-US"/>
        </a:p>
      </dgm:t>
    </dgm:pt>
    <dgm:pt modelId="{350D27A4-3AD0-42AA-9047-782D449FE951}" type="pres">
      <dgm:prSet presAssocID="{E30EA299-83AA-466C-A631-9E824A8A6679}" presName="compositeSpace" presStyleCnt="0"/>
      <dgm:spPr/>
    </dgm:pt>
    <dgm:pt modelId="{57AD60C7-4E66-49E7-94CD-33F10786DBF8}" type="pres">
      <dgm:prSet presAssocID="{3213F23B-16A1-4F3E-A846-8B298A2960C8}" presName="composite" presStyleCnt="0"/>
      <dgm:spPr/>
    </dgm:pt>
    <dgm:pt modelId="{3D6FB184-7BEC-4859-900D-E15342586EBB}" type="pres">
      <dgm:prSet presAssocID="{3213F23B-16A1-4F3E-A846-8B298A2960C8}" presName="bgChev" presStyleLbl="node1" presStyleIdx="1" presStyleCnt="5"/>
      <dgm:spPr/>
    </dgm:pt>
    <dgm:pt modelId="{84AD27DE-E796-41FC-ADD9-EDB1AC232384}" type="pres">
      <dgm:prSet presAssocID="{3213F23B-16A1-4F3E-A846-8B298A2960C8}" presName="txNode" presStyleLbl="fgAcc1" presStyleIdx="1" presStyleCnt="5">
        <dgm:presLayoutVars>
          <dgm:bulletEnabled val="1"/>
        </dgm:presLayoutVars>
      </dgm:prSet>
      <dgm:spPr/>
      <dgm:t>
        <a:bodyPr/>
        <a:lstStyle/>
        <a:p>
          <a:endParaRPr lang="en-US"/>
        </a:p>
      </dgm:t>
    </dgm:pt>
    <dgm:pt modelId="{118DB4CE-C40D-4376-A3BD-CF1776D27A01}" type="pres">
      <dgm:prSet presAssocID="{3E19EE03-4C94-41DC-805A-4BAB5FC1840F}" presName="compositeSpace" presStyleCnt="0"/>
      <dgm:spPr/>
    </dgm:pt>
    <dgm:pt modelId="{0517E82F-F33E-441E-AA3E-D7564101CE17}" type="pres">
      <dgm:prSet presAssocID="{9C414037-B0F2-4F8D-B084-7BB68BCD3F68}" presName="composite" presStyleCnt="0"/>
      <dgm:spPr/>
    </dgm:pt>
    <dgm:pt modelId="{96B6E0E3-EB5A-404B-8136-96796DE1B462}" type="pres">
      <dgm:prSet presAssocID="{9C414037-B0F2-4F8D-B084-7BB68BCD3F68}" presName="bgChev" presStyleLbl="node1" presStyleIdx="2" presStyleCnt="5"/>
      <dgm:spPr/>
    </dgm:pt>
    <dgm:pt modelId="{5FA8B1C1-A8F9-407D-A70B-80376EB4E8E2}" type="pres">
      <dgm:prSet presAssocID="{9C414037-B0F2-4F8D-B084-7BB68BCD3F68}" presName="txNode" presStyleLbl="fgAcc1" presStyleIdx="2" presStyleCnt="5">
        <dgm:presLayoutVars>
          <dgm:bulletEnabled val="1"/>
        </dgm:presLayoutVars>
      </dgm:prSet>
      <dgm:spPr/>
      <dgm:t>
        <a:bodyPr/>
        <a:lstStyle/>
        <a:p>
          <a:endParaRPr lang="en-US"/>
        </a:p>
      </dgm:t>
    </dgm:pt>
    <dgm:pt modelId="{394FB06E-088A-4633-A5B9-1E20A5885D33}" type="pres">
      <dgm:prSet presAssocID="{1E91D30E-EA74-423D-8AE0-36429B271552}" presName="compositeSpace" presStyleCnt="0"/>
      <dgm:spPr/>
    </dgm:pt>
    <dgm:pt modelId="{B2D548F5-2201-4065-9890-F3BC935EF83D}" type="pres">
      <dgm:prSet presAssocID="{60BA7E74-1821-44E4-92A6-9D1C35C05681}" presName="composite" presStyleCnt="0"/>
      <dgm:spPr/>
    </dgm:pt>
    <dgm:pt modelId="{5C25AA71-9E7B-4731-9A3B-C0F7A0346336}" type="pres">
      <dgm:prSet presAssocID="{60BA7E74-1821-44E4-92A6-9D1C35C05681}" presName="bgChev" presStyleLbl="node1" presStyleIdx="3" presStyleCnt="5"/>
      <dgm:spPr/>
    </dgm:pt>
    <dgm:pt modelId="{9380185E-83F8-411C-826B-68C25690A98F}" type="pres">
      <dgm:prSet presAssocID="{60BA7E74-1821-44E4-92A6-9D1C35C05681}" presName="txNode" presStyleLbl="fgAcc1" presStyleIdx="3" presStyleCnt="5">
        <dgm:presLayoutVars>
          <dgm:bulletEnabled val="1"/>
        </dgm:presLayoutVars>
      </dgm:prSet>
      <dgm:spPr/>
      <dgm:t>
        <a:bodyPr/>
        <a:lstStyle/>
        <a:p>
          <a:endParaRPr lang="en-US"/>
        </a:p>
      </dgm:t>
    </dgm:pt>
    <dgm:pt modelId="{8C2B2B9F-7E36-49A3-9AB8-FC59D28500E1}" type="pres">
      <dgm:prSet presAssocID="{0CD60BE2-5075-4E63-9400-B087161F836A}" presName="compositeSpace" presStyleCnt="0"/>
      <dgm:spPr/>
    </dgm:pt>
    <dgm:pt modelId="{CF4994C1-042B-42D5-A933-459315EE4631}" type="pres">
      <dgm:prSet presAssocID="{1636FEDB-09D5-4A56-B294-D0EF8AFE0758}" presName="composite" presStyleCnt="0"/>
      <dgm:spPr/>
    </dgm:pt>
    <dgm:pt modelId="{49D0A027-016D-4911-8175-E285919E47E3}" type="pres">
      <dgm:prSet presAssocID="{1636FEDB-09D5-4A56-B294-D0EF8AFE0758}" presName="bgChev" presStyleLbl="node1" presStyleIdx="4" presStyleCnt="5"/>
      <dgm:spPr/>
    </dgm:pt>
    <dgm:pt modelId="{0A22232F-E68E-4292-B87F-C3181588F400}" type="pres">
      <dgm:prSet presAssocID="{1636FEDB-09D5-4A56-B294-D0EF8AFE0758}" presName="txNode" presStyleLbl="fgAcc1" presStyleIdx="4" presStyleCnt="5">
        <dgm:presLayoutVars>
          <dgm:bulletEnabled val="1"/>
        </dgm:presLayoutVars>
      </dgm:prSet>
      <dgm:spPr/>
      <dgm:t>
        <a:bodyPr/>
        <a:lstStyle/>
        <a:p>
          <a:endParaRPr lang="en-US"/>
        </a:p>
      </dgm:t>
    </dgm:pt>
  </dgm:ptLst>
  <dgm:cxnLst>
    <dgm:cxn modelId="{8C8CBAA7-E0C3-4A02-8375-CA550231B16F}" type="presOf" srcId="{3213F23B-16A1-4F3E-A846-8B298A2960C8}" destId="{84AD27DE-E796-41FC-ADD9-EDB1AC232384}" srcOrd="0" destOrd="0" presId="urn:microsoft.com/office/officeart/2005/8/layout/chevronAccent+Icon"/>
    <dgm:cxn modelId="{9AA750B1-683C-40C5-AA62-21C805AFD8A2}" type="presOf" srcId="{1636FEDB-09D5-4A56-B294-D0EF8AFE0758}" destId="{0A22232F-E68E-4292-B87F-C3181588F400}" srcOrd="0" destOrd="0" presId="urn:microsoft.com/office/officeart/2005/8/layout/chevronAccent+Icon"/>
    <dgm:cxn modelId="{927F3DF2-51A3-42A5-8F54-EF536E0F7FBB}" srcId="{0E38CBD8-9CD4-4AB1-8872-56E0BCE855DA}" destId="{3213F23B-16A1-4F3E-A846-8B298A2960C8}" srcOrd="1" destOrd="0" parTransId="{6EDDC0D1-6649-400F-B0B2-6A8DD4283C88}" sibTransId="{3E19EE03-4C94-41DC-805A-4BAB5FC1840F}"/>
    <dgm:cxn modelId="{574454EB-6517-41AA-A4CF-24AC3F7F0AC3}" type="presOf" srcId="{66F08224-F392-44D9-8FF8-AC8FC96C12D6}" destId="{8923EEDC-8B31-44FC-9486-C7F268ACD06D}" srcOrd="0" destOrd="0" presId="urn:microsoft.com/office/officeart/2005/8/layout/chevronAccent+Icon"/>
    <dgm:cxn modelId="{90CF11D9-9E13-4EFC-8C3D-3A32B2F4A458}" type="presOf" srcId="{9C414037-B0F2-4F8D-B084-7BB68BCD3F68}" destId="{5FA8B1C1-A8F9-407D-A70B-80376EB4E8E2}" srcOrd="0" destOrd="0" presId="urn:microsoft.com/office/officeart/2005/8/layout/chevronAccent+Icon"/>
    <dgm:cxn modelId="{294CBB82-E1EE-4EF2-B85F-D0D6F841A40F}" srcId="{0E38CBD8-9CD4-4AB1-8872-56E0BCE855DA}" destId="{1636FEDB-09D5-4A56-B294-D0EF8AFE0758}" srcOrd="4" destOrd="0" parTransId="{C976A4FB-A4D0-48BF-8A49-2FC13956A281}" sibTransId="{D06A9590-453D-45D9-B32F-C12B0B6458E2}"/>
    <dgm:cxn modelId="{F4B26916-30CF-4A3E-8381-253E3907036A}" type="presOf" srcId="{60BA7E74-1821-44E4-92A6-9D1C35C05681}" destId="{9380185E-83F8-411C-826B-68C25690A98F}" srcOrd="0" destOrd="0" presId="urn:microsoft.com/office/officeart/2005/8/layout/chevronAccent+Icon"/>
    <dgm:cxn modelId="{BD4966D4-C8B7-4046-B892-1B463D6F9769}" type="presOf" srcId="{0E38CBD8-9CD4-4AB1-8872-56E0BCE855DA}" destId="{4763C536-FE58-43FB-959E-25BA4C5E5A92}" srcOrd="0" destOrd="0" presId="urn:microsoft.com/office/officeart/2005/8/layout/chevronAccent+Icon"/>
    <dgm:cxn modelId="{15B41D11-BAA3-4FDF-A35A-F6FC577CBF1F}" srcId="{0E38CBD8-9CD4-4AB1-8872-56E0BCE855DA}" destId="{60BA7E74-1821-44E4-92A6-9D1C35C05681}" srcOrd="3" destOrd="0" parTransId="{435058C8-CCB6-4E29-BA7C-8CAD587338B1}" sibTransId="{0CD60BE2-5075-4E63-9400-B087161F836A}"/>
    <dgm:cxn modelId="{4ECE0F82-1E8E-4825-BFFF-E68D863B9C4F}" srcId="{0E38CBD8-9CD4-4AB1-8872-56E0BCE855DA}" destId="{9C414037-B0F2-4F8D-B084-7BB68BCD3F68}" srcOrd="2" destOrd="0" parTransId="{4DE81C4D-B299-4D49-8709-4F854EA12679}" sibTransId="{1E91D30E-EA74-423D-8AE0-36429B271552}"/>
    <dgm:cxn modelId="{3F583C8E-7D08-4F1E-846F-DB1C35C6AEA2}" srcId="{0E38CBD8-9CD4-4AB1-8872-56E0BCE855DA}" destId="{66F08224-F392-44D9-8FF8-AC8FC96C12D6}" srcOrd="0" destOrd="0" parTransId="{B57F9388-B86D-412E-8F6D-F2F2F818212C}" sibTransId="{E30EA299-83AA-466C-A631-9E824A8A6679}"/>
    <dgm:cxn modelId="{DDC33C45-F601-47B8-A290-EECF5C0F3687}" type="presParOf" srcId="{4763C536-FE58-43FB-959E-25BA4C5E5A92}" destId="{0232010C-3104-471B-835F-6AEF64487892}" srcOrd="0" destOrd="0" presId="urn:microsoft.com/office/officeart/2005/8/layout/chevronAccent+Icon"/>
    <dgm:cxn modelId="{95B33A5E-DC38-4A10-A2BC-36A58AFA2112}" type="presParOf" srcId="{0232010C-3104-471B-835F-6AEF64487892}" destId="{7386508B-E748-4743-9FF5-D5ABE1EA397E}" srcOrd="0" destOrd="0" presId="urn:microsoft.com/office/officeart/2005/8/layout/chevronAccent+Icon"/>
    <dgm:cxn modelId="{BE7C6F1E-0FD1-42D6-9D1B-F66EC2E09C54}" type="presParOf" srcId="{0232010C-3104-471B-835F-6AEF64487892}" destId="{8923EEDC-8B31-44FC-9486-C7F268ACD06D}" srcOrd="1" destOrd="0" presId="urn:microsoft.com/office/officeart/2005/8/layout/chevronAccent+Icon"/>
    <dgm:cxn modelId="{B92DF94C-AEA2-4890-8202-C6078B95499E}" type="presParOf" srcId="{4763C536-FE58-43FB-959E-25BA4C5E5A92}" destId="{350D27A4-3AD0-42AA-9047-782D449FE951}" srcOrd="1" destOrd="0" presId="urn:microsoft.com/office/officeart/2005/8/layout/chevronAccent+Icon"/>
    <dgm:cxn modelId="{9FF98502-D3C3-4C53-B1FE-42565CA9FDFF}" type="presParOf" srcId="{4763C536-FE58-43FB-959E-25BA4C5E5A92}" destId="{57AD60C7-4E66-49E7-94CD-33F10786DBF8}" srcOrd="2" destOrd="0" presId="urn:microsoft.com/office/officeart/2005/8/layout/chevronAccent+Icon"/>
    <dgm:cxn modelId="{0C7D9086-B639-43C5-9C48-9F55B1AB44AC}" type="presParOf" srcId="{57AD60C7-4E66-49E7-94CD-33F10786DBF8}" destId="{3D6FB184-7BEC-4859-900D-E15342586EBB}" srcOrd="0" destOrd="0" presId="urn:microsoft.com/office/officeart/2005/8/layout/chevronAccent+Icon"/>
    <dgm:cxn modelId="{F5223319-B1C5-4032-B3EA-768BB9E640DA}" type="presParOf" srcId="{57AD60C7-4E66-49E7-94CD-33F10786DBF8}" destId="{84AD27DE-E796-41FC-ADD9-EDB1AC232384}" srcOrd="1" destOrd="0" presId="urn:microsoft.com/office/officeart/2005/8/layout/chevronAccent+Icon"/>
    <dgm:cxn modelId="{627CC73A-43A6-4904-96E1-650B4BCAB468}" type="presParOf" srcId="{4763C536-FE58-43FB-959E-25BA4C5E5A92}" destId="{118DB4CE-C40D-4376-A3BD-CF1776D27A01}" srcOrd="3" destOrd="0" presId="urn:microsoft.com/office/officeart/2005/8/layout/chevronAccent+Icon"/>
    <dgm:cxn modelId="{11D9107E-B86F-41E0-8987-15647B773D6B}" type="presParOf" srcId="{4763C536-FE58-43FB-959E-25BA4C5E5A92}" destId="{0517E82F-F33E-441E-AA3E-D7564101CE17}" srcOrd="4" destOrd="0" presId="urn:microsoft.com/office/officeart/2005/8/layout/chevronAccent+Icon"/>
    <dgm:cxn modelId="{472DE8A4-EEB6-4A27-877C-DB79F7C8B49B}" type="presParOf" srcId="{0517E82F-F33E-441E-AA3E-D7564101CE17}" destId="{96B6E0E3-EB5A-404B-8136-96796DE1B462}" srcOrd="0" destOrd="0" presId="urn:microsoft.com/office/officeart/2005/8/layout/chevronAccent+Icon"/>
    <dgm:cxn modelId="{CC555E90-6544-480B-973C-7A5710BEC147}" type="presParOf" srcId="{0517E82F-F33E-441E-AA3E-D7564101CE17}" destId="{5FA8B1C1-A8F9-407D-A70B-80376EB4E8E2}" srcOrd="1" destOrd="0" presId="urn:microsoft.com/office/officeart/2005/8/layout/chevronAccent+Icon"/>
    <dgm:cxn modelId="{12852F76-6FAC-4685-88A9-C50F5E8656A7}" type="presParOf" srcId="{4763C536-FE58-43FB-959E-25BA4C5E5A92}" destId="{394FB06E-088A-4633-A5B9-1E20A5885D33}" srcOrd="5" destOrd="0" presId="urn:microsoft.com/office/officeart/2005/8/layout/chevronAccent+Icon"/>
    <dgm:cxn modelId="{7A32770A-412A-4196-BCA6-EE53FBF9D133}" type="presParOf" srcId="{4763C536-FE58-43FB-959E-25BA4C5E5A92}" destId="{B2D548F5-2201-4065-9890-F3BC935EF83D}" srcOrd="6" destOrd="0" presId="urn:microsoft.com/office/officeart/2005/8/layout/chevronAccent+Icon"/>
    <dgm:cxn modelId="{81162DAA-2B13-424B-AD03-110A456671F4}" type="presParOf" srcId="{B2D548F5-2201-4065-9890-F3BC935EF83D}" destId="{5C25AA71-9E7B-4731-9A3B-C0F7A0346336}" srcOrd="0" destOrd="0" presId="urn:microsoft.com/office/officeart/2005/8/layout/chevronAccent+Icon"/>
    <dgm:cxn modelId="{4E00275D-56E5-4990-9F46-B6F070221609}" type="presParOf" srcId="{B2D548F5-2201-4065-9890-F3BC935EF83D}" destId="{9380185E-83F8-411C-826B-68C25690A98F}" srcOrd="1" destOrd="0" presId="urn:microsoft.com/office/officeart/2005/8/layout/chevronAccent+Icon"/>
    <dgm:cxn modelId="{3240C7FA-D59E-4F80-BBEB-6D35629465F8}" type="presParOf" srcId="{4763C536-FE58-43FB-959E-25BA4C5E5A92}" destId="{8C2B2B9F-7E36-49A3-9AB8-FC59D28500E1}" srcOrd="7" destOrd="0" presId="urn:microsoft.com/office/officeart/2005/8/layout/chevronAccent+Icon"/>
    <dgm:cxn modelId="{5697056C-C414-48F5-ACD2-8601EE1A4B59}" type="presParOf" srcId="{4763C536-FE58-43FB-959E-25BA4C5E5A92}" destId="{CF4994C1-042B-42D5-A933-459315EE4631}" srcOrd="8" destOrd="0" presId="urn:microsoft.com/office/officeart/2005/8/layout/chevronAccent+Icon"/>
    <dgm:cxn modelId="{6BE5AD00-A437-4A19-8C2F-3CF44655B586}" type="presParOf" srcId="{CF4994C1-042B-42D5-A933-459315EE4631}" destId="{49D0A027-016D-4911-8175-E285919E47E3}" srcOrd="0" destOrd="0" presId="urn:microsoft.com/office/officeart/2005/8/layout/chevronAccent+Icon"/>
    <dgm:cxn modelId="{E7814FE2-23AB-48F3-9999-393428130B38}" type="presParOf" srcId="{CF4994C1-042B-42D5-A933-459315EE4631}" destId="{0A22232F-E68E-4292-B87F-C3181588F400}"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6508B-E748-4743-9FF5-D5ABE1EA397E}">
      <dsp:nvSpPr>
        <dsp:cNvPr id="0" name=""/>
        <dsp:cNvSpPr/>
      </dsp:nvSpPr>
      <dsp:spPr>
        <a:xfrm>
          <a:off x="1383" y="2131378"/>
          <a:ext cx="1549002" cy="597914"/>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23EEDC-8B31-44FC-9486-C7F268ACD06D}">
      <dsp:nvSpPr>
        <dsp:cNvPr id="0" name=""/>
        <dsp:cNvSpPr/>
      </dsp:nvSpPr>
      <dsp:spPr>
        <a:xfrm>
          <a:off x="414451" y="2280856"/>
          <a:ext cx="1308046" cy="5979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b="1" kern="1200" dirty="0" smtClean="0"/>
            <a:t>Jul – Sept</a:t>
          </a:r>
          <a:r>
            <a:rPr lang="en-US" sz="1000" kern="1200" dirty="0" smtClean="0"/>
            <a:t>: Alternatives Development</a:t>
          </a:r>
          <a:endParaRPr lang="en-US" sz="1000" kern="1200" dirty="0"/>
        </a:p>
      </dsp:txBody>
      <dsp:txXfrm>
        <a:off x="431963" y="2298368"/>
        <a:ext cx="1273022" cy="562890"/>
      </dsp:txXfrm>
    </dsp:sp>
    <dsp:sp modelId="{3D6FB184-7BEC-4859-900D-E15342586EBB}">
      <dsp:nvSpPr>
        <dsp:cNvPr id="0" name=""/>
        <dsp:cNvSpPr/>
      </dsp:nvSpPr>
      <dsp:spPr>
        <a:xfrm>
          <a:off x="1770688" y="2131378"/>
          <a:ext cx="1549002" cy="597914"/>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AD27DE-E796-41FC-ADD9-EDB1AC232384}">
      <dsp:nvSpPr>
        <dsp:cNvPr id="0" name=""/>
        <dsp:cNvSpPr/>
      </dsp:nvSpPr>
      <dsp:spPr>
        <a:xfrm>
          <a:off x="2183755" y="2280856"/>
          <a:ext cx="1308046" cy="5979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b="1" kern="1200" dirty="0" smtClean="0"/>
            <a:t>Oct – Nov: </a:t>
          </a:r>
          <a:r>
            <a:rPr lang="en-US" sz="1000" kern="1200" dirty="0" smtClean="0"/>
            <a:t>Outreach Phase 1</a:t>
          </a:r>
          <a:endParaRPr lang="en-US" sz="1000" kern="1200" dirty="0"/>
        </a:p>
      </dsp:txBody>
      <dsp:txXfrm>
        <a:off x="2201267" y="2298368"/>
        <a:ext cx="1273022" cy="562890"/>
      </dsp:txXfrm>
    </dsp:sp>
    <dsp:sp modelId="{96B6E0E3-EB5A-404B-8136-96796DE1B462}">
      <dsp:nvSpPr>
        <dsp:cNvPr id="0" name=""/>
        <dsp:cNvSpPr/>
      </dsp:nvSpPr>
      <dsp:spPr>
        <a:xfrm>
          <a:off x="3539993" y="2131378"/>
          <a:ext cx="1549002" cy="597914"/>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A8B1C1-A8F9-407D-A70B-80376EB4E8E2}">
      <dsp:nvSpPr>
        <dsp:cNvPr id="0" name=""/>
        <dsp:cNvSpPr/>
      </dsp:nvSpPr>
      <dsp:spPr>
        <a:xfrm>
          <a:off x="3953060" y="2280856"/>
          <a:ext cx="1308046" cy="5979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b="1" kern="1200" dirty="0" smtClean="0"/>
            <a:t>Nov – Jan: </a:t>
          </a:r>
          <a:r>
            <a:rPr lang="en-US" sz="1000" kern="1200" dirty="0" smtClean="0"/>
            <a:t>Preferred Alternative</a:t>
          </a:r>
          <a:endParaRPr lang="en-US" sz="1000" kern="1200" dirty="0"/>
        </a:p>
      </dsp:txBody>
      <dsp:txXfrm>
        <a:off x="3970572" y="2298368"/>
        <a:ext cx="1273022" cy="562890"/>
      </dsp:txXfrm>
    </dsp:sp>
    <dsp:sp modelId="{5C25AA71-9E7B-4731-9A3B-C0F7A0346336}">
      <dsp:nvSpPr>
        <dsp:cNvPr id="0" name=""/>
        <dsp:cNvSpPr/>
      </dsp:nvSpPr>
      <dsp:spPr>
        <a:xfrm>
          <a:off x="5309297" y="2131378"/>
          <a:ext cx="1549002" cy="597914"/>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80185E-83F8-411C-826B-68C25690A98F}">
      <dsp:nvSpPr>
        <dsp:cNvPr id="0" name=""/>
        <dsp:cNvSpPr/>
      </dsp:nvSpPr>
      <dsp:spPr>
        <a:xfrm>
          <a:off x="5722365" y="2280856"/>
          <a:ext cx="1308046" cy="5979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b="1" kern="1200" dirty="0" smtClean="0"/>
            <a:t>Mar – Apr: </a:t>
          </a:r>
          <a:r>
            <a:rPr lang="en-US" sz="1000" kern="1200" dirty="0" smtClean="0"/>
            <a:t>Outreach Phase II</a:t>
          </a:r>
          <a:endParaRPr lang="en-US" sz="1000" kern="1200" dirty="0"/>
        </a:p>
      </dsp:txBody>
      <dsp:txXfrm>
        <a:off x="5739877" y="2298368"/>
        <a:ext cx="1273022" cy="562890"/>
      </dsp:txXfrm>
    </dsp:sp>
    <dsp:sp modelId="{49D0A027-016D-4911-8175-E285919E47E3}">
      <dsp:nvSpPr>
        <dsp:cNvPr id="0" name=""/>
        <dsp:cNvSpPr/>
      </dsp:nvSpPr>
      <dsp:spPr>
        <a:xfrm>
          <a:off x="7078602" y="2131378"/>
          <a:ext cx="1549002" cy="597914"/>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22232F-E68E-4292-B87F-C3181588F400}">
      <dsp:nvSpPr>
        <dsp:cNvPr id="0" name=""/>
        <dsp:cNvSpPr/>
      </dsp:nvSpPr>
      <dsp:spPr>
        <a:xfrm>
          <a:off x="7491669" y="2280856"/>
          <a:ext cx="1308046" cy="5979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b="1" kern="1200" dirty="0" smtClean="0"/>
            <a:t>Spring or Fall 2020: </a:t>
          </a:r>
          <a:r>
            <a:rPr lang="en-US" sz="1000" kern="1200" dirty="0" smtClean="0"/>
            <a:t>Board Adoption process</a:t>
          </a:r>
          <a:endParaRPr lang="en-US" sz="1000" kern="1200" dirty="0"/>
        </a:p>
      </dsp:txBody>
      <dsp:txXfrm>
        <a:off x="7509181" y="2298368"/>
        <a:ext cx="1273022" cy="562890"/>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4820"/>
          </a:xfrm>
          <a:prstGeom prst="rect">
            <a:avLst/>
          </a:prstGeom>
        </p:spPr>
        <p:txBody>
          <a:bodyPr vert="horz" lIns="91429" tIns="45714" rIns="91429" bIns="45714" rtlCol="0"/>
          <a:lstStyle>
            <a:lvl1pPr algn="l">
              <a:defRPr sz="1200"/>
            </a:lvl1pPr>
          </a:lstStyle>
          <a:p>
            <a:endParaRPr lang="en-US" dirty="0"/>
          </a:p>
        </p:txBody>
      </p:sp>
      <p:sp>
        <p:nvSpPr>
          <p:cNvPr id="3" name="Date Placeholder 2"/>
          <p:cNvSpPr>
            <a:spLocks noGrp="1"/>
          </p:cNvSpPr>
          <p:nvPr>
            <p:ph type="dt" sz="quarter" idx="1"/>
          </p:nvPr>
        </p:nvSpPr>
        <p:spPr>
          <a:xfrm>
            <a:off x="3970938" y="3"/>
            <a:ext cx="3037840" cy="464820"/>
          </a:xfrm>
          <a:prstGeom prst="rect">
            <a:avLst/>
          </a:prstGeom>
        </p:spPr>
        <p:txBody>
          <a:bodyPr vert="horz" lIns="91429" tIns="45714" rIns="91429" bIns="45714" rtlCol="0"/>
          <a:lstStyle>
            <a:lvl1pPr algn="r">
              <a:defRPr sz="1200"/>
            </a:lvl1pPr>
          </a:lstStyle>
          <a:p>
            <a:fld id="{18EDEC42-CE49-44D2-BB31-14CE276ABBA3}" type="datetimeFigureOut">
              <a:rPr lang="en-US" smtClean="0"/>
              <a:t>7/1/2019</a:t>
            </a:fld>
            <a:endParaRPr lang="en-US" dirty="0"/>
          </a:p>
        </p:txBody>
      </p:sp>
      <p:sp>
        <p:nvSpPr>
          <p:cNvPr id="4" name="Footer Placeholder 3"/>
          <p:cNvSpPr>
            <a:spLocks noGrp="1"/>
          </p:cNvSpPr>
          <p:nvPr>
            <p:ph type="ftr" sz="quarter" idx="2"/>
          </p:nvPr>
        </p:nvSpPr>
        <p:spPr>
          <a:xfrm>
            <a:off x="0" y="8829970"/>
            <a:ext cx="3037840" cy="464820"/>
          </a:xfrm>
          <a:prstGeom prst="rect">
            <a:avLst/>
          </a:prstGeom>
        </p:spPr>
        <p:txBody>
          <a:bodyPr vert="horz" lIns="91429" tIns="45714" rIns="91429"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70"/>
            <a:ext cx="3037840" cy="464820"/>
          </a:xfrm>
          <a:prstGeom prst="rect">
            <a:avLst/>
          </a:prstGeom>
        </p:spPr>
        <p:txBody>
          <a:bodyPr vert="horz" lIns="91429" tIns="45714" rIns="91429" bIns="45714" rtlCol="0" anchor="b"/>
          <a:lstStyle>
            <a:lvl1pPr algn="r">
              <a:defRPr sz="1200"/>
            </a:lvl1pPr>
          </a:lstStyle>
          <a:p>
            <a:fld id="{51B386A1-EFE4-4E20-80FE-9CD5F1C8D8F9}" type="slidenum">
              <a:rPr lang="en-US" smtClean="0"/>
              <a:t>‹#›</a:t>
            </a:fld>
            <a:endParaRPr lang="en-US" dirty="0"/>
          </a:p>
        </p:txBody>
      </p:sp>
    </p:spTree>
    <p:extLst>
      <p:ext uri="{BB962C8B-B14F-4D97-AF65-F5344CB8AC3E}">
        <p14:creationId xmlns:p14="http://schemas.microsoft.com/office/powerpoint/2010/main" val="2247754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4820"/>
          </a:xfrm>
          <a:prstGeom prst="rect">
            <a:avLst/>
          </a:prstGeom>
        </p:spPr>
        <p:txBody>
          <a:bodyPr vert="horz" lIns="91429" tIns="45714" rIns="91429" bIns="45714" rtlCol="0"/>
          <a:lstStyle>
            <a:lvl1pPr algn="l">
              <a:defRPr sz="1200"/>
            </a:lvl1pPr>
          </a:lstStyle>
          <a:p>
            <a:endParaRPr lang="en-US" dirty="0"/>
          </a:p>
        </p:txBody>
      </p:sp>
      <p:sp>
        <p:nvSpPr>
          <p:cNvPr id="3" name="Date Placeholder 2"/>
          <p:cNvSpPr>
            <a:spLocks noGrp="1"/>
          </p:cNvSpPr>
          <p:nvPr>
            <p:ph type="dt" idx="1"/>
          </p:nvPr>
        </p:nvSpPr>
        <p:spPr>
          <a:xfrm>
            <a:off x="3970938" y="3"/>
            <a:ext cx="3037840" cy="464820"/>
          </a:xfrm>
          <a:prstGeom prst="rect">
            <a:avLst/>
          </a:prstGeom>
        </p:spPr>
        <p:txBody>
          <a:bodyPr vert="horz" lIns="91429" tIns="45714" rIns="91429" bIns="45714" rtlCol="0"/>
          <a:lstStyle>
            <a:lvl1pPr algn="r">
              <a:defRPr sz="1200"/>
            </a:lvl1pPr>
          </a:lstStyle>
          <a:p>
            <a:fld id="{63AF56B3-DBEC-4634-B961-9173C6AE19E1}" type="datetimeFigureOut">
              <a:rPr lang="en-US" smtClean="0"/>
              <a:t>7/1/2019</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1429" tIns="45714" rIns="91429" bIns="45714" rtlCol="0" anchor="ctr"/>
          <a:lstStyle/>
          <a:p>
            <a:endParaRPr lang="en-US" dirty="0"/>
          </a:p>
        </p:txBody>
      </p:sp>
      <p:sp>
        <p:nvSpPr>
          <p:cNvPr id="5" name="Notes Placeholder 4"/>
          <p:cNvSpPr>
            <a:spLocks noGrp="1"/>
          </p:cNvSpPr>
          <p:nvPr>
            <p:ph type="body" sz="quarter" idx="3"/>
          </p:nvPr>
        </p:nvSpPr>
        <p:spPr>
          <a:xfrm>
            <a:off x="701040" y="4415793"/>
            <a:ext cx="5608320" cy="4183380"/>
          </a:xfrm>
          <a:prstGeom prst="rect">
            <a:avLst/>
          </a:prstGeom>
        </p:spPr>
        <p:txBody>
          <a:bodyPr vert="horz" lIns="91429" tIns="45714" rIns="91429" bIns="457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0"/>
            <a:ext cx="3037840" cy="464820"/>
          </a:xfrm>
          <a:prstGeom prst="rect">
            <a:avLst/>
          </a:prstGeom>
        </p:spPr>
        <p:txBody>
          <a:bodyPr vert="horz" lIns="91429" tIns="45714" rIns="91429" bIns="457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70"/>
            <a:ext cx="3037840" cy="464820"/>
          </a:xfrm>
          <a:prstGeom prst="rect">
            <a:avLst/>
          </a:prstGeom>
        </p:spPr>
        <p:txBody>
          <a:bodyPr vert="horz" lIns="91429" tIns="45714" rIns="91429" bIns="45714" rtlCol="0" anchor="b"/>
          <a:lstStyle>
            <a:lvl1pPr algn="r">
              <a:defRPr sz="1200"/>
            </a:lvl1pPr>
          </a:lstStyle>
          <a:p>
            <a:fld id="{6220D4B4-2243-43B3-B3F7-9BD4FF38547E}" type="slidenum">
              <a:rPr lang="en-US" smtClean="0"/>
              <a:t>‹#›</a:t>
            </a:fld>
            <a:endParaRPr lang="en-US" dirty="0"/>
          </a:p>
        </p:txBody>
      </p:sp>
    </p:spTree>
    <p:extLst>
      <p:ext uri="{BB962C8B-B14F-4D97-AF65-F5344CB8AC3E}">
        <p14:creationId xmlns:p14="http://schemas.microsoft.com/office/powerpoint/2010/main" val="868392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20D4B4-2243-43B3-B3F7-9BD4FF38547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571795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20D4B4-2243-43B3-B3F7-9BD4FF38547E}" type="slidenum">
              <a:rPr lang="en-US" smtClean="0"/>
              <a:t>13</a:t>
            </a:fld>
            <a:endParaRPr lang="en-US" dirty="0"/>
          </a:p>
        </p:txBody>
      </p:sp>
    </p:spTree>
    <p:extLst>
      <p:ext uri="{BB962C8B-B14F-4D97-AF65-F5344CB8AC3E}">
        <p14:creationId xmlns:p14="http://schemas.microsoft.com/office/powerpoint/2010/main" val="886863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dirty="0" smtClean="0"/>
              <a:t>In 2021, Sound Transit opening 3 new Link stations in north Seattle, extending from the current terminus at UW– Husky Stadium to Northgate Transit Center</a:t>
            </a:r>
          </a:p>
          <a:p>
            <a:endParaRPr lang="en-US" dirty="0" smtClean="0"/>
          </a:p>
          <a:p>
            <a:r>
              <a:rPr lang="en-US" dirty="0" smtClean="0"/>
              <a:t>Metro is initiating a mobility project in north Seattle and north King County, along with ST, SDOT, UW, Community Transit, and other partners to prepare for Northgate Link opening, respond to changing mobility needs, and improve mobility and access for historically underserved populations</a:t>
            </a:r>
          </a:p>
          <a:p>
            <a:endParaRPr lang="en-US" dirty="0" smtClean="0"/>
          </a:p>
          <a:p>
            <a:r>
              <a:rPr lang="en-US" dirty="0" smtClean="0"/>
              <a:t>Metro’s largest service restructure since March 2016 U-Link extension</a:t>
            </a:r>
          </a:p>
          <a:p>
            <a:endParaRPr lang="en-US" dirty="0" smtClean="0"/>
          </a:p>
          <a:p>
            <a:pPr lvl="0"/>
            <a:r>
              <a:rPr lang="en-US" dirty="0" smtClean="0"/>
              <a:t>Either March or September 2021 implementation, whichever most closely follows the opening of the Link light rail extension</a:t>
            </a:r>
          </a:p>
          <a:p>
            <a:endParaRPr lang="en-US" dirty="0"/>
          </a:p>
        </p:txBody>
      </p:sp>
      <p:sp>
        <p:nvSpPr>
          <p:cNvPr id="4" name="Slide Number Placeholder 3"/>
          <p:cNvSpPr>
            <a:spLocks noGrp="1"/>
          </p:cNvSpPr>
          <p:nvPr>
            <p:ph type="sldNum" sz="quarter" idx="10"/>
          </p:nvPr>
        </p:nvSpPr>
        <p:spPr/>
        <p:txBody>
          <a:bodyPr/>
          <a:lstStyle/>
          <a:p>
            <a:fld id="{6220D4B4-2243-43B3-B3F7-9BD4FF38547E}" type="slidenum">
              <a:rPr lang="en-US" smtClean="0"/>
              <a:t>2</a:t>
            </a:fld>
            <a:endParaRPr lang="en-US" dirty="0"/>
          </a:p>
        </p:txBody>
      </p:sp>
    </p:spTree>
    <p:extLst>
      <p:ext uri="{BB962C8B-B14F-4D97-AF65-F5344CB8AC3E}">
        <p14:creationId xmlns:p14="http://schemas.microsoft.com/office/powerpoint/2010/main" val="132483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20D4B4-2243-43B3-B3F7-9BD4FF38547E}" type="slidenum">
              <a:rPr lang="en-US" smtClean="0"/>
              <a:t>3</a:t>
            </a:fld>
            <a:endParaRPr lang="en-US" dirty="0"/>
          </a:p>
        </p:txBody>
      </p:sp>
    </p:spTree>
    <p:extLst>
      <p:ext uri="{BB962C8B-B14F-4D97-AF65-F5344CB8AC3E}">
        <p14:creationId xmlns:p14="http://schemas.microsoft.com/office/powerpoint/2010/main" val="282345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20D4B4-2243-43B3-B3F7-9BD4FF38547E}" type="slidenum">
              <a:rPr lang="en-US" smtClean="0"/>
              <a:t>4</a:t>
            </a:fld>
            <a:endParaRPr lang="en-US" dirty="0"/>
          </a:p>
        </p:txBody>
      </p:sp>
    </p:spTree>
    <p:extLst>
      <p:ext uri="{BB962C8B-B14F-4D97-AF65-F5344CB8AC3E}">
        <p14:creationId xmlns:p14="http://schemas.microsoft.com/office/powerpoint/2010/main" val="124029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Routes </a:t>
            </a:r>
            <a:r>
              <a:rPr lang="pt-BR" dirty="0" smtClean="0"/>
              <a:t>26, 31, 32, 41, 45, 62, 63, 64, 65, 67, 71, 73, 74, 75, 76, 77, 78, 301, 303, 304, 308, 309, 312, 316, 330, 345, 346, 348, 355, 372, 373</a:t>
            </a:r>
          </a:p>
          <a:p>
            <a:endParaRPr lang="en-US" dirty="0"/>
          </a:p>
        </p:txBody>
      </p:sp>
      <p:sp>
        <p:nvSpPr>
          <p:cNvPr id="4" name="Slide Number Placeholder 3"/>
          <p:cNvSpPr>
            <a:spLocks noGrp="1"/>
          </p:cNvSpPr>
          <p:nvPr>
            <p:ph type="sldNum" sz="quarter" idx="10"/>
          </p:nvPr>
        </p:nvSpPr>
        <p:spPr/>
        <p:txBody>
          <a:bodyPr/>
          <a:lstStyle/>
          <a:p>
            <a:fld id="{6220D4B4-2243-43B3-B3F7-9BD4FF38547E}" type="slidenum">
              <a:rPr lang="en-US" smtClean="0"/>
              <a:t>5</a:t>
            </a:fld>
            <a:endParaRPr lang="en-US" dirty="0"/>
          </a:p>
        </p:txBody>
      </p:sp>
    </p:spTree>
    <p:extLst>
      <p:ext uri="{BB962C8B-B14F-4D97-AF65-F5344CB8AC3E}">
        <p14:creationId xmlns:p14="http://schemas.microsoft.com/office/powerpoint/2010/main" val="993119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The Equity Impact Review (EIR) process merges empirical (quantitative) data and community engagement findings (qualitative) to inform planning, decision-making and implementation of actions which affect equity in King County.</a:t>
            </a:r>
          </a:p>
          <a:p>
            <a:endParaRPr lang="en-US" dirty="0"/>
          </a:p>
        </p:txBody>
      </p:sp>
      <p:sp>
        <p:nvSpPr>
          <p:cNvPr id="4" name="Slide Number Placeholder 3"/>
          <p:cNvSpPr>
            <a:spLocks noGrp="1"/>
          </p:cNvSpPr>
          <p:nvPr>
            <p:ph type="sldNum" sz="quarter" idx="10"/>
          </p:nvPr>
        </p:nvSpPr>
        <p:spPr/>
        <p:txBody>
          <a:bodyPr/>
          <a:lstStyle/>
          <a:p>
            <a:fld id="{6220D4B4-2243-43B3-B3F7-9BD4FF38547E}" type="slidenum">
              <a:rPr lang="en-US" smtClean="0"/>
              <a:t>6</a:t>
            </a:fld>
            <a:endParaRPr lang="en-US" dirty="0"/>
          </a:p>
        </p:txBody>
      </p:sp>
    </p:spTree>
    <p:extLst>
      <p:ext uri="{BB962C8B-B14F-4D97-AF65-F5344CB8AC3E}">
        <p14:creationId xmlns:p14="http://schemas.microsoft.com/office/powerpoint/2010/main" val="1070876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Project goal conversations with jurisdictions, King County Council, Executive’s Office, Institutions, and Community Based Organizations </a:t>
            </a:r>
          </a:p>
          <a:p>
            <a:r>
              <a:rPr lang="en-US" sz="1200" b="0" i="0" u="none" strike="noStrike" kern="1200" baseline="0" dirty="0" smtClean="0">
                <a:solidFill>
                  <a:schemeClr val="tx1"/>
                </a:solidFill>
                <a:latin typeface="+mn-lt"/>
                <a:ea typeface="+mn-ea"/>
                <a:cs typeface="+mn-cs"/>
              </a:rPr>
              <a:t>• Inform &amp; engage with community within project area of goals and opportunities to shape decision-making </a:t>
            </a:r>
          </a:p>
          <a:p>
            <a:r>
              <a:rPr lang="en-US" sz="1200" b="0" i="0" u="none" strike="noStrike" kern="1200" baseline="0" dirty="0" smtClean="0">
                <a:solidFill>
                  <a:schemeClr val="tx1"/>
                </a:solidFill>
                <a:latin typeface="+mn-lt"/>
                <a:ea typeface="+mn-ea"/>
                <a:cs typeface="+mn-cs"/>
              </a:rPr>
              <a:t>• Recruit Mobility Board, and identify and collect community priorities </a:t>
            </a:r>
          </a:p>
          <a:p>
            <a:r>
              <a:rPr lang="en-US" sz="1200" b="0" i="0" u="none" strike="noStrike" kern="1200" baseline="0" dirty="0" smtClean="0">
                <a:solidFill>
                  <a:schemeClr val="tx1"/>
                </a:solidFill>
                <a:latin typeface="+mn-lt"/>
                <a:ea typeface="+mn-ea"/>
                <a:cs typeface="+mn-cs"/>
              </a:rPr>
              <a:t>• Develop draft network concepts based on Mobility Board recommendation </a:t>
            </a:r>
          </a:p>
          <a:p>
            <a:r>
              <a:rPr lang="en-US" sz="1200" b="0" i="0" u="none" strike="noStrike" kern="1200" baseline="0" dirty="0" smtClean="0">
                <a:solidFill>
                  <a:schemeClr val="tx1"/>
                </a:solidFill>
                <a:latin typeface="+mn-lt"/>
                <a:ea typeface="+mn-ea"/>
                <a:cs typeface="+mn-cs"/>
              </a:rPr>
              <a:t>• Engage with community more broadly to further modify/improve draft network </a:t>
            </a:r>
          </a:p>
          <a:p>
            <a:r>
              <a:rPr lang="en-US" sz="1200" b="0" i="0" u="none" strike="noStrike" kern="1200" baseline="0" dirty="0" smtClean="0">
                <a:solidFill>
                  <a:schemeClr val="tx1"/>
                </a:solidFill>
                <a:latin typeface="+mn-lt"/>
                <a:ea typeface="+mn-ea"/>
                <a:cs typeface="+mn-cs"/>
              </a:rPr>
              <a:t>• Engage with Mobility Board to make final trade-off decisions </a:t>
            </a:r>
          </a:p>
          <a:p>
            <a:r>
              <a:rPr lang="en-US" sz="1200" b="0" i="0" u="none" strike="noStrike" kern="1200" baseline="0" dirty="0" smtClean="0">
                <a:solidFill>
                  <a:schemeClr val="tx1"/>
                </a:solidFill>
                <a:latin typeface="+mn-lt"/>
                <a:ea typeface="+mn-ea"/>
                <a:cs typeface="+mn-cs"/>
              </a:rPr>
              <a:t>• Site qualitative and quantitative data gathered from community engagement for significant network choices </a:t>
            </a:r>
          </a:p>
          <a:p>
            <a:r>
              <a:rPr lang="en-US" sz="1200" b="0" i="0" u="none" strike="noStrike" kern="1200" baseline="0" dirty="0" smtClean="0">
                <a:solidFill>
                  <a:schemeClr val="tx1"/>
                </a:solidFill>
                <a:latin typeface="+mn-lt"/>
                <a:ea typeface="+mn-ea"/>
                <a:cs typeface="+mn-cs"/>
              </a:rPr>
              <a:t>• Communicate final network concept and next steps to community (with Mobility Board) </a:t>
            </a:r>
          </a:p>
          <a:p>
            <a:r>
              <a:rPr lang="en-US" sz="1200" b="0" i="0" u="none" strike="noStrike" kern="1200" baseline="0" dirty="0" smtClean="0">
                <a:solidFill>
                  <a:schemeClr val="tx1"/>
                </a:solidFill>
                <a:latin typeface="+mn-lt"/>
                <a:ea typeface="+mn-ea"/>
                <a:cs typeface="+mn-cs"/>
              </a:rPr>
              <a:t>• Continue to be present in the community at events and meetings to continue to build relationships </a:t>
            </a:r>
          </a:p>
          <a:p>
            <a:r>
              <a:rPr lang="en-US" sz="1200" b="0" i="0" u="none" strike="noStrike" kern="1200" baseline="0" dirty="0" smtClean="0">
                <a:solidFill>
                  <a:schemeClr val="tx1"/>
                </a:solidFill>
                <a:latin typeface="+mn-lt"/>
                <a:ea typeface="+mn-ea"/>
                <a:cs typeface="+mn-cs"/>
              </a:rPr>
              <a:t>• Update communications as needed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Stakeholders and general public aware of project scope, goals, and what their role may be in the outreach and engagement process </a:t>
            </a:r>
          </a:p>
          <a:p>
            <a:r>
              <a:rPr lang="en-US" sz="1200" b="0" i="0" u="none" strike="noStrike" kern="1200" baseline="0" dirty="0" smtClean="0">
                <a:solidFill>
                  <a:schemeClr val="tx1"/>
                </a:solidFill>
                <a:latin typeface="+mn-lt"/>
                <a:ea typeface="+mn-ea"/>
                <a:cs typeface="+mn-cs"/>
              </a:rPr>
              <a:t>Mobility Board convened and developed list of priorities and needs related to a transit network based on community input </a:t>
            </a:r>
          </a:p>
          <a:p>
            <a:r>
              <a:rPr lang="en-US" sz="1200" b="0" i="0" u="none" strike="noStrike" kern="1200" baseline="0" dirty="0" smtClean="0">
                <a:solidFill>
                  <a:schemeClr val="tx1"/>
                </a:solidFill>
                <a:latin typeface="+mn-lt"/>
                <a:ea typeface="+mn-ea"/>
                <a:cs typeface="+mn-cs"/>
              </a:rPr>
              <a:t>A transparent and iterative concept drafting process where the community and major stakeholders understand where and how changes are being made, as well as how and why their feedback was or was not incorporated </a:t>
            </a:r>
          </a:p>
          <a:p>
            <a:r>
              <a:rPr lang="en-US" sz="1200" b="0" i="0" u="none" strike="noStrike" kern="1200" baseline="0" dirty="0" smtClean="0">
                <a:solidFill>
                  <a:schemeClr val="tx1"/>
                </a:solidFill>
                <a:latin typeface="+mn-lt"/>
                <a:ea typeface="+mn-ea"/>
                <a:cs typeface="+mn-cs"/>
              </a:rPr>
              <a:t>Trade-offs are understandable and the ability to choose between priorities is achievable by both Service Planning and the community at large </a:t>
            </a:r>
          </a:p>
          <a:p>
            <a:r>
              <a:rPr lang="en-US" sz="1200" b="0" i="0" u="none" strike="noStrike" kern="1200" baseline="0" dirty="0" smtClean="0">
                <a:solidFill>
                  <a:schemeClr val="tx1"/>
                </a:solidFill>
                <a:latin typeface="+mn-lt"/>
                <a:ea typeface="+mn-ea"/>
                <a:cs typeface="+mn-cs"/>
              </a:rPr>
              <a:t>Communities affected understand how their feedback has shaped final outcome and what next steps are </a:t>
            </a:r>
          </a:p>
          <a:p>
            <a:r>
              <a:rPr lang="en-US" sz="1200" b="0" i="0" u="none" strike="noStrike" kern="1200" baseline="0" dirty="0" smtClean="0">
                <a:solidFill>
                  <a:schemeClr val="tx1"/>
                </a:solidFill>
                <a:latin typeface="+mn-lt"/>
                <a:ea typeface="+mn-ea"/>
                <a:cs typeface="+mn-cs"/>
              </a:rPr>
              <a:t>Planners prepared to make recommendation with knowledge of risks/benefits </a:t>
            </a:r>
          </a:p>
          <a:p>
            <a:r>
              <a:rPr lang="en-US" sz="1200" b="0" i="0" u="none" strike="noStrike" kern="1200" baseline="0" dirty="0" smtClean="0">
                <a:solidFill>
                  <a:schemeClr val="tx1"/>
                </a:solidFill>
                <a:latin typeface="+mn-lt"/>
                <a:ea typeface="+mn-ea"/>
                <a:cs typeface="+mn-cs"/>
              </a:rPr>
              <a:t>Community and Community Based Organization stakeholders trust and see Metro as a partner </a:t>
            </a:r>
          </a:p>
          <a:p>
            <a:r>
              <a:rPr lang="en-US" sz="1200" b="0" i="0" u="none" strike="noStrike" kern="1200" baseline="0" dirty="0" smtClean="0">
                <a:solidFill>
                  <a:schemeClr val="tx1"/>
                </a:solidFill>
                <a:latin typeface="+mn-lt"/>
                <a:ea typeface="+mn-ea"/>
                <a:cs typeface="+mn-cs"/>
              </a:rPr>
              <a:t>Metro is prepared for Northgate Link light rail extension implementation </a:t>
            </a:r>
          </a:p>
          <a:p>
            <a:r>
              <a:rPr lang="en-US" sz="1200" b="0" i="0" u="none" strike="noStrike" kern="1200" baseline="0" dirty="0" smtClean="0">
                <a:solidFill>
                  <a:schemeClr val="tx1"/>
                </a:solidFill>
                <a:latin typeface="+mn-lt"/>
                <a:ea typeface="+mn-ea"/>
                <a:cs typeface="+mn-cs"/>
              </a:rPr>
              <a:t>Council adopts service changes </a:t>
            </a:r>
          </a:p>
          <a:p>
            <a:endParaRPr lang="en-US" dirty="0"/>
          </a:p>
        </p:txBody>
      </p:sp>
      <p:sp>
        <p:nvSpPr>
          <p:cNvPr id="4" name="Slide Number Placeholder 3"/>
          <p:cNvSpPr>
            <a:spLocks noGrp="1"/>
          </p:cNvSpPr>
          <p:nvPr>
            <p:ph type="sldNum" sz="quarter" idx="10"/>
          </p:nvPr>
        </p:nvSpPr>
        <p:spPr/>
        <p:txBody>
          <a:bodyPr/>
          <a:lstStyle/>
          <a:p>
            <a:fld id="{6220D4B4-2243-43B3-B3F7-9BD4FF38547E}" type="slidenum">
              <a:rPr lang="en-US" smtClean="0"/>
              <a:t>7</a:t>
            </a:fld>
            <a:endParaRPr lang="en-US" dirty="0"/>
          </a:p>
        </p:txBody>
      </p:sp>
    </p:spTree>
    <p:extLst>
      <p:ext uri="{BB962C8B-B14F-4D97-AF65-F5344CB8AC3E}">
        <p14:creationId xmlns:p14="http://schemas.microsoft.com/office/powerpoint/2010/main" val="846161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pPr lvl="1"/>
            <a:r>
              <a:rPr lang="en-US" dirty="0" smtClean="0"/>
              <a:t>Inform our riders and communities</a:t>
            </a:r>
          </a:p>
          <a:p>
            <a:pPr lvl="1"/>
            <a:r>
              <a:rPr lang="en-US" dirty="0" smtClean="0"/>
              <a:t>Find ways to engage and gather input</a:t>
            </a:r>
          </a:p>
          <a:p>
            <a:pPr lvl="1"/>
            <a:r>
              <a:rPr lang="en-US" dirty="0" smtClean="0"/>
              <a:t>Meeting with County and jurisdiction leadership to build project support</a:t>
            </a:r>
          </a:p>
          <a:p>
            <a:endParaRPr lang="en-US" dirty="0"/>
          </a:p>
        </p:txBody>
      </p:sp>
      <p:sp>
        <p:nvSpPr>
          <p:cNvPr id="4" name="Slide Number Placeholder 3"/>
          <p:cNvSpPr>
            <a:spLocks noGrp="1"/>
          </p:cNvSpPr>
          <p:nvPr>
            <p:ph type="sldNum" sz="quarter" idx="10"/>
          </p:nvPr>
        </p:nvSpPr>
        <p:spPr/>
        <p:txBody>
          <a:bodyPr/>
          <a:lstStyle/>
          <a:p>
            <a:fld id="{6220D4B4-2243-43B3-B3F7-9BD4FF38547E}" type="slidenum">
              <a:rPr lang="en-US" smtClean="0"/>
              <a:t>8</a:t>
            </a:fld>
            <a:endParaRPr lang="en-US" dirty="0"/>
          </a:p>
        </p:txBody>
      </p:sp>
    </p:spTree>
    <p:extLst>
      <p:ext uri="{BB962C8B-B14F-4D97-AF65-F5344CB8AC3E}">
        <p14:creationId xmlns:p14="http://schemas.microsoft.com/office/powerpoint/2010/main" val="378708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3DB7FA-C357-BD44-B313-15295D394820}"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220879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71F1D-7E97-4A62-907B-31473498FB57}" type="datetime1">
              <a:rPr lang="en-US" smtClean="0"/>
              <a:t>7/1/2019</a:t>
            </a:fld>
            <a:endParaRPr lang="en-US" dirty="0"/>
          </a:p>
        </p:txBody>
      </p:sp>
      <p:sp>
        <p:nvSpPr>
          <p:cNvPr id="5" name="Footer Placeholder 4"/>
          <p:cNvSpPr>
            <a:spLocks noGrp="1"/>
          </p:cNvSpPr>
          <p:nvPr>
            <p:ph type="ftr" sz="quarter" idx="11"/>
          </p:nvPr>
        </p:nvSpPr>
        <p:spPr/>
        <p:txBody>
          <a:bodyPr/>
          <a:lstStyle/>
          <a:p>
            <a:r>
              <a:rPr lang="en-US" smtClean="0"/>
              <a:t>DRAFT</a:t>
            </a:r>
            <a:endParaRPr lang="en-US" dirty="0"/>
          </a:p>
        </p:txBody>
      </p:sp>
    </p:spTree>
    <p:extLst>
      <p:ext uri="{BB962C8B-B14F-4D97-AF65-F5344CB8AC3E}">
        <p14:creationId xmlns:p14="http://schemas.microsoft.com/office/powerpoint/2010/main" val="3901408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AE34B-2808-4090-98A3-91B6B6A45D5C}" type="datetime1">
              <a:rPr lang="en-US" smtClean="0"/>
              <a:t>7/1/2019</a:t>
            </a:fld>
            <a:endParaRPr lang="en-US" dirty="0"/>
          </a:p>
        </p:txBody>
      </p:sp>
      <p:sp>
        <p:nvSpPr>
          <p:cNvPr id="5" name="Footer Placeholder 4"/>
          <p:cNvSpPr>
            <a:spLocks noGrp="1"/>
          </p:cNvSpPr>
          <p:nvPr>
            <p:ph type="ftr" sz="quarter" idx="11"/>
          </p:nvPr>
        </p:nvSpPr>
        <p:spPr/>
        <p:txBody>
          <a:bodyPr/>
          <a:lstStyle/>
          <a:p>
            <a:r>
              <a:rPr lang="en-US" smtClean="0"/>
              <a:t>DRAFT</a:t>
            </a:r>
            <a:endParaRPr lang="en-US" dirty="0"/>
          </a:p>
        </p:txBody>
      </p:sp>
    </p:spTree>
    <p:extLst>
      <p:ext uri="{BB962C8B-B14F-4D97-AF65-F5344CB8AC3E}">
        <p14:creationId xmlns:p14="http://schemas.microsoft.com/office/powerpoint/2010/main" val="31729121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AD068F-C356-48C3-8EDB-E9DAEE3E93EE}" type="datetime1">
              <a:rPr lang="en-US" smtClean="0"/>
              <a:t>7/1/2019</a:t>
            </a:fld>
            <a:endParaRPr lang="en-US" dirty="0"/>
          </a:p>
        </p:txBody>
      </p:sp>
      <p:sp>
        <p:nvSpPr>
          <p:cNvPr id="5" name="Footer Placeholder 4"/>
          <p:cNvSpPr>
            <a:spLocks noGrp="1"/>
          </p:cNvSpPr>
          <p:nvPr>
            <p:ph type="ftr" sz="quarter" idx="11"/>
          </p:nvPr>
        </p:nvSpPr>
        <p:spPr/>
        <p:txBody>
          <a:bodyPr/>
          <a:lstStyle/>
          <a:p>
            <a:r>
              <a:rPr lang="en-US" smtClean="0"/>
              <a:t>DRAFT</a:t>
            </a:r>
            <a:endParaRPr lang="en-US" dirty="0"/>
          </a:p>
        </p:txBody>
      </p:sp>
    </p:spTree>
    <p:extLst>
      <p:ext uri="{BB962C8B-B14F-4D97-AF65-F5344CB8AC3E}">
        <p14:creationId xmlns:p14="http://schemas.microsoft.com/office/powerpoint/2010/main" val="2796849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4778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1DBA43-3952-4E20-BCAB-4C5ECAB68156}" type="datetime1">
              <a:rPr lang="en-US" smtClean="0"/>
              <a:t>7/1/2019</a:t>
            </a:fld>
            <a:endParaRPr lang="en-US" dirty="0"/>
          </a:p>
        </p:txBody>
      </p:sp>
      <p:sp>
        <p:nvSpPr>
          <p:cNvPr id="6" name="Slide Number Placeholder 5"/>
          <p:cNvSpPr>
            <a:spLocks noGrp="1"/>
          </p:cNvSpPr>
          <p:nvPr>
            <p:ph type="sldNum" sz="quarter" idx="12"/>
          </p:nvPr>
        </p:nvSpPr>
        <p:spPr>
          <a:xfrm>
            <a:off x="3505200" y="6416675"/>
            <a:ext cx="2133600" cy="365125"/>
          </a:xfrm>
          <a:prstGeom prst="rect">
            <a:avLst/>
          </a:prstGeom>
        </p:spPr>
        <p:txBody>
          <a:bodyPr/>
          <a:lstStyle/>
          <a:p>
            <a:fld id="{D613FA13-F6C5-43A7-9F87-FBC7B97629A1}" type="slidenum">
              <a:rPr lang="en-US" smtClean="0"/>
              <a:t>‹#›</a:t>
            </a:fld>
            <a:endParaRPr lang="en-US" dirty="0"/>
          </a:p>
        </p:txBody>
      </p:sp>
    </p:spTree>
    <p:extLst>
      <p:ext uri="{BB962C8B-B14F-4D97-AF65-F5344CB8AC3E}">
        <p14:creationId xmlns:p14="http://schemas.microsoft.com/office/powerpoint/2010/main" val="3989598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a:lvl1pPr>
            <a:lvl2pPr marL="742950" indent="-285750">
              <a:buFont typeface="Wingdings" panose="05000000000000000000"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438400" cy="365125"/>
          </a:xfrm>
        </p:spPr>
        <p:txBody>
          <a:bodyPr/>
          <a:lstStyle>
            <a:lvl1pPr>
              <a:defRPr sz="1400" b="1">
                <a:solidFill>
                  <a:schemeClr val="bg1"/>
                </a:solidFill>
              </a:defRPr>
            </a:lvl1pPr>
          </a:lstStyle>
          <a:p>
            <a:fld id="{0EECE7F7-A889-4FF7-B482-888C1C882572}" type="datetime1">
              <a:rPr lang="en-US" smtClean="0"/>
              <a:t>7/1/2019</a:t>
            </a:fld>
            <a:endParaRPr lang="en-US" dirty="0"/>
          </a:p>
        </p:txBody>
      </p:sp>
      <p:sp>
        <p:nvSpPr>
          <p:cNvPr id="6" name="Slide Number Placeholder 5"/>
          <p:cNvSpPr>
            <a:spLocks noGrp="1"/>
          </p:cNvSpPr>
          <p:nvPr>
            <p:ph type="sldNum" sz="quarter" idx="12"/>
          </p:nvPr>
        </p:nvSpPr>
        <p:spPr>
          <a:xfrm>
            <a:off x="3505200" y="6416675"/>
            <a:ext cx="2133600" cy="365125"/>
          </a:xfrm>
          <a:prstGeom prst="rect">
            <a:avLst/>
          </a:prstGeom>
        </p:spPr>
        <p:txBody>
          <a:bodyPr/>
          <a:lstStyle/>
          <a:p>
            <a:fld id="{D613FA13-F6C5-43A7-9F87-FBC7B97629A1}" type="slidenum">
              <a:rPr lang="en-US" smtClean="0"/>
              <a:t>‹#›</a:t>
            </a:fld>
            <a:endParaRPr lang="en-US" dirty="0"/>
          </a:p>
        </p:txBody>
      </p:sp>
    </p:spTree>
    <p:extLst>
      <p:ext uri="{BB962C8B-B14F-4D97-AF65-F5344CB8AC3E}">
        <p14:creationId xmlns:p14="http://schemas.microsoft.com/office/powerpoint/2010/main" val="2232197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B7AE1-7042-4718-B849-D15E57A25D22}" type="datetime1">
              <a:rPr lang="en-US" smtClean="0"/>
              <a:t>7/1/2019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DRAFT</a:t>
            </a:r>
            <a:endParaRPr lang="en-US" dirty="0"/>
          </a:p>
        </p:txBody>
      </p:sp>
      <p:sp>
        <p:nvSpPr>
          <p:cNvPr id="6" name="Slide Number Placeholder 5"/>
          <p:cNvSpPr>
            <a:spLocks noGrp="1"/>
          </p:cNvSpPr>
          <p:nvPr>
            <p:ph type="sldNum" sz="quarter" idx="12"/>
          </p:nvPr>
        </p:nvSpPr>
        <p:spPr>
          <a:xfrm>
            <a:off x="3505200" y="6356350"/>
            <a:ext cx="2133600" cy="365125"/>
          </a:xfrm>
          <a:prstGeom prst="rect">
            <a:avLst/>
          </a:prstGeom>
        </p:spPr>
        <p:txBody>
          <a:bodyPr/>
          <a:lstStyle/>
          <a:p>
            <a:fld id="{D613FA13-F6C5-43A7-9F87-FBC7B97629A1}" type="slidenum">
              <a:rPr lang="en-US" smtClean="0"/>
              <a:t>‹#›</a:t>
            </a:fld>
            <a:endParaRPr lang="en-US" dirty="0"/>
          </a:p>
        </p:txBody>
      </p:sp>
    </p:spTree>
    <p:extLst>
      <p:ext uri="{BB962C8B-B14F-4D97-AF65-F5344CB8AC3E}">
        <p14:creationId xmlns:p14="http://schemas.microsoft.com/office/powerpoint/2010/main" val="798561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881A96-D224-450B-8E05-11846613220A}" type="datetime1">
              <a:rPr lang="en-US" smtClean="0"/>
              <a:t>7/1/2019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DRAFT</a:t>
            </a:r>
            <a:endParaRPr lang="en-US" dirty="0"/>
          </a:p>
        </p:txBody>
      </p:sp>
      <p:sp>
        <p:nvSpPr>
          <p:cNvPr id="7" name="Slide Number Placeholder 6"/>
          <p:cNvSpPr>
            <a:spLocks noGrp="1"/>
          </p:cNvSpPr>
          <p:nvPr>
            <p:ph type="sldNum" sz="quarter" idx="12"/>
          </p:nvPr>
        </p:nvSpPr>
        <p:spPr>
          <a:xfrm>
            <a:off x="3505200" y="6356350"/>
            <a:ext cx="2133600" cy="365125"/>
          </a:xfrm>
          <a:prstGeom prst="rect">
            <a:avLst/>
          </a:prstGeom>
        </p:spPr>
        <p:txBody>
          <a:bodyPr/>
          <a:lstStyle/>
          <a:p>
            <a:fld id="{D613FA13-F6C5-43A7-9F87-FBC7B97629A1}" type="slidenum">
              <a:rPr lang="en-US" smtClean="0"/>
              <a:t>‹#›</a:t>
            </a:fld>
            <a:endParaRPr lang="en-US" dirty="0"/>
          </a:p>
        </p:txBody>
      </p:sp>
    </p:spTree>
    <p:extLst>
      <p:ext uri="{BB962C8B-B14F-4D97-AF65-F5344CB8AC3E}">
        <p14:creationId xmlns:p14="http://schemas.microsoft.com/office/powerpoint/2010/main" val="36042093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DC8EC4-3D18-4915-8DD8-BBFE70C9B127}" type="datetime1">
              <a:rPr lang="en-US" smtClean="0"/>
              <a:t>7/1/2019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DRAFT</a:t>
            </a:r>
            <a:endParaRPr lang="en-US" dirty="0"/>
          </a:p>
        </p:txBody>
      </p:sp>
      <p:sp>
        <p:nvSpPr>
          <p:cNvPr id="9" name="Slide Number Placeholder 8"/>
          <p:cNvSpPr>
            <a:spLocks noGrp="1"/>
          </p:cNvSpPr>
          <p:nvPr>
            <p:ph type="sldNum" sz="quarter" idx="12"/>
          </p:nvPr>
        </p:nvSpPr>
        <p:spPr>
          <a:xfrm>
            <a:off x="3505200" y="6356350"/>
            <a:ext cx="2133600" cy="365125"/>
          </a:xfrm>
          <a:prstGeom prst="rect">
            <a:avLst/>
          </a:prstGeom>
        </p:spPr>
        <p:txBody>
          <a:bodyPr/>
          <a:lstStyle/>
          <a:p>
            <a:fld id="{D613FA13-F6C5-43A7-9F87-FBC7B97629A1}" type="slidenum">
              <a:rPr lang="en-US" smtClean="0"/>
              <a:t>‹#›</a:t>
            </a:fld>
            <a:endParaRPr lang="en-US" dirty="0"/>
          </a:p>
        </p:txBody>
      </p:sp>
    </p:spTree>
    <p:extLst>
      <p:ext uri="{BB962C8B-B14F-4D97-AF65-F5344CB8AC3E}">
        <p14:creationId xmlns:p14="http://schemas.microsoft.com/office/powerpoint/2010/main" val="2788561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2D8885-A1E3-4D3D-B900-A8259AC4E89B}" type="datetime1">
              <a:rPr lang="en-US" smtClean="0"/>
              <a:t>7/1/2019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DRAFT</a:t>
            </a:r>
            <a:endParaRPr lang="en-US" dirty="0"/>
          </a:p>
        </p:txBody>
      </p:sp>
      <p:sp>
        <p:nvSpPr>
          <p:cNvPr id="5" name="Slide Number Placeholder 4"/>
          <p:cNvSpPr>
            <a:spLocks noGrp="1"/>
          </p:cNvSpPr>
          <p:nvPr>
            <p:ph type="sldNum" sz="quarter" idx="12"/>
          </p:nvPr>
        </p:nvSpPr>
        <p:spPr>
          <a:xfrm>
            <a:off x="3505200" y="6356350"/>
            <a:ext cx="2133600" cy="365125"/>
          </a:xfrm>
          <a:prstGeom prst="rect">
            <a:avLst/>
          </a:prstGeom>
        </p:spPr>
        <p:txBody>
          <a:bodyPr/>
          <a:lstStyle/>
          <a:p>
            <a:fld id="{D613FA13-F6C5-43A7-9F87-FBC7B97629A1}" type="slidenum">
              <a:rPr lang="en-US" smtClean="0"/>
              <a:t>‹#›</a:t>
            </a:fld>
            <a:endParaRPr lang="en-US" dirty="0"/>
          </a:p>
        </p:txBody>
      </p:sp>
    </p:spTree>
    <p:extLst>
      <p:ext uri="{BB962C8B-B14F-4D97-AF65-F5344CB8AC3E}">
        <p14:creationId xmlns:p14="http://schemas.microsoft.com/office/powerpoint/2010/main" val="6804046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AE71A-7C37-44C2-B1A3-C4ECE8B2C413}" type="datetime1">
              <a:rPr lang="en-US" smtClean="0"/>
              <a:t>7/1/2019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DRAFT</a:t>
            </a:r>
            <a:endParaRPr lang="en-US" dirty="0"/>
          </a:p>
        </p:txBody>
      </p:sp>
      <p:sp>
        <p:nvSpPr>
          <p:cNvPr id="4" name="Slide Number Placeholder 3"/>
          <p:cNvSpPr>
            <a:spLocks noGrp="1"/>
          </p:cNvSpPr>
          <p:nvPr>
            <p:ph type="sldNum" sz="quarter" idx="12"/>
          </p:nvPr>
        </p:nvSpPr>
        <p:spPr>
          <a:xfrm>
            <a:off x="3505200" y="6356350"/>
            <a:ext cx="2133600" cy="365125"/>
          </a:xfrm>
          <a:prstGeom prst="rect">
            <a:avLst/>
          </a:prstGeom>
        </p:spPr>
        <p:txBody>
          <a:bodyPr/>
          <a:lstStyle/>
          <a:p>
            <a:fld id="{D613FA13-F6C5-43A7-9F87-FBC7B97629A1}" type="slidenum">
              <a:rPr lang="en-US" smtClean="0"/>
              <a:t>‹#›</a:t>
            </a:fld>
            <a:endParaRPr lang="en-US" dirty="0"/>
          </a:p>
        </p:txBody>
      </p:sp>
    </p:spTree>
    <p:extLst>
      <p:ext uri="{BB962C8B-B14F-4D97-AF65-F5344CB8AC3E}">
        <p14:creationId xmlns:p14="http://schemas.microsoft.com/office/powerpoint/2010/main" val="9867597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BCB89-6F33-4FF8-8A14-C6DE6DBF460C}" type="datetime1">
              <a:rPr lang="en-US" smtClean="0"/>
              <a:t>7/1/2019</a:t>
            </a:fld>
            <a:endParaRPr lang="en-US" dirty="0"/>
          </a:p>
        </p:txBody>
      </p:sp>
      <p:sp>
        <p:nvSpPr>
          <p:cNvPr id="5" name="Footer Placeholder 4"/>
          <p:cNvSpPr>
            <a:spLocks noGrp="1"/>
          </p:cNvSpPr>
          <p:nvPr>
            <p:ph type="ftr" sz="quarter" idx="11"/>
          </p:nvPr>
        </p:nvSpPr>
        <p:spPr/>
        <p:txBody>
          <a:bodyPr/>
          <a:lstStyle/>
          <a:p>
            <a:r>
              <a:rPr lang="en-US" smtClean="0"/>
              <a:t>DRAFT</a:t>
            </a:r>
            <a:endParaRPr lang="en-US" dirty="0"/>
          </a:p>
        </p:txBody>
      </p:sp>
    </p:spTree>
    <p:extLst>
      <p:ext uri="{BB962C8B-B14F-4D97-AF65-F5344CB8AC3E}">
        <p14:creationId xmlns:p14="http://schemas.microsoft.com/office/powerpoint/2010/main" val="85544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7B373-AC61-476D-AFD3-D3FC9831DB62}" type="datetime1">
              <a:rPr lang="en-US" smtClean="0"/>
              <a:t>7/1/2019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DRAFT</a:t>
            </a:r>
            <a:endParaRPr lang="en-US" dirty="0"/>
          </a:p>
        </p:txBody>
      </p:sp>
      <p:sp>
        <p:nvSpPr>
          <p:cNvPr id="7" name="Slide Number Placeholder 6"/>
          <p:cNvSpPr>
            <a:spLocks noGrp="1"/>
          </p:cNvSpPr>
          <p:nvPr>
            <p:ph type="sldNum" sz="quarter" idx="12"/>
          </p:nvPr>
        </p:nvSpPr>
        <p:spPr>
          <a:xfrm>
            <a:off x="3505200" y="6356350"/>
            <a:ext cx="2133600" cy="365125"/>
          </a:xfrm>
          <a:prstGeom prst="rect">
            <a:avLst/>
          </a:prstGeom>
        </p:spPr>
        <p:txBody>
          <a:bodyPr/>
          <a:lstStyle/>
          <a:p>
            <a:fld id="{D613FA13-F6C5-43A7-9F87-FBC7B97629A1}" type="slidenum">
              <a:rPr lang="en-US" smtClean="0"/>
              <a:t>‹#›</a:t>
            </a:fld>
            <a:endParaRPr lang="en-US" dirty="0"/>
          </a:p>
        </p:txBody>
      </p:sp>
    </p:spTree>
    <p:extLst>
      <p:ext uri="{BB962C8B-B14F-4D97-AF65-F5344CB8AC3E}">
        <p14:creationId xmlns:p14="http://schemas.microsoft.com/office/powerpoint/2010/main" val="9900636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8A2B9-BB49-47BF-8C11-5CE34961A1B5}" type="datetime1">
              <a:rPr lang="en-US" smtClean="0"/>
              <a:t>7/1/2019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DRAFT</a:t>
            </a:r>
            <a:endParaRPr lang="en-US" dirty="0"/>
          </a:p>
        </p:txBody>
      </p:sp>
      <p:sp>
        <p:nvSpPr>
          <p:cNvPr id="7" name="Slide Number Placeholder 6"/>
          <p:cNvSpPr>
            <a:spLocks noGrp="1"/>
          </p:cNvSpPr>
          <p:nvPr>
            <p:ph type="sldNum" sz="quarter" idx="12"/>
          </p:nvPr>
        </p:nvSpPr>
        <p:spPr>
          <a:xfrm>
            <a:off x="3505200" y="6356350"/>
            <a:ext cx="2133600" cy="365125"/>
          </a:xfrm>
          <a:prstGeom prst="rect">
            <a:avLst/>
          </a:prstGeom>
        </p:spPr>
        <p:txBody>
          <a:bodyPr/>
          <a:lstStyle/>
          <a:p>
            <a:fld id="{D613FA13-F6C5-43A7-9F87-FBC7B97629A1}" type="slidenum">
              <a:rPr lang="en-US" smtClean="0"/>
              <a:t>‹#›</a:t>
            </a:fld>
            <a:endParaRPr lang="en-US" dirty="0"/>
          </a:p>
        </p:txBody>
      </p:sp>
    </p:spTree>
    <p:extLst>
      <p:ext uri="{BB962C8B-B14F-4D97-AF65-F5344CB8AC3E}">
        <p14:creationId xmlns:p14="http://schemas.microsoft.com/office/powerpoint/2010/main" val="3760474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708FD-C9F9-4C6F-B10A-7E3A07361A07}" type="datetime1">
              <a:rPr lang="en-US" smtClean="0"/>
              <a:t>7/1/2019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DRAFT</a:t>
            </a:r>
            <a:endParaRPr lang="en-US" dirty="0"/>
          </a:p>
        </p:txBody>
      </p:sp>
      <p:sp>
        <p:nvSpPr>
          <p:cNvPr id="6" name="Slide Number Placeholder 5"/>
          <p:cNvSpPr>
            <a:spLocks noGrp="1"/>
          </p:cNvSpPr>
          <p:nvPr>
            <p:ph type="sldNum" sz="quarter" idx="12"/>
          </p:nvPr>
        </p:nvSpPr>
        <p:spPr>
          <a:xfrm>
            <a:off x="3505200" y="6356350"/>
            <a:ext cx="2133600" cy="365125"/>
          </a:xfrm>
          <a:prstGeom prst="rect">
            <a:avLst/>
          </a:prstGeom>
        </p:spPr>
        <p:txBody>
          <a:bodyPr/>
          <a:lstStyle/>
          <a:p>
            <a:fld id="{D613FA13-F6C5-43A7-9F87-FBC7B97629A1}" type="slidenum">
              <a:rPr lang="en-US" smtClean="0"/>
              <a:t>‹#›</a:t>
            </a:fld>
            <a:endParaRPr lang="en-US" dirty="0"/>
          </a:p>
        </p:txBody>
      </p:sp>
    </p:spTree>
    <p:extLst>
      <p:ext uri="{BB962C8B-B14F-4D97-AF65-F5344CB8AC3E}">
        <p14:creationId xmlns:p14="http://schemas.microsoft.com/office/powerpoint/2010/main" val="677392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11C7FC-E6F3-4027-BE10-3F1673A62EC9}" type="datetime1">
              <a:rPr lang="en-US" smtClean="0"/>
              <a:t>7/1/2019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DRAFT</a:t>
            </a:r>
            <a:endParaRPr lang="en-US" dirty="0"/>
          </a:p>
        </p:txBody>
      </p:sp>
      <p:sp>
        <p:nvSpPr>
          <p:cNvPr id="6" name="Slide Number Placeholder 5"/>
          <p:cNvSpPr>
            <a:spLocks noGrp="1"/>
          </p:cNvSpPr>
          <p:nvPr>
            <p:ph type="sldNum" sz="quarter" idx="12"/>
          </p:nvPr>
        </p:nvSpPr>
        <p:spPr>
          <a:xfrm>
            <a:off x="3505200" y="6356350"/>
            <a:ext cx="2133600" cy="365125"/>
          </a:xfrm>
          <a:prstGeom prst="rect">
            <a:avLst/>
          </a:prstGeom>
        </p:spPr>
        <p:txBody>
          <a:bodyPr/>
          <a:lstStyle/>
          <a:p>
            <a:fld id="{D613FA13-F6C5-43A7-9F87-FBC7B97629A1}" type="slidenum">
              <a:rPr lang="en-US" smtClean="0"/>
              <a:t>‹#›</a:t>
            </a:fld>
            <a:endParaRPr lang="en-US" dirty="0"/>
          </a:p>
        </p:txBody>
      </p:sp>
    </p:spTree>
    <p:extLst>
      <p:ext uri="{BB962C8B-B14F-4D97-AF65-F5344CB8AC3E}">
        <p14:creationId xmlns:p14="http://schemas.microsoft.com/office/powerpoint/2010/main" val="31401467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53039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455E14-0EA8-4A96-9939-5867E33A0A26}" type="datetime1">
              <a:rPr lang="en-US" smtClean="0">
                <a:solidFill>
                  <a:prstClr val="black">
                    <a:tint val="75000"/>
                  </a:prstClr>
                </a:solidFill>
              </a:rPr>
              <a:t>7/1/2019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1066276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CD2E6-DFFB-44A9-9A00-02FDEE417A65}" type="datetime1">
              <a:rPr lang="en-US" smtClean="0">
                <a:solidFill>
                  <a:prstClr val="black">
                    <a:tint val="75000"/>
                  </a:prstClr>
                </a:solidFill>
              </a:rPr>
              <a:t>7/1/2019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34569293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CFDA7F-C85F-427F-AA45-F465211F044A}" type="datetime1">
              <a:rPr lang="en-US" smtClean="0">
                <a:solidFill>
                  <a:prstClr val="black">
                    <a:tint val="75000"/>
                  </a:prstClr>
                </a:solidFill>
              </a:rPr>
              <a:t>7/1/2019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784431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57E4A8-1F81-4A6D-9426-13E1D3D382F2}" type="datetime1">
              <a:rPr lang="en-US" smtClean="0">
                <a:solidFill>
                  <a:prstClr val="black">
                    <a:tint val="75000"/>
                  </a:prstClr>
                </a:solidFill>
              </a:rPr>
              <a:t>7/1/2019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1520352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BEAF8B-1F99-4EBA-A73F-CFBE20B1B292}" type="datetime1">
              <a:rPr lang="en-US" smtClean="0">
                <a:solidFill>
                  <a:prstClr val="black">
                    <a:tint val="75000"/>
                  </a:prstClr>
                </a:solidFill>
              </a:rPr>
              <a:t>7/1/2019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944842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C69F9-B0B0-4DBE-B1F0-C78012BC4E51}" type="datetime1">
              <a:rPr lang="en-US" smtClean="0"/>
              <a:t>7/1/2019</a:t>
            </a:fld>
            <a:endParaRPr lang="en-US" dirty="0"/>
          </a:p>
        </p:txBody>
      </p:sp>
      <p:sp>
        <p:nvSpPr>
          <p:cNvPr id="5" name="Footer Placeholder 4"/>
          <p:cNvSpPr>
            <a:spLocks noGrp="1"/>
          </p:cNvSpPr>
          <p:nvPr>
            <p:ph type="ftr" sz="quarter" idx="11"/>
          </p:nvPr>
        </p:nvSpPr>
        <p:spPr/>
        <p:txBody>
          <a:bodyPr/>
          <a:lstStyle/>
          <a:p>
            <a:r>
              <a:rPr lang="en-US" smtClean="0"/>
              <a:t>DRAFT</a:t>
            </a:r>
            <a:endParaRPr lang="en-US" dirty="0"/>
          </a:p>
        </p:txBody>
      </p:sp>
    </p:spTree>
    <p:extLst>
      <p:ext uri="{BB962C8B-B14F-4D97-AF65-F5344CB8AC3E}">
        <p14:creationId xmlns:p14="http://schemas.microsoft.com/office/powerpoint/2010/main" val="3013188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9D7509-0D97-41B7-915A-B0F5F3AE17DF}" type="datetime1">
              <a:rPr lang="en-US" smtClean="0">
                <a:solidFill>
                  <a:prstClr val="black">
                    <a:tint val="75000"/>
                  </a:prstClr>
                </a:solidFill>
              </a:rPr>
              <a:t>7/1/2019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216908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2B9805-3C93-4456-BEBD-5E2403E4E379}" type="datetime1">
              <a:rPr lang="en-US" smtClean="0">
                <a:solidFill>
                  <a:prstClr val="black">
                    <a:tint val="75000"/>
                  </a:prstClr>
                </a:solidFill>
              </a:rPr>
              <a:t>7/1/2019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199077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66905-92E8-4DE0-89CC-1F55808CAF01}" type="datetime1">
              <a:rPr lang="en-US" smtClean="0">
                <a:solidFill>
                  <a:prstClr val="black">
                    <a:tint val="75000"/>
                  </a:prstClr>
                </a:solidFill>
              </a:rPr>
              <a:t>7/1/2019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14201970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107185-21A0-4C42-8E54-40FAFCA01FD6}" type="datetime1">
              <a:rPr lang="en-US" smtClean="0">
                <a:solidFill>
                  <a:prstClr val="black">
                    <a:tint val="75000"/>
                  </a:prstClr>
                </a:solidFill>
              </a:rPr>
              <a:t>7/1/2019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1258513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778C93-D040-41BF-AF85-1E0E3A4664E3}" type="datetime1">
              <a:rPr lang="en-US" smtClean="0">
                <a:solidFill>
                  <a:prstClr val="black">
                    <a:tint val="75000"/>
                  </a:prstClr>
                </a:solidFill>
              </a:rPr>
              <a:t>7/1/2019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371961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19B3BC-1236-4836-92DC-241615B3B859}" type="datetime1">
              <a:rPr lang="en-US" smtClean="0">
                <a:solidFill>
                  <a:prstClr val="black">
                    <a:tint val="75000"/>
                  </a:prstClr>
                </a:solidFill>
              </a:rPr>
              <a:t>7/1/2019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2454315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7826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C568BA-EB0F-4B52-9B17-0ADE478F5712}" type="datetime1">
              <a:rPr lang="en-US" smtClean="0">
                <a:solidFill>
                  <a:prstClr val="black">
                    <a:tint val="75000"/>
                  </a:prstClr>
                </a:solidFill>
              </a:rPr>
              <a:t>7/1/2019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3955363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418B3D-627D-4338-9C34-473A0754254D}" type="datetime1">
              <a:rPr lang="en-US" smtClean="0">
                <a:solidFill>
                  <a:prstClr val="black">
                    <a:tint val="75000"/>
                  </a:prstClr>
                </a:solidFill>
              </a:rPr>
              <a:t>7/1/2019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2414227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872582-1A20-42FD-85F4-FE4E88C7DC22}" type="datetime1">
              <a:rPr lang="en-US" smtClean="0">
                <a:solidFill>
                  <a:prstClr val="black">
                    <a:tint val="75000"/>
                  </a:prstClr>
                </a:solidFill>
              </a:rPr>
              <a:t>7/1/2019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1685114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ED9C66-0F74-4550-8760-03D2C12F5730}" type="datetime1">
              <a:rPr lang="en-US" smtClean="0"/>
              <a:t>7/1/2019</a:t>
            </a:fld>
            <a:endParaRPr lang="en-US" dirty="0"/>
          </a:p>
        </p:txBody>
      </p:sp>
      <p:sp>
        <p:nvSpPr>
          <p:cNvPr id="6" name="Footer Placeholder 5"/>
          <p:cNvSpPr>
            <a:spLocks noGrp="1"/>
          </p:cNvSpPr>
          <p:nvPr>
            <p:ph type="ftr" sz="quarter" idx="11"/>
          </p:nvPr>
        </p:nvSpPr>
        <p:spPr/>
        <p:txBody>
          <a:bodyPr/>
          <a:lstStyle/>
          <a:p>
            <a:r>
              <a:rPr lang="en-US" smtClean="0"/>
              <a:t>DRAFT</a:t>
            </a:r>
            <a:endParaRPr lang="en-US" dirty="0"/>
          </a:p>
        </p:txBody>
      </p:sp>
    </p:spTree>
    <p:extLst>
      <p:ext uri="{BB962C8B-B14F-4D97-AF65-F5344CB8AC3E}">
        <p14:creationId xmlns:p14="http://schemas.microsoft.com/office/powerpoint/2010/main" val="3942375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8E4B94-149F-4DA4-A35D-E6277B4BDCFC}" type="datetime1">
              <a:rPr lang="en-US" smtClean="0">
                <a:solidFill>
                  <a:prstClr val="black">
                    <a:tint val="75000"/>
                  </a:prstClr>
                </a:solidFill>
              </a:rPr>
              <a:t>7/1/2019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2037191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4D8EE5-30F8-4466-846C-6CA1E43BA063}" type="datetime1">
              <a:rPr lang="en-US" smtClean="0">
                <a:solidFill>
                  <a:prstClr val="black">
                    <a:tint val="75000"/>
                  </a:prstClr>
                </a:solidFill>
              </a:rPr>
              <a:t>7/1/2019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2920770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119C34-F6A9-4838-B539-723282442F03}" type="datetime1">
              <a:rPr lang="en-US" smtClean="0">
                <a:solidFill>
                  <a:prstClr val="black">
                    <a:tint val="75000"/>
                  </a:prstClr>
                </a:solidFill>
              </a:rPr>
              <a:t>7/1/2019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8015651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5781E-F1D9-425A-9583-5EA163194C2F}" type="datetime1">
              <a:rPr lang="en-US" smtClean="0">
                <a:solidFill>
                  <a:prstClr val="black">
                    <a:tint val="75000"/>
                  </a:prstClr>
                </a:solidFill>
              </a:rPr>
              <a:t>7/1/2019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660839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B31576-971F-46DE-A499-EEF7FA862155}" type="datetime1">
              <a:rPr lang="en-US" smtClean="0">
                <a:solidFill>
                  <a:prstClr val="black">
                    <a:tint val="75000"/>
                  </a:prstClr>
                </a:solidFill>
              </a:rPr>
              <a:t>7/1/2019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2194954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DE479E-1A28-4116-85B5-C3692813984A}" type="datetime1">
              <a:rPr lang="en-US" smtClean="0">
                <a:solidFill>
                  <a:prstClr val="black">
                    <a:tint val="75000"/>
                  </a:prstClr>
                </a:solidFill>
              </a:rPr>
              <a:t>7/1/2019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2169918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93832-4767-4FE8-8771-411DFCE483F7}" type="datetime1">
              <a:rPr lang="en-US" smtClean="0">
                <a:solidFill>
                  <a:prstClr val="black">
                    <a:tint val="75000"/>
                  </a:prstClr>
                </a:solidFill>
              </a:rPr>
              <a:t>7/1/2019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3698805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B034F8-F79B-475C-A912-CE7392A63C89}" type="datetime1">
              <a:rPr lang="en-US" smtClean="0">
                <a:solidFill>
                  <a:prstClr val="black">
                    <a:tint val="75000"/>
                  </a:prstClr>
                </a:solidFill>
              </a:rPr>
              <a:t>7/1/2019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1778653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322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DAC14D-A98B-4A06-B029-7F6199F95DB7}" type="datetime1">
              <a:rPr lang="en-US" smtClean="0">
                <a:solidFill>
                  <a:prstClr val="black">
                    <a:tint val="75000"/>
                  </a:prstClr>
                </a:solidFill>
              </a:rPr>
              <a:t>7/1/2019</a:t>
            </a:fld>
            <a:endParaRPr lang="en-US" dirty="0">
              <a:solidFill>
                <a:prstClr val="black">
                  <a:tint val="75000"/>
                </a:prstClr>
              </a:solidFill>
            </a:endParaRPr>
          </a:p>
        </p:txBody>
      </p:sp>
      <p:sp>
        <p:nvSpPr>
          <p:cNvPr id="6" name="Slide Number Placeholder 5"/>
          <p:cNvSpPr>
            <a:spLocks noGrp="1"/>
          </p:cNvSpPr>
          <p:nvPr>
            <p:ph type="sldNum" sz="quarter" idx="12"/>
          </p:nvPr>
        </p:nvSpPr>
        <p:spPr>
          <a:xfrm>
            <a:off x="3505200" y="6416675"/>
            <a:ext cx="2133600" cy="365125"/>
          </a:xfrm>
          <a:prstGeom prst="rect">
            <a:avLst/>
          </a:prstGeom>
        </p:spPr>
        <p:txBody>
          <a:bodyPr/>
          <a:lstStyle/>
          <a:p>
            <a:fld id="{D613FA13-F6C5-43A7-9F87-FBC7B97629A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582370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8965C8-D7A9-464D-B3F1-00952A990730}" type="datetime1">
              <a:rPr lang="en-US" smtClean="0"/>
              <a:t>7/1/2019</a:t>
            </a:fld>
            <a:endParaRPr lang="en-US" dirty="0"/>
          </a:p>
        </p:txBody>
      </p:sp>
      <p:sp>
        <p:nvSpPr>
          <p:cNvPr id="8" name="Footer Placeholder 7"/>
          <p:cNvSpPr>
            <a:spLocks noGrp="1"/>
          </p:cNvSpPr>
          <p:nvPr>
            <p:ph type="ftr" sz="quarter" idx="11"/>
          </p:nvPr>
        </p:nvSpPr>
        <p:spPr/>
        <p:txBody>
          <a:bodyPr/>
          <a:lstStyle/>
          <a:p>
            <a:r>
              <a:rPr lang="en-US" smtClean="0"/>
              <a:t>DRAFT</a:t>
            </a:r>
            <a:endParaRPr lang="en-US" dirty="0"/>
          </a:p>
        </p:txBody>
      </p:sp>
    </p:spTree>
    <p:extLst>
      <p:ext uri="{BB962C8B-B14F-4D97-AF65-F5344CB8AC3E}">
        <p14:creationId xmlns:p14="http://schemas.microsoft.com/office/powerpoint/2010/main" val="571655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a:lvl1pPr>
            <a:lvl2pPr marL="742950" indent="-285750">
              <a:buFont typeface="Wingdings" panose="05000000000000000000"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438400" cy="365125"/>
          </a:xfrm>
        </p:spPr>
        <p:txBody>
          <a:bodyPr/>
          <a:lstStyle>
            <a:lvl1pPr>
              <a:defRPr sz="1400" b="1">
                <a:solidFill>
                  <a:schemeClr val="bg1"/>
                </a:solidFill>
              </a:defRPr>
            </a:lvl1pPr>
          </a:lstStyle>
          <a:p>
            <a:fld id="{2A96E865-B7CF-46FD-A931-F8BD1F42F137}" type="datetime1">
              <a:rPr lang="en-US" smtClean="0">
                <a:solidFill>
                  <a:prstClr val="white"/>
                </a:solidFill>
              </a:rPr>
              <a:t>7/1/2019</a:t>
            </a:fld>
            <a:endParaRPr lang="en-US" dirty="0">
              <a:solidFill>
                <a:prstClr val="white"/>
              </a:solidFill>
            </a:endParaRPr>
          </a:p>
        </p:txBody>
      </p:sp>
      <p:sp>
        <p:nvSpPr>
          <p:cNvPr id="6" name="Slide Number Placeholder 5"/>
          <p:cNvSpPr>
            <a:spLocks noGrp="1"/>
          </p:cNvSpPr>
          <p:nvPr>
            <p:ph type="sldNum" sz="quarter" idx="12"/>
          </p:nvPr>
        </p:nvSpPr>
        <p:spPr>
          <a:xfrm>
            <a:off x="3505200" y="6416675"/>
            <a:ext cx="2133600" cy="365125"/>
          </a:xfrm>
          <a:prstGeom prst="rect">
            <a:avLst/>
          </a:prstGeom>
        </p:spPr>
        <p:txBody>
          <a:bodyPr/>
          <a:lstStyle/>
          <a:p>
            <a:fld id="{D613FA13-F6C5-43A7-9F87-FBC7B97629A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794352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70282-7A85-471A-8166-F337F252231B}" type="datetime1">
              <a:rPr lang="en-US" smtClean="0">
                <a:solidFill>
                  <a:prstClr val="black">
                    <a:tint val="75000"/>
                  </a:prstClr>
                </a:solidFill>
              </a:rPr>
              <a:t>7/1/2019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solidFill>
                  <a:prstClr val="black"/>
                </a:solidFill>
              </a:rPr>
              <a:t>DRAFT</a:t>
            </a:r>
            <a:endParaRPr lang="en-US" dirty="0">
              <a:solidFill>
                <a:prstClr val="black"/>
              </a:solidFill>
            </a:endParaRPr>
          </a:p>
        </p:txBody>
      </p:sp>
      <p:sp>
        <p:nvSpPr>
          <p:cNvPr id="6" name="Slide Number Placeholder 5"/>
          <p:cNvSpPr>
            <a:spLocks noGrp="1"/>
          </p:cNvSpPr>
          <p:nvPr>
            <p:ph type="sldNum" sz="quarter" idx="12"/>
          </p:nvPr>
        </p:nvSpPr>
        <p:spPr>
          <a:xfrm>
            <a:off x="3505200" y="6356350"/>
            <a:ext cx="2133600" cy="365125"/>
          </a:xfrm>
          <a:prstGeom prst="rect">
            <a:avLst/>
          </a:prstGeom>
        </p:spPr>
        <p:txBody>
          <a:bodyPr/>
          <a:lstStyle/>
          <a:p>
            <a:fld id="{D613FA13-F6C5-43A7-9F87-FBC7B97629A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646855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746550-32B6-4644-AF2A-4B705149BEA0}" type="datetime1">
              <a:rPr lang="en-US" smtClean="0">
                <a:solidFill>
                  <a:prstClr val="black">
                    <a:tint val="75000"/>
                  </a:prstClr>
                </a:solidFill>
              </a:rPr>
              <a:t>7/1/2019</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solidFill>
                  <a:prstClr val="black"/>
                </a:solidFill>
              </a:rPr>
              <a:t>DRAFT</a:t>
            </a:r>
            <a:endParaRPr lang="en-US" dirty="0">
              <a:solidFill>
                <a:prstClr val="black"/>
              </a:solidFill>
            </a:endParaRPr>
          </a:p>
        </p:txBody>
      </p:sp>
      <p:sp>
        <p:nvSpPr>
          <p:cNvPr id="7" name="Slide Number Placeholder 6"/>
          <p:cNvSpPr>
            <a:spLocks noGrp="1"/>
          </p:cNvSpPr>
          <p:nvPr>
            <p:ph type="sldNum" sz="quarter" idx="12"/>
          </p:nvPr>
        </p:nvSpPr>
        <p:spPr>
          <a:xfrm>
            <a:off x="3505200" y="6356350"/>
            <a:ext cx="2133600" cy="365125"/>
          </a:xfrm>
          <a:prstGeom prst="rect">
            <a:avLst/>
          </a:prstGeom>
        </p:spPr>
        <p:txBody>
          <a:bodyPr/>
          <a:lstStyle/>
          <a:p>
            <a:fld id="{D613FA13-F6C5-43A7-9F87-FBC7B97629A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10250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FD9433-15EF-4764-8FEA-976E43527548}" type="datetime1">
              <a:rPr lang="en-US" smtClean="0">
                <a:solidFill>
                  <a:prstClr val="black">
                    <a:tint val="75000"/>
                  </a:prstClr>
                </a:solidFill>
              </a:rPr>
              <a:t>7/1/2019</a:t>
            </a:fld>
            <a:endParaRPr lang="en-US" dirty="0">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solidFill>
                  <a:prstClr val="black"/>
                </a:solidFill>
              </a:rPr>
              <a:t>DRAFT</a:t>
            </a:r>
            <a:endParaRPr lang="en-US" dirty="0">
              <a:solidFill>
                <a:prstClr val="black"/>
              </a:solidFill>
            </a:endParaRPr>
          </a:p>
        </p:txBody>
      </p:sp>
      <p:sp>
        <p:nvSpPr>
          <p:cNvPr id="9" name="Slide Number Placeholder 8"/>
          <p:cNvSpPr>
            <a:spLocks noGrp="1"/>
          </p:cNvSpPr>
          <p:nvPr>
            <p:ph type="sldNum" sz="quarter" idx="12"/>
          </p:nvPr>
        </p:nvSpPr>
        <p:spPr>
          <a:xfrm>
            <a:off x="3505200" y="6356350"/>
            <a:ext cx="2133600" cy="365125"/>
          </a:xfrm>
          <a:prstGeom prst="rect">
            <a:avLst/>
          </a:prstGeom>
        </p:spPr>
        <p:txBody>
          <a:bodyPr/>
          <a:lstStyle/>
          <a:p>
            <a:fld id="{D613FA13-F6C5-43A7-9F87-FBC7B97629A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441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8520BF-70D0-4499-BA04-E0296406D1EA}" type="datetime1">
              <a:rPr lang="en-US" smtClean="0">
                <a:solidFill>
                  <a:prstClr val="black">
                    <a:tint val="75000"/>
                  </a:prstClr>
                </a:solidFill>
              </a:rPr>
              <a:t>7/1/2019</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solidFill>
                  <a:prstClr val="black"/>
                </a:solidFill>
              </a:rPr>
              <a:t>DRAFT</a:t>
            </a:r>
            <a:endParaRPr lang="en-US" dirty="0">
              <a:solidFill>
                <a:prstClr val="black"/>
              </a:solidFill>
            </a:endParaRPr>
          </a:p>
        </p:txBody>
      </p:sp>
      <p:sp>
        <p:nvSpPr>
          <p:cNvPr id="5" name="Slide Number Placeholder 4"/>
          <p:cNvSpPr>
            <a:spLocks noGrp="1"/>
          </p:cNvSpPr>
          <p:nvPr>
            <p:ph type="sldNum" sz="quarter" idx="12"/>
          </p:nvPr>
        </p:nvSpPr>
        <p:spPr>
          <a:xfrm>
            <a:off x="3505200" y="6356350"/>
            <a:ext cx="2133600" cy="365125"/>
          </a:xfrm>
          <a:prstGeom prst="rect">
            <a:avLst/>
          </a:prstGeom>
        </p:spPr>
        <p:txBody>
          <a:bodyPr/>
          <a:lstStyle/>
          <a:p>
            <a:fld id="{D613FA13-F6C5-43A7-9F87-FBC7B97629A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9077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A4A28-4D7D-4609-BAD8-EE74AE8DD2E7}" type="datetime1">
              <a:rPr lang="en-US" smtClean="0">
                <a:solidFill>
                  <a:prstClr val="black">
                    <a:tint val="75000"/>
                  </a:prstClr>
                </a:solidFill>
              </a:rPr>
              <a:t>7/1/2019</a:t>
            </a:fld>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solidFill>
                  <a:prstClr val="black"/>
                </a:solidFill>
              </a:rPr>
              <a:t>DRAFT</a:t>
            </a:r>
            <a:endParaRPr lang="en-US" dirty="0">
              <a:solidFill>
                <a:prstClr val="black"/>
              </a:solidFill>
            </a:endParaRPr>
          </a:p>
        </p:txBody>
      </p:sp>
      <p:sp>
        <p:nvSpPr>
          <p:cNvPr id="4" name="Slide Number Placeholder 3"/>
          <p:cNvSpPr>
            <a:spLocks noGrp="1"/>
          </p:cNvSpPr>
          <p:nvPr>
            <p:ph type="sldNum" sz="quarter" idx="12"/>
          </p:nvPr>
        </p:nvSpPr>
        <p:spPr>
          <a:xfrm>
            <a:off x="3505200" y="6356350"/>
            <a:ext cx="2133600" cy="365125"/>
          </a:xfrm>
          <a:prstGeom prst="rect">
            <a:avLst/>
          </a:prstGeom>
        </p:spPr>
        <p:txBody>
          <a:bodyPr/>
          <a:lstStyle/>
          <a:p>
            <a:fld id="{D613FA13-F6C5-43A7-9F87-FBC7B97629A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51812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1E67B5-CED6-425E-B0CF-432225AD827A}" type="datetime1">
              <a:rPr lang="en-US" smtClean="0">
                <a:solidFill>
                  <a:prstClr val="black">
                    <a:tint val="75000"/>
                  </a:prstClr>
                </a:solidFill>
              </a:rPr>
              <a:t>7/1/2019</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solidFill>
                  <a:prstClr val="black"/>
                </a:solidFill>
              </a:rPr>
              <a:t>DRAFT</a:t>
            </a:r>
            <a:endParaRPr lang="en-US" dirty="0">
              <a:solidFill>
                <a:prstClr val="black"/>
              </a:solidFill>
            </a:endParaRPr>
          </a:p>
        </p:txBody>
      </p:sp>
      <p:sp>
        <p:nvSpPr>
          <p:cNvPr id="7" name="Slide Number Placeholder 6"/>
          <p:cNvSpPr>
            <a:spLocks noGrp="1"/>
          </p:cNvSpPr>
          <p:nvPr>
            <p:ph type="sldNum" sz="quarter" idx="12"/>
          </p:nvPr>
        </p:nvSpPr>
        <p:spPr>
          <a:xfrm>
            <a:off x="3505200" y="6356350"/>
            <a:ext cx="2133600" cy="365125"/>
          </a:xfrm>
          <a:prstGeom prst="rect">
            <a:avLst/>
          </a:prstGeom>
        </p:spPr>
        <p:txBody>
          <a:bodyPr/>
          <a:lstStyle/>
          <a:p>
            <a:fld id="{D613FA13-F6C5-43A7-9F87-FBC7B97629A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59861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7EB114-2CC8-41F7-95A2-569D148178B9}" type="datetime1">
              <a:rPr lang="en-US" smtClean="0">
                <a:solidFill>
                  <a:prstClr val="black">
                    <a:tint val="75000"/>
                  </a:prstClr>
                </a:solidFill>
              </a:rPr>
              <a:t>7/1/2019</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solidFill>
                  <a:prstClr val="black"/>
                </a:solidFill>
              </a:rPr>
              <a:t>DRAFT</a:t>
            </a:r>
            <a:endParaRPr lang="en-US" dirty="0">
              <a:solidFill>
                <a:prstClr val="black"/>
              </a:solidFill>
            </a:endParaRPr>
          </a:p>
        </p:txBody>
      </p:sp>
      <p:sp>
        <p:nvSpPr>
          <p:cNvPr id="7" name="Slide Number Placeholder 6"/>
          <p:cNvSpPr>
            <a:spLocks noGrp="1"/>
          </p:cNvSpPr>
          <p:nvPr>
            <p:ph type="sldNum" sz="quarter" idx="12"/>
          </p:nvPr>
        </p:nvSpPr>
        <p:spPr>
          <a:xfrm>
            <a:off x="3505200" y="6356350"/>
            <a:ext cx="2133600" cy="365125"/>
          </a:xfrm>
          <a:prstGeom prst="rect">
            <a:avLst/>
          </a:prstGeom>
        </p:spPr>
        <p:txBody>
          <a:bodyPr/>
          <a:lstStyle/>
          <a:p>
            <a:fld id="{D613FA13-F6C5-43A7-9F87-FBC7B97629A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180827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97084E-92B7-4FCF-ABDF-77BC7CF634CB}" type="datetime1">
              <a:rPr lang="en-US" smtClean="0">
                <a:solidFill>
                  <a:prstClr val="black">
                    <a:tint val="75000"/>
                  </a:prstClr>
                </a:solidFill>
              </a:rPr>
              <a:t>7/1/2019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solidFill>
                  <a:prstClr val="black"/>
                </a:solidFill>
              </a:rPr>
              <a:t>DRAFT</a:t>
            </a:r>
            <a:endParaRPr lang="en-US" dirty="0">
              <a:solidFill>
                <a:prstClr val="black"/>
              </a:solidFill>
            </a:endParaRPr>
          </a:p>
        </p:txBody>
      </p:sp>
      <p:sp>
        <p:nvSpPr>
          <p:cNvPr id="6" name="Slide Number Placeholder 5"/>
          <p:cNvSpPr>
            <a:spLocks noGrp="1"/>
          </p:cNvSpPr>
          <p:nvPr>
            <p:ph type="sldNum" sz="quarter" idx="12"/>
          </p:nvPr>
        </p:nvSpPr>
        <p:spPr>
          <a:xfrm>
            <a:off x="3505200" y="6356350"/>
            <a:ext cx="2133600" cy="365125"/>
          </a:xfrm>
          <a:prstGeom prst="rect">
            <a:avLst/>
          </a:prstGeom>
        </p:spPr>
        <p:txBody>
          <a:bodyPr/>
          <a:lstStyle/>
          <a:p>
            <a:fld id="{D613FA13-F6C5-43A7-9F87-FBC7B97629A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03205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CA2C69-FBFF-4277-B57C-24A66C505D5F}" type="datetime1">
              <a:rPr lang="en-US" smtClean="0">
                <a:solidFill>
                  <a:prstClr val="black">
                    <a:tint val="75000"/>
                  </a:prstClr>
                </a:solidFill>
              </a:rPr>
              <a:t>7/1/2019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solidFill>
                  <a:prstClr val="black"/>
                </a:solidFill>
              </a:rPr>
              <a:t>DRAFT</a:t>
            </a:r>
            <a:endParaRPr lang="en-US" dirty="0">
              <a:solidFill>
                <a:prstClr val="black"/>
              </a:solidFill>
            </a:endParaRPr>
          </a:p>
        </p:txBody>
      </p:sp>
      <p:sp>
        <p:nvSpPr>
          <p:cNvPr id="6" name="Slide Number Placeholder 5"/>
          <p:cNvSpPr>
            <a:spLocks noGrp="1"/>
          </p:cNvSpPr>
          <p:nvPr>
            <p:ph type="sldNum" sz="quarter" idx="12"/>
          </p:nvPr>
        </p:nvSpPr>
        <p:spPr>
          <a:xfrm>
            <a:off x="3505200" y="6356350"/>
            <a:ext cx="2133600" cy="365125"/>
          </a:xfrm>
          <a:prstGeom prst="rect">
            <a:avLst/>
          </a:prstGeom>
        </p:spPr>
        <p:txBody>
          <a:bodyPr/>
          <a:lstStyle/>
          <a:p>
            <a:fld id="{D613FA13-F6C5-43A7-9F87-FBC7B97629A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90678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F90729-BEBC-49B2-9825-BC8A31150067}" type="datetime1">
              <a:rPr lang="en-US" smtClean="0"/>
              <a:t>7/1/2019</a:t>
            </a:fld>
            <a:endParaRPr lang="en-US" dirty="0"/>
          </a:p>
        </p:txBody>
      </p:sp>
      <p:sp>
        <p:nvSpPr>
          <p:cNvPr id="4" name="Footer Placeholder 3"/>
          <p:cNvSpPr>
            <a:spLocks noGrp="1"/>
          </p:cNvSpPr>
          <p:nvPr>
            <p:ph type="ftr" sz="quarter" idx="11"/>
          </p:nvPr>
        </p:nvSpPr>
        <p:spPr/>
        <p:txBody>
          <a:bodyPr/>
          <a:lstStyle/>
          <a:p>
            <a:r>
              <a:rPr lang="en-US" smtClean="0"/>
              <a:t>DRAFT</a:t>
            </a:r>
            <a:endParaRPr lang="en-US" dirty="0"/>
          </a:p>
        </p:txBody>
      </p:sp>
    </p:spTree>
    <p:extLst>
      <p:ext uri="{BB962C8B-B14F-4D97-AF65-F5344CB8AC3E}">
        <p14:creationId xmlns:p14="http://schemas.microsoft.com/office/powerpoint/2010/main" val="20326360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64CF3F-F111-4C29-8322-9A499E84476F}" type="datetime1">
              <a:rPr lang="en-US" smtClean="0">
                <a:solidFill>
                  <a:prstClr val="black">
                    <a:tint val="75000"/>
                  </a:prstClr>
                </a:solidFill>
              </a:rPr>
              <a:t>7/1/2019</a:t>
            </a:fld>
            <a:endParaRPr lang="en-US" dirty="0">
              <a:solidFill>
                <a:prstClr val="black">
                  <a:tint val="75000"/>
                </a:prstClr>
              </a:solidFill>
            </a:endParaRPr>
          </a:p>
        </p:txBody>
      </p:sp>
      <p:sp>
        <p:nvSpPr>
          <p:cNvPr id="6" name="Slide Number Placeholder 5"/>
          <p:cNvSpPr>
            <a:spLocks noGrp="1"/>
          </p:cNvSpPr>
          <p:nvPr>
            <p:ph type="sldNum" sz="quarter" idx="12"/>
          </p:nvPr>
        </p:nvSpPr>
        <p:spPr>
          <a:xfrm>
            <a:off x="3505200" y="6416675"/>
            <a:ext cx="2133600" cy="365125"/>
          </a:xfrm>
          <a:prstGeom prst="rect">
            <a:avLst/>
          </a:prstGeom>
        </p:spPr>
        <p:txBody>
          <a:bodyPr/>
          <a:lstStyle/>
          <a:p>
            <a:fld id="{D613FA13-F6C5-43A7-9F87-FBC7B97629A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582370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a:lvl1pPr>
            <a:lvl2pPr marL="742950" indent="-285750">
              <a:buFont typeface="Wingdings" panose="05000000000000000000"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438400" cy="365125"/>
          </a:xfrm>
        </p:spPr>
        <p:txBody>
          <a:bodyPr/>
          <a:lstStyle>
            <a:lvl1pPr>
              <a:defRPr sz="1400" b="1">
                <a:solidFill>
                  <a:schemeClr val="bg1"/>
                </a:solidFill>
              </a:defRPr>
            </a:lvl1pPr>
          </a:lstStyle>
          <a:p>
            <a:fld id="{6D1414AE-6C03-47CA-BAE7-A43CDD0D827C}" type="datetime1">
              <a:rPr lang="en-US" smtClean="0">
                <a:solidFill>
                  <a:prstClr val="white"/>
                </a:solidFill>
              </a:rPr>
              <a:t>7/1/2019</a:t>
            </a:fld>
            <a:endParaRPr lang="en-US" dirty="0">
              <a:solidFill>
                <a:prstClr val="white"/>
              </a:solidFill>
            </a:endParaRPr>
          </a:p>
        </p:txBody>
      </p:sp>
      <p:sp>
        <p:nvSpPr>
          <p:cNvPr id="6" name="Slide Number Placeholder 5"/>
          <p:cNvSpPr>
            <a:spLocks noGrp="1"/>
          </p:cNvSpPr>
          <p:nvPr>
            <p:ph type="sldNum" sz="quarter" idx="12"/>
          </p:nvPr>
        </p:nvSpPr>
        <p:spPr>
          <a:xfrm>
            <a:off x="3505200" y="6416675"/>
            <a:ext cx="2133600" cy="365125"/>
          </a:xfrm>
          <a:prstGeom prst="rect">
            <a:avLst/>
          </a:prstGeom>
        </p:spPr>
        <p:txBody>
          <a:bodyPr/>
          <a:lstStyle/>
          <a:p>
            <a:fld id="{D613FA13-F6C5-43A7-9F87-FBC7B97629A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794352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0C80CD-9D40-4E39-A392-A393D6A97EF9}" type="datetime1">
              <a:rPr lang="en-US" smtClean="0">
                <a:solidFill>
                  <a:prstClr val="black">
                    <a:tint val="75000"/>
                  </a:prstClr>
                </a:solidFill>
              </a:rPr>
              <a:t>7/1/2019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solidFill>
                  <a:prstClr val="black"/>
                </a:solidFill>
              </a:rPr>
              <a:t>DRAFT</a:t>
            </a:r>
            <a:endParaRPr lang="en-US" dirty="0">
              <a:solidFill>
                <a:prstClr val="black"/>
              </a:solidFill>
            </a:endParaRPr>
          </a:p>
        </p:txBody>
      </p:sp>
      <p:sp>
        <p:nvSpPr>
          <p:cNvPr id="6" name="Slide Number Placeholder 5"/>
          <p:cNvSpPr>
            <a:spLocks noGrp="1"/>
          </p:cNvSpPr>
          <p:nvPr>
            <p:ph type="sldNum" sz="quarter" idx="12"/>
          </p:nvPr>
        </p:nvSpPr>
        <p:spPr>
          <a:xfrm>
            <a:off x="3505200" y="6356350"/>
            <a:ext cx="2133600" cy="365125"/>
          </a:xfrm>
          <a:prstGeom prst="rect">
            <a:avLst/>
          </a:prstGeom>
        </p:spPr>
        <p:txBody>
          <a:bodyPr/>
          <a:lstStyle/>
          <a:p>
            <a:fld id="{D613FA13-F6C5-43A7-9F87-FBC7B97629A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646855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DC0390-26B1-4439-A4E8-9F3A46F6EA07}" type="datetime1">
              <a:rPr lang="en-US" smtClean="0">
                <a:solidFill>
                  <a:prstClr val="black">
                    <a:tint val="75000"/>
                  </a:prstClr>
                </a:solidFill>
              </a:rPr>
              <a:t>7/1/2019</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solidFill>
                  <a:prstClr val="black"/>
                </a:solidFill>
              </a:rPr>
              <a:t>DRAFT</a:t>
            </a:r>
            <a:endParaRPr lang="en-US" dirty="0">
              <a:solidFill>
                <a:prstClr val="black"/>
              </a:solidFill>
            </a:endParaRPr>
          </a:p>
        </p:txBody>
      </p:sp>
      <p:sp>
        <p:nvSpPr>
          <p:cNvPr id="7" name="Slide Number Placeholder 6"/>
          <p:cNvSpPr>
            <a:spLocks noGrp="1"/>
          </p:cNvSpPr>
          <p:nvPr>
            <p:ph type="sldNum" sz="quarter" idx="12"/>
          </p:nvPr>
        </p:nvSpPr>
        <p:spPr>
          <a:xfrm>
            <a:off x="3505200" y="6356350"/>
            <a:ext cx="2133600" cy="365125"/>
          </a:xfrm>
          <a:prstGeom prst="rect">
            <a:avLst/>
          </a:prstGeom>
        </p:spPr>
        <p:txBody>
          <a:bodyPr/>
          <a:lstStyle/>
          <a:p>
            <a:fld id="{D613FA13-F6C5-43A7-9F87-FBC7B97629A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10250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C65E53-FFF7-4B80-867B-DF1D37F700AD}" type="datetime1">
              <a:rPr lang="en-US" smtClean="0">
                <a:solidFill>
                  <a:prstClr val="black">
                    <a:tint val="75000"/>
                  </a:prstClr>
                </a:solidFill>
              </a:rPr>
              <a:t>7/1/2019</a:t>
            </a:fld>
            <a:endParaRPr lang="en-US" dirty="0">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solidFill>
                  <a:prstClr val="black"/>
                </a:solidFill>
              </a:rPr>
              <a:t>DRAFT</a:t>
            </a:r>
            <a:endParaRPr lang="en-US" dirty="0">
              <a:solidFill>
                <a:prstClr val="black"/>
              </a:solidFill>
            </a:endParaRPr>
          </a:p>
        </p:txBody>
      </p:sp>
      <p:sp>
        <p:nvSpPr>
          <p:cNvPr id="9" name="Slide Number Placeholder 8"/>
          <p:cNvSpPr>
            <a:spLocks noGrp="1"/>
          </p:cNvSpPr>
          <p:nvPr>
            <p:ph type="sldNum" sz="quarter" idx="12"/>
          </p:nvPr>
        </p:nvSpPr>
        <p:spPr>
          <a:xfrm>
            <a:off x="3505200" y="6356350"/>
            <a:ext cx="2133600" cy="365125"/>
          </a:xfrm>
          <a:prstGeom prst="rect">
            <a:avLst/>
          </a:prstGeom>
        </p:spPr>
        <p:txBody>
          <a:bodyPr/>
          <a:lstStyle/>
          <a:p>
            <a:fld id="{D613FA13-F6C5-43A7-9F87-FBC7B97629A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441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B1F27E-4541-4831-A738-27660145F0FE}" type="datetime1">
              <a:rPr lang="en-US" smtClean="0">
                <a:solidFill>
                  <a:prstClr val="black">
                    <a:tint val="75000"/>
                  </a:prstClr>
                </a:solidFill>
              </a:rPr>
              <a:t>7/1/2019</a:t>
            </a:fld>
            <a:endParaRPr lang="en-US"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solidFill>
                  <a:prstClr val="black"/>
                </a:solidFill>
              </a:rPr>
              <a:t>DRAFT</a:t>
            </a:r>
            <a:endParaRPr lang="en-US" dirty="0">
              <a:solidFill>
                <a:prstClr val="black"/>
              </a:solidFill>
            </a:endParaRPr>
          </a:p>
        </p:txBody>
      </p:sp>
      <p:sp>
        <p:nvSpPr>
          <p:cNvPr id="5" name="Slide Number Placeholder 4"/>
          <p:cNvSpPr>
            <a:spLocks noGrp="1"/>
          </p:cNvSpPr>
          <p:nvPr>
            <p:ph type="sldNum" sz="quarter" idx="12"/>
          </p:nvPr>
        </p:nvSpPr>
        <p:spPr>
          <a:xfrm>
            <a:off x="3505200" y="6356350"/>
            <a:ext cx="2133600" cy="365125"/>
          </a:xfrm>
          <a:prstGeom prst="rect">
            <a:avLst/>
          </a:prstGeom>
        </p:spPr>
        <p:txBody>
          <a:bodyPr/>
          <a:lstStyle/>
          <a:p>
            <a:fld id="{D613FA13-F6C5-43A7-9F87-FBC7B97629A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9077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98EB0-C193-4BBE-BD60-5F41B96269CC}" type="datetime1">
              <a:rPr lang="en-US" smtClean="0">
                <a:solidFill>
                  <a:prstClr val="black">
                    <a:tint val="75000"/>
                  </a:prstClr>
                </a:solidFill>
              </a:rPr>
              <a:t>7/1/2019</a:t>
            </a:fld>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solidFill>
                  <a:prstClr val="black"/>
                </a:solidFill>
              </a:rPr>
              <a:t>DRAFT</a:t>
            </a:r>
            <a:endParaRPr lang="en-US" dirty="0">
              <a:solidFill>
                <a:prstClr val="black"/>
              </a:solidFill>
            </a:endParaRPr>
          </a:p>
        </p:txBody>
      </p:sp>
      <p:sp>
        <p:nvSpPr>
          <p:cNvPr id="4" name="Slide Number Placeholder 3"/>
          <p:cNvSpPr>
            <a:spLocks noGrp="1"/>
          </p:cNvSpPr>
          <p:nvPr>
            <p:ph type="sldNum" sz="quarter" idx="12"/>
          </p:nvPr>
        </p:nvSpPr>
        <p:spPr>
          <a:xfrm>
            <a:off x="3505200" y="6356350"/>
            <a:ext cx="2133600" cy="365125"/>
          </a:xfrm>
          <a:prstGeom prst="rect">
            <a:avLst/>
          </a:prstGeom>
        </p:spPr>
        <p:txBody>
          <a:bodyPr/>
          <a:lstStyle/>
          <a:p>
            <a:fld id="{D613FA13-F6C5-43A7-9F87-FBC7B97629A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51812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E595C-1792-440E-ACF0-F063F398F9D3}" type="datetime1">
              <a:rPr lang="en-US" smtClean="0">
                <a:solidFill>
                  <a:prstClr val="black">
                    <a:tint val="75000"/>
                  </a:prstClr>
                </a:solidFill>
              </a:rPr>
              <a:t>7/1/2019</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solidFill>
                  <a:prstClr val="black"/>
                </a:solidFill>
              </a:rPr>
              <a:t>DRAFT</a:t>
            </a:r>
            <a:endParaRPr lang="en-US" dirty="0">
              <a:solidFill>
                <a:prstClr val="black"/>
              </a:solidFill>
            </a:endParaRPr>
          </a:p>
        </p:txBody>
      </p:sp>
      <p:sp>
        <p:nvSpPr>
          <p:cNvPr id="7" name="Slide Number Placeholder 6"/>
          <p:cNvSpPr>
            <a:spLocks noGrp="1"/>
          </p:cNvSpPr>
          <p:nvPr>
            <p:ph type="sldNum" sz="quarter" idx="12"/>
          </p:nvPr>
        </p:nvSpPr>
        <p:spPr>
          <a:xfrm>
            <a:off x="3505200" y="6356350"/>
            <a:ext cx="2133600" cy="365125"/>
          </a:xfrm>
          <a:prstGeom prst="rect">
            <a:avLst/>
          </a:prstGeom>
        </p:spPr>
        <p:txBody>
          <a:bodyPr/>
          <a:lstStyle/>
          <a:p>
            <a:fld id="{D613FA13-F6C5-43A7-9F87-FBC7B97629A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59861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0B692F-0758-4D8F-972A-30CE23293921}" type="datetime1">
              <a:rPr lang="en-US" smtClean="0">
                <a:solidFill>
                  <a:prstClr val="black">
                    <a:tint val="75000"/>
                  </a:prstClr>
                </a:solidFill>
              </a:rPr>
              <a:t>7/1/2019</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solidFill>
                  <a:prstClr val="black"/>
                </a:solidFill>
              </a:rPr>
              <a:t>DRAFT</a:t>
            </a:r>
            <a:endParaRPr lang="en-US" dirty="0">
              <a:solidFill>
                <a:prstClr val="black"/>
              </a:solidFill>
            </a:endParaRPr>
          </a:p>
        </p:txBody>
      </p:sp>
      <p:sp>
        <p:nvSpPr>
          <p:cNvPr id="7" name="Slide Number Placeholder 6"/>
          <p:cNvSpPr>
            <a:spLocks noGrp="1"/>
          </p:cNvSpPr>
          <p:nvPr>
            <p:ph type="sldNum" sz="quarter" idx="12"/>
          </p:nvPr>
        </p:nvSpPr>
        <p:spPr>
          <a:xfrm>
            <a:off x="3505200" y="6356350"/>
            <a:ext cx="2133600" cy="365125"/>
          </a:xfrm>
          <a:prstGeom prst="rect">
            <a:avLst/>
          </a:prstGeom>
        </p:spPr>
        <p:txBody>
          <a:bodyPr/>
          <a:lstStyle/>
          <a:p>
            <a:fld id="{D613FA13-F6C5-43A7-9F87-FBC7B97629A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180827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DBD01C-0958-4596-A74C-185DA020BFB4}" type="datetime1">
              <a:rPr lang="en-US" smtClean="0">
                <a:solidFill>
                  <a:prstClr val="black">
                    <a:tint val="75000"/>
                  </a:prstClr>
                </a:solidFill>
              </a:rPr>
              <a:t>7/1/2019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solidFill>
                  <a:prstClr val="black"/>
                </a:solidFill>
              </a:rPr>
              <a:t>DRAFT</a:t>
            </a:r>
            <a:endParaRPr lang="en-US" dirty="0">
              <a:solidFill>
                <a:prstClr val="black"/>
              </a:solidFill>
            </a:endParaRPr>
          </a:p>
        </p:txBody>
      </p:sp>
      <p:sp>
        <p:nvSpPr>
          <p:cNvPr id="6" name="Slide Number Placeholder 5"/>
          <p:cNvSpPr>
            <a:spLocks noGrp="1"/>
          </p:cNvSpPr>
          <p:nvPr>
            <p:ph type="sldNum" sz="quarter" idx="12"/>
          </p:nvPr>
        </p:nvSpPr>
        <p:spPr>
          <a:xfrm>
            <a:off x="3505200" y="6356350"/>
            <a:ext cx="2133600" cy="365125"/>
          </a:xfrm>
          <a:prstGeom prst="rect">
            <a:avLst/>
          </a:prstGeom>
        </p:spPr>
        <p:txBody>
          <a:bodyPr/>
          <a:lstStyle/>
          <a:p>
            <a:fld id="{D613FA13-F6C5-43A7-9F87-FBC7B97629A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03205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8DCF16-A0A4-42EB-8D73-6BC62D6D6893}" type="datetime1">
              <a:rPr lang="en-US" smtClean="0"/>
              <a:t>7/1/2019</a:t>
            </a:fld>
            <a:endParaRPr lang="en-US" dirty="0"/>
          </a:p>
        </p:txBody>
      </p:sp>
      <p:sp>
        <p:nvSpPr>
          <p:cNvPr id="3" name="Footer Placeholder 2"/>
          <p:cNvSpPr>
            <a:spLocks noGrp="1"/>
          </p:cNvSpPr>
          <p:nvPr>
            <p:ph type="ftr" sz="quarter" idx="11"/>
          </p:nvPr>
        </p:nvSpPr>
        <p:spPr/>
        <p:txBody>
          <a:bodyPr/>
          <a:lstStyle/>
          <a:p>
            <a:r>
              <a:rPr lang="en-US" smtClean="0"/>
              <a:t>DRAFT</a:t>
            </a:r>
            <a:endParaRPr lang="en-US" dirty="0"/>
          </a:p>
        </p:txBody>
      </p:sp>
    </p:spTree>
    <p:extLst>
      <p:ext uri="{BB962C8B-B14F-4D97-AF65-F5344CB8AC3E}">
        <p14:creationId xmlns:p14="http://schemas.microsoft.com/office/powerpoint/2010/main" val="2927041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C53A8A-8D73-4129-A29F-9948931C2CD6}" type="datetime1">
              <a:rPr lang="en-US" smtClean="0">
                <a:solidFill>
                  <a:prstClr val="black">
                    <a:tint val="75000"/>
                  </a:prstClr>
                </a:solidFill>
              </a:rPr>
              <a:t>7/1/2019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solidFill>
                  <a:prstClr val="black"/>
                </a:solidFill>
              </a:rPr>
              <a:t>DRAFT</a:t>
            </a:r>
            <a:endParaRPr lang="en-US" dirty="0">
              <a:solidFill>
                <a:prstClr val="black"/>
              </a:solidFill>
            </a:endParaRPr>
          </a:p>
        </p:txBody>
      </p:sp>
      <p:sp>
        <p:nvSpPr>
          <p:cNvPr id="6" name="Slide Number Placeholder 5"/>
          <p:cNvSpPr>
            <a:spLocks noGrp="1"/>
          </p:cNvSpPr>
          <p:nvPr>
            <p:ph type="sldNum" sz="quarter" idx="12"/>
          </p:nvPr>
        </p:nvSpPr>
        <p:spPr>
          <a:xfrm>
            <a:off x="3505200" y="6356350"/>
            <a:ext cx="2133600" cy="365125"/>
          </a:xfrm>
          <a:prstGeom prst="rect">
            <a:avLst/>
          </a:prstGeom>
        </p:spPr>
        <p:txBody>
          <a:bodyPr/>
          <a:lstStyle/>
          <a:p>
            <a:fld id="{D613FA13-F6C5-43A7-9F87-FBC7B97629A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90678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55490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122238"/>
            <a:ext cx="8229600" cy="715962"/>
          </a:xfrm>
          <a:prstGeom prst="rect">
            <a:avLst/>
          </a:prstGeom>
          <a:noFill/>
          <a:ln>
            <a:noFill/>
          </a:ln>
        </p:spPr>
        <p:txBody>
          <a:bodyPr lIns="91425" tIns="91425" rIns="91425" b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21" name="Shape 21"/>
          <p:cNvSpPr txBox="1">
            <a:spLocks noGrp="1"/>
          </p:cNvSpPr>
          <p:nvPr>
            <p:ph type="body" idx="1"/>
          </p:nvPr>
        </p:nvSpPr>
        <p:spPr>
          <a:xfrm>
            <a:off x="4572000" y="1219200"/>
            <a:ext cx="4114800" cy="4953000"/>
          </a:xfrm>
          <a:prstGeom prst="rect">
            <a:avLst/>
          </a:prstGeom>
          <a:noFill/>
          <a:ln>
            <a:noFill/>
          </a:ln>
        </p:spPr>
        <p:txBody>
          <a:bodyPr lIns="91425" tIns="91425" rIns="91425" bIns="91425" anchor="t" anchorCtr="0"/>
          <a:lstStyle>
            <a:lvl1pPr marL="0" indent="0" rtl="0">
              <a:spcBef>
                <a:spcPts val="0"/>
              </a:spcBef>
              <a:spcAft>
                <a:spcPts val="1200"/>
              </a:spcAft>
              <a:defRPr/>
            </a:lvl1pPr>
            <a:lvl2pPr rtl="0">
              <a:spcBef>
                <a:spcPts val="0"/>
              </a:spcBef>
              <a:spcAft>
                <a:spcPts val="1200"/>
              </a:spcAft>
              <a:buClr>
                <a:srgbClr val="C00000"/>
              </a:buClr>
              <a:buFont typeface="Noto Symbol"/>
              <a:buChar char="▪"/>
              <a:defRPr/>
            </a:lvl2pPr>
            <a:lvl3pPr rtl="0">
              <a:spcBef>
                <a:spcPts val="0"/>
              </a:spcBef>
              <a:spcAft>
                <a:spcPts val="1200"/>
              </a:spcAft>
              <a:defRPr/>
            </a:lvl3pPr>
            <a:lvl4pPr rtl="0">
              <a:spcBef>
                <a:spcPts val="0"/>
              </a:spcBef>
              <a:spcAft>
                <a:spcPts val="1200"/>
              </a:spcAft>
              <a:defRPr/>
            </a:lvl4pPr>
            <a:lvl5pPr rtl="0">
              <a:spcBef>
                <a:spcPts val="0"/>
              </a:spcBef>
              <a:spcAft>
                <a:spcPts val="1200"/>
              </a:spcAft>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2"/>
          </p:nvPr>
        </p:nvSpPr>
        <p:spPr>
          <a:xfrm>
            <a:off x="457200" y="1219200"/>
            <a:ext cx="3809999" cy="4953000"/>
          </a:xfrm>
          <a:prstGeom prst="rect">
            <a:avLst/>
          </a:prstGeom>
          <a:noFill/>
          <a:ln>
            <a:noFill/>
          </a:ln>
        </p:spPr>
        <p:txBody>
          <a:bodyPr lIns="91425" tIns="91425" rIns="91425" bIns="91425" anchor="t" anchorCtr="0"/>
          <a:lstStyle>
            <a:lvl1pPr marL="0" indent="0" rtl="0">
              <a:spcBef>
                <a:spcPts val="0"/>
              </a:spcBef>
              <a:spcAft>
                <a:spcPts val="1200"/>
              </a:spcAft>
              <a:buFont typeface="Arial"/>
              <a:buNone/>
              <a:defRPr/>
            </a:lvl1pPr>
            <a:lvl2pPr rtl="0">
              <a:spcBef>
                <a:spcPts val="0"/>
              </a:spcBef>
              <a:spcAft>
                <a:spcPts val="1200"/>
              </a:spcAft>
              <a:buClr>
                <a:srgbClr val="FF0000"/>
              </a:buClr>
              <a:buFont typeface="Noto Symbol"/>
              <a:buChar char="▪"/>
              <a:defRPr/>
            </a:lvl2pPr>
            <a:lvl3pPr rtl="0">
              <a:spcBef>
                <a:spcPts val="0"/>
              </a:spcBef>
              <a:spcAft>
                <a:spcPts val="1200"/>
              </a:spcAft>
              <a:defRPr/>
            </a:lvl3pPr>
            <a:lvl4pPr rtl="0">
              <a:spcBef>
                <a:spcPts val="0"/>
              </a:spcBef>
              <a:spcAft>
                <a:spcPts val="1200"/>
              </a:spcAft>
              <a:defRPr/>
            </a:lvl4pPr>
            <a:lvl5pPr rtl="0">
              <a:spcBef>
                <a:spcPts val="0"/>
              </a:spcBef>
              <a:spcAft>
                <a:spcPts val="1200"/>
              </a:spcAft>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fld id="{E0C86F98-21BF-49CA-ABAE-93A8BBA52B61}" type="datetime1">
              <a:rPr lang="en-US" smtClean="0"/>
              <a:t>7/1/2019</a:t>
            </a:fld>
            <a:endParaRPr dirty="0"/>
          </a:p>
        </p:txBody>
      </p:sp>
      <p:sp>
        <p:nvSpPr>
          <p:cNvPr id="24" name="Shape 24"/>
          <p:cNvSpPr txBox="1">
            <a:spLocks noGrp="1"/>
          </p:cNvSpPr>
          <p:nvPr>
            <p:ph type="sldNum" idx="12"/>
          </p:nvPr>
        </p:nvSpPr>
        <p:spPr>
          <a:xfrm>
            <a:off x="3581400" y="6356350"/>
            <a:ext cx="2133599" cy="365125"/>
          </a:xfrm>
          <a:prstGeom prst="rect">
            <a:avLst/>
          </a:prstGeom>
          <a:noFill/>
          <a:ln>
            <a:noFill/>
          </a:ln>
        </p:spPr>
        <p:txBody>
          <a:bodyPr lIns="91425" tIns="45700" rIns="91425" bIns="45700" anchor="ctr" anchorCtr="0">
            <a:noAutofit/>
          </a:bodyPr>
          <a:lstStyle>
            <a:lvl1pPr marL="0" marR="0" indent="0" algn="ctr" rtl="0">
              <a:spcBef>
                <a:spcPts val="0"/>
              </a:spcBef>
              <a:spcAft>
                <a:spcPts val="0"/>
              </a:spcAft>
              <a:buNone/>
              <a:defRPr sz="1200" b="0" i="0" u="none" strike="noStrike" cap="none" baseline="0">
                <a:solidFill>
                  <a:srgbClr val="FFFFFF"/>
                </a:solidFill>
                <a:latin typeface="Helvetica Neue"/>
                <a:ea typeface="Helvetica Neue"/>
                <a:cs typeface="Helvetica Neue"/>
                <a:sym typeface="Helvetica Neue"/>
              </a:defRPr>
            </a:lvl1pPr>
          </a:lstStyle>
          <a:p>
            <a:pPr marL="0" lvl="0" indent="0">
              <a:spcBef>
                <a:spcPts val="0"/>
              </a:spcBef>
              <a:buSzPct val="25000"/>
              <a:buNone/>
            </a:pPr>
            <a:fld id="{00000000-1234-1234-1234-123412341234}" type="slidenum">
              <a:rPr lang="en-US"/>
              <a:t>‹#›</a:t>
            </a:fld>
            <a:endParaRPr lang="en-US" dirty="0"/>
          </a:p>
        </p:txBody>
      </p:sp>
    </p:spTree>
    <p:extLst>
      <p:ext uri="{BB962C8B-B14F-4D97-AF65-F5344CB8AC3E}">
        <p14:creationId xmlns:p14="http://schemas.microsoft.com/office/powerpoint/2010/main" val="22015352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64960A-41AC-4E79-B11C-E5F846014D39}" type="datetime1">
              <a:rPr lang="en-US" smtClean="0">
                <a:solidFill>
                  <a:prstClr val="black">
                    <a:tint val="75000"/>
                  </a:prstClr>
                </a:solidFill>
              </a:rPr>
              <a:t>7/1/2019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3794301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26F10-8D85-4EF9-9DB0-C8617713D10F}" type="datetime1">
              <a:rPr lang="en-US" smtClean="0">
                <a:solidFill>
                  <a:prstClr val="black">
                    <a:tint val="75000"/>
                  </a:prstClr>
                </a:solidFill>
              </a:rPr>
              <a:t>7/1/2019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3484499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E68CC8-A9EB-4DFA-89E5-0DE483673B8B}" type="datetime1">
              <a:rPr lang="en-US" smtClean="0">
                <a:solidFill>
                  <a:prstClr val="black">
                    <a:tint val="75000"/>
                  </a:prstClr>
                </a:solidFill>
              </a:rPr>
              <a:t>7/1/2019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4186138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738250-264C-42BD-92D2-732791113459}" type="datetime1">
              <a:rPr lang="en-US" smtClean="0">
                <a:solidFill>
                  <a:prstClr val="black">
                    <a:tint val="75000"/>
                  </a:prstClr>
                </a:solidFill>
              </a:rPr>
              <a:t>7/1/2019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3931730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3B7DB9-A357-400D-B411-EA7DF1B13B05}" type="datetime1">
              <a:rPr lang="en-US" smtClean="0">
                <a:solidFill>
                  <a:prstClr val="black">
                    <a:tint val="75000"/>
                  </a:prstClr>
                </a:solidFill>
              </a:rPr>
              <a:t>7/1/2019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609097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2FEABA-86F6-48A5-B722-3810E316FB5C}" type="datetime1">
              <a:rPr lang="en-US" smtClean="0">
                <a:solidFill>
                  <a:prstClr val="black">
                    <a:tint val="75000"/>
                  </a:prstClr>
                </a:solidFill>
              </a:rPr>
              <a:t>7/1/2019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23542758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B7A551-217A-4658-8DA7-446EABB07ED6}" type="datetime1">
              <a:rPr lang="en-US" smtClean="0">
                <a:solidFill>
                  <a:prstClr val="black">
                    <a:tint val="75000"/>
                  </a:prstClr>
                </a:solidFill>
              </a:rPr>
              <a:t>7/1/2019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1535360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814795-AEF7-490F-859B-077A9E97F90A}" type="datetime1">
              <a:rPr lang="en-US" smtClean="0"/>
              <a:t>7/1/2019</a:t>
            </a:fld>
            <a:endParaRPr lang="en-US" dirty="0"/>
          </a:p>
        </p:txBody>
      </p:sp>
      <p:sp>
        <p:nvSpPr>
          <p:cNvPr id="6" name="Footer Placeholder 5"/>
          <p:cNvSpPr>
            <a:spLocks noGrp="1"/>
          </p:cNvSpPr>
          <p:nvPr>
            <p:ph type="ftr" sz="quarter" idx="11"/>
          </p:nvPr>
        </p:nvSpPr>
        <p:spPr/>
        <p:txBody>
          <a:bodyPr/>
          <a:lstStyle/>
          <a:p>
            <a:r>
              <a:rPr lang="en-US" smtClean="0"/>
              <a:t>DRAFT</a:t>
            </a:r>
            <a:endParaRPr lang="en-US" dirty="0"/>
          </a:p>
        </p:txBody>
      </p:sp>
    </p:spTree>
    <p:extLst>
      <p:ext uri="{BB962C8B-B14F-4D97-AF65-F5344CB8AC3E}">
        <p14:creationId xmlns:p14="http://schemas.microsoft.com/office/powerpoint/2010/main" val="3357576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0BC3F5-C735-4D3F-BB3B-219C25462DA9}" type="datetime1">
              <a:rPr lang="en-US" smtClean="0">
                <a:solidFill>
                  <a:prstClr val="black">
                    <a:tint val="75000"/>
                  </a:prstClr>
                </a:solidFill>
              </a:rPr>
              <a:t>7/1/2019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4014929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7742E2-2D40-4DCF-B271-3F69EC419550}" type="datetime1">
              <a:rPr lang="en-US" smtClean="0">
                <a:solidFill>
                  <a:prstClr val="black">
                    <a:tint val="75000"/>
                  </a:prstClr>
                </a:solidFill>
              </a:rPr>
              <a:t>7/1/2019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4204772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FC1BD-5208-46BD-A483-45100D2E4E53}" type="datetime1">
              <a:rPr lang="en-US" smtClean="0">
                <a:solidFill>
                  <a:prstClr val="black">
                    <a:tint val="75000"/>
                  </a:prstClr>
                </a:solidFill>
              </a:rPr>
              <a:t>7/1/2019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2986174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FD3CC0-4C10-478F-9ABD-47FDC3726072}" type="datetime1">
              <a:rPr lang="en-US" smtClean="0">
                <a:solidFill>
                  <a:prstClr val="black">
                    <a:tint val="75000"/>
                  </a:prstClr>
                </a:solidFill>
              </a:rPr>
              <a:t>7/1/2019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1742992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26341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_Deck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B7CCAA-40A7-0B41-B4D5-F053BD9E30F2}"/>
              </a:ext>
            </a:extLst>
          </p:cNvPr>
          <p:cNvSpPr/>
          <p:nvPr userDrawn="1"/>
        </p:nvSpPr>
        <p:spPr>
          <a:xfrm>
            <a:off x="0" y="0"/>
            <a:ext cx="9144000" cy="6858000"/>
          </a:xfrm>
          <a:prstGeom prst="rect">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32178" y="5867400"/>
            <a:ext cx="2171699" cy="445477"/>
          </a:xfrm>
          <a:prstGeom prst="rect">
            <a:avLst/>
          </a:prstGeom>
        </p:spPr>
      </p:pic>
      <p:sp>
        <p:nvSpPr>
          <p:cNvPr id="9" name="Text Placeholder 2"/>
          <p:cNvSpPr>
            <a:spLocks noGrp="1"/>
          </p:cNvSpPr>
          <p:nvPr>
            <p:ph type="body" sz="quarter" idx="10" hasCustomPrompt="1"/>
          </p:nvPr>
        </p:nvSpPr>
        <p:spPr>
          <a:xfrm>
            <a:off x="886966" y="1498600"/>
            <a:ext cx="7723634" cy="1056296"/>
          </a:xfrm>
          <a:prstGeom prst="rect">
            <a:avLst/>
          </a:prstGeom>
        </p:spPr>
        <p:txBody>
          <a:bodyPr/>
          <a:lstStyle>
            <a:lvl1pPr algn="r">
              <a:defRPr sz="4800" b="1" i="1" baseline="0">
                <a:solidFill>
                  <a:schemeClr val="bg1"/>
                </a:solidFill>
              </a:defRPr>
            </a:lvl1pPr>
            <a:lvl2pPr marL="0" indent="0">
              <a:buNone/>
              <a:defRPr b="1" i="1">
                <a:solidFill>
                  <a:srgbClr val="F4A331"/>
                </a:solidFill>
              </a:defRPr>
            </a:lvl2pPr>
            <a:lvl3pPr marL="457200" indent="-228600">
              <a:buFont typeface="Arial" charset="0"/>
              <a:buChar char="•"/>
              <a:defRPr sz="1800">
                <a:solidFill>
                  <a:srgbClr val="1F3051"/>
                </a:solidFill>
              </a:defRPr>
            </a:lvl3pPr>
          </a:lstStyle>
          <a:p>
            <a:pPr lvl="0"/>
            <a:r>
              <a:rPr lang="en-US" dirty="0"/>
              <a:t>Presentation title</a:t>
            </a:r>
          </a:p>
        </p:txBody>
      </p:sp>
      <p:sp>
        <p:nvSpPr>
          <p:cNvPr id="11" name="Text Placeholder 2">
            <a:extLst>
              <a:ext uri="{FF2B5EF4-FFF2-40B4-BE49-F238E27FC236}">
                <a16:creationId xmlns:a16="http://schemas.microsoft.com/office/drawing/2014/main" id="{9BEA3361-5263-9D4A-B711-6E797C300F83}"/>
              </a:ext>
            </a:extLst>
          </p:cNvPr>
          <p:cNvSpPr>
            <a:spLocks noGrp="1"/>
          </p:cNvSpPr>
          <p:nvPr>
            <p:ph type="body" sz="quarter" idx="11" hasCustomPrompt="1"/>
          </p:nvPr>
        </p:nvSpPr>
        <p:spPr>
          <a:xfrm>
            <a:off x="880242" y="2708837"/>
            <a:ext cx="7723634" cy="821764"/>
          </a:xfrm>
          <a:prstGeom prst="rect">
            <a:avLst/>
          </a:prstGeom>
        </p:spPr>
        <p:txBody>
          <a:bodyPr/>
          <a:lstStyle>
            <a:lvl1pPr algn="r">
              <a:defRPr sz="3200" b="0" i="1" baseline="0">
                <a:solidFill>
                  <a:schemeClr val="bg1"/>
                </a:solidFill>
              </a:defRPr>
            </a:lvl1pPr>
            <a:lvl2pPr marL="0" indent="0">
              <a:buNone/>
              <a:defRPr b="1" i="1">
                <a:solidFill>
                  <a:srgbClr val="F4A331"/>
                </a:solidFill>
              </a:defRPr>
            </a:lvl2pPr>
            <a:lvl3pPr marL="457200" indent="-228600">
              <a:buFont typeface="Arial" charset="0"/>
              <a:buChar char="•"/>
              <a:defRPr sz="1800">
                <a:solidFill>
                  <a:srgbClr val="1F3051"/>
                </a:solidFill>
              </a:defRPr>
            </a:lvl3pPr>
          </a:lstStyle>
          <a:p>
            <a:pPr lvl="0"/>
            <a:r>
              <a:rPr lang="en-US" dirty="0"/>
              <a:t>Subtitle</a:t>
            </a:r>
          </a:p>
        </p:txBody>
      </p:sp>
      <p:sp>
        <p:nvSpPr>
          <p:cNvPr id="15" name="Text Placeholder 2">
            <a:extLst>
              <a:ext uri="{FF2B5EF4-FFF2-40B4-BE49-F238E27FC236}">
                <a16:creationId xmlns:a16="http://schemas.microsoft.com/office/drawing/2014/main" id="{9EC95C49-C071-CF4C-A459-A2E8844A2975}"/>
              </a:ext>
            </a:extLst>
          </p:cNvPr>
          <p:cNvSpPr>
            <a:spLocks noGrp="1"/>
          </p:cNvSpPr>
          <p:nvPr>
            <p:ph type="body" sz="quarter" idx="12" hasCustomPrompt="1"/>
          </p:nvPr>
        </p:nvSpPr>
        <p:spPr>
          <a:xfrm>
            <a:off x="7288306" y="3632201"/>
            <a:ext cx="1315570" cy="540871"/>
          </a:xfrm>
          <a:prstGeom prst="rect">
            <a:avLst/>
          </a:prstGeom>
        </p:spPr>
        <p:txBody>
          <a:bodyPr/>
          <a:lstStyle>
            <a:lvl1pPr algn="r">
              <a:defRPr sz="2000" b="0" i="1" baseline="0">
                <a:solidFill>
                  <a:schemeClr val="bg1"/>
                </a:solidFill>
              </a:defRPr>
            </a:lvl1pPr>
            <a:lvl2pPr marL="0" indent="0">
              <a:buNone/>
              <a:defRPr b="1" i="1">
                <a:solidFill>
                  <a:srgbClr val="F4A331"/>
                </a:solidFill>
              </a:defRPr>
            </a:lvl2pPr>
            <a:lvl3pPr marL="457200" indent="-228600">
              <a:buFont typeface="Arial" charset="0"/>
              <a:buChar char="•"/>
              <a:defRPr sz="1800">
                <a:solidFill>
                  <a:srgbClr val="1F3051"/>
                </a:solidFill>
              </a:defRPr>
            </a:lvl3pPr>
          </a:lstStyle>
          <a:p>
            <a:pPr lvl="0"/>
            <a:r>
              <a:rPr lang="en-US" dirty="0"/>
              <a:t>12/05/18</a:t>
            </a:r>
          </a:p>
        </p:txBody>
      </p:sp>
    </p:spTree>
    <p:extLst>
      <p:ext uri="{BB962C8B-B14F-4D97-AF65-F5344CB8AC3E}">
        <p14:creationId xmlns:p14="http://schemas.microsoft.com/office/powerpoint/2010/main" val="2436958401"/>
      </p:ext>
    </p:extLst>
  </p:cSld>
  <p:clrMapOvr>
    <a:masterClrMapping/>
  </p:clrMapOvr>
  <p:extLst mod="1">
    <p:ext uri="{DCECCB84-F9BA-43D5-87BE-67443E8EF086}">
      <p15:sldGuideLst xmlns:p15="http://schemas.microsoft.com/office/powerpoint/2012/main">
        <p15:guide id="1" pos="5424">
          <p15:clr>
            <a:srgbClr val="FBAE40"/>
          </p15:clr>
        </p15:guide>
        <p15:guide id="2" orient="horz">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Section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05A54E-680E-1945-A8BD-87683677F80E}"/>
              </a:ext>
            </a:extLst>
          </p:cNvPr>
          <p:cNvSpPr/>
          <p:nvPr userDrawn="1"/>
        </p:nvSpPr>
        <p:spPr>
          <a:xfrm>
            <a:off x="0" y="-8208"/>
            <a:ext cx="9144000" cy="6866207"/>
          </a:xfrm>
          <a:prstGeom prst="rect">
            <a:avLst/>
          </a:prstGeom>
          <a:solidFill>
            <a:srgbClr val="00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2">
            <a:extLst>
              <a:ext uri="{FF2B5EF4-FFF2-40B4-BE49-F238E27FC236}">
                <a16:creationId xmlns:a16="http://schemas.microsoft.com/office/drawing/2014/main" id="{A5681DE3-9C13-7B45-913E-85AF6B8155C9}"/>
              </a:ext>
            </a:extLst>
          </p:cNvPr>
          <p:cNvSpPr>
            <a:spLocks noGrp="1"/>
          </p:cNvSpPr>
          <p:nvPr>
            <p:ph type="body" sz="quarter" idx="11" hasCustomPrompt="1"/>
          </p:nvPr>
        </p:nvSpPr>
        <p:spPr>
          <a:xfrm>
            <a:off x="609601" y="2108200"/>
            <a:ext cx="8153399" cy="1117600"/>
          </a:xfrm>
          <a:prstGeom prst="rect">
            <a:avLst/>
          </a:prstGeom>
        </p:spPr>
        <p:txBody>
          <a:bodyPr/>
          <a:lstStyle>
            <a:lvl1pPr algn="ctr">
              <a:defRPr sz="4400" b="1" i="1">
                <a:solidFill>
                  <a:schemeClr val="bg1"/>
                </a:solidFill>
              </a:defRPr>
            </a:lvl1pPr>
            <a:lvl2pPr marL="0" indent="0">
              <a:buNone/>
              <a:defRPr b="1" i="1">
                <a:solidFill>
                  <a:srgbClr val="F4A331"/>
                </a:solidFill>
              </a:defRPr>
            </a:lvl2pPr>
            <a:lvl3pPr marL="457200" indent="-228600">
              <a:buFont typeface="Arial" charset="0"/>
              <a:buChar char="•"/>
              <a:defRPr sz="1800">
                <a:solidFill>
                  <a:srgbClr val="1F3051"/>
                </a:solidFill>
              </a:defRPr>
            </a:lvl3pPr>
          </a:lstStyle>
          <a:p>
            <a:pPr lvl="0"/>
            <a:r>
              <a:rPr lang="en-US" dirty="0"/>
              <a:t>Section title</a:t>
            </a:r>
          </a:p>
        </p:txBody>
      </p:sp>
    </p:spTree>
    <p:extLst>
      <p:ext uri="{BB962C8B-B14F-4D97-AF65-F5344CB8AC3E}">
        <p14:creationId xmlns:p14="http://schemas.microsoft.com/office/powerpoint/2010/main" val="4281436464"/>
      </p:ext>
    </p:extLst>
  </p:cSld>
  <p:clrMapOvr>
    <a:masterClrMapping/>
  </p:clrMapOvr>
  <p:extLst mod="1">
    <p:ext uri="{DCECCB84-F9BA-43D5-87BE-67443E8EF086}">
      <p15:sldGuideLst xmlns:p15="http://schemas.microsoft.com/office/powerpoint/2012/main">
        <p15:guide id="1" orient="horz" pos="186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Section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05A54E-680E-1945-A8BD-87683677F80E}"/>
              </a:ext>
            </a:extLst>
          </p:cNvPr>
          <p:cNvSpPr/>
          <p:nvPr userDrawn="1"/>
        </p:nvSpPr>
        <p:spPr>
          <a:xfrm>
            <a:off x="0" y="1"/>
            <a:ext cx="9144000" cy="6866207"/>
          </a:xfrm>
          <a:prstGeom prst="rect">
            <a:avLst/>
          </a:prstGeom>
          <a:solidFill>
            <a:srgbClr val="EF7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2">
            <a:extLst>
              <a:ext uri="{FF2B5EF4-FFF2-40B4-BE49-F238E27FC236}">
                <a16:creationId xmlns:a16="http://schemas.microsoft.com/office/drawing/2014/main" id="{A5681DE3-9C13-7B45-913E-85AF6B8155C9}"/>
              </a:ext>
            </a:extLst>
          </p:cNvPr>
          <p:cNvSpPr>
            <a:spLocks noGrp="1"/>
          </p:cNvSpPr>
          <p:nvPr>
            <p:ph type="body" sz="quarter" idx="11" hasCustomPrompt="1"/>
          </p:nvPr>
        </p:nvSpPr>
        <p:spPr>
          <a:xfrm>
            <a:off x="609601" y="2108200"/>
            <a:ext cx="8153399" cy="1117600"/>
          </a:xfrm>
          <a:prstGeom prst="rect">
            <a:avLst/>
          </a:prstGeom>
        </p:spPr>
        <p:txBody>
          <a:bodyPr/>
          <a:lstStyle>
            <a:lvl1pPr algn="ctr">
              <a:defRPr sz="4400" b="1" i="1">
                <a:solidFill>
                  <a:schemeClr val="bg1"/>
                </a:solidFill>
              </a:defRPr>
            </a:lvl1pPr>
            <a:lvl2pPr marL="0" indent="0">
              <a:buNone/>
              <a:defRPr b="1" i="1">
                <a:solidFill>
                  <a:srgbClr val="F4A331"/>
                </a:solidFill>
              </a:defRPr>
            </a:lvl2pPr>
            <a:lvl3pPr marL="457200" indent="-228600">
              <a:buFont typeface="Arial" charset="0"/>
              <a:buChar char="•"/>
              <a:defRPr sz="1800">
                <a:solidFill>
                  <a:srgbClr val="1F3051"/>
                </a:solidFill>
              </a:defRPr>
            </a:lvl3pPr>
          </a:lstStyle>
          <a:p>
            <a:pPr lvl="0"/>
            <a:r>
              <a:rPr lang="en-US" dirty="0"/>
              <a:t>Section title</a:t>
            </a:r>
          </a:p>
        </p:txBody>
      </p:sp>
    </p:spTree>
    <p:extLst>
      <p:ext uri="{BB962C8B-B14F-4D97-AF65-F5344CB8AC3E}">
        <p14:creationId xmlns:p14="http://schemas.microsoft.com/office/powerpoint/2010/main" val="2991348135"/>
      </p:ext>
    </p:extLst>
  </p:cSld>
  <p:clrMapOvr>
    <a:masterClrMapping/>
  </p:clrMapOvr>
  <p:extLst mod="1">
    <p:ext uri="{DCECCB84-F9BA-43D5-87BE-67443E8EF086}">
      <p15:sldGuideLst xmlns:p15="http://schemas.microsoft.com/office/powerpoint/2012/main">
        <p15:guide id="1" orient="horz" pos="186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27006-0ADB-AC45-B594-99BFD5854326}"/>
              </a:ext>
            </a:extLst>
          </p:cNvPr>
          <p:cNvSpPr>
            <a:spLocks noGrp="1"/>
          </p:cNvSpPr>
          <p:nvPr>
            <p:ph type="title"/>
          </p:nvPr>
        </p:nvSpPr>
        <p:spPr>
          <a:xfrm>
            <a:off x="628650" y="366185"/>
            <a:ext cx="7886700" cy="827616"/>
          </a:xfrm>
          <a:prstGeom prst="rect">
            <a:avLst/>
          </a:prstGeom>
        </p:spPr>
        <p:txBody>
          <a:bodyPr/>
          <a:lstStyle>
            <a:lvl1pPr>
              <a:defRPr i="1">
                <a:solidFill>
                  <a:srgbClr val="007297"/>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205277FA-A092-C143-8676-D73A96E84C37}"/>
              </a:ext>
            </a:extLst>
          </p:cNvPr>
          <p:cNvSpPr>
            <a:spLocks noGrp="1"/>
          </p:cNvSpPr>
          <p:nvPr>
            <p:ph type="body" sz="quarter" idx="10" hasCustomPrompt="1"/>
          </p:nvPr>
        </p:nvSpPr>
        <p:spPr>
          <a:xfrm>
            <a:off x="628650" y="1498600"/>
            <a:ext cx="7886700" cy="2235200"/>
          </a:xfrm>
          <a:prstGeom prst="rect">
            <a:avLst/>
          </a:prstGeom>
        </p:spPr>
        <p:txBody>
          <a:bodyPr/>
          <a:lstStyle>
            <a:lvl1pPr>
              <a:defRPr sz="2400" b="1" i="1">
                <a:solidFill>
                  <a:srgbClr val="EF7622"/>
                </a:solidFill>
              </a:defRPr>
            </a:lvl1pPr>
            <a:lvl2pPr marL="0" indent="0">
              <a:buFontTx/>
              <a:buNone/>
              <a:defRPr sz="2400" b="1" i="1">
                <a:solidFill>
                  <a:srgbClr val="EF7622"/>
                </a:solidFill>
              </a:defRPr>
            </a:lvl2pPr>
            <a:lvl3pPr marL="571500" indent="-342900">
              <a:buFont typeface="Arial" panose="020B0604020202020204" pitchFamily="34" charset="0"/>
              <a:buChar char="•"/>
              <a:defRPr/>
            </a:lvl3pPr>
          </a:lstStyle>
          <a:p>
            <a:pPr lvl="1"/>
            <a:r>
              <a:rPr lang="en-US" dirty="0"/>
              <a:t>Second level</a:t>
            </a:r>
          </a:p>
          <a:p>
            <a:pPr lvl="2"/>
            <a:r>
              <a:rPr lang="en-US" dirty="0"/>
              <a:t>Third level</a:t>
            </a:r>
          </a:p>
        </p:txBody>
      </p:sp>
      <p:sp>
        <p:nvSpPr>
          <p:cNvPr id="5" name="Rectangle 4">
            <a:extLst>
              <a:ext uri="{FF2B5EF4-FFF2-40B4-BE49-F238E27FC236}">
                <a16:creationId xmlns:a16="http://schemas.microsoft.com/office/drawing/2014/main" id="{8A7F7EA1-0B2E-D843-B233-B9ECBE713A73}"/>
              </a:ext>
            </a:extLst>
          </p:cNvPr>
          <p:cNvSpPr/>
          <p:nvPr userDrawn="1"/>
        </p:nvSpPr>
        <p:spPr>
          <a:xfrm>
            <a:off x="18011" y="6172200"/>
            <a:ext cx="9144000" cy="685800"/>
          </a:xfrm>
          <a:prstGeom prst="rect">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20FC4CE0-7B7E-8C4C-8408-00ECC37677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3800" y="6344139"/>
            <a:ext cx="1399472" cy="287071"/>
          </a:xfrm>
          <a:prstGeom prst="rect">
            <a:avLst/>
          </a:prstGeom>
        </p:spPr>
      </p:pic>
      <p:sp>
        <p:nvSpPr>
          <p:cNvPr id="7" name="TextBox 6">
            <a:extLst>
              <a:ext uri="{FF2B5EF4-FFF2-40B4-BE49-F238E27FC236}">
                <a16:creationId xmlns:a16="http://schemas.microsoft.com/office/drawing/2014/main" id="{4AD98672-932C-C741-A78D-0A59A48D49CB}"/>
              </a:ext>
            </a:extLst>
          </p:cNvPr>
          <p:cNvSpPr txBox="1"/>
          <p:nvPr userDrawn="1"/>
        </p:nvSpPr>
        <p:spPr>
          <a:xfrm>
            <a:off x="152400" y="6309915"/>
            <a:ext cx="838200" cy="276999"/>
          </a:xfrm>
          <a:prstGeom prst="rect">
            <a:avLst/>
          </a:prstGeom>
          <a:noFill/>
        </p:spPr>
        <p:txBody>
          <a:bodyPr wrap="square" rtlCol="0">
            <a:spAutoFit/>
          </a:bodyPr>
          <a:lstStyle/>
          <a:p>
            <a:fld id="{92EFBB39-EDAD-124B-90FA-D053390A9790}" type="slidenum">
              <a:rPr lang="en-US" sz="1200" smtClean="0">
                <a:solidFill>
                  <a:schemeClr val="bg1"/>
                </a:solidFill>
              </a:rPr>
              <a:t>‹#›</a:t>
            </a:fld>
            <a:endParaRPr lang="en-US" sz="1200" dirty="0">
              <a:solidFill>
                <a:schemeClr val="bg1"/>
              </a:solidFill>
            </a:endParaRPr>
          </a:p>
        </p:txBody>
      </p:sp>
    </p:spTree>
    <p:extLst>
      <p:ext uri="{BB962C8B-B14F-4D97-AF65-F5344CB8AC3E}">
        <p14:creationId xmlns:p14="http://schemas.microsoft.com/office/powerpoint/2010/main" val="10637579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Deck 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B7CCAA-40A7-0B41-B4D5-F053BD9E30F2}"/>
              </a:ext>
            </a:extLst>
          </p:cNvPr>
          <p:cNvSpPr/>
          <p:nvPr userDrawn="1"/>
        </p:nvSpPr>
        <p:spPr>
          <a:xfrm>
            <a:off x="0" y="20781"/>
            <a:ext cx="9144000" cy="6858000"/>
          </a:xfrm>
          <a:prstGeom prst="rect">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5200" y="4140201"/>
            <a:ext cx="2237672" cy="459009"/>
          </a:xfrm>
          <a:prstGeom prst="rect">
            <a:avLst/>
          </a:prstGeom>
        </p:spPr>
      </p:pic>
      <p:grpSp>
        <p:nvGrpSpPr>
          <p:cNvPr id="7" name="Group 6">
            <a:extLst>
              <a:ext uri="{FF2B5EF4-FFF2-40B4-BE49-F238E27FC236}">
                <a16:creationId xmlns:a16="http://schemas.microsoft.com/office/drawing/2014/main" id="{1F8703F2-99DE-0A4B-BC3B-22E3878F64AC}"/>
              </a:ext>
            </a:extLst>
          </p:cNvPr>
          <p:cNvGrpSpPr/>
          <p:nvPr userDrawn="1"/>
        </p:nvGrpSpPr>
        <p:grpSpPr>
          <a:xfrm>
            <a:off x="4114800" y="5705289"/>
            <a:ext cx="1017856" cy="349623"/>
            <a:chOff x="3996753" y="2876550"/>
            <a:chExt cx="1032447" cy="265976"/>
          </a:xfrm>
        </p:grpSpPr>
        <p:pic>
          <p:nvPicPr>
            <p:cNvPr id="8" name="Picture 7">
              <a:extLst>
                <a:ext uri="{FF2B5EF4-FFF2-40B4-BE49-F238E27FC236}">
                  <a16:creationId xmlns:a16="http://schemas.microsoft.com/office/drawing/2014/main" id="{F6D23F00-E036-3C48-A822-26FBB74D4C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6753" y="2876550"/>
              <a:ext cx="126538" cy="265976"/>
            </a:xfrm>
            <a:prstGeom prst="rect">
              <a:avLst/>
            </a:prstGeom>
          </p:spPr>
        </p:pic>
        <p:pic>
          <p:nvPicPr>
            <p:cNvPr id="10" name="Picture 9">
              <a:extLst>
                <a:ext uri="{FF2B5EF4-FFF2-40B4-BE49-F238E27FC236}">
                  <a16:creationId xmlns:a16="http://schemas.microsoft.com/office/drawing/2014/main" id="{21ED0D72-AA6D-A74A-B4B6-C348633AD0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3838" y="2876550"/>
              <a:ext cx="265362" cy="265976"/>
            </a:xfrm>
            <a:prstGeom prst="rect">
              <a:avLst/>
            </a:prstGeom>
          </p:spPr>
        </p:pic>
        <p:pic>
          <p:nvPicPr>
            <p:cNvPr id="12" name="Picture 11">
              <a:extLst>
                <a:ext uri="{FF2B5EF4-FFF2-40B4-BE49-F238E27FC236}">
                  <a16:creationId xmlns:a16="http://schemas.microsoft.com/office/drawing/2014/main" id="{E4009748-328C-4846-9ED3-9D717E1205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6638" y="2876550"/>
              <a:ext cx="305902" cy="248162"/>
            </a:xfrm>
            <a:prstGeom prst="rect">
              <a:avLst/>
            </a:prstGeom>
          </p:spPr>
        </p:pic>
      </p:grpSp>
      <p:pic>
        <p:nvPicPr>
          <p:cNvPr id="4" name="Picture 3">
            <a:extLst>
              <a:ext uri="{FF2B5EF4-FFF2-40B4-BE49-F238E27FC236}">
                <a16:creationId xmlns:a16="http://schemas.microsoft.com/office/drawing/2014/main" id="{026EBF4E-5A9B-8845-A748-AA6EB9AA9291}"/>
              </a:ext>
            </a:extLst>
          </p:cNvPr>
          <p:cNvPicPr>
            <a:picLocks noChangeAspect="1"/>
          </p:cNvPicPr>
          <p:nvPr userDrawn="1"/>
        </p:nvPicPr>
        <p:blipFill>
          <a:blip r:embed="rId6"/>
          <a:stretch>
            <a:fillRect/>
          </a:stretch>
        </p:blipFill>
        <p:spPr>
          <a:xfrm>
            <a:off x="3242120" y="5073596"/>
            <a:ext cx="282699" cy="387403"/>
          </a:xfrm>
          <a:prstGeom prst="rect">
            <a:avLst/>
          </a:prstGeom>
        </p:spPr>
      </p:pic>
      <p:sp>
        <p:nvSpPr>
          <p:cNvPr id="13" name="TextBox 12">
            <a:extLst>
              <a:ext uri="{FF2B5EF4-FFF2-40B4-BE49-F238E27FC236}">
                <a16:creationId xmlns:a16="http://schemas.microsoft.com/office/drawing/2014/main" id="{4355028C-D9E5-FE4F-8D3F-2C370E7A20FF}"/>
              </a:ext>
            </a:extLst>
          </p:cNvPr>
          <p:cNvSpPr txBox="1"/>
          <p:nvPr userDrawn="1"/>
        </p:nvSpPr>
        <p:spPr>
          <a:xfrm>
            <a:off x="2590800" y="1905001"/>
            <a:ext cx="3733800" cy="584775"/>
          </a:xfrm>
          <a:prstGeom prst="rect">
            <a:avLst/>
          </a:prstGeom>
          <a:noFill/>
        </p:spPr>
        <p:txBody>
          <a:bodyPr wrap="square" rtlCol="0">
            <a:spAutoFit/>
          </a:bodyPr>
          <a:lstStyle/>
          <a:p>
            <a:pPr algn="ctr"/>
            <a:r>
              <a:rPr lang="en-US" sz="3200" i="1" dirty="0">
                <a:solidFill>
                  <a:schemeClr val="bg1"/>
                </a:solidFill>
              </a:rPr>
              <a:t>Thank you.</a:t>
            </a:r>
          </a:p>
        </p:txBody>
      </p:sp>
      <p:sp>
        <p:nvSpPr>
          <p:cNvPr id="5" name="TextBox 4">
            <a:extLst>
              <a:ext uri="{FF2B5EF4-FFF2-40B4-BE49-F238E27FC236}">
                <a16:creationId xmlns:a16="http://schemas.microsoft.com/office/drawing/2014/main" id="{71E325C8-82B6-C848-801B-A5A9471EAB41}"/>
              </a:ext>
            </a:extLst>
          </p:cNvPr>
          <p:cNvSpPr txBox="1"/>
          <p:nvPr userDrawn="1"/>
        </p:nvSpPr>
        <p:spPr>
          <a:xfrm>
            <a:off x="3551591" y="4959522"/>
            <a:ext cx="3200400" cy="461665"/>
          </a:xfrm>
          <a:prstGeom prst="rect">
            <a:avLst/>
          </a:prstGeom>
          <a:noFill/>
        </p:spPr>
        <p:txBody>
          <a:bodyPr wrap="square" rtlCol="0">
            <a:spAutoFit/>
          </a:bodyPr>
          <a:lstStyle/>
          <a:p>
            <a:r>
              <a:rPr lang="en-US" sz="2400" i="1" dirty="0" err="1">
                <a:solidFill>
                  <a:schemeClr val="bg1"/>
                </a:solidFill>
              </a:rPr>
              <a:t>soundtransit.org</a:t>
            </a:r>
            <a:endParaRPr lang="en-US" sz="2400" i="1" dirty="0">
              <a:solidFill>
                <a:schemeClr val="bg1"/>
              </a:solidFill>
            </a:endParaRPr>
          </a:p>
        </p:txBody>
      </p:sp>
    </p:spTree>
    <p:extLst>
      <p:ext uri="{BB962C8B-B14F-4D97-AF65-F5344CB8AC3E}">
        <p14:creationId xmlns:p14="http://schemas.microsoft.com/office/powerpoint/2010/main" val="590473405"/>
      </p:ext>
    </p:extLst>
  </p:cSld>
  <p:clrMapOvr>
    <a:masterClrMapping/>
  </p:clrMapOvr>
  <p:extLst mod="1">
    <p:ext uri="{DCECCB84-F9BA-43D5-87BE-67443E8EF086}">
      <p15:sldGuideLst xmlns:p15="http://schemas.microsoft.com/office/powerpoint/2012/main">
        <p15:guide id="1" pos="5424">
          <p15:clr>
            <a:srgbClr val="FBAE40"/>
          </p15:clr>
        </p15:guide>
        <p15:guide id="2" orient="horz">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D971D8-0CF1-4F61-8E08-5D39BA9E367F}" type="datetime1">
              <a:rPr lang="en-US" smtClean="0"/>
              <a:t>7/1/2019</a:t>
            </a:fld>
            <a:endParaRPr lang="en-US" dirty="0"/>
          </a:p>
        </p:txBody>
      </p:sp>
      <p:sp>
        <p:nvSpPr>
          <p:cNvPr id="6" name="Footer Placeholder 5"/>
          <p:cNvSpPr>
            <a:spLocks noGrp="1"/>
          </p:cNvSpPr>
          <p:nvPr>
            <p:ph type="ftr" sz="quarter" idx="11"/>
          </p:nvPr>
        </p:nvSpPr>
        <p:spPr/>
        <p:txBody>
          <a:bodyPr/>
          <a:lstStyle/>
          <a:p>
            <a:r>
              <a:rPr lang="en-US" smtClean="0"/>
              <a:t>DRAFT</a:t>
            </a:r>
            <a:endParaRPr lang="en-US" dirty="0"/>
          </a:p>
        </p:txBody>
      </p:sp>
    </p:spTree>
    <p:extLst>
      <p:ext uri="{BB962C8B-B14F-4D97-AF65-F5344CB8AC3E}">
        <p14:creationId xmlns:p14="http://schemas.microsoft.com/office/powerpoint/2010/main" val="2382514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2.pn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7.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theme" Target="../theme/theme8.xml"/><Relationship Id="rId5" Type="http://schemas.openxmlformats.org/officeDocument/2006/relationships/slideLayout" Target="../slideLayouts/slideLayout89.xml"/><Relationship Id="rId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A793B-A33F-48AC-A8D7-E2F8A0692E5B}" type="datetime1">
              <a:rPr lang="en-US" smtClean="0"/>
              <a:t>7/1/2019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DRAFT</a:t>
            </a:r>
            <a:endParaRPr lang="en-US" dirty="0"/>
          </a:p>
        </p:txBody>
      </p:sp>
    </p:spTree>
    <p:extLst>
      <p:ext uri="{BB962C8B-B14F-4D97-AF65-F5344CB8AC3E}">
        <p14:creationId xmlns:p14="http://schemas.microsoft.com/office/powerpoint/2010/main" val="3563905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6406"/>
            <a:ext cx="8229600" cy="96419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A01D1-1B51-4DF0-B13C-E3460246DCEF}" type="datetime1">
              <a:rPr lang="en-US" smtClean="0"/>
              <a:t>7/1/2019</a:t>
            </a:fld>
            <a:endParaRPr lang="en-US" dirty="0"/>
          </a:p>
        </p:txBody>
      </p:sp>
      <p:sp>
        <p:nvSpPr>
          <p:cNvPr id="7" name="Slide Number Placeholder 5"/>
          <p:cNvSpPr>
            <a:spLocks noGrp="1"/>
          </p:cNvSpPr>
          <p:nvPr>
            <p:ph type="sldNum" sz="quarter" idx="4"/>
          </p:nvPr>
        </p:nvSpPr>
        <p:spPr>
          <a:xfrm>
            <a:off x="3581400" y="6416675"/>
            <a:ext cx="2133600" cy="365125"/>
          </a:xfrm>
          <a:prstGeom prst="rect">
            <a:avLst/>
          </a:prstGeom>
        </p:spPr>
        <p:txBody>
          <a:bodyPr vert="horz" lIns="91440" tIns="45720" rIns="91440" bIns="45720" rtlCol="0" anchor="ctr"/>
          <a:lstStyle>
            <a:lvl1pPr algn="ctr">
              <a:defRPr sz="1200">
                <a:solidFill>
                  <a:schemeClr val="bg1"/>
                </a:solidFill>
                <a:latin typeface="Helvetica" pitchFamily="34" charset="0"/>
              </a:defRPr>
            </a:lvl1pPr>
          </a:lstStyle>
          <a:p>
            <a:fld id="{D613FA13-F6C5-43A7-9F87-FBC7B97629A1}" type="slidenum">
              <a:rPr lang="en-US" smtClean="0"/>
              <a:t>‹#›</a:t>
            </a:fld>
            <a:endParaRPr lang="en-US" dirty="0"/>
          </a:p>
        </p:txBody>
      </p:sp>
    </p:spTree>
    <p:extLst>
      <p:ext uri="{BB962C8B-B14F-4D97-AF65-F5344CB8AC3E}">
        <p14:creationId xmlns:p14="http://schemas.microsoft.com/office/powerpoint/2010/main" val="330684095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435C5-F4E0-4463-8595-953652A51C1E}" type="datetime1">
              <a:rPr lang="en-US" smtClean="0">
                <a:solidFill>
                  <a:prstClr val="black">
                    <a:tint val="75000"/>
                  </a:prstClr>
                </a:solidFill>
              </a:rPr>
              <a:t>7/1/2019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361239090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153B06-1686-47D3-8C53-06586F957646}" type="datetime1">
              <a:rPr lang="en-US" smtClean="0">
                <a:solidFill>
                  <a:prstClr val="black">
                    <a:tint val="75000"/>
                  </a:prstClr>
                </a:solidFill>
              </a:rPr>
              <a:t>7/1/2019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120694363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6406"/>
            <a:ext cx="8229600" cy="96419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D553B-88C6-4137-97ED-AC0566C592C6}" type="datetime1">
              <a:rPr lang="en-US" smtClean="0">
                <a:solidFill>
                  <a:prstClr val="black">
                    <a:tint val="75000"/>
                  </a:prstClr>
                </a:solidFill>
              </a:rPr>
              <a:t>7/1/2019</a:t>
            </a:fld>
            <a:endParaRPr lang="en-US" dirty="0">
              <a:solidFill>
                <a:prstClr val="black">
                  <a:tint val="75000"/>
                </a:prstClr>
              </a:solidFill>
            </a:endParaRPr>
          </a:p>
        </p:txBody>
      </p:sp>
      <p:sp>
        <p:nvSpPr>
          <p:cNvPr id="7" name="Slide Number Placeholder 5"/>
          <p:cNvSpPr>
            <a:spLocks noGrp="1"/>
          </p:cNvSpPr>
          <p:nvPr>
            <p:ph type="sldNum" sz="quarter" idx="4"/>
          </p:nvPr>
        </p:nvSpPr>
        <p:spPr>
          <a:xfrm>
            <a:off x="3581400" y="6416675"/>
            <a:ext cx="2133600" cy="365125"/>
          </a:xfrm>
          <a:prstGeom prst="rect">
            <a:avLst/>
          </a:prstGeom>
        </p:spPr>
        <p:txBody>
          <a:bodyPr vert="horz" lIns="91440" tIns="45720" rIns="91440" bIns="45720" rtlCol="0" anchor="ctr"/>
          <a:lstStyle>
            <a:lvl1pPr algn="ctr">
              <a:defRPr sz="1200">
                <a:solidFill>
                  <a:schemeClr val="bg1"/>
                </a:solidFill>
                <a:latin typeface="Helvetica" pitchFamily="34" charset="0"/>
              </a:defRPr>
            </a:lvl1pPr>
          </a:lstStyle>
          <a:p>
            <a:fld id="{D613FA13-F6C5-43A7-9F87-FBC7B97629A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674346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6406"/>
            <a:ext cx="8229600" cy="96419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954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DCB216-4B59-4B2C-8449-A4FFC607C494}" type="datetime1">
              <a:rPr lang="en-US" smtClean="0">
                <a:solidFill>
                  <a:prstClr val="black">
                    <a:tint val="75000"/>
                  </a:prstClr>
                </a:solidFill>
              </a:rPr>
              <a:t>7/1/2019</a:t>
            </a:fld>
            <a:endParaRPr lang="en-US" dirty="0">
              <a:solidFill>
                <a:prstClr val="black">
                  <a:tint val="75000"/>
                </a:prstClr>
              </a:solidFill>
            </a:endParaRPr>
          </a:p>
        </p:txBody>
      </p:sp>
      <p:sp>
        <p:nvSpPr>
          <p:cNvPr id="7" name="Slide Number Placeholder 5"/>
          <p:cNvSpPr>
            <a:spLocks noGrp="1"/>
          </p:cNvSpPr>
          <p:nvPr>
            <p:ph type="sldNum" sz="quarter" idx="4"/>
          </p:nvPr>
        </p:nvSpPr>
        <p:spPr>
          <a:xfrm>
            <a:off x="3581400" y="6416675"/>
            <a:ext cx="2133600" cy="365125"/>
          </a:xfrm>
          <a:prstGeom prst="rect">
            <a:avLst/>
          </a:prstGeom>
        </p:spPr>
        <p:txBody>
          <a:bodyPr vert="horz" lIns="91440" tIns="45720" rIns="91440" bIns="45720" rtlCol="0" anchor="ctr"/>
          <a:lstStyle>
            <a:lvl1pPr algn="ctr">
              <a:defRPr sz="1200">
                <a:solidFill>
                  <a:schemeClr val="bg1"/>
                </a:solidFill>
                <a:latin typeface="Helvetica" pitchFamily="34" charset="0"/>
              </a:defRPr>
            </a:lvl1pPr>
          </a:lstStyle>
          <a:p>
            <a:fld id="{D613FA13-F6C5-43A7-9F87-FBC7B97629A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674346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7A349-E1F8-4ED7-9C0C-73F3448CF2FD}" type="datetime1">
              <a:rPr lang="en-US" smtClean="0">
                <a:solidFill>
                  <a:prstClr val="black">
                    <a:tint val="75000"/>
                  </a:prstClr>
                </a:solidFill>
              </a:rPr>
              <a:t>7/1/2019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DRAFT</a:t>
            </a:r>
            <a:endParaRPr lang="en-US" dirty="0">
              <a:solidFill>
                <a:prstClr val="black">
                  <a:tint val="75000"/>
                </a:prstClr>
              </a:solidFill>
            </a:endParaRPr>
          </a:p>
        </p:txBody>
      </p:sp>
    </p:spTree>
    <p:extLst>
      <p:ext uri="{BB962C8B-B14F-4D97-AF65-F5344CB8AC3E}">
        <p14:creationId xmlns:p14="http://schemas.microsoft.com/office/powerpoint/2010/main" val="188034217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6680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Lst>
  <p:hf hdr="0" ftr="0" dt="0"/>
  <p:txStyles>
    <p:titleStyle>
      <a:lvl1pPr algn="l" rtl="0" eaLnBrk="1" fontAlgn="base" hangingPunct="1">
        <a:lnSpc>
          <a:spcPts val="3000"/>
        </a:lnSpc>
        <a:spcBef>
          <a:spcPct val="0"/>
        </a:spcBef>
        <a:spcAft>
          <a:spcPct val="0"/>
        </a:spcAft>
        <a:defRPr sz="3000" b="1" kern="1200" spc="5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30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30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30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30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400" b="1">
          <a:solidFill>
            <a:schemeClr val="tx1"/>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4400" b="1">
          <a:solidFill>
            <a:schemeClr val="tx1"/>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4400" b="1">
          <a:solidFill>
            <a:schemeClr val="tx1"/>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4400" b="1">
          <a:solidFill>
            <a:schemeClr val="tx1"/>
          </a:solidFill>
          <a:latin typeface="Arial" charset="0"/>
          <a:ea typeface="ＭＳ Ｐゴシック" charset="0"/>
          <a:cs typeface="ＭＳ Ｐゴシック" charset="0"/>
        </a:defRPr>
      </a:lvl9pPr>
    </p:titleStyle>
    <p:bodyStyle>
      <a:lvl1pPr marL="0" indent="0" algn="l" rtl="0" eaLnBrk="1" fontAlgn="base" hangingPunct="1">
        <a:spcBef>
          <a:spcPts val="300"/>
        </a:spcBef>
        <a:spcAft>
          <a:spcPct val="0"/>
        </a:spcAft>
        <a:buFontTx/>
        <a:buNone/>
        <a:defRPr sz="2000" kern="1200">
          <a:solidFill>
            <a:schemeClr val="tx1"/>
          </a:solidFill>
          <a:latin typeface="+mn-lt"/>
          <a:ea typeface="ＭＳ Ｐゴシック" charset="0"/>
          <a:cs typeface="ＭＳ Ｐゴシック" charset="0"/>
        </a:defRPr>
      </a:lvl1pPr>
      <a:lvl2pPr marL="228600" indent="-228600" algn="l" rtl="0" eaLnBrk="1" fontAlgn="base" hangingPunct="1">
        <a:spcBef>
          <a:spcPts val="3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2pPr>
      <a:lvl3pPr marL="457200" indent="-228600" algn="l" rtl="0" eaLnBrk="1" fontAlgn="base" hangingPunct="1">
        <a:spcBef>
          <a:spcPts val="3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3pPr>
      <a:lvl4pPr marL="0" indent="0" algn="l" rtl="0" eaLnBrk="1" fontAlgn="base" hangingPunct="1">
        <a:spcBef>
          <a:spcPts val="300"/>
        </a:spcBef>
        <a:spcAft>
          <a:spcPct val="0"/>
        </a:spcAft>
        <a:buFontTx/>
        <a:buNone/>
        <a:defRPr sz="1800" kern="1200">
          <a:solidFill>
            <a:schemeClr val="tx1"/>
          </a:solidFill>
          <a:latin typeface="+mn-lt"/>
          <a:ea typeface="ＭＳ Ｐゴシック" charset="0"/>
          <a:cs typeface="+mn-cs"/>
        </a:defRPr>
      </a:lvl4pPr>
      <a:lvl5pPr marL="228600" indent="-228600" algn="l" rtl="0" eaLnBrk="1" fontAlgn="base" hangingPunct="1">
        <a:spcBef>
          <a:spcPts val="300"/>
        </a:spcBef>
        <a:spcAft>
          <a:spcPct val="0"/>
        </a:spcAft>
        <a:buFont typeface="Arial" panose="020B0604020202020204" pitchFamily="34" charset="0"/>
        <a:buChar char="•"/>
        <a:defRPr sz="18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15:clr>
            <a:srgbClr val="F26B43"/>
          </p15:clr>
        </p15:guide>
        <p15:guide id="2">
          <p15:clr>
            <a:srgbClr val="F26B43"/>
          </p15:clr>
        </p15:guide>
        <p15:guide id="3" pos="5760">
          <p15:clr>
            <a:srgbClr val="F26B43"/>
          </p15:clr>
        </p15:guide>
        <p15:guide id="4" orient="horz" pos="3240">
          <p15:clr>
            <a:srgbClr val="F26B43"/>
          </p15:clr>
        </p15:guide>
        <p15:guide id="5" orient="horz" pos="564">
          <p15:clr>
            <a:srgbClr val="F26B43"/>
          </p15:clr>
        </p15:guide>
        <p15:guide id="6" pos="14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3.xml"/><Relationship Id="rId1" Type="http://schemas.openxmlformats.org/officeDocument/2006/relationships/themeOverride" Target="../theme/themeOverride1.xml"/><Relationship Id="rId5" Type="http://schemas.openxmlformats.org/officeDocument/2006/relationships/image" Target="../media/image8.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8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North Link Connections Mobility Project Launch</a:t>
            </a:r>
            <a:endParaRPr lang="en-US" dirty="0">
              <a:solidFill>
                <a:schemeClr val="bg1"/>
              </a:solidFill>
            </a:endParaRPr>
          </a:p>
        </p:txBody>
      </p:sp>
      <p:sp>
        <p:nvSpPr>
          <p:cNvPr id="3" name="Subtitle 2"/>
          <p:cNvSpPr>
            <a:spLocks noGrp="1"/>
          </p:cNvSpPr>
          <p:nvPr>
            <p:ph type="subTitle" idx="1"/>
          </p:nvPr>
        </p:nvSpPr>
        <p:spPr>
          <a:xfrm>
            <a:off x="1371600" y="3810000"/>
            <a:ext cx="6400800" cy="1752600"/>
          </a:xfrm>
        </p:spPr>
        <p:txBody>
          <a:bodyPr/>
          <a:lstStyle/>
          <a:p>
            <a:r>
              <a:rPr lang="en-US" b="1" dirty="0" smtClean="0">
                <a:solidFill>
                  <a:schemeClr val="bg1"/>
                </a:solidFill>
              </a:rPr>
              <a:t>Metro Transit Department</a:t>
            </a:r>
          </a:p>
          <a:p>
            <a:r>
              <a:rPr lang="en-US" b="1" dirty="0" smtClean="0">
                <a:solidFill>
                  <a:schemeClr val="bg1"/>
                </a:solidFill>
              </a:rPr>
              <a:t>July 1, 2019</a:t>
            </a:r>
            <a:endParaRPr lang="en-US" b="1" dirty="0">
              <a:solidFill>
                <a:schemeClr val="bg1"/>
              </a:solidFill>
            </a:endParaRPr>
          </a:p>
        </p:txBody>
      </p:sp>
      <p:sp>
        <p:nvSpPr>
          <p:cNvPr id="4" name="TextBox 3"/>
          <p:cNvSpPr txBox="1"/>
          <p:nvPr/>
        </p:nvSpPr>
        <p:spPr>
          <a:xfrm>
            <a:off x="4724400" y="6248400"/>
            <a:ext cx="2667000" cy="369332"/>
          </a:xfrm>
          <a:prstGeom prst="rect">
            <a:avLst/>
          </a:prstGeom>
          <a:solidFill>
            <a:srgbClr val="000000"/>
          </a:solidFill>
        </p:spPr>
        <p:txBody>
          <a:bodyPr wrap="square" rtlCol="0">
            <a:spAutoFit/>
          </a:bodyPr>
          <a:lstStyle/>
          <a:p>
            <a:r>
              <a:rPr lang="en-US" i="1" dirty="0" smtClean="0">
                <a:solidFill>
                  <a:schemeClr val="bg1"/>
                </a:solidFill>
                <a:latin typeface="Arial" panose="020B0604020202020204" pitchFamily="34" charset="0"/>
                <a:cs typeface="Arial" panose="020B0604020202020204" pitchFamily="34" charset="0"/>
              </a:rPr>
              <a:t>Moving forward together</a:t>
            </a:r>
            <a:endParaRPr lang="en-US" i="1"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005431"/>
            <a:ext cx="9144000" cy="1852569"/>
          </a:xfrm>
          <a:prstGeom prst="rect">
            <a:avLst/>
          </a:prstGeom>
        </p:spPr>
      </p:pic>
    </p:spTree>
    <p:extLst>
      <p:ext uri="{BB962C8B-B14F-4D97-AF65-F5344CB8AC3E}">
        <p14:creationId xmlns:p14="http://schemas.microsoft.com/office/powerpoint/2010/main" val="455926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2CD4-89DD-B043-9AEC-3CA3A1A0DD39}"/>
              </a:ext>
            </a:extLst>
          </p:cNvPr>
          <p:cNvSpPr>
            <a:spLocks noGrp="1"/>
          </p:cNvSpPr>
          <p:nvPr>
            <p:ph type="title"/>
          </p:nvPr>
        </p:nvSpPr>
        <p:spPr/>
        <p:txBody>
          <a:bodyPr/>
          <a:lstStyle/>
          <a:p>
            <a:r>
              <a:rPr lang="en-US" dirty="0" smtClean="0"/>
              <a:t>Northgate Link Extension</a:t>
            </a:r>
            <a:endParaRPr lang="en-US" dirty="0"/>
          </a:p>
        </p:txBody>
      </p:sp>
      <p:sp>
        <p:nvSpPr>
          <p:cNvPr id="3" name="Text Placeholder 2">
            <a:extLst>
              <a:ext uri="{FF2B5EF4-FFF2-40B4-BE49-F238E27FC236}">
                <a16:creationId xmlns:a16="http://schemas.microsoft.com/office/drawing/2014/main" id="{DE4023EA-3E95-1743-921E-0D8EF31DB196}"/>
              </a:ext>
            </a:extLst>
          </p:cNvPr>
          <p:cNvSpPr>
            <a:spLocks noGrp="1"/>
          </p:cNvSpPr>
          <p:nvPr>
            <p:ph type="body" sz="quarter" idx="10"/>
          </p:nvPr>
        </p:nvSpPr>
        <p:spPr>
          <a:xfrm>
            <a:off x="628650" y="1752601"/>
            <a:ext cx="5619750" cy="3124200"/>
          </a:xfrm>
        </p:spPr>
        <p:txBody>
          <a:bodyPr/>
          <a:lstStyle/>
          <a:p>
            <a:r>
              <a:rPr lang="en-US" dirty="0" smtClean="0"/>
              <a:t>Overview</a:t>
            </a:r>
          </a:p>
          <a:p>
            <a:pPr marL="342900" indent="-342900">
              <a:buFont typeface="Arial" panose="020B0604020202020204" pitchFamily="34" charset="0"/>
              <a:buChar char="•"/>
            </a:pPr>
            <a:r>
              <a:rPr lang="en-US" sz="2000" b="0" i="0" dirty="0">
                <a:solidFill>
                  <a:schemeClr val="accent6">
                    <a:lumMod val="50000"/>
                  </a:schemeClr>
                </a:solidFill>
              </a:rPr>
              <a:t>4.3-mile extension of the Red Line adds three new stations in Seattle:</a:t>
            </a:r>
          </a:p>
          <a:p>
            <a:pPr marL="914400" lvl="2"/>
            <a:r>
              <a:rPr lang="en-US" sz="1800" dirty="0">
                <a:solidFill>
                  <a:schemeClr val="accent6">
                    <a:lumMod val="50000"/>
                  </a:schemeClr>
                </a:solidFill>
              </a:rPr>
              <a:t>U District - underground</a:t>
            </a:r>
          </a:p>
          <a:p>
            <a:pPr marL="914400" lvl="2"/>
            <a:r>
              <a:rPr lang="en-US" sz="1800" dirty="0">
                <a:solidFill>
                  <a:schemeClr val="accent6">
                    <a:lumMod val="50000"/>
                  </a:schemeClr>
                </a:solidFill>
              </a:rPr>
              <a:t>Roosevelt - underground</a:t>
            </a:r>
          </a:p>
          <a:p>
            <a:pPr marL="914400" lvl="2"/>
            <a:r>
              <a:rPr lang="en-US" sz="1800" dirty="0">
                <a:solidFill>
                  <a:schemeClr val="accent6">
                    <a:lumMod val="50000"/>
                  </a:schemeClr>
                </a:solidFill>
              </a:rPr>
              <a:t>Northgate – elevated; features frequent bus connections, a park-and-ride and a bicycle/pedestrian bridge to North Seattle College</a:t>
            </a:r>
          </a:p>
          <a:p>
            <a:pPr marL="342900" lvl="3"/>
            <a:r>
              <a:rPr lang="en-US" sz="1600" dirty="0">
                <a:solidFill>
                  <a:schemeClr val="accent6">
                    <a:lumMod val="50000"/>
                  </a:schemeClr>
                </a:solidFill>
              </a:rPr>
              <a:t>	</a:t>
            </a:r>
            <a:endParaRPr lang="en-US" dirty="0">
              <a:solidFill>
                <a:schemeClr val="accent6">
                  <a:lumMod val="50000"/>
                </a:schemeClr>
              </a:solidFill>
            </a:endParaRPr>
          </a:p>
          <a:p>
            <a:pPr marL="914400" lvl="2"/>
            <a:endParaRPr lang="en-US" sz="1800" dirty="0">
              <a:solidFill>
                <a:schemeClr val="accent6">
                  <a:lumMod val="50000"/>
                </a:schemeClr>
              </a:solidFill>
            </a:endParaRPr>
          </a:p>
        </p:txBody>
      </p:sp>
      <p:pic>
        <p:nvPicPr>
          <p:cNvPr id="6" name="Picture 5"/>
          <p:cNvPicPr>
            <a:picLocks noChangeAspect="1"/>
          </p:cNvPicPr>
          <p:nvPr/>
        </p:nvPicPr>
        <p:blipFill>
          <a:blip r:embed="rId2"/>
          <a:stretch>
            <a:fillRect/>
          </a:stretch>
        </p:blipFill>
        <p:spPr>
          <a:xfrm>
            <a:off x="6248400" y="1131889"/>
            <a:ext cx="2409488" cy="4201626"/>
          </a:xfrm>
          <a:prstGeom prst="rect">
            <a:avLst/>
          </a:prstGeom>
        </p:spPr>
      </p:pic>
    </p:spTree>
    <p:extLst>
      <p:ext uri="{BB962C8B-B14F-4D97-AF65-F5344CB8AC3E}">
        <p14:creationId xmlns:p14="http://schemas.microsoft.com/office/powerpoint/2010/main" val="1218403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Northgate Link Extension</a:t>
            </a:r>
            <a:endParaRPr lang="en-US" dirty="0"/>
          </a:p>
        </p:txBody>
      </p:sp>
      <p:sp>
        <p:nvSpPr>
          <p:cNvPr id="3" name="Text Placeholder 2"/>
          <p:cNvSpPr>
            <a:spLocks noGrp="1"/>
          </p:cNvSpPr>
          <p:nvPr>
            <p:ph type="body" sz="quarter" idx="10"/>
          </p:nvPr>
        </p:nvSpPr>
        <p:spPr>
          <a:xfrm>
            <a:off x="628650" y="1981200"/>
            <a:ext cx="7886700" cy="3276600"/>
          </a:xfrm>
        </p:spPr>
        <p:txBody>
          <a:bodyPr/>
          <a:lstStyle/>
          <a:p>
            <a:r>
              <a:rPr lang="en-US" dirty="0" smtClean="0"/>
              <a:t>Facts</a:t>
            </a:r>
          </a:p>
          <a:p>
            <a:pPr marL="342900" indent="-342900">
              <a:buFont typeface="Arial" panose="020B0604020202020204" pitchFamily="34" charset="0"/>
              <a:buChar char="•"/>
            </a:pPr>
            <a:r>
              <a:rPr lang="en-US" sz="2000" b="0" i="0" dirty="0">
                <a:solidFill>
                  <a:schemeClr val="accent6">
                    <a:lumMod val="50000"/>
                  </a:schemeClr>
                </a:solidFill>
              </a:rPr>
              <a:t>Station construction nearing completion.</a:t>
            </a:r>
          </a:p>
          <a:p>
            <a:pPr marL="342900" indent="-342900">
              <a:buFont typeface="Arial" panose="020B0604020202020204" pitchFamily="34" charset="0"/>
              <a:buChar char="•"/>
            </a:pPr>
            <a:r>
              <a:rPr lang="en-US" sz="2000" b="0" i="0" dirty="0">
                <a:solidFill>
                  <a:schemeClr val="accent6">
                    <a:lumMod val="50000"/>
                  </a:schemeClr>
                </a:solidFill>
              </a:rPr>
              <a:t>Service starts in 2021.</a:t>
            </a:r>
          </a:p>
          <a:p>
            <a:pPr marL="342900" indent="-342900">
              <a:buFont typeface="Arial" panose="020B0604020202020204" pitchFamily="34" charset="0"/>
              <a:buChar char="•"/>
            </a:pPr>
            <a:r>
              <a:rPr lang="en-US" sz="2000" b="0" i="0" dirty="0">
                <a:solidFill>
                  <a:schemeClr val="accent6">
                    <a:lumMod val="50000"/>
                  </a:schemeClr>
                </a:solidFill>
              </a:rPr>
              <a:t>Riders will experience reliable, traffic-free travel between Northgate and downtown Seattle in just 14 minutes; and between Northgate and University of Washington in 7 minutes.</a:t>
            </a:r>
          </a:p>
          <a:p>
            <a:pPr marL="342900" indent="-342900">
              <a:buFont typeface="Arial" panose="020B0604020202020204" pitchFamily="34" charset="0"/>
              <a:buChar char="•"/>
            </a:pPr>
            <a:r>
              <a:rPr lang="en-US" sz="2000" b="0" i="0" dirty="0">
                <a:solidFill>
                  <a:schemeClr val="accent6">
                    <a:lumMod val="50000"/>
                  </a:schemeClr>
                </a:solidFill>
              </a:rPr>
              <a:t>Four-car trains will run every 4-6 minutes during peak hours.</a:t>
            </a:r>
          </a:p>
          <a:p>
            <a:pPr marL="342900" indent="-342900">
              <a:buFont typeface="Arial" panose="020B0604020202020204" pitchFamily="34" charset="0"/>
              <a:buChar char="•"/>
            </a:pPr>
            <a:endParaRPr lang="en-US" sz="2000" b="0" i="0" dirty="0">
              <a:solidFill>
                <a:schemeClr val="accent6">
                  <a:lumMod val="50000"/>
                </a:schemeClr>
              </a:solidFill>
            </a:endParaRPr>
          </a:p>
          <a:p>
            <a:endParaRPr lang="en-US" sz="2000" b="0" i="0" dirty="0">
              <a:solidFill>
                <a:schemeClr val="accent6">
                  <a:lumMod val="50000"/>
                </a:schemeClr>
              </a:solidFill>
            </a:endParaRPr>
          </a:p>
          <a:p>
            <a:endParaRPr lang="en-US" dirty="0"/>
          </a:p>
        </p:txBody>
      </p:sp>
    </p:spTree>
    <p:extLst>
      <p:ext uri="{BB962C8B-B14F-4D97-AF65-F5344CB8AC3E}">
        <p14:creationId xmlns:p14="http://schemas.microsoft.com/office/powerpoint/2010/main" val="3003649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889"/>
            <a:ext cx="7886700" cy="849311"/>
          </a:xfrm>
        </p:spPr>
        <p:txBody>
          <a:bodyPr/>
          <a:lstStyle/>
          <a:p>
            <a:r>
              <a:rPr lang="en-US" dirty="0" smtClean="0"/>
              <a:t>Sound Transit Bus Restructure Outreach Process</a:t>
            </a:r>
            <a:endParaRPr lang="en-US" dirty="0"/>
          </a:p>
        </p:txBody>
      </p:sp>
      <p:graphicFrame>
        <p:nvGraphicFramePr>
          <p:cNvPr id="7" name="Diagram 6"/>
          <p:cNvGraphicFramePr/>
          <p:nvPr>
            <p:extLst/>
          </p:nvPr>
        </p:nvGraphicFramePr>
        <p:xfrm>
          <a:off x="152400" y="857250"/>
          <a:ext cx="8801100" cy="5010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7007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2551112" y="1018307"/>
            <a:ext cx="4041775" cy="3951288"/>
          </a:xfrm>
        </p:spPr>
        <p:txBody>
          <a:bodyPr>
            <a:normAutofit fontScale="92500" lnSpcReduction="10000"/>
          </a:bodyPr>
          <a:lstStyle/>
          <a:p>
            <a:pPr marL="0" lvl="0" indent="0">
              <a:lnSpc>
                <a:spcPct val="90000"/>
              </a:lnSpc>
              <a:spcBef>
                <a:spcPts val="1000"/>
              </a:spcBef>
              <a:buNone/>
              <a:defRPr/>
            </a:pPr>
            <a:r>
              <a:rPr lang="en-US" sz="2700" b="1" dirty="0">
                <a:solidFill>
                  <a:prstClr val="white">
                    <a:lumMod val="50000"/>
                  </a:prstClr>
                </a:solidFill>
              </a:rPr>
              <a:t>Dave </a:t>
            </a:r>
            <a:r>
              <a:rPr lang="en-US" sz="2700" b="1" dirty="0" smtClean="0">
                <a:solidFill>
                  <a:prstClr val="white">
                    <a:lumMod val="50000"/>
                  </a:prstClr>
                </a:solidFill>
              </a:rPr>
              <a:t>VanderZee</a:t>
            </a:r>
          </a:p>
          <a:p>
            <a:pPr marL="0" lvl="0" indent="0">
              <a:lnSpc>
                <a:spcPct val="90000"/>
              </a:lnSpc>
              <a:spcBef>
                <a:spcPts val="1000"/>
              </a:spcBef>
              <a:buNone/>
              <a:defRPr/>
            </a:pPr>
            <a:r>
              <a:rPr lang="en-US" sz="2000" dirty="0">
                <a:solidFill>
                  <a:prstClr val="white">
                    <a:lumMod val="50000"/>
                  </a:prstClr>
                </a:solidFill>
              </a:rPr>
              <a:t>Project Manager, North Link Connections Mobility </a:t>
            </a:r>
            <a:r>
              <a:rPr lang="en-US" sz="2000" dirty="0" smtClean="0">
                <a:solidFill>
                  <a:prstClr val="white">
                    <a:lumMod val="50000"/>
                  </a:prstClr>
                </a:solidFill>
              </a:rPr>
              <a:t>Project</a:t>
            </a:r>
          </a:p>
          <a:p>
            <a:pPr marL="0" lvl="0" indent="0">
              <a:lnSpc>
                <a:spcPct val="90000"/>
              </a:lnSpc>
              <a:spcBef>
                <a:spcPts val="1000"/>
              </a:spcBef>
              <a:buNone/>
              <a:defRPr/>
            </a:pPr>
            <a:r>
              <a:rPr lang="en-US" sz="2000" dirty="0" smtClean="0">
                <a:solidFill>
                  <a:prstClr val="white">
                    <a:lumMod val="50000"/>
                  </a:prstClr>
                </a:solidFill>
              </a:rPr>
              <a:t>(206</a:t>
            </a:r>
            <a:r>
              <a:rPr lang="en-US" sz="2000" dirty="0">
                <a:solidFill>
                  <a:prstClr val="white">
                    <a:lumMod val="50000"/>
                  </a:prstClr>
                </a:solidFill>
              </a:rPr>
              <a:t>) 477-0091</a:t>
            </a:r>
          </a:p>
          <a:p>
            <a:pPr marL="0" lvl="0" indent="0">
              <a:spcBef>
                <a:spcPts val="0"/>
              </a:spcBef>
              <a:buNone/>
              <a:defRPr/>
            </a:pPr>
            <a:r>
              <a:rPr lang="en-US" sz="2000" dirty="0">
                <a:solidFill>
                  <a:prstClr val="white">
                    <a:lumMod val="50000"/>
                  </a:prstClr>
                </a:solidFill>
              </a:rPr>
              <a:t>David.VanderZee@kingcounty.gov</a:t>
            </a:r>
          </a:p>
          <a:p>
            <a:pPr marL="0" indent="0">
              <a:lnSpc>
                <a:spcPct val="90000"/>
              </a:lnSpc>
              <a:spcBef>
                <a:spcPts val="1000"/>
              </a:spcBef>
              <a:buNone/>
              <a:defRPr/>
            </a:pPr>
            <a:endParaRPr lang="en-US" sz="2700" b="1" dirty="0">
              <a:solidFill>
                <a:prstClr val="white">
                  <a:lumMod val="50000"/>
                </a:prstClr>
              </a:solidFill>
            </a:endParaRPr>
          </a:p>
          <a:p>
            <a:pPr marL="0" indent="0">
              <a:lnSpc>
                <a:spcPct val="90000"/>
              </a:lnSpc>
              <a:spcBef>
                <a:spcPts val="1000"/>
              </a:spcBef>
              <a:buNone/>
              <a:defRPr/>
            </a:pPr>
            <a:r>
              <a:rPr lang="en-US" sz="2700" b="1" dirty="0">
                <a:solidFill>
                  <a:prstClr val="white">
                    <a:lumMod val="50000"/>
                  </a:prstClr>
                </a:solidFill>
              </a:rPr>
              <a:t>Shelby </a:t>
            </a:r>
            <a:r>
              <a:rPr lang="en-US" sz="2700" b="1" dirty="0" smtClean="0">
                <a:solidFill>
                  <a:prstClr val="white">
                    <a:lumMod val="50000"/>
                  </a:prstClr>
                </a:solidFill>
              </a:rPr>
              <a:t>Cramer</a:t>
            </a:r>
          </a:p>
          <a:p>
            <a:pPr marL="0" indent="0">
              <a:lnSpc>
                <a:spcPct val="90000"/>
              </a:lnSpc>
              <a:spcBef>
                <a:spcPts val="1000"/>
              </a:spcBef>
              <a:buNone/>
              <a:defRPr/>
            </a:pPr>
            <a:r>
              <a:rPr lang="en-US" sz="2000" dirty="0" smtClean="0">
                <a:solidFill>
                  <a:prstClr val="white">
                    <a:lumMod val="50000"/>
                  </a:prstClr>
                </a:solidFill>
              </a:rPr>
              <a:t>Community Engagement Planner, </a:t>
            </a:r>
            <a:r>
              <a:rPr lang="en-US" sz="2000" dirty="0">
                <a:solidFill>
                  <a:prstClr val="white">
                    <a:lumMod val="50000"/>
                  </a:prstClr>
                </a:solidFill>
              </a:rPr>
              <a:t>North Link Connections Mobility </a:t>
            </a:r>
            <a:r>
              <a:rPr lang="en-US" sz="2000" dirty="0" smtClean="0">
                <a:solidFill>
                  <a:prstClr val="white">
                    <a:lumMod val="50000"/>
                  </a:prstClr>
                </a:solidFill>
              </a:rPr>
              <a:t>Project</a:t>
            </a:r>
          </a:p>
          <a:p>
            <a:pPr marL="0" indent="0">
              <a:lnSpc>
                <a:spcPct val="90000"/>
              </a:lnSpc>
              <a:spcBef>
                <a:spcPts val="1000"/>
              </a:spcBef>
              <a:buNone/>
              <a:defRPr/>
            </a:pPr>
            <a:r>
              <a:rPr lang="en-US" sz="2000" dirty="0" smtClean="0">
                <a:solidFill>
                  <a:prstClr val="white">
                    <a:lumMod val="50000"/>
                  </a:prstClr>
                </a:solidFill>
              </a:rPr>
              <a:t>(206</a:t>
            </a:r>
            <a:r>
              <a:rPr lang="en-US" sz="2000" dirty="0">
                <a:solidFill>
                  <a:prstClr val="white">
                    <a:lumMod val="50000"/>
                  </a:prstClr>
                </a:solidFill>
              </a:rPr>
              <a:t>) </a:t>
            </a:r>
            <a:r>
              <a:rPr lang="en-US" sz="2000" dirty="0" smtClean="0">
                <a:solidFill>
                  <a:prstClr val="white">
                    <a:lumMod val="50000"/>
                  </a:prstClr>
                </a:solidFill>
              </a:rPr>
              <a:t>263-1109</a:t>
            </a:r>
            <a:endParaRPr lang="en-US" sz="2000" dirty="0">
              <a:solidFill>
                <a:prstClr val="white">
                  <a:lumMod val="50000"/>
                </a:prstClr>
              </a:solidFill>
            </a:endParaRPr>
          </a:p>
          <a:p>
            <a:pPr marL="0" indent="0">
              <a:spcBef>
                <a:spcPts val="0"/>
              </a:spcBef>
              <a:buNone/>
              <a:defRPr/>
            </a:pPr>
            <a:r>
              <a:rPr lang="en-US" sz="2000" dirty="0" smtClean="0">
                <a:solidFill>
                  <a:prstClr val="white">
                    <a:lumMod val="50000"/>
                  </a:prstClr>
                </a:solidFill>
              </a:rPr>
              <a:t>SCramer@kingcounty.gov</a:t>
            </a:r>
            <a:endParaRPr lang="en-US" sz="2000" dirty="0">
              <a:solidFill>
                <a:prstClr val="white">
                  <a:lumMod val="50000"/>
                </a:prstClr>
              </a:solidFill>
            </a:endParaRPr>
          </a:p>
          <a:p>
            <a:pPr marL="0" indent="0">
              <a:buNone/>
            </a:pPr>
            <a:endParaRPr lang="en-US" dirty="0"/>
          </a:p>
        </p:txBody>
      </p:sp>
      <p:sp>
        <p:nvSpPr>
          <p:cNvPr id="7" name="Footer Placeholder 6"/>
          <p:cNvSpPr>
            <a:spLocks noGrp="1"/>
          </p:cNvSpPr>
          <p:nvPr>
            <p:ph type="ftr" sz="quarter" idx="11"/>
          </p:nvPr>
        </p:nvSpPr>
        <p:spPr/>
        <p:txBody>
          <a:bodyPr/>
          <a:lstStyle/>
          <a:p>
            <a:r>
              <a:rPr lang="en-US" smtClean="0">
                <a:solidFill>
                  <a:prstClr val="black"/>
                </a:solidFill>
              </a:rPr>
              <a:t>DRAFT</a:t>
            </a:r>
            <a:endParaRPr lang="en-US" dirty="0">
              <a:solidFill>
                <a:prstClr val="black"/>
              </a:solidFill>
            </a:endParaRPr>
          </a:p>
        </p:txBody>
      </p:sp>
      <p:sp>
        <p:nvSpPr>
          <p:cNvPr id="8" name="Slide Number Placeholder 7"/>
          <p:cNvSpPr>
            <a:spLocks noGrp="1"/>
          </p:cNvSpPr>
          <p:nvPr>
            <p:ph type="sldNum" sz="quarter" idx="12"/>
          </p:nvPr>
        </p:nvSpPr>
        <p:spPr/>
        <p:txBody>
          <a:bodyPr/>
          <a:lstStyle/>
          <a:p>
            <a:fld id="{D613FA13-F6C5-43A7-9F87-FBC7B97629A1}" type="slidenum">
              <a:rPr lang="en-US" smtClean="0">
                <a:solidFill>
                  <a:prstClr val="white"/>
                </a:solidFill>
              </a:rPr>
              <a:pPr/>
              <a:t>13</a:t>
            </a:fld>
            <a:endParaRPr lang="en-US" dirty="0">
              <a:solidFill>
                <a:prstClr val="white"/>
              </a:solidFill>
            </a:endParaRPr>
          </a:p>
        </p:txBody>
      </p:sp>
      <p:sp>
        <p:nvSpPr>
          <p:cNvPr id="4" name="Title 3"/>
          <p:cNvSpPr>
            <a:spLocks noGrp="1"/>
          </p:cNvSpPr>
          <p:nvPr>
            <p:ph type="title"/>
          </p:nvPr>
        </p:nvSpPr>
        <p:spPr/>
        <p:txBody>
          <a:bodyPr/>
          <a:lstStyle/>
          <a:p>
            <a:r>
              <a:rPr lang="en-US" dirty="0" smtClean="0"/>
              <a:t>Mobility Project Contacts</a:t>
            </a:r>
            <a:endParaRPr lang="en-US" dirty="0"/>
          </a:p>
        </p:txBody>
      </p:sp>
      <p:pic>
        <p:nvPicPr>
          <p:cNvPr id="11" name="Content Placeholder 1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0" y="4997302"/>
            <a:ext cx="9184131" cy="1860698"/>
          </a:xfrm>
        </p:spPr>
      </p:pic>
    </p:spTree>
    <p:extLst>
      <p:ext uri="{BB962C8B-B14F-4D97-AF65-F5344CB8AC3E}">
        <p14:creationId xmlns:p14="http://schemas.microsoft.com/office/powerpoint/2010/main" val="11951712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Introduction</a:t>
            </a:r>
            <a:endParaRPr lang="en-US" sz="3600" dirty="0"/>
          </a:p>
        </p:txBody>
      </p:sp>
      <p:sp>
        <p:nvSpPr>
          <p:cNvPr id="15" name="Text Placeholder 14"/>
          <p:cNvSpPr>
            <a:spLocks noGrp="1"/>
          </p:cNvSpPr>
          <p:nvPr>
            <p:ph type="body" idx="1"/>
          </p:nvPr>
        </p:nvSpPr>
        <p:spPr>
          <a:xfrm>
            <a:off x="457200" y="1295400"/>
            <a:ext cx="8153400" cy="639762"/>
          </a:xfrm>
        </p:spPr>
        <p:txBody>
          <a:bodyPr>
            <a:noAutofit/>
          </a:bodyPr>
          <a:lstStyle/>
          <a:p>
            <a:r>
              <a:rPr lang="en-US" sz="2800" dirty="0" smtClean="0">
                <a:solidFill>
                  <a:schemeClr val="tx2">
                    <a:lumMod val="50000"/>
                  </a:schemeClr>
                </a:solidFill>
              </a:rPr>
              <a:t>What is the North Link Connections Mobility Project?</a:t>
            </a:r>
            <a:endParaRPr lang="en-US" sz="2800" dirty="0">
              <a:solidFill>
                <a:schemeClr val="tx2">
                  <a:lumMod val="50000"/>
                </a:schemeClr>
              </a:solidFill>
            </a:endParaRPr>
          </a:p>
        </p:txBody>
      </p:sp>
      <p:sp>
        <p:nvSpPr>
          <p:cNvPr id="16" name="Content Placeholder 15"/>
          <p:cNvSpPr>
            <a:spLocks noGrp="1"/>
          </p:cNvSpPr>
          <p:nvPr>
            <p:ph sz="half" idx="2"/>
          </p:nvPr>
        </p:nvSpPr>
        <p:spPr>
          <a:xfrm>
            <a:off x="457200" y="2174875"/>
            <a:ext cx="8229600" cy="3951288"/>
          </a:xfrm>
        </p:spPr>
        <p:txBody>
          <a:bodyPr>
            <a:normAutofit/>
          </a:bodyPr>
          <a:lstStyle/>
          <a:p>
            <a:r>
              <a:rPr lang="en-US" dirty="0" smtClean="0"/>
              <a:t>Respond </a:t>
            </a:r>
            <a:r>
              <a:rPr lang="en-US" dirty="0"/>
              <a:t>to changing mobility </a:t>
            </a:r>
            <a:r>
              <a:rPr lang="en-US" dirty="0" smtClean="0"/>
              <a:t>needs and integration with 3 new </a:t>
            </a:r>
            <a:r>
              <a:rPr lang="en-US" dirty="0"/>
              <a:t>Link light rail </a:t>
            </a:r>
            <a:r>
              <a:rPr lang="en-US" dirty="0" smtClean="0"/>
              <a:t>stations opening in 2021 </a:t>
            </a:r>
            <a:endParaRPr lang="en-US" dirty="0"/>
          </a:p>
          <a:p>
            <a:r>
              <a:rPr lang="en-US" dirty="0" smtClean="0"/>
              <a:t>Metro’s </a:t>
            </a:r>
            <a:r>
              <a:rPr lang="en-US" dirty="0"/>
              <a:t>largest service restructure since March 2016 U-Link </a:t>
            </a:r>
            <a:r>
              <a:rPr lang="en-US" dirty="0" smtClean="0"/>
              <a:t>extension</a:t>
            </a:r>
          </a:p>
          <a:p>
            <a:r>
              <a:rPr lang="en-US" dirty="0" smtClean="0"/>
              <a:t>Partnership with </a:t>
            </a:r>
            <a:r>
              <a:rPr lang="en-US" dirty="0"/>
              <a:t>ST, SDOT, UW</a:t>
            </a:r>
            <a:r>
              <a:rPr lang="en-US" dirty="0" smtClean="0"/>
              <a:t>, </a:t>
            </a:r>
            <a:r>
              <a:rPr lang="en-US" dirty="0"/>
              <a:t>and other partners </a:t>
            </a:r>
          </a:p>
          <a:p>
            <a:pPr lvl="0"/>
            <a:endParaRPr lang="en-US" dirty="0"/>
          </a:p>
        </p:txBody>
      </p:sp>
      <p:sp>
        <p:nvSpPr>
          <p:cNvPr id="19" name="Slide Number Placeholder 3"/>
          <p:cNvSpPr>
            <a:spLocks noGrp="1"/>
          </p:cNvSpPr>
          <p:nvPr>
            <p:ph type="sldNum" sz="quarter" idx="12"/>
          </p:nvPr>
        </p:nvSpPr>
        <p:spPr>
          <a:xfrm>
            <a:off x="3505200" y="6356350"/>
            <a:ext cx="2133600" cy="365125"/>
          </a:xfrm>
        </p:spPr>
        <p:txBody>
          <a:bodyPr/>
          <a:lstStyle/>
          <a:p>
            <a:fld id="{B345A1FB-D6EC-4579-A67C-C120F7FE97C2}" type="slidenum">
              <a:rPr lang="en-US" smtClean="0">
                <a:solidFill>
                  <a:prstClr val="white"/>
                </a:solidFill>
              </a:rPr>
              <a:pPr/>
              <a:t>2</a:t>
            </a:fld>
            <a:endParaRPr lang="en-US" dirty="0">
              <a:solidFill>
                <a:prstClr val="white"/>
              </a:solidFill>
            </a:endParaRPr>
          </a:p>
        </p:txBody>
      </p:sp>
      <p:sp>
        <p:nvSpPr>
          <p:cNvPr id="2" name="Footer Placeholder 1"/>
          <p:cNvSpPr>
            <a:spLocks noGrp="1"/>
          </p:cNvSpPr>
          <p:nvPr>
            <p:ph type="ftr" sz="quarter" idx="11"/>
          </p:nvPr>
        </p:nvSpPr>
        <p:spPr/>
        <p:txBody>
          <a:bodyPr/>
          <a:lstStyle/>
          <a:p>
            <a:r>
              <a:rPr lang="en-US" smtClean="0">
                <a:solidFill>
                  <a:prstClr val="black"/>
                </a:solidFill>
              </a:rPr>
              <a:t>DRAFT</a:t>
            </a:r>
            <a:endParaRPr lang="en-US" dirty="0">
              <a:solidFill>
                <a:prstClr val="black"/>
              </a:solidFill>
            </a:endParaRPr>
          </a:p>
        </p:txBody>
      </p:sp>
      <p:sp>
        <p:nvSpPr>
          <p:cNvPr id="7" name="TextBox 6"/>
          <p:cNvSpPr txBox="1"/>
          <p:nvPr/>
        </p:nvSpPr>
        <p:spPr>
          <a:xfrm>
            <a:off x="7848600" y="6535368"/>
            <a:ext cx="1295400" cy="215444"/>
          </a:xfrm>
          <a:prstGeom prst="rect">
            <a:avLst/>
          </a:prstGeom>
          <a:solidFill>
            <a:srgbClr val="000000"/>
          </a:solidFill>
        </p:spPr>
        <p:txBody>
          <a:bodyPr wrap="square" rtlCol="0">
            <a:spAutoFit/>
          </a:bodyPr>
          <a:lstStyle/>
          <a:p>
            <a:r>
              <a:rPr lang="en-US" sz="800" i="1" dirty="0" smtClean="0">
                <a:solidFill>
                  <a:schemeClr val="bg1"/>
                </a:solidFill>
                <a:latin typeface="Arial" panose="020B0604020202020204" pitchFamily="34" charset="0"/>
                <a:cs typeface="Arial" panose="020B0604020202020204" pitchFamily="34" charset="0"/>
              </a:rPr>
              <a:t>Moving forward together</a:t>
            </a:r>
            <a:endParaRPr lang="en-US" sz="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677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Project Goals</a:t>
            </a:r>
            <a:endParaRPr lang="en-US" sz="3600" dirty="0"/>
          </a:p>
        </p:txBody>
      </p:sp>
      <p:sp>
        <p:nvSpPr>
          <p:cNvPr id="15" name="Text Placeholder 14"/>
          <p:cNvSpPr>
            <a:spLocks noGrp="1"/>
          </p:cNvSpPr>
          <p:nvPr>
            <p:ph type="body" idx="1"/>
          </p:nvPr>
        </p:nvSpPr>
        <p:spPr>
          <a:xfrm>
            <a:off x="457200" y="1295400"/>
            <a:ext cx="8153400" cy="639762"/>
          </a:xfrm>
        </p:spPr>
        <p:txBody>
          <a:bodyPr>
            <a:noAutofit/>
          </a:bodyPr>
          <a:lstStyle/>
          <a:p>
            <a:r>
              <a:rPr lang="en-US" sz="2800" dirty="0" smtClean="0">
                <a:solidFill>
                  <a:schemeClr val="tx2">
                    <a:lumMod val="50000"/>
                  </a:schemeClr>
                </a:solidFill>
              </a:rPr>
              <a:t>What are we trying to do through this effort?</a:t>
            </a:r>
            <a:endParaRPr lang="en-US" sz="2800" dirty="0">
              <a:solidFill>
                <a:schemeClr val="tx2">
                  <a:lumMod val="50000"/>
                </a:schemeClr>
              </a:solidFill>
            </a:endParaRPr>
          </a:p>
        </p:txBody>
      </p:sp>
      <p:sp>
        <p:nvSpPr>
          <p:cNvPr id="16" name="Content Placeholder 15"/>
          <p:cNvSpPr>
            <a:spLocks noGrp="1"/>
          </p:cNvSpPr>
          <p:nvPr>
            <p:ph sz="half" idx="2"/>
          </p:nvPr>
        </p:nvSpPr>
        <p:spPr>
          <a:xfrm>
            <a:off x="457200" y="2174875"/>
            <a:ext cx="8229600" cy="3951288"/>
          </a:xfrm>
        </p:spPr>
        <p:txBody>
          <a:bodyPr/>
          <a:lstStyle/>
          <a:p>
            <a:pPr lvl="0"/>
            <a:r>
              <a:rPr lang="en-US" dirty="0" smtClean="0"/>
              <a:t>Improve </a:t>
            </a:r>
            <a:r>
              <a:rPr lang="en-US" dirty="0"/>
              <a:t>mobility for historically </a:t>
            </a:r>
            <a:r>
              <a:rPr lang="en-US" dirty="0" smtClean="0"/>
              <a:t>un(der)served </a:t>
            </a:r>
            <a:r>
              <a:rPr lang="en-US" dirty="0"/>
              <a:t>populations, centering on people of </a:t>
            </a:r>
            <a:r>
              <a:rPr lang="en-US" dirty="0" smtClean="0"/>
              <a:t>color</a:t>
            </a:r>
          </a:p>
          <a:p>
            <a:pPr lvl="0"/>
            <a:r>
              <a:rPr lang="en-US" dirty="0" smtClean="0"/>
              <a:t>Equitably </a:t>
            </a:r>
            <a:r>
              <a:rPr lang="en-US" dirty="0"/>
              <a:t>inform, engage, and empower current and potential customers traveling in the project area </a:t>
            </a:r>
          </a:p>
          <a:p>
            <a:pPr lvl="0"/>
            <a:r>
              <a:rPr lang="en-US" dirty="0" smtClean="0"/>
              <a:t>Deliver </a:t>
            </a:r>
            <a:r>
              <a:rPr lang="en-US" dirty="0"/>
              <a:t>integrated service that responds to Link expansion and meets customer needs</a:t>
            </a:r>
          </a:p>
        </p:txBody>
      </p:sp>
      <p:sp>
        <p:nvSpPr>
          <p:cNvPr id="19" name="Slide Number Placeholder 3"/>
          <p:cNvSpPr>
            <a:spLocks noGrp="1"/>
          </p:cNvSpPr>
          <p:nvPr>
            <p:ph type="sldNum" sz="quarter" idx="12"/>
          </p:nvPr>
        </p:nvSpPr>
        <p:spPr>
          <a:xfrm>
            <a:off x="3505200" y="6356350"/>
            <a:ext cx="2133600" cy="365125"/>
          </a:xfrm>
        </p:spPr>
        <p:txBody>
          <a:bodyPr/>
          <a:lstStyle/>
          <a:p>
            <a:fld id="{B345A1FB-D6EC-4579-A67C-C120F7FE97C2}" type="slidenum">
              <a:rPr lang="en-US" smtClean="0">
                <a:solidFill>
                  <a:prstClr val="white"/>
                </a:solidFill>
              </a:rPr>
              <a:pPr/>
              <a:t>3</a:t>
            </a:fld>
            <a:endParaRPr lang="en-US" dirty="0">
              <a:solidFill>
                <a:prstClr val="white"/>
              </a:solidFill>
            </a:endParaRPr>
          </a:p>
        </p:txBody>
      </p:sp>
      <p:sp>
        <p:nvSpPr>
          <p:cNvPr id="2" name="Footer Placeholder 1"/>
          <p:cNvSpPr>
            <a:spLocks noGrp="1"/>
          </p:cNvSpPr>
          <p:nvPr>
            <p:ph type="ftr" sz="quarter" idx="11"/>
          </p:nvPr>
        </p:nvSpPr>
        <p:spPr/>
        <p:txBody>
          <a:bodyPr/>
          <a:lstStyle/>
          <a:p>
            <a:r>
              <a:rPr lang="en-US" smtClean="0">
                <a:solidFill>
                  <a:prstClr val="black"/>
                </a:solidFill>
              </a:rPr>
              <a:t>DRAFT</a:t>
            </a:r>
            <a:endParaRPr lang="en-US" dirty="0">
              <a:solidFill>
                <a:prstClr val="black"/>
              </a:solidFill>
            </a:endParaRPr>
          </a:p>
        </p:txBody>
      </p:sp>
      <p:sp>
        <p:nvSpPr>
          <p:cNvPr id="7" name="TextBox 6"/>
          <p:cNvSpPr txBox="1"/>
          <p:nvPr/>
        </p:nvSpPr>
        <p:spPr>
          <a:xfrm>
            <a:off x="7848600" y="6535368"/>
            <a:ext cx="1295400" cy="215444"/>
          </a:xfrm>
          <a:prstGeom prst="rect">
            <a:avLst/>
          </a:prstGeom>
          <a:solidFill>
            <a:srgbClr val="000000"/>
          </a:solidFill>
        </p:spPr>
        <p:txBody>
          <a:bodyPr wrap="square" rtlCol="0">
            <a:spAutoFit/>
          </a:bodyPr>
          <a:lstStyle/>
          <a:p>
            <a:r>
              <a:rPr lang="en-US" sz="800" i="1" dirty="0" smtClean="0">
                <a:solidFill>
                  <a:schemeClr val="bg1"/>
                </a:solidFill>
                <a:latin typeface="Arial" panose="020B0604020202020204" pitchFamily="34" charset="0"/>
                <a:cs typeface="Arial" panose="020B0604020202020204" pitchFamily="34" charset="0"/>
              </a:rPr>
              <a:t>Moving forward together</a:t>
            </a:r>
            <a:endParaRPr lang="en-US" sz="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8948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Sound Transit Integration</a:t>
            </a:r>
            <a:endParaRPr lang="en-US" sz="3600" dirty="0"/>
          </a:p>
        </p:txBody>
      </p:sp>
      <p:sp>
        <p:nvSpPr>
          <p:cNvPr id="19" name="Slide Number Placeholder 3"/>
          <p:cNvSpPr>
            <a:spLocks noGrp="1"/>
          </p:cNvSpPr>
          <p:nvPr>
            <p:ph type="sldNum" sz="quarter" idx="12"/>
          </p:nvPr>
        </p:nvSpPr>
        <p:spPr>
          <a:xfrm>
            <a:off x="3505200" y="6356350"/>
            <a:ext cx="2133600" cy="365125"/>
          </a:xfrm>
        </p:spPr>
        <p:txBody>
          <a:bodyPr/>
          <a:lstStyle/>
          <a:p>
            <a:fld id="{B345A1FB-D6EC-4579-A67C-C120F7FE97C2}" type="slidenum">
              <a:rPr lang="en-US" smtClean="0">
                <a:solidFill>
                  <a:prstClr val="white"/>
                </a:solidFill>
              </a:rPr>
              <a:pPr/>
              <a:t>4</a:t>
            </a:fld>
            <a:endParaRPr lang="en-US" dirty="0">
              <a:solidFill>
                <a:prstClr val="white"/>
              </a:solidFill>
            </a:endParaRPr>
          </a:p>
        </p:txBody>
      </p:sp>
      <p:sp>
        <p:nvSpPr>
          <p:cNvPr id="2" name="Footer Placeholder 1"/>
          <p:cNvSpPr>
            <a:spLocks noGrp="1"/>
          </p:cNvSpPr>
          <p:nvPr>
            <p:ph type="ftr" sz="quarter" idx="11"/>
          </p:nvPr>
        </p:nvSpPr>
        <p:spPr/>
        <p:txBody>
          <a:bodyPr/>
          <a:lstStyle/>
          <a:p>
            <a:r>
              <a:rPr lang="en-US" smtClean="0">
                <a:solidFill>
                  <a:prstClr val="black"/>
                </a:solidFill>
              </a:rPr>
              <a:t>DRAFT</a:t>
            </a:r>
            <a:endParaRPr lang="en-US" dirty="0">
              <a:solidFill>
                <a:prstClr val="black"/>
              </a:solidFill>
            </a:endParaRPr>
          </a:p>
        </p:txBody>
      </p:sp>
      <p:sp>
        <p:nvSpPr>
          <p:cNvPr id="3" name="Text Placeholder 2"/>
          <p:cNvSpPr>
            <a:spLocks noGrp="1"/>
          </p:cNvSpPr>
          <p:nvPr>
            <p:ph type="body" idx="1"/>
          </p:nvPr>
        </p:nvSpPr>
        <p:spPr/>
        <p:txBody>
          <a:bodyPr>
            <a:noAutofit/>
          </a:bodyPr>
          <a:lstStyle/>
          <a:p>
            <a:r>
              <a:rPr lang="en-US" sz="2300" dirty="0" smtClean="0">
                <a:solidFill>
                  <a:schemeClr val="tx2">
                    <a:lumMod val="50000"/>
                  </a:schemeClr>
                </a:solidFill>
              </a:rPr>
              <a:t>Sound Transit Northgate Link Extension</a:t>
            </a:r>
            <a:endParaRPr lang="en-US" sz="2300" dirty="0">
              <a:solidFill>
                <a:schemeClr val="tx2">
                  <a:lumMod val="50000"/>
                </a:schemeClr>
              </a:solidFill>
            </a:endParaRPr>
          </a:p>
        </p:txBody>
      </p:sp>
      <p:sp>
        <p:nvSpPr>
          <p:cNvPr id="4" name="Content Placeholder 3"/>
          <p:cNvSpPr>
            <a:spLocks noGrp="1"/>
          </p:cNvSpPr>
          <p:nvPr>
            <p:ph sz="half" idx="2"/>
          </p:nvPr>
        </p:nvSpPr>
        <p:spPr/>
        <p:txBody>
          <a:bodyPr/>
          <a:lstStyle/>
          <a:p>
            <a:r>
              <a:rPr lang="en-US" b="1" dirty="0"/>
              <a:t>Open:</a:t>
            </a:r>
            <a:r>
              <a:rPr lang="en-US" dirty="0"/>
              <a:t> 2021</a:t>
            </a:r>
          </a:p>
          <a:p>
            <a:r>
              <a:rPr lang="en-US" b="1" dirty="0"/>
              <a:t>Length:</a:t>
            </a:r>
            <a:r>
              <a:rPr lang="en-US" dirty="0"/>
              <a:t> 4.3 miles; 3 stations</a:t>
            </a:r>
          </a:p>
          <a:p>
            <a:r>
              <a:rPr lang="en-US" b="1" dirty="0"/>
              <a:t>Service:</a:t>
            </a:r>
            <a:r>
              <a:rPr lang="en-US" dirty="0"/>
              <a:t> Every 4-6 minutes during peak hours.</a:t>
            </a:r>
          </a:p>
          <a:p>
            <a:r>
              <a:rPr lang="en-US" b="1" dirty="0"/>
              <a:t>Projected travel times:</a:t>
            </a:r>
            <a:endParaRPr lang="en-US" dirty="0"/>
          </a:p>
          <a:p>
            <a:pPr lvl="1"/>
            <a:r>
              <a:rPr lang="en-US" dirty="0"/>
              <a:t>Northgate to University of Washington - 7 minutes</a:t>
            </a:r>
          </a:p>
          <a:p>
            <a:pPr lvl="1"/>
            <a:r>
              <a:rPr lang="en-US" dirty="0"/>
              <a:t>U District to Westlake - 8 minutes</a:t>
            </a:r>
          </a:p>
          <a:p>
            <a:endParaRPr lang="en-US" dirty="0"/>
          </a:p>
          <a:p>
            <a:endParaRPr lang="en-US" dirty="0"/>
          </a:p>
        </p:txBody>
      </p:sp>
      <p:pic>
        <p:nvPicPr>
          <p:cNvPr id="2050" name="Picture 2" descr="Northgate Link Extension route 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918012"/>
            <a:ext cx="3169412" cy="54383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848600" y="6535368"/>
            <a:ext cx="1295400" cy="215444"/>
          </a:xfrm>
          <a:prstGeom prst="rect">
            <a:avLst/>
          </a:prstGeom>
          <a:solidFill>
            <a:srgbClr val="000000"/>
          </a:solidFill>
        </p:spPr>
        <p:txBody>
          <a:bodyPr wrap="square" rtlCol="0">
            <a:spAutoFit/>
          </a:bodyPr>
          <a:lstStyle/>
          <a:p>
            <a:r>
              <a:rPr lang="en-US" sz="800" i="1" dirty="0" smtClean="0">
                <a:solidFill>
                  <a:schemeClr val="bg1"/>
                </a:solidFill>
                <a:latin typeface="Arial" panose="020B0604020202020204" pitchFamily="34" charset="0"/>
                <a:cs typeface="Arial" panose="020B0604020202020204" pitchFamily="34" charset="0"/>
              </a:rPr>
              <a:t>Moving forward together</a:t>
            </a:r>
            <a:endParaRPr lang="en-US" sz="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731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Project Scope</a:t>
            </a:r>
            <a:endParaRPr lang="en-US" sz="3600" dirty="0"/>
          </a:p>
        </p:txBody>
      </p:sp>
      <p:sp>
        <p:nvSpPr>
          <p:cNvPr id="15" name="Text Placeholder 14"/>
          <p:cNvSpPr>
            <a:spLocks noGrp="1"/>
          </p:cNvSpPr>
          <p:nvPr>
            <p:ph type="body" idx="1"/>
          </p:nvPr>
        </p:nvSpPr>
        <p:spPr>
          <a:xfrm>
            <a:off x="457200" y="1295400"/>
            <a:ext cx="4495800" cy="639762"/>
          </a:xfrm>
        </p:spPr>
        <p:txBody>
          <a:bodyPr>
            <a:noAutofit/>
          </a:bodyPr>
          <a:lstStyle/>
          <a:p>
            <a:r>
              <a:rPr lang="en-US" sz="2800" dirty="0" smtClean="0">
                <a:solidFill>
                  <a:schemeClr val="tx2">
                    <a:lumMod val="50000"/>
                  </a:schemeClr>
                </a:solidFill>
              </a:rPr>
              <a:t>Where would service change or be impacted?</a:t>
            </a:r>
            <a:endParaRPr lang="en-US" sz="2800" dirty="0">
              <a:solidFill>
                <a:schemeClr val="tx2">
                  <a:lumMod val="50000"/>
                </a:schemeClr>
              </a:solidFill>
            </a:endParaRPr>
          </a:p>
        </p:txBody>
      </p:sp>
      <p:sp>
        <p:nvSpPr>
          <p:cNvPr id="16" name="Content Placeholder 15"/>
          <p:cNvSpPr>
            <a:spLocks noGrp="1"/>
          </p:cNvSpPr>
          <p:nvPr>
            <p:ph sz="half" idx="2"/>
          </p:nvPr>
        </p:nvSpPr>
        <p:spPr>
          <a:xfrm>
            <a:off x="457200" y="2174875"/>
            <a:ext cx="4495800" cy="3951288"/>
          </a:xfrm>
        </p:spPr>
        <p:txBody>
          <a:bodyPr>
            <a:normAutofit/>
          </a:bodyPr>
          <a:lstStyle/>
          <a:p>
            <a:pPr lvl="0"/>
            <a:r>
              <a:rPr lang="en-US" dirty="0" smtClean="0"/>
              <a:t>Focused on:</a:t>
            </a:r>
          </a:p>
          <a:p>
            <a:pPr lvl="1"/>
            <a:r>
              <a:rPr lang="en-US" dirty="0" smtClean="0"/>
              <a:t>Seattle, Shoreline, Kenmore, Lake Forest Park, Bothell</a:t>
            </a:r>
          </a:p>
          <a:p>
            <a:pPr lvl="0"/>
            <a:r>
              <a:rPr lang="en-US" dirty="0" smtClean="0"/>
              <a:t>Over 30 Routes</a:t>
            </a:r>
            <a:endParaRPr lang="en-US" dirty="0"/>
          </a:p>
          <a:p>
            <a:r>
              <a:rPr lang="en-US" dirty="0" smtClean="0"/>
              <a:t>Community Connections project areas</a:t>
            </a:r>
          </a:p>
          <a:p>
            <a:pPr lvl="1"/>
            <a:r>
              <a:rPr lang="en-US" dirty="0" smtClean="0"/>
              <a:t>New areas and solutions identified during outreach</a:t>
            </a:r>
          </a:p>
        </p:txBody>
      </p:sp>
      <p:sp>
        <p:nvSpPr>
          <p:cNvPr id="19" name="Slide Number Placeholder 3"/>
          <p:cNvSpPr>
            <a:spLocks noGrp="1"/>
          </p:cNvSpPr>
          <p:nvPr>
            <p:ph type="sldNum" sz="quarter" idx="12"/>
          </p:nvPr>
        </p:nvSpPr>
        <p:spPr>
          <a:xfrm>
            <a:off x="3505200" y="6356350"/>
            <a:ext cx="2133600" cy="365125"/>
          </a:xfrm>
        </p:spPr>
        <p:txBody>
          <a:bodyPr/>
          <a:lstStyle/>
          <a:p>
            <a:fld id="{B345A1FB-D6EC-4579-A67C-C120F7FE97C2}" type="slidenum">
              <a:rPr lang="en-US" smtClean="0">
                <a:solidFill>
                  <a:prstClr val="white"/>
                </a:solidFill>
              </a:rPr>
              <a:pPr/>
              <a:t>5</a:t>
            </a:fld>
            <a:endParaRPr lang="en-US" dirty="0">
              <a:solidFill>
                <a:prstClr val="white"/>
              </a:solidFill>
            </a:endParaRPr>
          </a:p>
        </p:txBody>
      </p:sp>
      <p:sp>
        <p:nvSpPr>
          <p:cNvPr id="2" name="Footer Placeholder 1"/>
          <p:cNvSpPr>
            <a:spLocks noGrp="1"/>
          </p:cNvSpPr>
          <p:nvPr>
            <p:ph type="ftr" sz="quarter" idx="11"/>
          </p:nvPr>
        </p:nvSpPr>
        <p:spPr/>
        <p:txBody>
          <a:bodyPr/>
          <a:lstStyle/>
          <a:p>
            <a:r>
              <a:rPr lang="en-US" smtClean="0">
                <a:solidFill>
                  <a:prstClr val="black"/>
                </a:solidFill>
              </a:rPr>
              <a:t>DRAFT</a:t>
            </a:r>
            <a:endParaRPr lang="en-US" dirty="0">
              <a:solidFill>
                <a:prstClr val="black"/>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544" t="1281" r="2227" b="2564"/>
          <a:stretch/>
        </p:blipFill>
        <p:spPr>
          <a:xfrm>
            <a:off x="4883888" y="923204"/>
            <a:ext cx="4201633" cy="5433146"/>
          </a:xfrm>
          <a:prstGeom prst="rect">
            <a:avLst/>
          </a:prstGeom>
        </p:spPr>
      </p:pic>
      <p:sp>
        <p:nvSpPr>
          <p:cNvPr id="8" name="TextBox 7"/>
          <p:cNvSpPr txBox="1"/>
          <p:nvPr/>
        </p:nvSpPr>
        <p:spPr>
          <a:xfrm>
            <a:off x="7848600" y="6535368"/>
            <a:ext cx="1295400" cy="215444"/>
          </a:xfrm>
          <a:prstGeom prst="rect">
            <a:avLst/>
          </a:prstGeom>
          <a:solidFill>
            <a:srgbClr val="000000"/>
          </a:solidFill>
        </p:spPr>
        <p:txBody>
          <a:bodyPr wrap="square" rtlCol="0">
            <a:spAutoFit/>
          </a:bodyPr>
          <a:lstStyle/>
          <a:p>
            <a:r>
              <a:rPr lang="en-US" sz="800" i="1" dirty="0" smtClean="0">
                <a:solidFill>
                  <a:schemeClr val="bg1"/>
                </a:solidFill>
                <a:latin typeface="Arial" panose="020B0604020202020204" pitchFamily="34" charset="0"/>
                <a:cs typeface="Arial" panose="020B0604020202020204" pitchFamily="34" charset="0"/>
              </a:rPr>
              <a:t>Moving forward together</a:t>
            </a:r>
            <a:endParaRPr lang="en-US" sz="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78014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Equity Impact Review (EIR)</a:t>
            </a:r>
            <a:endParaRPr lang="en-US" sz="3600" dirty="0"/>
          </a:p>
        </p:txBody>
      </p:sp>
      <p:sp>
        <p:nvSpPr>
          <p:cNvPr id="19" name="Slide Number Placeholder 3"/>
          <p:cNvSpPr>
            <a:spLocks noGrp="1"/>
          </p:cNvSpPr>
          <p:nvPr>
            <p:ph type="sldNum" sz="quarter" idx="12"/>
          </p:nvPr>
        </p:nvSpPr>
        <p:spPr>
          <a:xfrm>
            <a:off x="3505200" y="6356350"/>
            <a:ext cx="2133600" cy="365125"/>
          </a:xfrm>
        </p:spPr>
        <p:txBody>
          <a:bodyPr/>
          <a:lstStyle/>
          <a:p>
            <a:fld id="{B345A1FB-D6EC-4579-A67C-C120F7FE97C2}" type="slidenum">
              <a:rPr lang="en-US" smtClean="0">
                <a:solidFill>
                  <a:prstClr val="white"/>
                </a:solidFill>
              </a:rPr>
              <a:pPr/>
              <a:t>6</a:t>
            </a:fld>
            <a:endParaRPr lang="en-US" dirty="0">
              <a:solidFill>
                <a:prstClr val="white"/>
              </a:solidFill>
            </a:endParaRPr>
          </a:p>
        </p:txBody>
      </p:sp>
      <p:sp>
        <p:nvSpPr>
          <p:cNvPr id="2" name="Footer Placeholder 1"/>
          <p:cNvSpPr>
            <a:spLocks noGrp="1"/>
          </p:cNvSpPr>
          <p:nvPr>
            <p:ph type="ftr" sz="quarter" idx="11"/>
          </p:nvPr>
        </p:nvSpPr>
        <p:spPr/>
        <p:txBody>
          <a:bodyPr/>
          <a:lstStyle/>
          <a:p>
            <a:r>
              <a:rPr lang="en-US" smtClean="0">
                <a:solidFill>
                  <a:prstClr val="black"/>
                </a:solidFill>
              </a:rPr>
              <a:t>DRAFT</a:t>
            </a:r>
            <a:endParaRPr lang="en-US" dirty="0">
              <a:solidFill>
                <a:prstClr val="black"/>
              </a:solidFill>
            </a:endParaRPr>
          </a:p>
        </p:txBody>
      </p:sp>
      <p:pic>
        <p:nvPicPr>
          <p:cNvPr id="10" name="Picture 9"/>
          <p:cNvPicPr>
            <a:picLocks noChangeAspect="1"/>
          </p:cNvPicPr>
          <p:nvPr/>
        </p:nvPicPr>
        <p:blipFill>
          <a:blip r:embed="rId3"/>
          <a:stretch>
            <a:fillRect/>
          </a:stretch>
        </p:blipFill>
        <p:spPr>
          <a:xfrm>
            <a:off x="2054326" y="1001233"/>
            <a:ext cx="5035348" cy="5121979"/>
          </a:xfrm>
          <a:prstGeom prst="rect">
            <a:avLst/>
          </a:prstGeom>
        </p:spPr>
      </p:pic>
      <p:sp>
        <p:nvSpPr>
          <p:cNvPr id="6" name="TextBox 5"/>
          <p:cNvSpPr txBox="1"/>
          <p:nvPr/>
        </p:nvSpPr>
        <p:spPr>
          <a:xfrm>
            <a:off x="7848600" y="6535368"/>
            <a:ext cx="1295400" cy="215444"/>
          </a:xfrm>
          <a:prstGeom prst="rect">
            <a:avLst/>
          </a:prstGeom>
          <a:solidFill>
            <a:srgbClr val="000000"/>
          </a:solidFill>
        </p:spPr>
        <p:txBody>
          <a:bodyPr wrap="square" rtlCol="0">
            <a:spAutoFit/>
          </a:bodyPr>
          <a:lstStyle/>
          <a:p>
            <a:r>
              <a:rPr lang="en-US" sz="800" i="1" dirty="0" smtClean="0">
                <a:solidFill>
                  <a:schemeClr val="bg1"/>
                </a:solidFill>
                <a:latin typeface="Arial" panose="020B0604020202020204" pitchFamily="34" charset="0"/>
                <a:cs typeface="Arial" panose="020B0604020202020204" pitchFamily="34" charset="0"/>
              </a:rPr>
              <a:t>Moving forward together</a:t>
            </a:r>
            <a:endParaRPr lang="en-US" sz="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2150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Community Engagement Overview</a:t>
            </a:r>
            <a:endParaRPr lang="en-US" sz="3600" dirty="0"/>
          </a:p>
        </p:txBody>
      </p:sp>
      <p:sp>
        <p:nvSpPr>
          <p:cNvPr id="19" name="Slide Number Placeholder 3"/>
          <p:cNvSpPr>
            <a:spLocks noGrp="1"/>
          </p:cNvSpPr>
          <p:nvPr>
            <p:ph type="sldNum" sz="quarter" idx="12"/>
          </p:nvPr>
        </p:nvSpPr>
        <p:spPr>
          <a:xfrm>
            <a:off x="3505200" y="6356350"/>
            <a:ext cx="2133600" cy="365125"/>
          </a:xfrm>
        </p:spPr>
        <p:txBody>
          <a:bodyPr/>
          <a:lstStyle/>
          <a:p>
            <a:fld id="{B345A1FB-D6EC-4579-A67C-C120F7FE97C2}" type="slidenum">
              <a:rPr lang="en-US" smtClean="0">
                <a:solidFill>
                  <a:prstClr val="white"/>
                </a:solidFill>
              </a:rPr>
              <a:pPr/>
              <a:t>7</a:t>
            </a:fld>
            <a:endParaRPr lang="en-US" dirty="0">
              <a:solidFill>
                <a:prstClr val="white"/>
              </a:solidFill>
            </a:endParaRPr>
          </a:p>
        </p:txBody>
      </p:sp>
      <p:sp>
        <p:nvSpPr>
          <p:cNvPr id="2" name="Footer Placeholder 1"/>
          <p:cNvSpPr>
            <a:spLocks noGrp="1"/>
          </p:cNvSpPr>
          <p:nvPr>
            <p:ph type="ftr" sz="quarter" idx="11"/>
          </p:nvPr>
        </p:nvSpPr>
        <p:spPr/>
        <p:txBody>
          <a:bodyPr/>
          <a:lstStyle/>
          <a:p>
            <a:r>
              <a:rPr lang="en-US" smtClean="0">
                <a:solidFill>
                  <a:prstClr val="black"/>
                </a:solidFill>
              </a:rPr>
              <a:t>DRAFT</a:t>
            </a:r>
            <a:endParaRPr lang="en-US" dirty="0">
              <a:solidFill>
                <a:prstClr val="black"/>
              </a:solidFill>
            </a:endParaRPr>
          </a:p>
        </p:txBody>
      </p:sp>
      <p:pic>
        <p:nvPicPr>
          <p:cNvPr id="7" name="Picture 6"/>
          <p:cNvPicPr>
            <a:picLocks noChangeAspect="1"/>
          </p:cNvPicPr>
          <p:nvPr/>
        </p:nvPicPr>
        <p:blipFill rotWithShape="1">
          <a:blip r:embed="rId3"/>
          <a:srcRect l="53181"/>
          <a:stretch/>
        </p:blipFill>
        <p:spPr>
          <a:xfrm>
            <a:off x="452382" y="3950785"/>
            <a:ext cx="8306376" cy="621393"/>
          </a:xfrm>
          <a:prstGeom prst="rect">
            <a:avLst/>
          </a:prstGeom>
        </p:spPr>
      </p:pic>
      <p:pic>
        <p:nvPicPr>
          <p:cNvPr id="9" name="Picture 8"/>
          <p:cNvPicPr>
            <a:picLocks noChangeAspect="1"/>
          </p:cNvPicPr>
          <p:nvPr/>
        </p:nvPicPr>
        <p:blipFill rotWithShape="1">
          <a:blip r:embed="rId3"/>
          <a:srcRect t="-11565" r="47309"/>
          <a:stretch/>
        </p:blipFill>
        <p:spPr>
          <a:xfrm>
            <a:off x="355235" y="1768880"/>
            <a:ext cx="8403523" cy="623207"/>
          </a:xfrm>
          <a:prstGeom prst="rect">
            <a:avLst/>
          </a:prstGeom>
        </p:spPr>
      </p:pic>
      <p:sp>
        <p:nvSpPr>
          <p:cNvPr id="10" name="TextBox 9"/>
          <p:cNvSpPr txBox="1"/>
          <p:nvPr/>
        </p:nvSpPr>
        <p:spPr>
          <a:xfrm>
            <a:off x="615422" y="2392086"/>
            <a:ext cx="3352800" cy="818044"/>
          </a:xfrm>
          <a:prstGeom prst="rect">
            <a:avLst/>
          </a:prstGeom>
          <a:solidFill>
            <a:schemeClr val="accent2">
              <a:lumMod val="20000"/>
              <a:lumOff val="80000"/>
            </a:schemeClr>
          </a:solidFill>
          <a:ln>
            <a:noFill/>
          </a:ln>
        </p:spPr>
        <p:txBody>
          <a:bodyPr wrap="square" tIns="182880" bIns="182880" rtlCol="0" anchor="ctr">
            <a:spAutoFit/>
          </a:bodyPr>
          <a:lstStyle/>
          <a:p>
            <a:pPr algn="ctr">
              <a:lnSpc>
                <a:spcPct val="80000"/>
              </a:lnSpc>
            </a:pPr>
            <a:r>
              <a:rPr lang="en-US" b="1" dirty="0" smtClean="0"/>
              <a:t>Community Needs &amp; Priorities,</a:t>
            </a:r>
          </a:p>
          <a:p>
            <a:pPr algn="ctr">
              <a:lnSpc>
                <a:spcPct val="80000"/>
              </a:lnSpc>
            </a:pPr>
            <a:r>
              <a:rPr lang="en-US" b="1" dirty="0" smtClean="0"/>
              <a:t>Mobility Board workshopping </a:t>
            </a:r>
          </a:p>
        </p:txBody>
      </p:sp>
      <p:sp>
        <p:nvSpPr>
          <p:cNvPr id="12" name="TextBox 11"/>
          <p:cNvSpPr txBox="1"/>
          <p:nvPr/>
        </p:nvSpPr>
        <p:spPr>
          <a:xfrm>
            <a:off x="4937051" y="2382729"/>
            <a:ext cx="3352800" cy="818044"/>
          </a:xfrm>
          <a:prstGeom prst="rect">
            <a:avLst/>
          </a:prstGeom>
          <a:solidFill>
            <a:srgbClr val="F5FBBB"/>
          </a:solidFill>
          <a:ln>
            <a:noFill/>
          </a:ln>
        </p:spPr>
        <p:txBody>
          <a:bodyPr wrap="square" tIns="182880" bIns="182880" rtlCol="0" anchor="ctr">
            <a:spAutoFit/>
          </a:bodyPr>
          <a:lstStyle/>
          <a:p>
            <a:pPr algn="ctr">
              <a:lnSpc>
                <a:spcPct val="80000"/>
              </a:lnSpc>
            </a:pPr>
            <a:r>
              <a:rPr lang="en-US" b="1" dirty="0" smtClean="0"/>
              <a:t>Iterative, Community-Driven Concept Design</a:t>
            </a:r>
          </a:p>
        </p:txBody>
      </p:sp>
      <p:sp>
        <p:nvSpPr>
          <p:cNvPr id="13" name="TextBox 12"/>
          <p:cNvSpPr txBox="1"/>
          <p:nvPr/>
        </p:nvSpPr>
        <p:spPr>
          <a:xfrm>
            <a:off x="844022" y="4572178"/>
            <a:ext cx="3352800" cy="812530"/>
          </a:xfrm>
          <a:prstGeom prst="rect">
            <a:avLst/>
          </a:prstGeom>
          <a:solidFill>
            <a:schemeClr val="accent1">
              <a:lumMod val="20000"/>
              <a:lumOff val="80000"/>
            </a:schemeClr>
          </a:solidFill>
          <a:ln>
            <a:noFill/>
          </a:ln>
        </p:spPr>
        <p:txBody>
          <a:bodyPr wrap="square" tIns="182880" bIns="182880" rtlCol="0" anchor="ctr">
            <a:spAutoFit/>
          </a:bodyPr>
          <a:lstStyle/>
          <a:p>
            <a:pPr algn="ctr">
              <a:lnSpc>
                <a:spcPct val="80000"/>
              </a:lnSpc>
            </a:pPr>
            <a:r>
              <a:rPr lang="en-US" b="1" dirty="0" smtClean="0"/>
              <a:t>Final trade-off decisions,</a:t>
            </a:r>
          </a:p>
          <a:p>
            <a:pPr algn="ctr">
              <a:lnSpc>
                <a:spcPct val="80000"/>
              </a:lnSpc>
            </a:pPr>
            <a:r>
              <a:rPr lang="en-US" b="1" dirty="0" smtClean="0"/>
              <a:t>Prepare proposal</a:t>
            </a:r>
          </a:p>
        </p:txBody>
      </p:sp>
      <p:sp>
        <p:nvSpPr>
          <p:cNvPr id="14" name="TextBox 13"/>
          <p:cNvSpPr txBox="1"/>
          <p:nvPr/>
        </p:nvSpPr>
        <p:spPr>
          <a:xfrm>
            <a:off x="4953000" y="4572000"/>
            <a:ext cx="3352800" cy="818044"/>
          </a:xfrm>
          <a:prstGeom prst="rect">
            <a:avLst/>
          </a:prstGeom>
          <a:solidFill>
            <a:schemeClr val="accent3">
              <a:lumMod val="20000"/>
              <a:lumOff val="80000"/>
            </a:schemeClr>
          </a:solidFill>
          <a:ln>
            <a:noFill/>
          </a:ln>
        </p:spPr>
        <p:txBody>
          <a:bodyPr wrap="square" tIns="182880" bIns="182880" rtlCol="0" anchor="ctr">
            <a:spAutoFit/>
          </a:bodyPr>
          <a:lstStyle/>
          <a:p>
            <a:pPr algn="ctr">
              <a:lnSpc>
                <a:spcPct val="80000"/>
              </a:lnSpc>
            </a:pPr>
            <a:r>
              <a:rPr lang="en-US" b="1" dirty="0" smtClean="0"/>
              <a:t>Continue being present in community</a:t>
            </a:r>
          </a:p>
        </p:txBody>
      </p:sp>
      <p:sp>
        <p:nvSpPr>
          <p:cNvPr id="11" name="TextBox 10"/>
          <p:cNvSpPr txBox="1"/>
          <p:nvPr/>
        </p:nvSpPr>
        <p:spPr>
          <a:xfrm>
            <a:off x="7848600" y="6535368"/>
            <a:ext cx="1295400" cy="215444"/>
          </a:xfrm>
          <a:prstGeom prst="rect">
            <a:avLst/>
          </a:prstGeom>
          <a:solidFill>
            <a:srgbClr val="000000"/>
          </a:solidFill>
        </p:spPr>
        <p:txBody>
          <a:bodyPr wrap="square" rtlCol="0">
            <a:spAutoFit/>
          </a:bodyPr>
          <a:lstStyle/>
          <a:p>
            <a:r>
              <a:rPr lang="en-US" sz="800" i="1" dirty="0" smtClean="0">
                <a:solidFill>
                  <a:schemeClr val="bg1"/>
                </a:solidFill>
                <a:latin typeface="Arial" panose="020B0604020202020204" pitchFamily="34" charset="0"/>
                <a:cs typeface="Arial" panose="020B0604020202020204" pitchFamily="34" charset="0"/>
              </a:rPr>
              <a:t>Moving forward together</a:t>
            </a:r>
            <a:endParaRPr lang="en-US" sz="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27150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Next Steps &amp; More Information</a:t>
            </a:r>
            <a:endParaRPr lang="en-US" sz="3600" dirty="0"/>
          </a:p>
        </p:txBody>
      </p:sp>
      <p:sp>
        <p:nvSpPr>
          <p:cNvPr id="15" name="Text Placeholder 14"/>
          <p:cNvSpPr>
            <a:spLocks noGrp="1"/>
          </p:cNvSpPr>
          <p:nvPr>
            <p:ph type="body" idx="1"/>
          </p:nvPr>
        </p:nvSpPr>
        <p:spPr>
          <a:xfrm>
            <a:off x="457200" y="1295400"/>
            <a:ext cx="8153400" cy="639762"/>
          </a:xfrm>
        </p:spPr>
        <p:txBody>
          <a:bodyPr>
            <a:noAutofit/>
          </a:bodyPr>
          <a:lstStyle/>
          <a:p>
            <a:r>
              <a:rPr lang="en-US" sz="2800" dirty="0" smtClean="0">
                <a:solidFill>
                  <a:schemeClr val="tx2">
                    <a:lumMod val="50000"/>
                  </a:schemeClr>
                </a:solidFill>
              </a:rPr>
              <a:t>What’s happening now?</a:t>
            </a:r>
            <a:endParaRPr lang="en-US" sz="2800" dirty="0">
              <a:solidFill>
                <a:schemeClr val="tx2">
                  <a:lumMod val="50000"/>
                </a:schemeClr>
              </a:solidFill>
            </a:endParaRPr>
          </a:p>
        </p:txBody>
      </p:sp>
      <p:sp>
        <p:nvSpPr>
          <p:cNvPr id="16" name="Content Placeholder 15"/>
          <p:cNvSpPr>
            <a:spLocks noGrp="1"/>
          </p:cNvSpPr>
          <p:nvPr>
            <p:ph sz="half" idx="2"/>
          </p:nvPr>
        </p:nvSpPr>
        <p:spPr>
          <a:xfrm>
            <a:off x="457200" y="2174875"/>
            <a:ext cx="8229600" cy="3951288"/>
          </a:xfrm>
        </p:spPr>
        <p:txBody>
          <a:bodyPr/>
          <a:lstStyle/>
          <a:p>
            <a:pPr lvl="0"/>
            <a:r>
              <a:rPr lang="en-US" dirty="0" smtClean="0"/>
              <a:t>Preparing for a public launch of Phase 1 of the project</a:t>
            </a:r>
          </a:p>
          <a:p>
            <a:pPr lvl="1"/>
            <a:r>
              <a:rPr lang="en-US" dirty="0" smtClean="0"/>
              <a:t>Website, community </a:t>
            </a:r>
            <a:r>
              <a:rPr lang="en-US" dirty="0"/>
              <a:t>events, street team, and intercept survey opportunities scheduled, published </a:t>
            </a:r>
            <a:r>
              <a:rPr lang="en-US" dirty="0" smtClean="0"/>
              <a:t>online, Mobility Board applications</a:t>
            </a:r>
          </a:p>
          <a:p>
            <a:pPr lvl="0"/>
            <a:endParaRPr lang="en-US" dirty="0"/>
          </a:p>
        </p:txBody>
      </p:sp>
      <p:sp>
        <p:nvSpPr>
          <p:cNvPr id="19" name="Slide Number Placeholder 3"/>
          <p:cNvSpPr>
            <a:spLocks noGrp="1"/>
          </p:cNvSpPr>
          <p:nvPr>
            <p:ph type="sldNum" sz="quarter" idx="12"/>
          </p:nvPr>
        </p:nvSpPr>
        <p:spPr>
          <a:xfrm>
            <a:off x="3505200" y="6356350"/>
            <a:ext cx="2133600" cy="365125"/>
          </a:xfrm>
        </p:spPr>
        <p:txBody>
          <a:bodyPr/>
          <a:lstStyle/>
          <a:p>
            <a:fld id="{B345A1FB-D6EC-4579-A67C-C120F7FE97C2}" type="slidenum">
              <a:rPr lang="en-US" smtClean="0">
                <a:solidFill>
                  <a:prstClr val="white"/>
                </a:solidFill>
              </a:rPr>
              <a:pPr/>
              <a:t>8</a:t>
            </a:fld>
            <a:endParaRPr lang="en-US" dirty="0">
              <a:solidFill>
                <a:prstClr val="white"/>
              </a:solidFill>
            </a:endParaRPr>
          </a:p>
        </p:txBody>
      </p:sp>
      <p:sp>
        <p:nvSpPr>
          <p:cNvPr id="2" name="Footer Placeholder 1"/>
          <p:cNvSpPr>
            <a:spLocks noGrp="1"/>
          </p:cNvSpPr>
          <p:nvPr>
            <p:ph type="ftr" sz="quarter" idx="11"/>
          </p:nvPr>
        </p:nvSpPr>
        <p:spPr/>
        <p:txBody>
          <a:bodyPr/>
          <a:lstStyle/>
          <a:p>
            <a:r>
              <a:rPr lang="en-US" smtClean="0">
                <a:solidFill>
                  <a:prstClr val="black"/>
                </a:solidFill>
              </a:rPr>
              <a:t>DRAFT</a:t>
            </a:r>
            <a:endParaRPr lang="en-US" dirty="0">
              <a:solidFill>
                <a:prstClr val="black"/>
              </a:solidFill>
            </a:endParaRPr>
          </a:p>
        </p:txBody>
      </p:sp>
      <p:sp>
        <p:nvSpPr>
          <p:cNvPr id="10" name="TextBox 9"/>
          <p:cNvSpPr txBox="1"/>
          <p:nvPr/>
        </p:nvSpPr>
        <p:spPr>
          <a:xfrm>
            <a:off x="7848600" y="6535368"/>
            <a:ext cx="1295400" cy="215444"/>
          </a:xfrm>
          <a:prstGeom prst="rect">
            <a:avLst/>
          </a:prstGeom>
          <a:solidFill>
            <a:srgbClr val="000000"/>
          </a:solidFill>
        </p:spPr>
        <p:txBody>
          <a:bodyPr wrap="square" rtlCol="0">
            <a:spAutoFit/>
          </a:bodyPr>
          <a:lstStyle/>
          <a:p>
            <a:r>
              <a:rPr lang="en-US" sz="800" i="1" dirty="0" smtClean="0">
                <a:solidFill>
                  <a:schemeClr val="bg1"/>
                </a:solidFill>
                <a:latin typeface="Arial" panose="020B0604020202020204" pitchFamily="34" charset="0"/>
                <a:cs typeface="Arial" panose="020B0604020202020204" pitchFamily="34" charset="0"/>
              </a:rPr>
              <a:t>Moving forward together</a:t>
            </a:r>
            <a:endParaRPr lang="en-US" sz="8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2305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358A85F-C130-FC46-9F1C-FC4420C9EC84}"/>
              </a:ext>
            </a:extLst>
          </p:cNvPr>
          <p:cNvSpPr>
            <a:spLocks noGrp="1"/>
          </p:cNvSpPr>
          <p:nvPr>
            <p:ph type="body" sz="quarter" idx="10"/>
          </p:nvPr>
        </p:nvSpPr>
        <p:spPr>
          <a:xfrm>
            <a:off x="886966" y="1981200"/>
            <a:ext cx="7723634" cy="792222"/>
          </a:xfrm>
        </p:spPr>
        <p:txBody>
          <a:bodyPr/>
          <a:lstStyle/>
          <a:p>
            <a:r>
              <a:rPr lang="en-US" dirty="0" smtClean="0"/>
              <a:t>Northgate Link Extension</a:t>
            </a:r>
            <a:endParaRPr lang="en-US" dirty="0"/>
          </a:p>
        </p:txBody>
      </p:sp>
      <p:sp>
        <p:nvSpPr>
          <p:cNvPr id="6" name="Text Placeholder 2">
            <a:extLst>
              <a:ext uri="{FF2B5EF4-FFF2-40B4-BE49-F238E27FC236}">
                <a16:creationId xmlns:a16="http://schemas.microsoft.com/office/drawing/2014/main" id="{556028D2-05FA-C540-8DCE-D3104AB08F71}"/>
              </a:ext>
            </a:extLst>
          </p:cNvPr>
          <p:cNvSpPr>
            <a:spLocks noGrp="1"/>
          </p:cNvSpPr>
          <p:nvPr>
            <p:ph type="body" sz="quarter" idx="11"/>
          </p:nvPr>
        </p:nvSpPr>
        <p:spPr>
          <a:xfrm>
            <a:off x="880242" y="2888878"/>
            <a:ext cx="7723634" cy="616323"/>
          </a:xfrm>
        </p:spPr>
        <p:txBody>
          <a:bodyPr/>
          <a:lstStyle/>
          <a:p>
            <a:r>
              <a:rPr lang="en-US" dirty="0" smtClean="0"/>
              <a:t>      </a:t>
            </a:r>
            <a:endParaRPr lang="en-US" dirty="0"/>
          </a:p>
        </p:txBody>
      </p:sp>
      <p:sp>
        <p:nvSpPr>
          <p:cNvPr id="7" name="Text Placeholder 3">
            <a:extLst>
              <a:ext uri="{FF2B5EF4-FFF2-40B4-BE49-F238E27FC236}">
                <a16:creationId xmlns:a16="http://schemas.microsoft.com/office/drawing/2014/main" id="{6F864C42-DB70-F347-8A8D-E2FE012381DD}"/>
              </a:ext>
            </a:extLst>
          </p:cNvPr>
          <p:cNvSpPr>
            <a:spLocks noGrp="1"/>
          </p:cNvSpPr>
          <p:nvPr>
            <p:ph type="body" sz="quarter" idx="12"/>
          </p:nvPr>
        </p:nvSpPr>
        <p:spPr>
          <a:xfrm>
            <a:off x="7288306" y="3581401"/>
            <a:ext cx="1315570" cy="405653"/>
          </a:xfrm>
        </p:spPr>
        <p:txBody>
          <a:bodyPr/>
          <a:lstStyle/>
          <a:p>
            <a:r>
              <a:rPr lang="en-US" dirty="0" smtClean="0"/>
              <a:t>7/1/19</a:t>
            </a:r>
            <a:endParaRPr lang="en-US" dirty="0"/>
          </a:p>
        </p:txBody>
      </p:sp>
    </p:spTree>
    <p:extLst>
      <p:ext uri="{BB962C8B-B14F-4D97-AF65-F5344CB8AC3E}">
        <p14:creationId xmlns:p14="http://schemas.microsoft.com/office/powerpoint/2010/main" val="33882494"/>
      </p:ext>
    </p:extLst>
  </p:cSld>
  <p:clrMapOvr>
    <a:masterClrMapping/>
  </p:clrMapOvr>
</p:sld>
</file>

<file path=ppt/theme/theme1.xml><?xml version="1.0" encoding="utf-8"?>
<a:theme xmlns:a="http://schemas.openxmlformats.org/drawingml/2006/main" name="Metro Blue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FFC000"/>
        </a:solidFill>
        <a:ln>
          <a:noFill/>
        </a:ln>
      </a:spPr>
      <a:bodyPr wrap="square" tIns="182880" bIns="182880" rtlCol="0" anchor="ctr"/>
      <a:lstStyle>
        <a:defPPr algn="ctr">
          <a:lnSpc>
            <a:spcPct val="80000"/>
          </a:lnSpc>
          <a:defRPr sz="1400" b="1" dirty="0" smtClean="0"/>
        </a:defPPr>
      </a:lstStyle>
    </a:txDef>
  </a:objectDefaults>
  <a:extraClrSchemeLst/>
</a:theme>
</file>

<file path=ppt/theme/theme3.xml><?xml version="1.0" encoding="utf-8"?>
<a:theme xmlns:a="http://schemas.openxmlformats.org/drawingml/2006/main" name="1_Metro Blue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Metro Blue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FFC000"/>
        </a:solidFill>
        <a:ln>
          <a:noFill/>
        </a:ln>
      </a:spPr>
      <a:bodyPr wrap="square" tIns="182880" bIns="182880" rtlCol="0" anchor="ctr"/>
      <a:lstStyle>
        <a:defPPr algn="ctr">
          <a:lnSpc>
            <a:spcPct val="80000"/>
          </a:lnSpc>
          <a:defRPr sz="1400" b="1" dirty="0" smtClean="0"/>
        </a:defPPr>
      </a:lstStyle>
    </a:tx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FFC000"/>
        </a:solidFill>
        <a:ln>
          <a:noFill/>
        </a:ln>
      </a:spPr>
      <a:bodyPr wrap="square" tIns="182880" bIns="182880" rtlCol="0" anchor="ctr"/>
      <a:lstStyle>
        <a:defPPr algn="ctr">
          <a:lnSpc>
            <a:spcPct val="80000"/>
          </a:lnSpc>
          <a:defRPr sz="1400" b="1" dirty="0" smtClean="0"/>
        </a:defPPr>
      </a:lstStyle>
    </a:txDef>
  </a:objectDefaults>
  <a:extraClrSchemeLst/>
</a:theme>
</file>

<file path=ppt/theme/theme7.xml><?xml version="1.0" encoding="utf-8"?>
<a:theme xmlns:a="http://schemas.openxmlformats.org/drawingml/2006/main" name="3_Metro Blue 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T agency template 2017">
  <a:themeElements>
    <a:clrScheme name="Agency PPT theme colors 1">
      <a:dk1>
        <a:srgbClr val="1F2F51"/>
      </a:dk1>
      <a:lt1>
        <a:srgbClr val="FFFFFF"/>
      </a:lt1>
      <a:dk2>
        <a:srgbClr val="1F2F51"/>
      </a:dk2>
      <a:lt2>
        <a:srgbClr val="4FBFC8"/>
      </a:lt2>
      <a:accent1>
        <a:srgbClr val="F3A230"/>
      </a:accent1>
      <a:accent2>
        <a:srgbClr val="5FB47E"/>
      </a:accent2>
      <a:accent3>
        <a:srgbClr val="3583AE"/>
      </a:accent3>
      <a:accent4>
        <a:srgbClr val="366E5F"/>
      </a:accent4>
      <a:accent5>
        <a:srgbClr val="379BAE"/>
      </a:accent5>
      <a:accent6>
        <a:srgbClr val="A5A5A5"/>
      </a:accent6>
      <a:hlink>
        <a:srgbClr val="FFAB34"/>
      </a:hlink>
      <a:folHlink>
        <a:srgbClr val="F4A3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BB9F755E-B57F-724D-921C-07836375C45C}" vid="{FB83816C-65B4-884B-8226-5E7EC5FF56BF}"/>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752AC-19A1-4E1A-A648-3825671AA73A}">
  <ds:schemaRefs>
    <ds:schemaRef ds:uri="ESRI.ArcGIS.Mapping.OfficeIntegration.PowerPointInfo"/>
  </ds:schemaRefs>
</ds:datastoreItem>
</file>

<file path=customXml/itemProps2.xml><?xml version="1.0" encoding="utf-8"?>
<ds:datastoreItem xmlns:ds="http://schemas.openxmlformats.org/officeDocument/2006/customXml" ds:itemID="{CF0BB134-BE77-48D2-88B5-F5602ABDD775}">
  <ds:schemaRefs>
    <ds:schemaRef ds:uri="ESRI.ArcGIS.Mapping.OfficeIntegration.PowerPointInfo"/>
  </ds:schemaRefs>
</ds:datastoreItem>
</file>

<file path=customXml/itemProps3.xml><?xml version="1.0" encoding="utf-8"?>
<ds:datastoreItem xmlns:ds="http://schemas.openxmlformats.org/officeDocument/2006/customXml" ds:itemID="{552CF6CF-FA68-4F2E-B46A-56AD01F74774}">
  <ds:schemaRefs>
    <ds:schemaRef ds:uri="ESRI.ArcGIS.Mapping.OfficeIntegration.PowerPointInfo"/>
  </ds:schemaRefs>
</ds:datastoreItem>
</file>

<file path=customXml/itemProps4.xml><?xml version="1.0" encoding="utf-8"?>
<ds:datastoreItem xmlns:ds="http://schemas.openxmlformats.org/officeDocument/2006/customXml" ds:itemID="{BB3DA68B-AA3D-402D-BE9C-89471EB334FC}">
  <ds:schemaRefs>
    <ds:schemaRef ds:uri="ESRI.ArcGIS.Mapping.OfficeIntegration.PowerPointInfo"/>
  </ds:schemaRefs>
</ds:datastoreItem>
</file>

<file path=customXml/itemProps5.xml><?xml version="1.0" encoding="utf-8"?>
<ds:datastoreItem xmlns:ds="http://schemas.openxmlformats.org/officeDocument/2006/customXml" ds:itemID="{AB1CC0FE-BB83-4795-9301-7B65BFAE1BCD}">
  <ds:schemaRefs>
    <ds:schemaRef ds:uri="ESRI.ArcGIS.Mapping.OfficeIntegration.PowerPointInfo"/>
  </ds:schemaRefs>
</ds:datastoreItem>
</file>

<file path=customXml/itemProps6.xml><?xml version="1.0" encoding="utf-8"?>
<ds:datastoreItem xmlns:ds="http://schemas.openxmlformats.org/officeDocument/2006/customXml" ds:itemID="{F4444975-68AF-4823-B54C-1D77CAAC2B2D}">
  <ds:schemaRefs>
    <ds:schemaRef ds:uri="ESRI.ArcGIS.Mapping.OfficeIntegration.PowerPointInfo"/>
  </ds:schemaRefs>
</ds:datastoreItem>
</file>

<file path=customXml/itemProps7.xml><?xml version="1.0" encoding="utf-8"?>
<ds:datastoreItem xmlns:ds="http://schemas.openxmlformats.org/officeDocument/2006/customXml" ds:itemID="{879B3530-8865-43A5-BA10-63DC1F5D9391}">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26154</TotalTime>
  <Words>956</Words>
  <Application>Microsoft Office PowerPoint</Application>
  <PresentationFormat>On-screen Show (4:3)</PresentationFormat>
  <Paragraphs>145</Paragraphs>
  <Slides>13</Slides>
  <Notes>10</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13</vt:i4>
      </vt:variant>
    </vt:vector>
  </HeadingPairs>
  <TitlesOfParts>
    <vt:vector size="28" baseType="lpstr">
      <vt:lpstr>ＭＳ Ｐゴシック</vt:lpstr>
      <vt:lpstr>Arial</vt:lpstr>
      <vt:lpstr>Calibri</vt:lpstr>
      <vt:lpstr>Helvetica</vt:lpstr>
      <vt:lpstr>Helvetica Neue</vt:lpstr>
      <vt:lpstr>Noto Symbol</vt:lpstr>
      <vt:lpstr>Wingdings</vt:lpstr>
      <vt:lpstr>Metro Blue Header</vt:lpstr>
      <vt:lpstr>2_Custom Design</vt:lpstr>
      <vt:lpstr>1_Metro Blue Header</vt:lpstr>
      <vt:lpstr>2_Metro Blue Header</vt:lpstr>
      <vt:lpstr>3_Custom Design</vt:lpstr>
      <vt:lpstr>4_Custom Design</vt:lpstr>
      <vt:lpstr>3_Metro Blue Header</vt:lpstr>
      <vt:lpstr>ST agency template 2017</vt:lpstr>
      <vt:lpstr> North Link Connections Mobility Project Launch</vt:lpstr>
      <vt:lpstr>Introduction</vt:lpstr>
      <vt:lpstr>Project Goals</vt:lpstr>
      <vt:lpstr>Sound Transit Integration</vt:lpstr>
      <vt:lpstr>Project Scope</vt:lpstr>
      <vt:lpstr>Equity Impact Review (EIR)</vt:lpstr>
      <vt:lpstr>Community Engagement Overview</vt:lpstr>
      <vt:lpstr>Next Steps &amp; More Information</vt:lpstr>
      <vt:lpstr>PowerPoint Presentation</vt:lpstr>
      <vt:lpstr>Northgate Link Extension</vt:lpstr>
      <vt:lpstr>Northgate Link Extension</vt:lpstr>
      <vt:lpstr>Sound Transit Bus Restructure Outreach Process</vt:lpstr>
      <vt:lpstr>Mobility Project Contacts</vt:lpstr>
    </vt:vector>
  </TitlesOfParts>
  <Company>King County 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#4</dc:title>
  <dc:creator>VerBoort, Rachel</dc:creator>
  <cp:lastModifiedBy>Switzer, Jeff</cp:lastModifiedBy>
  <cp:revision>290</cp:revision>
  <cp:lastPrinted>2019-07-01T15:58:00Z</cp:lastPrinted>
  <dcterms:created xsi:type="dcterms:W3CDTF">2015-05-08T21:10:49Z</dcterms:created>
  <dcterms:modified xsi:type="dcterms:W3CDTF">2019-07-01T17:35:36Z</dcterms:modified>
</cp:coreProperties>
</file>