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83" r:id="rId5"/>
    <p:sldId id="304" r:id="rId6"/>
    <p:sldId id="298" r:id="rId7"/>
    <p:sldId id="305" r:id="rId8"/>
    <p:sldId id="306" r:id="rId9"/>
    <p:sldId id="307" r:id="rId10"/>
    <p:sldId id="312" r:id="rId11"/>
    <p:sldId id="313" r:id="rId12"/>
    <p:sldId id="314" r:id="rId13"/>
    <p:sldId id="311" r:id="rId14"/>
    <p:sldId id="315" r:id="rId15"/>
    <p:sldId id="289" r:id="rId16"/>
    <p:sldId id="317" r:id="rId17"/>
    <p:sldId id="318" r:id="rId18"/>
    <p:sldId id="316" r:id="rId19"/>
    <p:sldId id="285" r:id="rId20"/>
    <p:sldId id="303" r:id="rId21"/>
    <p:sldId id="309" r:id="rId22"/>
    <p:sldId id="3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A2F"/>
    <a:srgbClr val="474134"/>
    <a:srgbClr val="554D3D"/>
    <a:srgbClr val="595515"/>
    <a:srgbClr val="5A532C"/>
    <a:srgbClr val="5B542C"/>
    <a:srgbClr val="59522B"/>
    <a:srgbClr val="5D562D"/>
    <a:srgbClr val="655D31"/>
    <a:srgbClr val="6B6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60567B-DA22-E54E-968C-1989A2356BCE}" v="71" dt="2026-01-12T21:48:44.671"/>
  </p1510:revLst>
</p1510:revInfo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92" autoAdjust="0"/>
    <p:restoredTop sz="94920" autoAdjust="0"/>
  </p:normalViewPr>
  <p:slideViewPr>
    <p:cSldViewPr snapToGrid="0" showGuides="1">
      <p:cViewPr varScale="1">
        <p:scale>
          <a:sx n="112" d="100"/>
          <a:sy n="112" d="100"/>
        </p:scale>
        <p:origin x="232" y="21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Brown" userId="9c46d455-5b0a-43f7-aa26-9a37a05abd22" providerId="ADAL" clId="{DCACF0D9-7894-5E43-9515-698F7C3F89A2}"/>
    <pc:docChg chg="undo custSel addSld delSld modSld sldOrd">
      <pc:chgData name="Lauren Brown" userId="9c46d455-5b0a-43f7-aa26-9a37a05abd22" providerId="ADAL" clId="{DCACF0D9-7894-5E43-9515-698F7C3F89A2}" dt="2026-01-12T23:56:23.910" v="445" actId="20577"/>
      <pc:docMkLst>
        <pc:docMk/>
      </pc:docMkLst>
      <pc:sldChg chg="modSp mod">
        <pc:chgData name="Lauren Brown" userId="9c46d455-5b0a-43f7-aa26-9a37a05abd22" providerId="ADAL" clId="{DCACF0D9-7894-5E43-9515-698F7C3F89A2}" dt="2026-01-11T00:51:55.288" v="79" actId="20577"/>
        <pc:sldMkLst>
          <pc:docMk/>
          <pc:sldMk cId="1479628283" sldId="283"/>
        </pc:sldMkLst>
        <pc:spChg chg="mod">
          <ac:chgData name="Lauren Brown" userId="9c46d455-5b0a-43f7-aa26-9a37a05abd22" providerId="ADAL" clId="{DCACF0D9-7894-5E43-9515-698F7C3F89A2}" dt="2026-01-11T00:51:55.288" v="79" actId="20577"/>
          <ac:spMkLst>
            <pc:docMk/>
            <pc:sldMk cId="1479628283" sldId="283"/>
            <ac:spMk id="3" creationId="{47B1341B-74CE-99E1-8A79-DB717AB6EAEF}"/>
          </ac:spMkLst>
        </pc:spChg>
        <pc:picChg chg="mod">
          <ac:chgData name="Lauren Brown" userId="9c46d455-5b0a-43f7-aa26-9a37a05abd22" providerId="ADAL" clId="{DCACF0D9-7894-5E43-9515-698F7C3F89A2}" dt="2026-01-11T00:44:42.358" v="20" actId="1582"/>
          <ac:picMkLst>
            <pc:docMk/>
            <pc:sldMk cId="1479628283" sldId="283"/>
            <ac:picMk id="2050" creationId="{C8FDCEE0-84E3-82AA-E9CB-66C209DA9A88}"/>
          </ac:picMkLst>
        </pc:picChg>
      </pc:sldChg>
      <pc:sldChg chg="modSp mod">
        <pc:chgData name="Lauren Brown" userId="9c46d455-5b0a-43f7-aa26-9a37a05abd22" providerId="ADAL" clId="{DCACF0D9-7894-5E43-9515-698F7C3F89A2}" dt="2026-01-12T21:49:16.429" v="407" actId="20577"/>
        <pc:sldMkLst>
          <pc:docMk/>
          <pc:sldMk cId="3168852605" sldId="285"/>
        </pc:sldMkLst>
        <pc:spChg chg="mod">
          <ac:chgData name="Lauren Brown" userId="9c46d455-5b0a-43f7-aa26-9a37a05abd22" providerId="ADAL" clId="{DCACF0D9-7894-5E43-9515-698F7C3F89A2}" dt="2026-01-11T00:50:52.257" v="60" actId="20577"/>
          <ac:spMkLst>
            <pc:docMk/>
            <pc:sldMk cId="3168852605" sldId="285"/>
            <ac:spMk id="3" creationId="{F59025BC-7A1A-3FAF-3BC0-13AF568A2A2E}"/>
          </ac:spMkLst>
        </pc:spChg>
        <pc:spChg chg="mod">
          <ac:chgData name="Lauren Brown" userId="9c46d455-5b0a-43f7-aa26-9a37a05abd22" providerId="ADAL" clId="{DCACF0D9-7894-5E43-9515-698F7C3F89A2}" dt="2026-01-12T21:49:16.429" v="407" actId="20577"/>
          <ac:spMkLst>
            <pc:docMk/>
            <pc:sldMk cId="3168852605" sldId="285"/>
            <ac:spMk id="4" creationId="{E752DFB8-B7A2-DE8A-3E38-FC3170612720}"/>
          </ac:spMkLst>
        </pc:spChg>
      </pc:sldChg>
      <pc:sldChg chg="modSp mod">
        <pc:chgData name="Lauren Brown" userId="9c46d455-5b0a-43f7-aa26-9a37a05abd22" providerId="ADAL" clId="{DCACF0D9-7894-5E43-9515-698F7C3F89A2}" dt="2026-01-12T21:35:54.301" v="197" actId="255"/>
        <pc:sldMkLst>
          <pc:docMk/>
          <pc:sldMk cId="3553386845" sldId="289"/>
        </pc:sldMkLst>
        <pc:spChg chg="mod">
          <ac:chgData name="Lauren Brown" userId="9c46d455-5b0a-43f7-aa26-9a37a05abd22" providerId="ADAL" clId="{DCACF0D9-7894-5E43-9515-698F7C3F89A2}" dt="2026-01-12T21:35:32.792" v="196" actId="20577"/>
          <ac:spMkLst>
            <pc:docMk/>
            <pc:sldMk cId="3553386845" sldId="289"/>
            <ac:spMk id="2" creationId="{0D9AEB5D-C504-369F-0181-B40549076849}"/>
          </ac:spMkLst>
        </pc:spChg>
        <pc:spChg chg="mod">
          <ac:chgData name="Lauren Brown" userId="9c46d455-5b0a-43f7-aa26-9a37a05abd22" providerId="ADAL" clId="{DCACF0D9-7894-5E43-9515-698F7C3F89A2}" dt="2026-01-12T21:35:54.301" v="197" actId="255"/>
          <ac:spMkLst>
            <pc:docMk/>
            <pc:sldMk cId="3553386845" sldId="289"/>
            <ac:spMk id="3" creationId="{32506A47-07F9-13EA-EC16-E580C58F4ABC}"/>
          </ac:spMkLst>
        </pc:spChg>
      </pc:sldChg>
      <pc:sldChg chg="addSp delSp modSp mod modClrScheme chgLayout">
        <pc:chgData name="Lauren Brown" userId="9c46d455-5b0a-43f7-aa26-9a37a05abd22" providerId="ADAL" clId="{DCACF0D9-7894-5E43-9515-698F7C3F89A2}" dt="2026-01-11T00:42:12.374" v="6" actId="14100"/>
        <pc:sldMkLst>
          <pc:docMk/>
          <pc:sldMk cId="656959358" sldId="298"/>
        </pc:sldMkLst>
        <pc:picChg chg="add mod">
          <ac:chgData name="Lauren Brown" userId="9c46d455-5b0a-43f7-aa26-9a37a05abd22" providerId="ADAL" clId="{DCACF0D9-7894-5E43-9515-698F7C3F89A2}" dt="2026-01-11T00:42:12.374" v="6" actId="14100"/>
          <ac:picMkLst>
            <pc:docMk/>
            <pc:sldMk cId="656959358" sldId="298"/>
            <ac:picMk id="2" creationId="{174358E5-DAD7-CA47-0448-3AE600A6E826}"/>
          </ac:picMkLst>
        </pc:picChg>
        <pc:picChg chg="del mod">
          <ac:chgData name="Lauren Brown" userId="9c46d455-5b0a-43f7-aa26-9a37a05abd22" providerId="ADAL" clId="{DCACF0D9-7894-5E43-9515-698F7C3F89A2}" dt="2026-01-11T00:41:51.623" v="1" actId="478"/>
          <ac:picMkLst>
            <pc:docMk/>
            <pc:sldMk cId="656959358" sldId="298"/>
            <ac:picMk id="3076" creationId="{C76878A5-513B-1FD9-8180-0308DB54BFF8}"/>
          </ac:picMkLst>
        </pc:picChg>
      </pc:sldChg>
      <pc:sldChg chg="del">
        <pc:chgData name="Lauren Brown" userId="9c46d455-5b0a-43f7-aa26-9a37a05abd22" providerId="ADAL" clId="{DCACF0D9-7894-5E43-9515-698F7C3F89A2}" dt="2026-01-12T22:27:39.372" v="411" actId="2696"/>
        <pc:sldMkLst>
          <pc:docMk/>
          <pc:sldMk cId="3415660986" sldId="300"/>
        </pc:sldMkLst>
      </pc:sldChg>
      <pc:sldChg chg="del">
        <pc:chgData name="Lauren Brown" userId="9c46d455-5b0a-43f7-aa26-9a37a05abd22" providerId="ADAL" clId="{DCACF0D9-7894-5E43-9515-698F7C3F89A2}" dt="2026-01-12T22:27:32.286" v="410" actId="2696"/>
        <pc:sldMkLst>
          <pc:docMk/>
          <pc:sldMk cId="3093646945" sldId="302"/>
        </pc:sldMkLst>
      </pc:sldChg>
      <pc:sldChg chg="ord">
        <pc:chgData name="Lauren Brown" userId="9c46d455-5b0a-43f7-aa26-9a37a05abd22" providerId="ADAL" clId="{DCACF0D9-7894-5E43-9515-698F7C3F89A2}" dt="2026-01-12T21:09:10.340" v="81" actId="20578"/>
        <pc:sldMkLst>
          <pc:docMk/>
          <pc:sldMk cId="3636541165" sldId="304"/>
        </pc:sldMkLst>
      </pc:sldChg>
      <pc:sldChg chg="addSp delSp modSp mod">
        <pc:chgData name="Lauren Brown" userId="9c46d455-5b0a-43f7-aa26-9a37a05abd22" providerId="ADAL" clId="{DCACF0D9-7894-5E43-9515-698F7C3F89A2}" dt="2026-01-11T00:45:19.149" v="23" actId="1582"/>
        <pc:sldMkLst>
          <pc:docMk/>
          <pc:sldMk cId="3628358345" sldId="305"/>
        </pc:sldMkLst>
        <pc:picChg chg="add mod">
          <ac:chgData name="Lauren Brown" userId="9c46d455-5b0a-43f7-aa26-9a37a05abd22" providerId="ADAL" clId="{DCACF0D9-7894-5E43-9515-698F7C3F89A2}" dt="2026-01-11T00:45:19.149" v="23" actId="1582"/>
          <ac:picMkLst>
            <pc:docMk/>
            <pc:sldMk cId="3628358345" sldId="305"/>
            <ac:picMk id="2" creationId="{EDECC3C2-C722-5981-5992-E61B16067A55}"/>
          </ac:picMkLst>
        </pc:picChg>
        <pc:picChg chg="del">
          <ac:chgData name="Lauren Brown" userId="9c46d455-5b0a-43f7-aa26-9a37a05abd22" providerId="ADAL" clId="{DCACF0D9-7894-5E43-9515-698F7C3F89A2}" dt="2026-01-11T00:43:08.141" v="8" actId="478"/>
          <ac:picMkLst>
            <pc:docMk/>
            <pc:sldMk cId="3628358345" sldId="305"/>
            <ac:picMk id="1030" creationId="{89E39561-6D66-2DA8-FEB8-BDE62FDFEF7E}"/>
          </ac:picMkLst>
        </pc:picChg>
      </pc:sldChg>
      <pc:sldChg chg="addSp delSp modSp mod">
        <pc:chgData name="Lauren Brown" userId="9c46d455-5b0a-43f7-aa26-9a37a05abd22" providerId="ADAL" clId="{DCACF0D9-7894-5E43-9515-698F7C3F89A2}" dt="2026-01-11T00:46:23.830" v="33" actId="208"/>
        <pc:sldMkLst>
          <pc:docMk/>
          <pc:sldMk cId="451193421" sldId="306"/>
        </pc:sldMkLst>
        <pc:picChg chg="add mod">
          <ac:chgData name="Lauren Brown" userId="9c46d455-5b0a-43f7-aa26-9a37a05abd22" providerId="ADAL" clId="{DCACF0D9-7894-5E43-9515-698F7C3F89A2}" dt="2026-01-11T00:46:23.830" v="33" actId="208"/>
          <ac:picMkLst>
            <pc:docMk/>
            <pc:sldMk cId="451193421" sldId="306"/>
            <ac:picMk id="2" creationId="{28A7DDB1-5524-4B70-2046-44EF90BA2571}"/>
          </ac:picMkLst>
        </pc:picChg>
        <pc:picChg chg="del">
          <ac:chgData name="Lauren Brown" userId="9c46d455-5b0a-43f7-aa26-9a37a05abd22" providerId="ADAL" clId="{DCACF0D9-7894-5E43-9515-698F7C3F89A2}" dt="2026-01-11T00:43:39.808" v="14" actId="478"/>
          <ac:picMkLst>
            <pc:docMk/>
            <pc:sldMk cId="451193421" sldId="306"/>
            <ac:picMk id="1026" creationId="{444FA551-9022-F8F8-CC3B-EC1D01FB0A24}"/>
          </ac:picMkLst>
        </pc:picChg>
        <pc:picChg chg="del">
          <ac:chgData name="Lauren Brown" userId="9c46d455-5b0a-43f7-aa26-9a37a05abd22" providerId="ADAL" clId="{DCACF0D9-7894-5E43-9515-698F7C3F89A2}" dt="2026-01-11T00:43:39.111" v="13" actId="478"/>
          <ac:picMkLst>
            <pc:docMk/>
            <pc:sldMk cId="451193421" sldId="306"/>
            <ac:picMk id="1028" creationId="{F99249A6-F4FA-EE6A-859C-A536A5CF5123}"/>
          </ac:picMkLst>
        </pc:picChg>
      </pc:sldChg>
      <pc:sldChg chg="modSp">
        <pc:chgData name="Lauren Brown" userId="9c46d455-5b0a-43f7-aa26-9a37a05abd22" providerId="ADAL" clId="{DCACF0D9-7894-5E43-9515-698F7C3F89A2}" dt="2026-01-11T00:46:42.861" v="35" actId="1582"/>
        <pc:sldMkLst>
          <pc:docMk/>
          <pc:sldMk cId="3885319485" sldId="307"/>
        </pc:sldMkLst>
        <pc:picChg chg="mod">
          <ac:chgData name="Lauren Brown" userId="9c46d455-5b0a-43f7-aa26-9a37a05abd22" providerId="ADAL" clId="{DCACF0D9-7894-5E43-9515-698F7C3F89A2}" dt="2026-01-11T00:46:42.861" v="35" actId="1582"/>
          <ac:picMkLst>
            <pc:docMk/>
            <pc:sldMk cId="3885319485" sldId="307"/>
            <ac:picMk id="5122" creationId="{738B8E0A-3B57-5A37-A50E-B7C77505E831}"/>
          </ac:picMkLst>
        </pc:picChg>
      </pc:sldChg>
      <pc:sldChg chg="del">
        <pc:chgData name="Lauren Brown" userId="9c46d455-5b0a-43f7-aa26-9a37a05abd22" providerId="ADAL" clId="{DCACF0D9-7894-5E43-9515-698F7C3F89A2}" dt="2026-01-12T21:50:13.580" v="408" actId="2696"/>
        <pc:sldMkLst>
          <pc:docMk/>
          <pc:sldMk cId="2090830287" sldId="308"/>
        </pc:sldMkLst>
      </pc:sldChg>
      <pc:sldChg chg="modSp mod">
        <pc:chgData name="Lauren Brown" userId="9c46d455-5b0a-43f7-aa26-9a37a05abd22" providerId="ADAL" clId="{DCACF0D9-7894-5E43-9515-698F7C3F89A2}" dt="2026-01-12T22:34:04.744" v="418" actId="20577"/>
        <pc:sldMkLst>
          <pc:docMk/>
          <pc:sldMk cId="2113982175" sldId="309"/>
        </pc:sldMkLst>
        <pc:spChg chg="mod">
          <ac:chgData name="Lauren Brown" userId="9c46d455-5b0a-43f7-aa26-9a37a05abd22" providerId="ADAL" clId="{DCACF0D9-7894-5E43-9515-698F7C3F89A2}" dt="2026-01-12T22:11:15.340" v="409" actId="20577"/>
          <ac:spMkLst>
            <pc:docMk/>
            <pc:sldMk cId="2113982175" sldId="309"/>
            <ac:spMk id="2" creationId="{7134DE07-891B-B269-CD0D-D84AB7C266CA}"/>
          </ac:spMkLst>
        </pc:spChg>
        <pc:spChg chg="mod">
          <ac:chgData name="Lauren Brown" userId="9c46d455-5b0a-43f7-aa26-9a37a05abd22" providerId="ADAL" clId="{DCACF0D9-7894-5E43-9515-698F7C3F89A2}" dt="2026-01-12T22:34:04.744" v="418" actId="20577"/>
          <ac:spMkLst>
            <pc:docMk/>
            <pc:sldMk cId="2113982175" sldId="309"/>
            <ac:spMk id="3" creationId="{74CE3BFC-5A84-EA57-C0C1-006D3CB880E0}"/>
          </ac:spMkLst>
        </pc:spChg>
      </pc:sldChg>
      <pc:sldChg chg="modSp mod">
        <pc:chgData name="Lauren Brown" userId="9c46d455-5b0a-43f7-aa26-9a37a05abd22" providerId="ADAL" clId="{DCACF0D9-7894-5E43-9515-698F7C3F89A2}" dt="2026-01-12T23:56:23.910" v="445" actId="20577"/>
        <pc:sldMkLst>
          <pc:docMk/>
          <pc:sldMk cId="3649009742" sldId="310"/>
        </pc:sldMkLst>
        <pc:spChg chg="mod">
          <ac:chgData name="Lauren Brown" userId="9c46d455-5b0a-43f7-aa26-9a37a05abd22" providerId="ADAL" clId="{DCACF0D9-7894-5E43-9515-698F7C3F89A2}" dt="2026-01-12T23:56:23.910" v="445" actId="20577"/>
          <ac:spMkLst>
            <pc:docMk/>
            <pc:sldMk cId="3649009742" sldId="310"/>
            <ac:spMk id="2" creationId="{41131D01-EF52-EB65-7C6E-A05E7E216D94}"/>
          </ac:spMkLst>
        </pc:spChg>
        <pc:spChg chg="mod">
          <ac:chgData name="Lauren Brown" userId="9c46d455-5b0a-43f7-aa26-9a37a05abd22" providerId="ADAL" clId="{DCACF0D9-7894-5E43-9515-698F7C3F89A2}" dt="2026-01-12T22:34:13.542" v="426" actId="20577"/>
          <ac:spMkLst>
            <pc:docMk/>
            <pc:sldMk cId="3649009742" sldId="310"/>
            <ac:spMk id="3" creationId="{80DF9E86-40EE-8E17-6AF2-C50C31865C58}"/>
          </ac:spMkLst>
        </pc:spChg>
      </pc:sldChg>
      <pc:sldChg chg="add del">
        <pc:chgData name="Lauren Brown" userId="9c46d455-5b0a-43f7-aa26-9a37a05abd22" providerId="ADAL" clId="{DCACF0D9-7894-5E43-9515-698F7C3F89A2}" dt="2026-01-12T21:14:40.318" v="82" actId="2696"/>
        <pc:sldMkLst>
          <pc:docMk/>
          <pc:sldMk cId="2393659570" sldId="311"/>
        </pc:sldMkLst>
      </pc:sldChg>
      <pc:sldChg chg="addSp delSp modSp add mod">
        <pc:chgData name="Lauren Brown" userId="9c46d455-5b0a-43f7-aa26-9a37a05abd22" providerId="ADAL" clId="{DCACF0D9-7894-5E43-9515-698F7C3F89A2}" dt="2026-01-12T21:19:50.348" v="87" actId="14100"/>
        <pc:sldMkLst>
          <pc:docMk/>
          <pc:sldMk cId="3796229531" sldId="311"/>
        </pc:sldMkLst>
        <pc:picChg chg="add mod">
          <ac:chgData name="Lauren Brown" userId="9c46d455-5b0a-43f7-aa26-9a37a05abd22" providerId="ADAL" clId="{DCACF0D9-7894-5E43-9515-698F7C3F89A2}" dt="2026-01-12T21:19:50.348" v="87" actId="14100"/>
          <ac:picMkLst>
            <pc:docMk/>
            <pc:sldMk cId="3796229531" sldId="311"/>
            <ac:picMk id="2" creationId="{C6FB880C-1F7D-7F45-6173-3C57A14590D7}"/>
          </ac:picMkLst>
        </pc:picChg>
        <pc:picChg chg="del">
          <ac:chgData name="Lauren Brown" userId="9c46d455-5b0a-43f7-aa26-9a37a05abd22" providerId="ADAL" clId="{DCACF0D9-7894-5E43-9515-698F7C3F89A2}" dt="2026-01-12T21:19:41.041" v="84" actId="478"/>
          <ac:picMkLst>
            <pc:docMk/>
            <pc:sldMk cId="3796229531" sldId="311"/>
            <ac:picMk id="5122" creationId="{C3CB0E91-75B4-9771-29A3-E63E2081CA53}"/>
          </ac:picMkLst>
        </pc:picChg>
      </pc:sldChg>
      <pc:sldChg chg="addSp delSp modSp add mod ord">
        <pc:chgData name="Lauren Brown" userId="9c46d455-5b0a-43f7-aa26-9a37a05abd22" providerId="ADAL" clId="{DCACF0D9-7894-5E43-9515-698F7C3F89A2}" dt="2026-01-12T21:21:02.224" v="94" actId="20578"/>
        <pc:sldMkLst>
          <pc:docMk/>
          <pc:sldMk cId="1778779381" sldId="312"/>
        </pc:sldMkLst>
        <pc:picChg chg="del">
          <ac:chgData name="Lauren Brown" userId="9c46d455-5b0a-43f7-aa26-9a37a05abd22" providerId="ADAL" clId="{DCACF0D9-7894-5E43-9515-698F7C3F89A2}" dt="2026-01-12T21:20:45.690" v="89" actId="478"/>
          <ac:picMkLst>
            <pc:docMk/>
            <pc:sldMk cId="1778779381" sldId="312"/>
            <ac:picMk id="2" creationId="{5DB9D23A-2111-E39F-B84A-710D0342B2D4}"/>
          </ac:picMkLst>
        </pc:picChg>
        <pc:picChg chg="add mod">
          <ac:chgData name="Lauren Brown" userId="9c46d455-5b0a-43f7-aa26-9a37a05abd22" providerId="ADAL" clId="{DCACF0D9-7894-5E43-9515-698F7C3F89A2}" dt="2026-01-12T21:20:56.223" v="92" actId="14100"/>
          <ac:picMkLst>
            <pc:docMk/>
            <pc:sldMk cId="1778779381" sldId="312"/>
            <ac:picMk id="3" creationId="{820A7DB4-7C27-BE35-4A2A-6726BFEDF205}"/>
          </ac:picMkLst>
        </pc:picChg>
      </pc:sldChg>
      <pc:sldChg chg="addSp delSp modSp add del mod">
        <pc:chgData name="Lauren Brown" userId="9c46d455-5b0a-43f7-aa26-9a37a05abd22" providerId="ADAL" clId="{DCACF0D9-7894-5E43-9515-698F7C3F89A2}" dt="2026-01-12T21:29:08.079" v="123" actId="1076"/>
        <pc:sldMkLst>
          <pc:docMk/>
          <pc:sldMk cId="2706394645" sldId="313"/>
        </pc:sldMkLst>
        <pc:picChg chg="add del mod modCrop">
          <ac:chgData name="Lauren Brown" userId="9c46d455-5b0a-43f7-aa26-9a37a05abd22" providerId="ADAL" clId="{DCACF0D9-7894-5E43-9515-698F7C3F89A2}" dt="2026-01-12T21:28:54.626" v="117" actId="478"/>
          <ac:picMkLst>
            <pc:docMk/>
            <pc:sldMk cId="2706394645" sldId="313"/>
            <ac:picMk id="2" creationId="{6F360D63-4A5E-705B-FE2E-51C578DF1757}"/>
          </ac:picMkLst>
        </pc:picChg>
        <pc:picChg chg="del">
          <ac:chgData name="Lauren Brown" userId="9c46d455-5b0a-43f7-aa26-9a37a05abd22" providerId="ADAL" clId="{DCACF0D9-7894-5E43-9515-698F7C3F89A2}" dt="2026-01-12T21:21:32.165" v="96" actId="478"/>
          <ac:picMkLst>
            <pc:docMk/>
            <pc:sldMk cId="2706394645" sldId="313"/>
            <ac:picMk id="3" creationId="{076AF728-660D-E25B-1802-C225A500AE70}"/>
          </ac:picMkLst>
        </pc:picChg>
        <pc:picChg chg="add mod">
          <ac:chgData name="Lauren Brown" userId="9c46d455-5b0a-43f7-aa26-9a37a05abd22" providerId="ADAL" clId="{DCACF0D9-7894-5E43-9515-698F7C3F89A2}" dt="2026-01-12T21:29:08.079" v="123" actId="1076"/>
          <ac:picMkLst>
            <pc:docMk/>
            <pc:sldMk cId="2706394645" sldId="313"/>
            <ac:picMk id="4" creationId="{BA7A4BA2-FC6D-4494-DC4A-EB7703491C67}"/>
          </ac:picMkLst>
        </pc:picChg>
      </pc:sldChg>
      <pc:sldChg chg="addSp delSp modSp add mod">
        <pc:chgData name="Lauren Brown" userId="9c46d455-5b0a-43f7-aa26-9a37a05abd22" providerId="ADAL" clId="{DCACF0D9-7894-5E43-9515-698F7C3F89A2}" dt="2026-01-12T21:24:37.572" v="111" actId="14100"/>
        <pc:sldMkLst>
          <pc:docMk/>
          <pc:sldMk cId="2742473878" sldId="314"/>
        </pc:sldMkLst>
        <pc:picChg chg="del">
          <ac:chgData name="Lauren Brown" userId="9c46d455-5b0a-43f7-aa26-9a37a05abd22" providerId="ADAL" clId="{DCACF0D9-7894-5E43-9515-698F7C3F89A2}" dt="2026-01-12T21:24:26.766" v="107" actId="478"/>
          <ac:picMkLst>
            <pc:docMk/>
            <pc:sldMk cId="2742473878" sldId="314"/>
            <ac:picMk id="2" creationId="{5654B4A4-9970-BEE6-459B-97E66B9734D5}"/>
          </ac:picMkLst>
        </pc:picChg>
        <pc:picChg chg="add mod">
          <ac:chgData name="Lauren Brown" userId="9c46d455-5b0a-43f7-aa26-9a37a05abd22" providerId="ADAL" clId="{DCACF0D9-7894-5E43-9515-698F7C3F89A2}" dt="2026-01-12T21:24:37.572" v="111" actId="14100"/>
          <ac:picMkLst>
            <pc:docMk/>
            <pc:sldMk cId="2742473878" sldId="314"/>
            <ac:picMk id="3" creationId="{E225355E-6578-49BA-11B7-0FB49CABF41A}"/>
          </ac:picMkLst>
        </pc:picChg>
      </pc:sldChg>
      <pc:sldChg chg="addSp delSp modSp add mod">
        <pc:chgData name="Lauren Brown" userId="9c46d455-5b0a-43f7-aa26-9a37a05abd22" providerId="ADAL" clId="{DCACF0D9-7894-5E43-9515-698F7C3F89A2}" dt="2026-01-12T21:27:03.074" v="116" actId="14100"/>
        <pc:sldMkLst>
          <pc:docMk/>
          <pc:sldMk cId="3354739008" sldId="315"/>
        </pc:sldMkLst>
        <pc:picChg chg="del">
          <ac:chgData name="Lauren Brown" userId="9c46d455-5b0a-43f7-aa26-9a37a05abd22" providerId="ADAL" clId="{DCACF0D9-7894-5E43-9515-698F7C3F89A2}" dt="2026-01-12T21:26:52.785" v="113" actId="478"/>
          <ac:picMkLst>
            <pc:docMk/>
            <pc:sldMk cId="3354739008" sldId="315"/>
            <ac:picMk id="2" creationId="{02154745-C1DC-00CB-A15D-F5B58524B626}"/>
          </ac:picMkLst>
        </pc:picChg>
        <pc:picChg chg="add mod">
          <ac:chgData name="Lauren Brown" userId="9c46d455-5b0a-43f7-aa26-9a37a05abd22" providerId="ADAL" clId="{DCACF0D9-7894-5E43-9515-698F7C3F89A2}" dt="2026-01-12T21:27:03.074" v="116" actId="14100"/>
          <ac:picMkLst>
            <pc:docMk/>
            <pc:sldMk cId="3354739008" sldId="315"/>
            <ac:picMk id="3" creationId="{14F0DEDA-56D1-6383-556F-EE3DB695E720}"/>
          </ac:picMkLst>
        </pc:picChg>
      </pc:sldChg>
      <pc:sldChg chg="modSp add mod">
        <pc:chgData name="Lauren Brown" userId="9c46d455-5b0a-43f7-aa26-9a37a05abd22" providerId="ADAL" clId="{DCACF0D9-7894-5E43-9515-698F7C3F89A2}" dt="2026-01-12T21:47:20.384" v="388" actId="20577"/>
        <pc:sldMkLst>
          <pc:docMk/>
          <pc:sldMk cId="3609281373" sldId="316"/>
        </pc:sldMkLst>
        <pc:spChg chg="mod">
          <ac:chgData name="Lauren Brown" userId="9c46d455-5b0a-43f7-aa26-9a37a05abd22" providerId="ADAL" clId="{DCACF0D9-7894-5E43-9515-698F7C3F89A2}" dt="2026-01-12T21:47:20.384" v="388" actId="20577"/>
          <ac:spMkLst>
            <pc:docMk/>
            <pc:sldMk cId="3609281373" sldId="316"/>
            <ac:spMk id="2" creationId="{D3EB447C-D6F8-4BCA-D013-68A9ADBDD17F}"/>
          </ac:spMkLst>
        </pc:spChg>
      </pc:sldChg>
      <pc:sldChg chg="modSp add mod">
        <pc:chgData name="Lauren Brown" userId="9c46d455-5b0a-43f7-aa26-9a37a05abd22" providerId="ADAL" clId="{DCACF0D9-7894-5E43-9515-698F7C3F89A2}" dt="2026-01-12T21:36:28.371" v="204" actId="20577"/>
        <pc:sldMkLst>
          <pc:docMk/>
          <pc:sldMk cId="2196951346" sldId="317"/>
        </pc:sldMkLst>
        <pc:spChg chg="mod">
          <ac:chgData name="Lauren Brown" userId="9c46d455-5b0a-43f7-aa26-9a37a05abd22" providerId="ADAL" clId="{DCACF0D9-7894-5E43-9515-698F7C3F89A2}" dt="2026-01-12T21:36:28.371" v="204" actId="20577"/>
          <ac:spMkLst>
            <pc:docMk/>
            <pc:sldMk cId="2196951346" sldId="317"/>
            <ac:spMk id="2" creationId="{10AAB846-23BF-6708-24E0-7E76C9EC359D}"/>
          </ac:spMkLst>
        </pc:spChg>
        <pc:spChg chg="mod">
          <ac:chgData name="Lauren Brown" userId="9c46d455-5b0a-43f7-aa26-9a37a05abd22" providerId="ADAL" clId="{DCACF0D9-7894-5E43-9515-698F7C3F89A2}" dt="2026-01-12T21:36:13.002" v="198" actId="255"/>
          <ac:spMkLst>
            <pc:docMk/>
            <pc:sldMk cId="2196951346" sldId="317"/>
            <ac:spMk id="3" creationId="{1E55AD4D-94D4-A923-0ACD-51BF7CA3EB6A}"/>
          </ac:spMkLst>
        </pc:spChg>
      </pc:sldChg>
      <pc:sldChg chg="modSp add mod">
        <pc:chgData name="Lauren Brown" userId="9c46d455-5b0a-43f7-aa26-9a37a05abd22" providerId="ADAL" clId="{DCACF0D9-7894-5E43-9515-698F7C3F89A2}" dt="2026-01-12T21:37:26.097" v="210" actId="255"/>
        <pc:sldMkLst>
          <pc:docMk/>
          <pc:sldMk cId="1029507654" sldId="318"/>
        </pc:sldMkLst>
        <pc:spChg chg="mod">
          <ac:chgData name="Lauren Brown" userId="9c46d455-5b0a-43f7-aa26-9a37a05abd22" providerId="ADAL" clId="{DCACF0D9-7894-5E43-9515-698F7C3F89A2}" dt="2026-01-12T21:37:26.097" v="210" actId="255"/>
          <ac:spMkLst>
            <pc:docMk/>
            <pc:sldMk cId="1029507654" sldId="318"/>
            <ac:spMk id="2" creationId="{74861303-C783-73EF-88E6-2E740C86DA8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26648-F114-4402-B049-AA57EA7F2020}" type="datetimeFigureOut">
              <a:rPr lang="en-US" smtClean="0"/>
              <a:t>1/12/26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815FE-BC4D-474E-9AA3-6983BC3D8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5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177DF1D-D731-86FC-22F9-00221AD8C2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43" y="440217"/>
            <a:ext cx="9613711" cy="2327086"/>
          </a:xfrm>
          <a:ln w="15875">
            <a:solidFill>
              <a:schemeClr val="accent1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A4FE67-D925-EFE3-2BA5-C28DA7C03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36976"/>
            <a:ext cx="6867144" cy="2386584"/>
          </a:xfrm>
        </p:spPr>
        <p:txBody>
          <a:bodyPr anchor="b">
            <a:noAutofit/>
          </a:bodyPr>
          <a:lstStyle>
            <a:lvl1pPr algn="l"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58524-513B-3FD2-4ED0-CB0CA3A3D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7648" y="5971032"/>
            <a:ext cx="3776472" cy="530352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A2A54F-058C-EF24-C892-91614AF2D7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313A15-57C2-5BD9-DE2B-442792010C5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D750DB-651A-3C95-E822-712897C2D5A4}"/>
              </a:ext>
            </a:extLst>
          </p:cNvPr>
          <p:cNvCxnSpPr>
            <a:cxnSpLocks/>
          </p:cNvCxnSpPr>
          <p:nvPr userDrawn="1"/>
        </p:nvCxnSpPr>
        <p:spPr>
          <a:xfrm>
            <a:off x="398366" y="3226467"/>
            <a:ext cx="11395267" cy="443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36281F-EE75-A92A-B85E-00B02B5C0B67}"/>
              </a:ext>
            </a:extLst>
          </p:cNvPr>
          <p:cNvCxnSpPr>
            <a:cxnSpLocks/>
          </p:cNvCxnSpPr>
          <p:nvPr userDrawn="1"/>
        </p:nvCxnSpPr>
        <p:spPr>
          <a:xfrm>
            <a:off x="-11430" y="6165891"/>
            <a:ext cx="6339792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8AA9-64E2-C5F9-3E90-D02F312EDC52}"/>
              </a:ext>
            </a:extLst>
          </p:cNvPr>
          <p:cNvCxnSpPr>
            <a:cxnSpLocks/>
          </p:cNvCxnSpPr>
          <p:nvPr userDrawn="1"/>
        </p:nvCxnSpPr>
        <p:spPr>
          <a:xfrm>
            <a:off x="10103564" y="6165891"/>
            <a:ext cx="208843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4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EDE488-304D-8F7B-7181-CB5794855926}"/>
              </a:ext>
            </a:extLst>
          </p:cNvPr>
          <p:cNvCxnSpPr>
            <a:cxnSpLocks/>
          </p:cNvCxnSpPr>
          <p:nvPr userDrawn="1"/>
        </p:nvCxnSpPr>
        <p:spPr>
          <a:xfrm>
            <a:off x="1565155" y="1983947"/>
            <a:ext cx="10626845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3152"/>
            <a:ext cx="3227832" cy="9692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9436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06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06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1752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916936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2916936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40680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5838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535838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8AC38C98-F011-6729-EA3D-B9F72D88DBB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744968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1D32DAF-E8E7-6294-0961-BC9CCFB6F413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4438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875650-BD0D-32C5-3819-F8C14365B414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764438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204704" y="1481328"/>
            <a:ext cx="969264" cy="96926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13264" y="2743200"/>
            <a:ext cx="1389888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13264" y="3218688"/>
            <a:ext cx="1801368" cy="14813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EEA677E-8DEA-5E75-BA4B-23D1BA7F8E99}"/>
              </a:ext>
            </a:extLst>
          </p:cNvPr>
          <p:cNvCxnSpPr>
            <a:cxnSpLocks/>
          </p:cNvCxnSpPr>
          <p:nvPr userDrawn="1"/>
        </p:nvCxnSpPr>
        <p:spPr>
          <a:xfrm>
            <a:off x="3866404" y="522548"/>
            <a:ext cx="832559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3319DB-4A46-5428-C6CC-D0751895D66F}"/>
              </a:ext>
            </a:extLst>
          </p:cNvPr>
          <p:cNvCxnSpPr>
            <a:cxnSpLocks/>
          </p:cNvCxnSpPr>
          <p:nvPr userDrawn="1"/>
        </p:nvCxnSpPr>
        <p:spPr>
          <a:xfrm>
            <a:off x="0" y="5757057"/>
            <a:ext cx="85048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2B810B-B523-F767-647B-12432989B2E9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A089CB3-1FD6-52E9-890B-0C5EC799D8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6655" y="5143104"/>
            <a:ext cx="3355345" cy="1252728"/>
          </a:xfrm>
        </p:spPr>
        <p:txBody>
          <a:bodyPr anchor="ctr"/>
          <a:lstStyle>
            <a:lvl1pPr marL="0" indent="0"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27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672C-3B98-424B-3047-A14FF403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76"/>
            <a:ext cx="5294376" cy="969264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656258F0-1496-C756-9648-B7772E2B1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501" y="1592221"/>
            <a:ext cx="5207000" cy="4292599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99D7D-8B9F-47AD-ACF1-0FAA4506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392" y="740664"/>
            <a:ext cx="5157787" cy="46634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2E9DC0-11F7-BF92-00BF-7C7E94670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5392" y="1417320"/>
            <a:ext cx="5157787" cy="2029968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10F4B-383C-979A-7C67-60731A902C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5392" y="3941064"/>
            <a:ext cx="5183188" cy="466344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8E51B-C92F-F9B7-5D67-2EE0685CCF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5392" y="4485555"/>
            <a:ext cx="5183188" cy="1197864"/>
          </a:xfrm>
        </p:spPr>
        <p:txBody>
          <a:bodyPr/>
          <a:lstStyle>
            <a:lvl1pPr>
              <a:lnSpc>
                <a:spcPct val="100000"/>
              </a:lnSpc>
              <a:spcBef>
                <a:spcPts val="1800"/>
              </a:spcBef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76A9B-4626-290B-917F-B57D3512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7E33F-E2CD-B99B-7A79-CDC2550A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27C822-3603-1035-6BD5-07AEADACE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816DB4-C374-189A-F1F8-5F1B43EC2B71}"/>
              </a:ext>
            </a:extLst>
          </p:cNvPr>
          <p:cNvCxnSpPr>
            <a:cxnSpLocks/>
          </p:cNvCxnSpPr>
          <p:nvPr userDrawn="1"/>
        </p:nvCxnSpPr>
        <p:spPr>
          <a:xfrm>
            <a:off x="0" y="1037557"/>
            <a:ext cx="6096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EC7540-FB09-0AE1-04FF-3706800F4DB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0"/>
            <a:ext cx="0" cy="6439485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9421D4-0B4D-95CB-4FCB-E139DCBAD9BB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4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B0F0B75-DD75-7194-E40A-3AA5DD203B15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B85F28-9AE2-01CA-E801-96F2F2ACC4FE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7B3A0F7-4877-4804-831D-E094CB4C49B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1673352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307592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160F9ED-11F2-C22D-919C-AD28524B1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512" y="3452264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C5B491A-910D-96D7-7910-D672B63133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123102" y="3086504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7845D54-C197-EEDA-099F-45ED6EC80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5288457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00C50B6-D96C-CEAF-4897-329D7DBC41E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4922697"/>
            <a:ext cx="7598664" cy="1197864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273E5-D639-4F22-9056-01A62C38E224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6F1646-E658-90F3-D203-86B50D2F5DE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93165-641B-DB78-F1A5-573C6041DE9A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121FCC-C1AD-FD70-0727-3D611AEFAA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890A2E-4E9B-29B4-124F-FBBCB462EB7C}"/>
              </a:ext>
            </a:extLst>
          </p:cNvPr>
          <p:cNvCxnSpPr>
            <a:cxnSpLocks/>
          </p:cNvCxnSpPr>
          <p:nvPr userDrawn="1"/>
        </p:nvCxnSpPr>
        <p:spPr>
          <a:xfrm>
            <a:off x="398366" y="2767098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56AAD6-732C-A795-FCB1-69CE94E3F1C4}"/>
              </a:ext>
            </a:extLst>
          </p:cNvPr>
          <p:cNvCxnSpPr>
            <a:cxnSpLocks/>
          </p:cNvCxnSpPr>
          <p:nvPr userDrawn="1"/>
        </p:nvCxnSpPr>
        <p:spPr>
          <a:xfrm>
            <a:off x="398366" y="4603773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162417-AD43-4C6C-A3F2-EC7D979B702A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48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A4D4F6-5B85-FBD0-E507-B32E94BF2066}"/>
              </a:ext>
            </a:extLst>
          </p:cNvPr>
          <p:cNvSpPr/>
          <p:nvPr userDrawn="1"/>
        </p:nvSpPr>
        <p:spPr>
          <a:xfrm>
            <a:off x="3886830" y="1031243"/>
            <a:ext cx="7906804" cy="54062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7666C5-50ED-BD11-EBB3-5068C0F8FE27}"/>
              </a:ext>
            </a:extLst>
          </p:cNvPr>
          <p:cNvSpPr/>
          <p:nvPr userDrawn="1"/>
        </p:nvSpPr>
        <p:spPr>
          <a:xfrm>
            <a:off x="409046" y="1042071"/>
            <a:ext cx="3455590" cy="53954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AF0B87-8A17-7C9D-202E-F0AC8A92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64008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766325D-8175-9B95-4BB6-87E3195AAD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67512" y="2155720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F9AFE21-B015-59CC-B869-6CA584CD8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283336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1CCD754-FDAD-02A0-CC23-AE197F4D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7512" y="4856116"/>
            <a:ext cx="2907792" cy="46634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DA3CBCD-145A-E531-00B6-F66E3BB91D3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114800" y="3983732"/>
            <a:ext cx="7598664" cy="2211112"/>
          </a:xfrm>
        </p:spPr>
        <p:txBody>
          <a:bodyPr anchor="ctr"/>
          <a:lstStyle>
            <a:lvl1pPr marL="283464"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defRPr sz="1200"/>
            </a:lvl4pPr>
            <a:lvl5pPr>
              <a:lnSpc>
                <a:spcPct val="100000"/>
              </a:lnSpc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8C7A88B-B5E6-DF17-298C-3F1D6F2B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6BF98F2-CC55-EA67-AFEB-3B9BDA92B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0D6DCDD-07F4-F7F0-12E1-CAF3B5CC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22471" y="6517634"/>
            <a:ext cx="950260" cy="274320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26EBCF-823D-784A-BF8D-A377758CEB8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869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6E25F4-4D19-CCBB-9F09-7369C86AAD57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6A4D074-D2CA-D6E0-115B-1CEDA471F0F3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039A31-257E-2036-4142-307DD91B05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39C06B9-E1A2-A881-C800-86FBB69963F9}"/>
              </a:ext>
            </a:extLst>
          </p:cNvPr>
          <p:cNvCxnSpPr>
            <a:cxnSpLocks/>
          </p:cNvCxnSpPr>
          <p:nvPr userDrawn="1"/>
        </p:nvCxnSpPr>
        <p:spPr>
          <a:xfrm>
            <a:off x="398366" y="3739090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DBBDAB-1770-6117-02A2-DF798EAD6320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4636" y="1031243"/>
            <a:ext cx="0" cy="54072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78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872" y="4389120"/>
            <a:ext cx="4709160" cy="1645920"/>
          </a:xfrm>
        </p:spPr>
        <p:txBody>
          <a:bodyPr/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728F67-F092-A253-7F58-A329D8F4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0" y="2130552"/>
            <a:ext cx="8165592" cy="175564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5CB43-9C58-7065-8F71-3D1335DCA2E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7C51743-4A18-4275-9C86-2A02654EB16B}"/>
              </a:ext>
            </a:extLst>
          </p:cNvPr>
          <p:cNvSpPr/>
          <p:nvPr userDrawn="1"/>
        </p:nvSpPr>
        <p:spPr>
          <a:xfrm>
            <a:off x="1509823" y="1188365"/>
            <a:ext cx="9172353" cy="448126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105206-25D5-CAFF-D01A-6C366A0DDD06}"/>
              </a:ext>
            </a:extLst>
          </p:cNvPr>
          <p:cNvCxnSpPr>
            <a:cxnSpLocks/>
          </p:cNvCxnSpPr>
          <p:nvPr userDrawn="1"/>
        </p:nvCxnSpPr>
        <p:spPr>
          <a:xfrm>
            <a:off x="0" y="5208047"/>
            <a:ext cx="583775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68D0A6-8634-2DEB-AE13-929FDDFD954E}"/>
              </a:ext>
            </a:extLst>
          </p:cNvPr>
          <p:cNvCxnSpPr>
            <a:cxnSpLocks/>
          </p:cNvCxnSpPr>
          <p:nvPr userDrawn="1"/>
        </p:nvCxnSpPr>
        <p:spPr>
          <a:xfrm>
            <a:off x="10546079" y="5220132"/>
            <a:ext cx="1645921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68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731520"/>
            <a:ext cx="5952744" cy="164592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AA6941D-E239-2A54-E6C1-1574E59717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2540" cy="6858000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4C3332-D605-38F6-7D05-D7B329747768}"/>
              </a:ext>
            </a:extLst>
          </p:cNvPr>
          <p:cNvCxnSpPr>
            <a:cxnSpLocks/>
          </p:cNvCxnSpPr>
          <p:nvPr userDrawn="1"/>
        </p:nvCxnSpPr>
        <p:spPr>
          <a:xfrm>
            <a:off x="4863079" y="4150757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B2C081-8C69-001E-872F-68A1B1E48B94}"/>
              </a:ext>
            </a:extLst>
          </p:cNvPr>
          <p:cNvCxnSpPr>
            <a:cxnSpLocks/>
          </p:cNvCxnSpPr>
          <p:nvPr userDrawn="1"/>
        </p:nvCxnSpPr>
        <p:spPr>
          <a:xfrm>
            <a:off x="4872540" y="5515589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613557-EA43-56E7-5DE1-8A9813B2D7EB}"/>
              </a:ext>
            </a:extLst>
          </p:cNvPr>
          <p:cNvCxnSpPr>
            <a:cxnSpLocks/>
          </p:cNvCxnSpPr>
          <p:nvPr userDrawn="1"/>
        </p:nvCxnSpPr>
        <p:spPr>
          <a:xfrm>
            <a:off x="4872540" y="2766534"/>
            <a:ext cx="73289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CA79F44-DB47-D961-5554-E6CEF0F31D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95545" y="3191256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D8CB894C-EA47-EEFE-AB8C-A9B9B10E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94782" y="4498848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B3C09B13-9367-B435-A76A-9DBB1332FC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94782" y="5797296"/>
            <a:ext cx="5953506" cy="73152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410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77913A3-071A-44D9-E59A-B9C86D99F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67C02-F658-3749-9924-99BDA9C1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120C0-232E-AD3B-138D-B65A7AD4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0ABD4-B26A-0940-A80F-399F8FCA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4864F6-8550-2BFC-DC03-2BB296DF2E9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95A92E-7815-7546-3201-42AEFA654F4C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F23430-1681-F3A4-F071-7C338746014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B44D2F-F976-B752-100E-E994C9F020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943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C1505-F26B-3039-38E3-3A7F7CC7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2C2A94-01A4-034C-9AE7-87CF1238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5BEB7-6CEE-98EF-C00B-19BF6407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912249-F431-4F6C-4213-30FF47C81741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8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544" y="0"/>
            <a:ext cx="4370832" cy="2194560"/>
          </a:xfrm>
        </p:spPr>
        <p:txBody>
          <a:bodyPr/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A61420-31F3-2DF5-A319-19A8896350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810"/>
            <a:ext cx="4856184" cy="6850379"/>
          </a:xfrm>
          <a:ln w="15875"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185" y="2212849"/>
            <a:ext cx="7335814" cy="4645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2D5F1B-4B4F-5C42-0EFC-AE54D2C4EC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63A1AE-C2A2-3984-EE25-E51E8DD6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188720"/>
            <a:ext cx="9171432" cy="4480560"/>
          </a:xfrm>
          <a:ln w="15875">
            <a:solidFill>
              <a:schemeClr val="accent1"/>
            </a:solidFill>
          </a:ln>
        </p:spPr>
        <p:txBody>
          <a:bodyPr lIns="365760" bIns="640080"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A141F-6D41-3734-9073-FB0B24ECBB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5976" y="5102352"/>
            <a:ext cx="2889504" cy="36576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1374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66CC86A-5147-8A3A-D69B-E3F6DBACAE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6301" y="928122"/>
            <a:ext cx="3251199" cy="5001754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1225296"/>
            <a:ext cx="4718304" cy="164592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898648"/>
            <a:ext cx="4370832" cy="20299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accent1"/>
                </a:solidFill>
              </a:defRPr>
            </a:lvl1pPr>
            <a:lvl2pPr marL="566928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600">
                <a:solidFill>
                  <a:schemeClr val="accent1"/>
                </a:solidFill>
              </a:defRPr>
            </a:lvl2pPr>
            <a:lvl3pPr marL="850392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400">
                <a:solidFill>
                  <a:schemeClr val="accent1"/>
                </a:solidFill>
              </a:defRPr>
            </a:lvl3pPr>
            <a:lvl4pPr marL="1133856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4pPr>
            <a:lvl5pPr marL="1417320" indent="-283464">
              <a:lnSpc>
                <a:spcPct val="100000"/>
              </a:lnSpc>
              <a:buFont typeface="Wingdings" panose="05000000000000000000" pitchFamily="2" charset="2"/>
              <a:buChar char="§"/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1CC225-384C-A7E8-AFBF-89D35684100D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9E07A8-FF17-EE00-CEAE-9071F30D748F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52F90E-8B45-B50A-6BB9-250D96DE376E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3915D5E-49E8-33A0-1B5E-9B7880A4BC6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56D179-21F4-E208-F1F2-385E53DC3F00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395159"/>
            <a:ext cx="0" cy="6044326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4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54864"/>
            <a:ext cx="8165592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552" y="1444752"/>
            <a:ext cx="10287000" cy="4562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B47E35-6C3A-C32C-9037-4D421B7FAE15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31955"/>
            <a:ext cx="113952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DBFA4F-F38F-EF0F-7457-5210BB03F444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8DEE4A-F4AB-FB9A-FDD7-3AFBB5A2740B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921DE1-D458-FC03-01B4-9ECBDF8B6F2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9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66344"/>
            <a:ext cx="3236976" cy="99669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584448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483096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28048" y="1618488"/>
            <a:ext cx="1819656" cy="466344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30936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584448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3096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8048" y="2414016"/>
            <a:ext cx="2167128" cy="31089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664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685032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01968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546336" y="2852928"/>
            <a:ext cx="1892808" cy="2715768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26C148-CFEE-21C0-96F3-EBC299FD2285}"/>
              </a:ext>
            </a:extLst>
          </p:cNvPr>
          <p:cNvCxnSpPr>
            <a:cxnSpLocks/>
          </p:cNvCxnSpPr>
          <p:nvPr userDrawn="1"/>
        </p:nvCxnSpPr>
        <p:spPr>
          <a:xfrm>
            <a:off x="6585357" y="2355475"/>
            <a:ext cx="1925203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5BFA673-0676-EDA2-B7AA-6FA05B486C17}"/>
              </a:ext>
            </a:extLst>
          </p:cNvPr>
          <p:cNvCxnSpPr>
            <a:cxnSpLocks/>
          </p:cNvCxnSpPr>
          <p:nvPr userDrawn="1"/>
        </p:nvCxnSpPr>
        <p:spPr>
          <a:xfrm>
            <a:off x="9628632" y="2361693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B0A4BB-506D-F90C-BF18-B86999FDC27A}"/>
              </a:ext>
            </a:extLst>
          </p:cNvPr>
          <p:cNvCxnSpPr>
            <a:cxnSpLocks/>
          </p:cNvCxnSpPr>
          <p:nvPr userDrawn="1"/>
        </p:nvCxnSpPr>
        <p:spPr>
          <a:xfrm>
            <a:off x="729735" y="235472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4F1002-8ECA-FF8D-84D1-D74BB9C00127}"/>
              </a:ext>
            </a:extLst>
          </p:cNvPr>
          <p:cNvCxnSpPr>
            <a:cxnSpLocks/>
          </p:cNvCxnSpPr>
          <p:nvPr userDrawn="1"/>
        </p:nvCxnSpPr>
        <p:spPr>
          <a:xfrm>
            <a:off x="3672459" y="2349116"/>
            <a:ext cx="1929384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0493A2-A97C-AF3D-B912-358EF45F61BD}"/>
              </a:ext>
            </a:extLst>
          </p:cNvPr>
          <p:cNvCxnSpPr>
            <a:cxnSpLocks/>
          </p:cNvCxnSpPr>
          <p:nvPr userDrawn="1"/>
        </p:nvCxnSpPr>
        <p:spPr>
          <a:xfrm>
            <a:off x="3866404" y="929468"/>
            <a:ext cx="8325596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5BFB79-CBB3-07C6-9054-B6A67EB74CD0}"/>
              </a:ext>
            </a:extLst>
          </p:cNvPr>
          <p:cNvCxnSpPr>
            <a:cxnSpLocks/>
          </p:cNvCxnSpPr>
          <p:nvPr userDrawn="1"/>
        </p:nvCxnSpPr>
        <p:spPr>
          <a:xfrm>
            <a:off x="0" y="39708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D070E1-5B92-2362-47F1-B8BCB4EFFA48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93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112" y="192024"/>
            <a:ext cx="8165592" cy="722376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7F13219-232C-C38C-7D86-D48FAC7D827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01852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B1722C2-4C66-F8BA-B3DD-6199116E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24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8F906E4-47B1-BEE5-E30F-146C6869BF2D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060704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31">
            <a:extLst>
              <a:ext uri="{FF2B5EF4-FFF2-40B4-BE49-F238E27FC236}">
                <a16:creationId xmlns:a16="http://schemas.microsoft.com/office/drawing/2014/main" id="{19E34216-9950-3FAF-F3B8-AB91DE92628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101852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3F46F42-C5D7-B0CE-E3C5-46117B70A93B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78408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01F58CE-C433-DC58-1D16-405DC2D82D8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1060704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C639A8-0897-2015-9829-94E98335DF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62764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EF857FA-9C5E-BED3-1ABB-A734EE39340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853036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C6EFDC5-2080-3126-AB93-FB89817B2C2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3921616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31">
            <a:extLst>
              <a:ext uri="{FF2B5EF4-FFF2-40B4-BE49-F238E27FC236}">
                <a16:creationId xmlns:a16="http://schemas.microsoft.com/office/drawing/2014/main" id="{D8E671C2-9C83-AF2B-0C7A-D8CE142046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962764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E0C8150-95EC-3B89-D427-0C4AD56ABB9E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3839320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8B6CA730-8E8F-2283-CFDB-358748B1ED30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3921616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31">
            <a:extLst>
              <a:ext uri="{FF2B5EF4-FFF2-40B4-BE49-F238E27FC236}">
                <a16:creationId xmlns:a16="http://schemas.microsoft.com/office/drawing/2014/main" id="{6CBA6ABC-D5D1-9758-59EA-8DE549CC612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41853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90F14B-1D1F-AA8D-BB23-FA8F7EEF666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732125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6CD9CDA-E122-F6EB-30B5-26D7E17771AB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800705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31">
            <a:extLst>
              <a:ext uri="{FF2B5EF4-FFF2-40B4-BE49-F238E27FC236}">
                <a16:creationId xmlns:a16="http://schemas.microsoft.com/office/drawing/2014/main" id="{385AF281-7DED-566C-E62C-76BBF2A795A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841853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1C2E707-78B6-51F1-8B2D-EA2147D58C21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718409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9E91D85A-CBAB-980E-5BD9-3BCF8CEAC7EA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800705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31">
            <a:extLst>
              <a:ext uri="{FF2B5EF4-FFF2-40B4-BE49-F238E27FC236}">
                <a16:creationId xmlns:a16="http://schemas.microsoft.com/office/drawing/2014/main" id="{40E68EB8-B0D8-E5D4-CE19-45219E4D703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685057" y="1261872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D1D0610-E513-F5EA-0393-622F692CA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575329" y="2889504"/>
            <a:ext cx="1828800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BF37293-4E33-5570-29ED-04EB525DD1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43909" y="315468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5993608C-B818-3AD4-B4D3-28D2DF627D0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685057" y="3877056"/>
            <a:ext cx="1609344" cy="1609344"/>
          </a:xfrm>
          <a:solidFill>
            <a:schemeClr val="tx2">
              <a:lumMod val="60000"/>
              <a:lumOff val="40000"/>
            </a:schemeClr>
          </a:solidFill>
          <a:ln w="1587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0E307E95-A0E7-5F5C-DFF3-F33EF29FFC3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561613" y="5477256"/>
            <a:ext cx="1856232" cy="310896"/>
          </a:xfrm>
        </p:spPr>
        <p:txBody>
          <a:bodyPr lIns="0" r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93D6B271-D0F0-7CDA-BE9D-BD03B6C47B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643909" y="5760720"/>
            <a:ext cx="1691640" cy="466344"/>
          </a:xfrm>
          <a:solidFill>
            <a:schemeClr val="accent2"/>
          </a:solidFill>
        </p:spPr>
        <p:txBody>
          <a:bodyPr lIns="0" rIns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211C01-E0D3-34B5-C635-7ED6C7C89E9C}"/>
              </a:ext>
            </a:extLst>
          </p:cNvPr>
          <p:cNvCxnSpPr>
            <a:cxnSpLocks/>
          </p:cNvCxnSpPr>
          <p:nvPr userDrawn="1"/>
        </p:nvCxnSpPr>
        <p:spPr>
          <a:xfrm>
            <a:off x="0" y="330022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4CCE68-630E-A4CE-AF43-3FB81EADDF21}"/>
              </a:ext>
            </a:extLst>
          </p:cNvPr>
          <p:cNvCxnSpPr>
            <a:cxnSpLocks/>
          </p:cNvCxnSpPr>
          <p:nvPr userDrawn="1"/>
        </p:nvCxnSpPr>
        <p:spPr>
          <a:xfrm>
            <a:off x="398366" y="1042465"/>
            <a:ext cx="11395267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0AA902-F568-9A37-2C1B-1E3659DBE780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4CF9AA-8029-6D34-457C-9FC583E8DF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CAFEB8-8359-AC67-8760-CFF0FC604D80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E393C7-F0CA-6CFE-7A57-82D059DF9D96}"/>
              </a:ext>
            </a:extLst>
          </p:cNvPr>
          <p:cNvCxnSpPr>
            <a:cxnSpLocks/>
          </p:cNvCxnSpPr>
          <p:nvPr userDrawn="1"/>
        </p:nvCxnSpPr>
        <p:spPr>
          <a:xfrm>
            <a:off x="0" y="5915157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972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2" y="1005840"/>
            <a:ext cx="7187184" cy="4251960"/>
          </a:xfrm>
        </p:spPr>
        <p:txBody>
          <a:bodyPr anchor="b"/>
          <a:lstStyle>
            <a:lvl1pPr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E3754CA-7CD5-66C6-9A94-42B6D2AEC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832" y="5312664"/>
            <a:ext cx="2889504" cy="365760"/>
          </a:xfrm>
          <a:solidFill>
            <a:schemeClr val="accent3"/>
          </a:solidFill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7150B01-E47B-1FE6-D289-46641618F6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37714" y="1028362"/>
            <a:ext cx="2451100" cy="4800597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C5A325-67B4-EB21-61D9-11A62C1149D0}"/>
              </a:ext>
            </a:extLst>
          </p:cNvPr>
          <p:cNvCxnSpPr>
            <a:cxnSpLocks/>
          </p:cNvCxnSpPr>
          <p:nvPr userDrawn="1"/>
        </p:nvCxnSpPr>
        <p:spPr>
          <a:xfrm>
            <a:off x="0" y="395159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66DF71-8DDC-0AE8-6067-6C8BDF66AEE6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53E1C8-4CA4-75B1-C371-4A379986E7A8}"/>
              </a:ext>
            </a:extLst>
          </p:cNvPr>
          <p:cNvCxnSpPr>
            <a:cxnSpLocks/>
          </p:cNvCxnSpPr>
          <p:nvPr userDrawn="1"/>
        </p:nvCxnSpPr>
        <p:spPr>
          <a:xfrm flipV="1">
            <a:off x="398367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4A3361-4A2D-2ED2-946A-46EA9B3FCC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93633" y="0"/>
            <a:ext cx="0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1A3AD-F519-2787-F127-4698F8E5CA39}"/>
              </a:ext>
            </a:extLst>
          </p:cNvPr>
          <p:cNvCxnSpPr>
            <a:cxnSpLocks/>
          </p:cNvCxnSpPr>
          <p:nvPr userDrawn="1"/>
        </p:nvCxnSpPr>
        <p:spPr>
          <a:xfrm>
            <a:off x="0" y="5516519"/>
            <a:ext cx="914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5322AF-E7A0-773B-0886-72337FA4AC8E}"/>
              </a:ext>
            </a:extLst>
          </p:cNvPr>
          <p:cNvCxnSpPr>
            <a:cxnSpLocks/>
            <a:stCxn id="19" idx="3"/>
          </p:cNvCxnSpPr>
          <p:nvPr userDrawn="1"/>
        </p:nvCxnSpPr>
        <p:spPr>
          <a:xfrm>
            <a:off x="3831336" y="5495544"/>
            <a:ext cx="83606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5CCC7076-FFA4-750E-431A-0BE2B1B6F2E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7796" y="1652080"/>
            <a:ext cx="4406901" cy="3124681"/>
          </a:xfrm>
          <a:ln w="15875">
            <a:solidFill>
              <a:schemeClr val="tx1"/>
            </a:solidFill>
          </a:ln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F410FA-6919-A95F-E465-F3650BC704A5}"/>
              </a:ext>
            </a:extLst>
          </p:cNvPr>
          <p:cNvCxnSpPr>
            <a:cxnSpLocks/>
          </p:cNvCxnSpPr>
          <p:nvPr userDrawn="1"/>
        </p:nvCxnSpPr>
        <p:spPr>
          <a:xfrm>
            <a:off x="0" y="1037308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6D016C-FD2C-0B4B-A727-8A7CAF4A9846}"/>
              </a:ext>
            </a:extLst>
          </p:cNvPr>
          <p:cNvCxnSpPr>
            <a:cxnSpLocks/>
          </p:cNvCxnSpPr>
          <p:nvPr userDrawn="1"/>
        </p:nvCxnSpPr>
        <p:spPr>
          <a:xfrm flipV="1">
            <a:off x="5476731" y="1037308"/>
            <a:ext cx="0" cy="540217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79FE8F-AD7E-5CA6-4AC2-165DA0C9BEF5}"/>
              </a:ext>
            </a:extLst>
          </p:cNvPr>
          <p:cNvCxnSpPr>
            <a:cxnSpLocks/>
          </p:cNvCxnSpPr>
          <p:nvPr userDrawn="1"/>
        </p:nvCxnSpPr>
        <p:spPr>
          <a:xfrm flipV="1">
            <a:off x="8792556" y="1027906"/>
            <a:ext cx="0" cy="541157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AA6A48-79F7-A000-AA19-3EB390EBAFAF}"/>
              </a:ext>
            </a:extLst>
          </p:cNvPr>
          <p:cNvCxnSpPr>
            <a:cxnSpLocks/>
          </p:cNvCxnSpPr>
          <p:nvPr userDrawn="1"/>
        </p:nvCxnSpPr>
        <p:spPr>
          <a:xfrm>
            <a:off x="5476731" y="3833413"/>
            <a:ext cx="671526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2FB9E0-941D-A849-6C69-C8A3BDD784D2}"/>
              </a:ext>
            </a:extLst>
          </p:cNvPr>
          <p:cNvCxnSpPr>
            <a:cxnSpLocks/>
          </p:cNvCxnSpPr>
          <p:nvPr userDrawn="1"/>
        </p:nvCxnSpPr>
        <p:spPr>
          <a:xfrm>
            <a:off x="0" y="6439485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A0BD26-4C3C-C934-E3C5-C4ABD369E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" y="54864"/>
            <a:ext cx="11256264" cy="96926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F374C-57DC-E207-D494-6986428A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3483" y="1802860"/>
            <a:ext cx="2843784" cy="1827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14D0E-ED92-E1A4-0E78-546375A0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C5317-E14C-8E61-2C1E-0430778E8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1ABA6-5EA3-1AE9-0825-523073F7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/>
          <a:lstStyle/>
          <a:p>
            <a:fld id="{84D792B7-0397-C047-AE12-1A03F7E3DC8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9E7CC0C-0A82-6C16-C499-CE38E6A5E1A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474" y="1802860"/>
            <a:ext cx="2843784" cy="18273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57CEC54D-1FD6-3F78-8B9D-D145F9B1C3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4474" y="1279472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61EC6ED-86B0-89B9-F4F3-A17A7F150D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23483" y="1278001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D51AA82-3529-805D-5461-E1C5DC523EB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023483" y="4599432"/>
            <a:ext cx="2843784" cy="1645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2A58E13-B509-86DD-D9FA-FE6B76B706CE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5634474" y="4599432"/>
            <a:ext cx="2843784" cy="16459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D3275BA4-1A29-81A8-890F-A2019D6AD1A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34474" y="4078224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97742C31-A952-F092-74D6-5D432DBE4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23483" y="4078224"/>
            <a:ext cx="2843784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AF03A42-3FAC-6EF4-3C19-01EADE20F3D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207008" y="5788152"/>
            <a:ext cx="3858768" cy="53246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0">
            <a:extLst>
              <a:ext uri="{FF2B5EF4-FFF2-40B4-BE49-F238E27FC236}">
                <a16:creationId xmlns:a16="http://schemas.microsoft.com/office/drawing/2014/main" id="{D4A2DF13-0ACD-F5E4-200D-EF0469F75D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07008" y="5266944"/>
            <a:ext cx="3858768" cy="46634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B805FCC-6D7A-F1CC-3B04-A84A068DBB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695176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FEE3F2FF-41FC-A05B-F6EB-A97A7D1B0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695176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6" name="Text Placeholder 43">
            <a:extLst>
              <a:ext uri="{FF2B5EF4-FFF2-40B4-BE49-F238E27FC236}">
                <a16:creationId xmlns:a16="http://schemas.microsoft.com/office/drawing/2014/main" id="{271E6249-39AB-A674-474B-129F0FC28F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3608" y="3310128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7" name="Text Placeholder 43">
            <a:extLst>
              <a:ext uri="{FF2B5EF4-FFF2-40B4-BE49-F238E27FC236}">
                <a16:creationId xmlns:a16="http://schemas.microsoft.com/office/drawing/2014/main" id="{1743218C-8B3C-DC33-5CD2-D82FA77A52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3608" y="5897880"/>
            <a:ext cx="292608" cy="292608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018CAD3-E7B7-16B7-5631-0C3F7C38C5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8640" y="5330952"/>
            <a:ext cx="512064" cy="512064"/>
          </a:xfrm>
          <a:prstGeom prst="ellipse">
            <a:avLst/>
          </a:prstGeom>
          <a:ln w="15875">
            <a:solidFill>
              <a:schemeClr val="tx1"/>
            </a:solidFill>
          </a:ln>
        </p:spPr>
        <p:txBody>
          <a:bodyPr lIns="0" tIns="0" rIns="0" bIns="0" anchor="ctr"/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5405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5AA5F-2C28-9886-0D00-5D18198EC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2471" y="6517634"/>
            <a:ext cx="95026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22ECB-9F56-BDF6-8792-01F55B2E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2B5B1-8D0B-68C6-B628-3FF8E5DCD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9CC0-D93B-C416-BCCE-87441F99C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6640" y="6517634"/>
            <a:ext cx="950258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fld id="{84D792B7-0397-C047-AE12-1A03F7E3D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4253F60-8B31-6272-41B3-5C95D6A90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08250" y="6517634"/>
            <a:ext cx="2572870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spc="300" baseline="0">
                <a:solidFill>
                  <a:schemeClr val="tx1"/>
                </a:solidFill>
                <a:latin typeface="Gill Sans Nova Light" panose="020B0302020104020203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0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0" r:id="rId4"/>
    <p:sldLayoutId id="2147483670" r:id="rId5"/>
    <p:sldLayoutId id="2147483668" r:id="rId6"/>
    <p:sldLayoutId id="2147483669" r:id="rId7"/>
    <p:sldLayoutId id="2147483667" r:id="rId8"/>
    <p:sldLayoutId id="2147483666" r:id="rId9"/>
    <p:sldLayoutId id="2147483665" r:id="rId10"/>
    <p:sldLayoutId id="2147483653" r:id="rId11"/>
    <p:sldLayoutId id="2147483664" r:id="rId12"/>
    <p:sldLayoutId id="2147483671" r:id="rId13"/>
    <p:sldLayoutId id="2147483663" r:id="rId14"/>
    <p:sldLayoutId id="2147483662" r:id="rId15"/>
    <p:sldLayoutId id="2147483654" r:id="rId16"/>
    <p:sldLayoutId id="214748365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6928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33856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83464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B1341B-74CE-99E1-8A79-DB717AB6E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168" y="3811384"/>
            <a:ext cx="10043651" cy="1586525"/>
          </a:xfrm>
        </p:spPr>
        <p:txBody>
          <a:bodyPr/>
          <a:lstStyle/>
          <a:p>
            <a:pPr algn="ctr"/>
            <a:r>
              <a:rPr lang="en-US" sz="4000" dirty="0"/>
              <a:t>faithful in church Unity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Ephesians  4:1-16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1867331-230D-9C0A-257F-D767A3E56A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Joint Heirs T.E.A.</a:t>
            </a:r>
          </a:p>
          <a:p>
            <a:endParaRPr lang="en-US" dirty="0"/>
          </a:p>
        </p:txBody>
      </p:sp>
      <p:pic>
        <p:nvPicPr>
          <p:cNvPr id="2050" name="Picture 2" descr="9+ Hundred Ephesus Panoramic Royalty-Free Images, Stock Photos &amp; Pictures |  Shutterstock">
            <a:extLst>
              <a:ext uri="{FF2B5EF4-FFF2-40B4-BE49-F238E27FC236}">
                <a16:creationId xmlns:a16="http://schemas.microsoft.com/office/drawing/2014/main" id="{C8FDCEE0-84E3-82AA-E9CB-66C209DA9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197" r="-1" b="9955"/>
          <a:stretch>
            <a:fillRect/>
          </a:stretch>
        </p:blipFill>
        <p:spPr bwMode="auto">
          <a:xfrm>
            <a:off x="1684020" y="255384"/>
            <a:ext cx="8420100" cy="317361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62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2BCCD-7B35-5082-2B90-5A3FF5B2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B880C-1F7D-7F45-6173-3C57A145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69" y="160020"/>
            <a:ext cx="4921665" cy="65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2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9D03C-912D-34BC-98F2-4B59EDBC4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0DEDA-56D1-6383-556F-EE3DB695E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92" y="268015"/>
            <a:ext cx="9971010" cy="63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3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EB5D-C504-369F-0181-B4054907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48591"/>
            <a:ext cx="10378440" cy="5154930"/>
          </a:xfrm>
        </p:spPr>
        <p:txBody>
          <a:bodyPr anchor="b">
            <a:normAutofit fontScale="90000"/>
          </a:bodyPr>
          <a:lstStyle/>
          <a:p>
            <a:r>
              <a:rPr lang="en-US" sz="3600" dirty="0">
                <a:latin typeface="Gill Sans Nova Light" panose="020B0302020104020203" pitchFamily="34" charset="0"/>
              </a:rPr>
              <a:t>   </a:t>
            </a: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3600" dirty="0">
                <a:latin typeface="Gill Sans Nova Light" panose="020B0302020104020203" pitchFamily="34" charset="0"/>
              </a:rPr>
            </a:br>
            <a:r>
              <a:rPr lang="en-US" sz="3600" dirty="0">
                <a:latin typeface="Gill Sans Nova Light" panose="020B0302020104020203" pitchFamily="34" charset="0"/>
              </a:rPr>
              <a:t>“…early in my time here, about the first year that I was here, I was challenged by the Holy Spirit in my own thinking to teach the book of Ephesians. All that I had ever dreamed a church could be came to crystallization in my mind as I studied Ephesians. </a:t>
            </a: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3600" dirty="0">
                <a:latin typeface="Gill Sans Nova Light" panose="020B0302020104020203" pitchFamily="34" charset="0"/>
              </a:rPr>
            </a:br>
            <a:r>
              <a:rPr lang="en-US" sz="3600" dirty="0">
                <a:latin typeface="Gill Sans Nova Light" panose="020B0302020104020203" pitchFamily="34" charset="0"/>
              </a:rPr>
              <a:t>   It formed, for me, the whole pattern of the church: what it is, how it operates, everything just came together in the study of Ephesians.</a:t>
            </a:r>
            <a:endParaRPr lang="en-US" sz="4400" dirty="0">
              <a:latin typeface="Gill Sans Nova Light" panose="020B03020201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2506A47-07F9-13EA-EC16-E580C58F4ABC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Gill Sans Nova Light" panose="020B0302020104020203" pitchFamily="34" charset="0"/>
              </a:rPr>
              <a:t>John MacArthur</a:t>
            </a:r>
          </a:p>
        </p:txBody>
      </p:sp>
    </p:spTree>
    <p:extLst>
      <p:ext uri="{BB962C8B-B14F-4D97-AF65-F5344CB8AC3E}">
        <p14:creationId xmlns:p14="http://schemas.microsoft.com/office/powerpoint/2010/main" val="355338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E29A5-1FF6-0293-2CFA-BEC4619B5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B846-23BF-6708-24E0-7E76C9EC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491490"/>
            <a:ext cx="11195858" cy="5258147"/>
          </a:xfrm>
        </p:spPr>
        <p:txBody>
          <a:bodyPr anchor="b">
            <a:normAutofit fontScale="90000"/>
          </a:bodyPr>
          <a:lstStyle/>
          <a:p>
            <a:r>
              <a:rPr lang="en-US" sz="3600" dirty="0">
                <a:latin typeface="Gill Sans Nova Light" panose="020B0302020104020203" pitchFamily="34" charset="0"/>
              </a:rPr>
              <a:t>   Grace Community Church is a church built on the principles of the book of Ephesians… It’s a book that I absolutely love.</a:t>
            </a: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3600" dirty="0">
                <a:latin typeface="Gill Sans Nova Light" panose="020B0302020104020203" pitchFamily="34" charset="0"/>
              </a:rPr>
            </a:br>
            <a:r>
              <a:rPr lang="en-US" sz="3600" dirty="0">
                <a:latin typeface="Gill Sans Nova Light" panose="020B0302020104020203" pitchFamily="34" charset="0"/>
              </a:rPr>
              <a:t>   I’ve taught it many, many times in other situations, and the riches of this book are unlimited. Really, more than any other book in the Bible, I feel this book was the catalyst that launched Grace Church. </a:t>
            </a: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4400" dirty="0">
                <a:latin typeface="Gill Sans Nova Light" panose="020B0302020104020203" pitchFamily="34" charset="0"/>
              </a:rPr>
            </a:br>
            <a:endParaRPr lang="en-US" sz="4400" dirty="0">
              <a:latin typeface="Gill Sans Nova Light" panose="020B03020201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55AD4D-94D4-A923-0ACD-51BF7CA3EB6A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latin typeface="Gill Sans Nova Light" panose="020B0302020104020203" pitchFamily="34" charset="0"/>
              </a:rPr>
              <a:t>John MacArthur</a:t>
            </a:r>
          </a:p>
        </p:txBody>
      </p:sp>
    </p:spTree>
    <p:extLst>
      <p:ext uri="{BB962C8B-B14F-4D97-AF65-F5344CB8AC3E}">
        <p14:creationId xmlns:p14="http://schemas.microsoft.com/office/powerpoint/2010/main" val="219695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3FF02-BE52-F85B-BCFA-747BEA55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61303-C783-73EF-88E6-2E740C86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491490"/>
            <a:ext cx="11195858" cy="5258147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Gill Sans Nova Light" panose="020B0302020104020203" pitchFamily="34" charset="0"/>
              </a:rPr>
              <a:t>   </a:t>
            </a:r>
            <a:r>
              <a:rPr lang="en-US" sz="3200" dirty="0">
                <a:latin typeface="Gill Sans Nova Light" panose="020B0302020104020203" pitchFamily="34" charset="0"/>
              </a:rPr>
              <a:t>And, people, if you’re a part of Grace Church, you are a part of something that is indeed unusual… It’s just really an incredible thing, and it isn’t due to one individual; it’s due to the will of God, but it’s due also to an understanding of the principles of the book of Ephesians.” </a:t>
            </a:r>
            <a:br>
              <a:rPr lang="en-US" sz="3600" dirty="0">
                <a:latin typeface="Gill Sans Nova Light" panose="020B0302020104020203" pitchFamily="34" charset="0"/>
              </a:rPr>
            </a:br>
            <a:br>
              <a:rPr lang="en-US" sz="4400" dirty="0">
                <a:latin typeface="Gill Sans Nova Light" panose="020B0302020104020203" pitchFamily="34" charset="0"/>
              </a:rPr>
            </a:br>
            <a:endParaRPr lang="en-US" sz="4400" dirty="0">
              <a:latin typeface="Gill Sans Nova Light" panose="020B03020201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8FAEC0-A086-A553-E04F-8DE46047FD61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latin typeface="Gill Sans Nova Light" panose="020B0302020104020203" pitchFamily="34" charset="0"/>
              </a:rPr>
              <a:t>John MacArthur</a:t>
            </a:r>
          </a:p>
        </p:txBody>
      </p:sp>
    </p:spTree>
    <p:extLst>
      <p:ext uri="{BB962C8B-B14F-4D97-AF65-F5344CB8AC3E}">
        <p14:creationId xmlns:p14="http://schemas.microsoft.com/office/powerpoint/2010/main" val="102950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07EAC-E220-2CBE-392B-DA270C2F2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447C-D6F8-4BCA-D013-68A9ADBD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81" y="886691"/>
            <a:ext cx="11143929" cy="3256331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>
                <a:latin typeface="Gill Sans Nova Light" panose="020B0302020104020203" pitchFamily="34" charset="0"/>
              </a:rPr>
              <a:t>Spiritual unity results from </a:t>
            </a:r>
            <a:br>
              <a:rPr lang="en-US" sz="4400" dirty="0">
                <a:latin typeface="Gill Sans Nova Light" panose="020B0302020104020203" pitchFamily="34" charset="0"/>
              </a:rPr>
            </a:br>
            <a:r>
              <a:rPr lang="en-US" sz="4400" dirty="0">
                <a:latin typeface="Gill Sans Nova Light" panose="020B0302020104020203" pitchFamily="34" charset="0"/>
              </a:rPr>
              <a:t>one’s devotion to Christ, </a:t>
            </a:r>
            <a:br>
              <a:rPr lang="en-US" sz="4400" dirty="0">
                <a:latin typeface="Gill Sans Nova Light" panose="020B0302020104020203" pitchFamily="34" charset="0"/>
              </a:rPr>
            </a:br>
            <a:r>
              <a:rPr lang="en-US" sz="4400" dirty="0">
                <a:latin typeface="Gill Sans Nova Light" panose="020B0302020104020203" pitchFamily="34" charset="0"/>
              </a:rPr>
              <a:t>humble submission to church leaders, </a:t>
            </a:r>
            <a:br>
              <a:rPr lang="en-US" sz="4400" dirty="0">
                <a:latin typeface="Gill Sans Nova Light" panose="020B0302020104020203" pitchFamily="34" charset="0"/>
              </a:rPr>
            </a:br>
            <a:r>
              <a:rPr lang="en-US" sz="4400" dirty="0">
                <a:latin typeface="Gill Sans Nova Light" panose="020B0302020104020203" pitchFamily="34" charset="0"/>
              </a:rPr>
              <a:t>and service to others.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F88C62-9F93-8A9E-9420-47106A7C8899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latin typeface="Gill Sans Nova Light" panose="020B0302020104020203" pitchFamily="34" charset="0"/>
              </a:rPr>
              <a:t>Ephesians 4:1-16</a:t>
            </a:r>
          </a:p>
        </p:txBody>
      </p:sp>
    </p:spTree>
    <p:extLst>
      <p:ext uri="{BB962C8B-B14F-4D97-AF65-F5344CB8AC3E}">
        <p14:creationId xmlns:p14="http://schemas.microsoft.com/office/powerpoint/2010/main" val="3609281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025BC-7A1A-3FAF-3BC0-13AF568A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66390"/>
            <a:ext cx="5777753" cy="1673352"/>
          </a:xfrm>
        </p:spPr>
        <p:txBody>
          <a:bodyPr/>
          <a:lstStyle/>
          <a:p>
            <a:pPr algn="ctr"/>
            <a:r>
              <a:rPr lang="en-US" sz="4600" dirty="0">
                <a:latin typeface="Noto Serif Myanmar Thin" panose="02020202060505020204" pitchFamily="18" charset="0"/>
                <a:cs typeface="Noto Serif Myanmar Thin" panose="02020202060505020204" pitchFamily="18" charset="0"/>
              </a:rPr>
              <a:t>Faithful in</a:t>
            </a:r>
            <a:br>
              <a:rPr lang="en-US" sz="4600" dirty="0">
                <a:latin typeface="Noto Serif Myanmar Thin" panose="02020202060505020204" pitchFamily="18" charset="0"/>
                <a:cs typeface="Noto Serif Myanmar Thin" panose="02020202060505020204" pitchFamily="18" charset="0"/>
              </a:rPr>
            </a:br>
            <a:r>
              <a:rPr lang="en-US" sz="4600" dirty="0">
                <a:latin typeface="Noto Serif Myanmar Thin" panose="02020202060505020204" pitchFamily="18" charset="0"/>
                <a:cs typeface="Noto Serif Myanmar Thin" panose="02020202060505020204" pitchFamily="18" charset="0"/>
              </a:rPr>
              <a:t>Church Unity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2DFB8-B7A2-DE8A-3E38-FC317061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788920"/>
            <a:ext cx="5777753" cy="3402944"/>
          </a:xfrm>
        </p:spPr>
        <p:txBody>
          <a:bodyPr/>
          <a:lstStyle/>
          <a:p>
            <a:r>
              <a:rPr lang="en-US" sz="2800" dirty="0">
                <a:latin typeface="Gill Sans Nova Light" panose="020B0302020104020203" pitchFamily="34" charset="0"/>
              </a:rPr>
              <a:t> 1. The Basis of Unity in the Church</a:t>
            </a:r>
          </a:p>
          <a:p>
            <a:r>
              <a:rPr lang="en-US" sz="2800" dirty="0">
                <a:latin typeface="Gill Sans Nova Light" panose="020B0302020104020203" pitchFamily="34" charset="0"/>
              </a:rPr>
              <a:t>       Ephesians 4:1-6</a:t>
            </a:r>
          </a:p>
          <a:p>
            <a:r>
              <a:rPr lang="en-US" sz="2800" dirty="0">
                <a:latin typeface="Gill Sans Nova Light" panose="020B0302020104020203" pitchFamily="34" charset="0"/>
              </a:rPr>
              <a:t> 2. The Behavior of Unity in the Church</a:t>
            </a:r>
          </a:p>
          <a:p>
            <a:r>
              <a:rPr lang="en-US" sz="2800" dirty="0">
                <a:latin typeface="Gill Sans Nova Light" panose="020B0302020104020203" pitchFamily="34" charset="0"/>
              </a:rPr>
              <a:t>       Ephesians 4:7-14    </a:t>
            </a:r>
          </a:p>
          <a:p>
            <a:r>
              <a:rPr lang="en-US" sz="2800" dirty="0">
                <a:latin typeface="Gill Sans Nova Light" panose="020B0302020104020203" pitchFamily="34" charset="0"/>
              </a:rPr>
              <a:t> 3. The Blessings of Unity in the Church</a:t>
            </a:r>
          </a:p>
          <a:p>
            <a:r>
              <a:rPr lang="en-US" sz="2800" dirty="0">
                <a:latin typeface="Gill Sans Nova Light" panose="020B0302020104020203" pitchFamily="34" charset="0"/>
              </a:rPr>
              <a:t>       Ephesians 4:15-16</a:t>
            </a:r>
          </a:p>
          <a:p>
            <a:r>
              <a:rPr lang="en-US" sz="2800" dirty="0">
                <a:latin typeface="Gill Sans Nova Light" panose="020B0302020104020203" pitchFamily="34" charset="0"/>
              </a:rPr>
              <a:t>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604ED1-1ED8-6750-87FD-D4DEEB15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26" y="666135"/>
            <a:ext cx="4144297" cy="55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2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2D742-321E-B653-428B-677F1DC85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C9C3A-4E95-D3A8-9774-C0097FF0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6691"/>
            <a:ext cx="11007436" cy="3782291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>
                <a:latin typeface="Gill Sans Nova Light" panose="020B0302020104020203" pitchFamily="34" charset="0"/>
              </a:rPr>
              <a:t>I.  The Basis of Unity in the Church</a:t>
            </a:r>
            <a:br>
              <a:rPr lang="en-US" sz="4400" dirty="0">
                <a:latin typeface="Gill Sans Nova Light" panose="020B0302020104020203" pitchFamily="34" charset="0"/>
              </a:rPr>
            </a:br>
            <a:br>
              <a:rPr lang="en-US" sz="4400" dirty="0">
                <a:latin typeface="Gill Sans Nova Light" panose="020B0302020104020203" pitchFamily="34" charset="0"/>
              </a:rPr>
            </a:br>
            <a:r>
              <a:rPr lang="en-US" sz="3200" dirty="0">
                <a:latin typeface="Gill Sans Nova Light" panose="020B0302020104020203" pitchFamily="34" charset="0"/>
              </a:rPr>
              <a:t>1.  Exhortation to Unity – vv. 1-3</a:t>
            </a:r>
            <a:br>
              <a:rPr lang="en-US" sz="3200" dirty="0">
                <a:latin typeface="Gill Sans Nova Light" panose="020B0302020104020203" pitchFamily="34" charset="0"/>
              </a:rPr>
            </a:br>
            <a:br>
              <a:rPr lang="en-US" sz="3200" dirty="0">
                <a:latin typeface="Gill Sans Nova Light" panose="020B0302020104020203" pitchFamily="34" charset="0"/>
              </a:rPr>
            </a:br>
            <a:r>
              <a:rPr lang="en-US" sz="3200" dirty="0">
                <a:latin typeface="Gill Sans Nova Light" panose="020B0302020104020203" pitchFamily="34" charset="0"/>
              </a:rPr>
              <a:t>2.  Expressions of Unity – vv. 4-6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EBE223-55A4-5E38-A2EB-91392780DDC4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latin typeface="Gill Sans Nova Light" panose="020B0302020104020203" pitchFamily="34" charset="0"/>
              </a:rPr>
              <a:t>Ephesians 4:1-6</a:t>
            </a:r>
          </a:p>
        </p:txBody>
      </p:sp>
    </p:spTree>
    <p:extLst>
      <p:ext uri="{BB962C8B-B14F-4D97-AF65-F5344CB8AC3E}">
        <p14:creationId xmlns:p14="http://schemas.microsoft.com/office/powerpoint/2010/main" val="2714012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4588F-90C1-5FA3-8D56-E3512A980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DE07-891B-B269-CD0D-D84AB7C2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6691"/>
            <a:ext cx="11007436" cy="3782291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>
                <a:latin typeface="Gill Sans Nova Light" panose="020B0302020104020203" pitchFamily="34" charset="0"/>
              </a:rPr>
              <a:t>II.  The Behavior of Unity in the Church</a:t>
            </a:r>
            <a:br>
              <a:rPr lang="en-US" sz="4400" dirty="0">
                <a:latin typeface="Gill Sans Nova Light" panose="020B0302020104020203" pitchFamily="34" charset="0"/>
              </a:rPr>
            </a:br>
            <a:br>
              <a:rPr lang="en-US" sz="4400" dirty="0">
                <a:latin typeface="Gill Sans Nova Light" panose="020B0302020104020203" pitchFamily="34" charset="0"/>
              </a:rPr>
            </a:br>
            <a:r>
              <a:rPr lang="en-US" sz="3200" dirty="0">
                <a:latin typeface="Gill Sans Nova Light" panose="020B0302020104020203" pitchFamily="34" charset="0"/>
              </a:rPr>
              <a:t>1.  Christ’s Victory – vv. 7-10</a:t>
            </a:r>
            <a:br>
              <a:rPr lang="en-US" sz="3200" dirty="0">
                <a:latin typeface="Gill Sans Nova Light" panose="020B0302020104020203" pitchFamily="34" charset="0"/>
              </a:rPr>
            </a:br>
            <a:br>
              <a:rPr lang="en-US" sz="3200" dirty="0">
                <a:latin typeface="Gill Sans Nova Light" panose="020B0302020104020203" pitchFamily="34" charset="0"/>
              </a:rPr>
            </a:br>
            <a:r>
              <a:rPr lang="en-US" sz="3200" dirty="0">
                <a:latin typeface="Gill Sans Nova Light" panose="020B0302020104020203" pitchFamily="34" charset="0"/>
              </a:rPr>
              <a:t>2.  Unity is Not Uniformity – vv. 11-14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E3BFC-5A84-EA57-C0C1-006D3CB880E0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latin typeface="Gill Sans Nova Light" panose="020B0302020104020203" pitchFamily="34" charset="0"/>
              </a:rPr>
              <a:t>Ephesians 4:7-14</a:t>
            </a:r>
          </a:p>
        </p:txBody>
      </p:sp>
    </p:spTree>
    <p:extLst>
      <p:ext uri="{BB962C8B-B14F-4D97-AF65-F5344CB8AC3E}">
        <p14:creationId xmlns:p14="http://schemas.microsoft.com/office/powerpoint/2010/main" val="2113982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B7BD6-2FC5-1198-CDA8-D2E02EE34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1D01-EF52-EB65-7C6E-A05E7E21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6691"/>
            <a:ext cx="11007436" cy="3782291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>
                <a:latin typeface="Gill Sans Nova Light" panose="020B0302020104020203" pitchFamily="34" charset="0"/>
              </a:rPr>
              <a:t>III.  The Blessings of Unity in the Church</a:t>
            </a:r>
            <a:br>
              <a:rPr lang="en-US" sz="4400" dirty="0">
                <a:latin typeface="Gill Sans Nova Light" panose="020B0302020104020203" pitchFamily="34" charset="0"/>
              </a:rPr>
            </a:br>
            <a:br>
              <a:rPr lang="en-US" sz="4400" dirty="0">
                <a:latin typeface="Gill Sans Nova Light" panose="020B0302020104020203" pitchFamily="34" charset="0"/>
              </a:rPr>
            </a:br>
            <a:r>
              <a:rPr lang="en-US" sz="3200" dirty="0">
                <a:latin typeface="Gill Sans Nova Light" panose="020B0302020104020203" pitchFamily="34" charset="0"/>
              </a:rPr>
              <a:t>1.  Individual Maturity – v. 15</a:t>
            </a:r>
            <a:br>
              <a:rPr lang="en-US" sz="3200" dirty="0">
                <a:latin typeface="Gill Sans Nova Light" panose="020B0302020104020203" pitchFamily="34" charset="0"/>
              </a:rPr>
            </a:br>
            <a:br>
              <a:rPr lang="en-US" sz="3200" dirty="0">
                <a:latin typeface="Gill Sans Nova Light" panose="020B0302020104020203" pitchFamily="34" charset="0"/>
              </a:rPr>
            </a:br>
            <a:r>
              <a:rPr lang="en-US" sz="3200" dirty="0">
                <a:latin typeface="Gill Sans Nova Light" panose="020B0302020104020203" pitchFamily="34" charset="0"/>
              </a:rPr>
              <a:t>2.  Growth for the Church – v. </a:t>
            </a:r>
            <a:r>
              <a:rPr lang="en-US" sz="3200">
                <a:latin typeface="Gill Sans Nova Light" panose="020B0302020104020203" pitchFamily="34" charset="0"/>
              </a:rPr>
              <a:t>16</a:t>
            </a:r>
            <a:endParaRPr lang="en-US" sz="3200" dirty="0">
              <a:latin typeface="Gill Sans Nova Light" panose="020B03020201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F9E86-40EE-8E17-6AF2-C50C31865C58}"/>
              </a:ext>
            </a:extLst>
          </p:cNvPr>
          <p:cNvSpPr txBox="1">
            <a:spLocks/>
          </p:cNvSpPr>
          <p:nvPr/>
        </p:nvSpPr>
        <p:spPr>
          <a:xfrm>
            <a:off x="630382" y="5153891"/>
            <a:ext cx="3435927" cy="59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900" dirty="0">
                <a:latin typeface="Gill Sans Nova Light" panose="020B0302020104020203" pitchFamily="34" charset="0"/>
              </a:rPr>
              <a:t>Ephesians 4:15-16</a:t>
            </a:r>
          </a:p>
        </p:txBody>
      </p:sp>
    </p:spTree>
    <p:extLst>
      <p:ext uri="{BB962C8B-B14F-4D97-AF65-F5344CB8AC3E}">
        <p14:creationId xmlns:p14="http://schemas.microsoft.com/office/powerpoint/2010/main" val="364900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57691-9FFE-055E-3978-8B8DD3304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C202BF-9398-A47A-E1E0-2EE4D1DF9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28978"/>
            <a:ext cx="5683622" cy="6005689"/>
          </a:xfrm>
        </p:spPr>
        <p:txBody>
          <a:bodyPr/>
          <a:lstStyle/>
          <a:p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author</a:t>
            </a:r>
            <a:endParaRPr lang="en-US" sz="2000" dirty="0">
              <a:latin typeface="+mj-lt"/>
            </a:endParaRPr>
          </a:p>
          <a:p>
            <a:r>
              <a:rPr lang="en-US" dirty="0">
                <a:latin typeface="Gill Sans Nova Light" panose="020B0302020104020203" pitchFamily="34" charset="0"/>
              </a:rPr>
              <a:t>The Apostle Paul wrote this letter to the believers in Ephesus while under house arrest in Rome</a:t>
            </a:r>
          </a:p>
          <a:p>
            <a:endParaRPr lang="en-US" sz="2000" b="1" dirty="0">
              <a:latin typeface="Felix Titling" pitchFamily="82" charset="77"/>
            </a:endParaRPr>
          </a:p>
          <a:p>
            <a:r>
              <a:rPr lang="en-US" sz="2000" b="1" dirty="0">
                <a:latin typeface="Felix Titling" pitchFamily="82" charset="77"/>
              </a:rPr>
              <a:t>audience</a:t>
            </a:r>
            <a:endParaRPr lang="en-US" sz="2000" dirty="0">
              <a:latin typeface="Felix Titling" pitchFamily="82" charset="77"/>
            </a:endParaRPr>
          </a:p>
          <a:p>
            <a:r>
              <a:rPr lang="en-US" dirty="0">
                <a:latin typeface="Gill Sans Nova Light" panose="020B0302020104020203" pitchFamily="34" charset="0"/>
              </a:rPr>
              <a:t>Ephesians is one of Paul’s “prison epistles” along with Philippians, Colossians, and Philemon, all written around </a:t>
            </a:r>
            <a:br>
              <a:rPr lang="en-US" dirty="0">
                <a:latin typeface="Gill Sans Nova Light" panose="020B0302020104020203" pitchFamily="34" charset="0"/>
              </a:rPr>
            </a:br>
            <a:r>
              <a:rPr lang="en-US" dirty="0">
                <a:latin typeface="Gill Sans Nova Light" panose="020B0302020104020203" pitchFamily="34" charset="0"/>
              </a:rPr>
              <a:t>60-62 AD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b="1" dirty="0">
                <a:latin typeface="Felix Titling" pitchFamily="82" charset="77"/>
              </a:rPr>
              <a:t>purpose</a:t>
            </a:r>
            <a:endParaRPr lang="en-US" sz="2000" dirty="0">
              <a:latin typeface="Felix Titling" pitchFamily="82" charset="77"/>
            </a:endParaRPr>
          </a:p>
          <a:p>
            <a:r>
              <a:rPr lang="en-US" dirty="0">
                <a:latin typeface="Gill Sans Nova Light" panose="020B0302020104020203" pitchFamily="34" charset="0"/>
              </a:rPr>
              <a:t>Paul wrote to encourage unity in the early church through a shared commitment to the cause of Christ and service to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CB554-66FA-ACCB-0479-398E00682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93" y="648656"/>
            <a:ext cx="4170516" cy="55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17383-6467-213F-A641-A6E695E1B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4358E5-DAD7-CA47-0448-3AE600A6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259080"/>
            <a:ext cx="8509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594F4-1951-EB69-C0AD-99FCDDAE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ECC3C2-C722-5981-5992-E61B16067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28600"/>
            <a:ext cx="8534400" cy="6400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8358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1586-23E5-4C13-807C-91D74EA1A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7DDB1-5524-4B70-2046-44EF90BA2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42" y="312420"/>
            <a:ext cx="8756830" cy="623316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5119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3B51E-E212-4C69-EBA6-3DC4DFDA8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temple of artemis, daughter of zeus and goddess of the forests is the most important temple at jerash. - ruins of temple of artemis ephesus stock pictures, royalty-free photos &amp; images">
            <a:extLst>
              <a:ext uri="{FF2B5EF4-FFF2-40B4-BE49-F238E27FC236}">
                <a16:creationId xmlns:a16="http://schemas.microsoft.com/office/drawing/2014/main" id="{738B8E0A-3B57-5A37-A50E-B7C77505E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7772400" cy="50292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19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B8489-F1FC-5B49-390B-FFCF409FF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A7DB4-7C27-BE35-4A2A-6726BFEDF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835" y="189186"/>
            <a:ext cx="4884026" cy="65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9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9E38E-4772-715F-981D-92F2A7EE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A4BA2-FC6D-4494-DC4A-EB770349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788" y="220717"/>
            <a:ext cx="4812423" cy="64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9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8730-447B-B869-4E84-16C9D1996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25355E-6578-49BA-11B7-0FB49CAB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68" y="246116"/>
            <a:ext cx="4746079" cy="63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73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3">
      <a:dk1>
        <a:srgbClr val="000000"/>
      </a:dk1>
      <a:lt1>
        <a:srgbClr val="FFFFFF"/>
      </a:lt1>
      <a:dk2>
        <a:srgbClr val="59512B"/>
      </a:dk2>
      <a:lt2>
        <a:srgbClr val="E7E4E6"/>
      </a:lt2>
      <a:accent1>
        <a:srgbClr val="F8F4EC"/>
      </a:accent1>
      <a:accent2>
        <a:srgbClr val="474134"/>
      </a:accent2>
      <a:accent3>
        <a:srgbClr val="E5E0D8"/>
      </a:accent3>
      <a:accent4>
        <a:srgbClr val="B6A592"/>
      </a:accent4>
      <a:accent5>
        <a:srgbClr val="F4F0ED"/>
      </a:accent5>
      <a:accent6>
        <a:srgbClr val="CEC5A7"/>
      </a:accent6>
      <a:hlink>
        <a:srgbClr val="827D57"/>
      </a:hlink>
      <a:folHlink>
        <a:srgbClr val="867052"/>
      </a:folHlink>
    </a:clrScheme>
    <a:fontScheme name="Custom 31">
      <a:majorFont>
        <a:latin typeface="Felix Titl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 Cor. 9 PPT_Kelly Hazelrigg_1.7.26" id="{45334455-322F-3147-BBE0-77E369865EBA}" vid="{26D5BA2C-0B30-0B4D-865D-BF295E9686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5" ma:contentTypeDescription="Create a new document." ma:contentTypeScope="" ma:versionID="e02306daf00165b375dc6a58966960b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df88fb76bf5f555224557953949c1ec9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C741A42-9646-4B63-A6BC-7DA2EE5F87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BB8FCA9-2C7D-45A4-87C8-02C272E9F4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9B373E-6FDE-4773-A0C6-CDA9846E30C9}">
  <ds:schemaRefs>
    <ds:schemaRef ds:uri="http://www.w3.org/XML/1998/namespace"/>
    <ds:schemaRef ds:uri="http://schemas.openxmlformats.org/package/2006/metadata/core-properties"/>
    <ds:schemaRef ds:uri="16c05727-aa75-4e4a-9b5f-8a80a1165891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purl.org/dc/dcmitype/"/>
    <ds:schemaRef ds:uri="230e9df3-be65-4c73-a93b-d1236ebd677e"/>
    <ds:schemaRef ds:uri="71af3243-3dd4-4a8d-8c0d-dd76da1f02a5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4929</TotalTime>
  <Words>489</Words>
  <Application>Microsoft Macintosh PowerPoint</Application>
  <PresentationFormat>Widescreen</PresentationFormat>
  <Paragraphs>33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Avenir Next LT Pro</vt:lpstr>
      <vt:lpstr>Calibri</vt:lpstr>
      <vt:lpstr>Felix Titling</vt:lpstr>
      <vt:lpstr>Gill Sans Nova Light</vt:lpstr>
      <vt:lpstr>Hadassah Friedlaender</vt:lpstr>
      <vt:lpstr>Noto Serif Myanmar Thin</vt:lpstr>
      <vt:lpstr>Wingdings</vt:lpstr>
      <vt:lpstr>Office Theme</vt:lpstr>
      <vt:lpstr>faithful in church Unity  Ephesians  4:1-16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“…early in my time here, about the first year that I was here, I was challenged by the Holy Spirit in my own thinking to teach the book of Ephesians. All that I had ever dreamed a church could be came to crystallization in my mind as I studied Ephesians.      It formed, for me, the whole pattern of the church: what it is, how it operates, everything just came together in the study of Ephesians.</vt:lpstr>
      <vt:lpstr>   Grace Community Church is a church built on the principles of the book of Ephesians… It’s a book that I absolutely love.     I’ve taught it many, many times in other situations, and the riches of this book are unlimited. Really, more than any other book in the Bible, I feel this book was the catalyst that launched Grace Church.   </vt:lpstr>
      <vt:lpstr>   And, people, if you’re a part of Grace Church, you are a part of something that is indeed unusual… It’s just really an incredible thing, and it isn’t due to one individual; it’s due to the will of God, but it’s due also to an understanding of the principles of the book of Ephesians.”   </vt:lpstr>
      <vt:lpstr>Spiritual unity results from  one’s devotion to Christ,  humble submission to church leaders,  and service to others.</vt:lpstr>
      <vt:lpstr>Faithful in Church Unity</vt:lpstr>
      <vt:lpstr>I.  The Basis of Unity in the Church  1.  Exhortation to Unity – vv. 1-3  2.  Expressions of Unity – vv. 4-6</vt:lpstr>
      <vt:lpstr>II.  The Behavior of Unity in the Church  1.  Christ’s Victory – vv. 7-10  2.  Unity is Not Uniformity – vv. 11-14</vt:lpstr>
      <vt:lpstr>III.  The Blessings of Unity in the Church  1.  Individual Maturity – v. 15  2.  Growth for the Church – v. 16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Hazelrigg</dc:creator>
  <cp:lastModifiedBy>Lauren Brown</cp:lastModifiedBy>
  <cp:revision>3</cp:revision>
  <dcterms:created xsi:type="dcterms:W3CDTF">2026-01-06T00:38:04Z</dcterms:created>
  <dcterms:modified xsi:type="dcterms:W3CDTF">2026-01-12T23:56:27Z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