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1437" r:id="rId3"/>
    <p:sldId id="1557" r:id="rId4"/>
    <p:sldId id="1558" r:id="rId5"/>
    <p:sldId id="1535" r:id="rId6"/>
    <p:sldId id="1547" r:id="rId7"/>
    <p:sldId id="1559" r:id="rId8"/>
    <p:sldId id="1566" r:id="rId9"/>
    <p:sldId id="1574" r:id="rId10"/>
    <p:sldId id="1560" r:id="rId11"/>
    <p:sldId id="1567" r:id="rId12"/>
    <p:sldId id="1543" r:id="rId13"/>
    <p:sldId id="1575" r:id="rId14"/>
    <p:sldId id="1561" r:id="rId15"/>
    <p:sldId id="1568" r:id="rId16"/>
    <p:sldId id="1576" r:id="rId17"/>
    <p:sldId id="1577" r:id="rId18"/>
    <p:sldId id="1578" r:id="rId19"/>
    <p:sldId id="1562" r:id="rId20"/>
    <p:sldId id="1569" r:id="rId21"/>
    <p:sldId id="1563" r:id="rId22"/>
    <p:sldId id="1570" r:id="rId23"/>
    <p:sldId id="1579" r:id="rId24"/>
    <p:sldId id="1580" r:id="rId25"/>
    <p:sldId id="1564" r:id="rId26"/>
    <p:sldId id="1571"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828"/>
    <a:srgbClr val="6EB05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030C4-5149-4FFE-AE4B-F7C990CE9A04}" v="8572" dt="2026-01-15T19:46:05.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4939" autoAdjust="0"/>
  </p:normalViewPr>
  <p:slideViewPr>
    <p:cSldViewPr snapToGrid="0">
      <p:cViewPr varScale="1">
        <p:scale>
          <a:sx n="72" d="100"/>
          <a:sy n="72" d="100"/>
        </p:scale>
        <p:origin x="768"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Klassen" userId="7c2331b2-8e02-4b87-b46d-09b9c7788372" providerId="ADAL" clId="{666F1555-4C55-4D03-9A8F-66D98FFDF6A8}"/>
    <pc:docChg chg="undo custSel addSld delSld modSld sldOrd">
      <pc:chgData name="Brad Klassen" userId="7c2331b2-8e02-4b87-b46d-09b9c7788372" providerId="ADAL" clId="{666F1555-4C55-4D03-9A8F-66D98FFDF6A8}" dt="2026-01-15T19:46:05.089" v="13518" actId="20577"/>
      <pc:docMkLst>
        <pc:docMk/>
      </pc:docMkLst>
      <pc:sldChg chg="modSp mod">
        <pc:chgData name="Brad Klassen" userId="7c2331b2-8e02-4b87-b46d-09b9c7788372" providerId="ADAL" clId="{666F1555-4C55-4D03-9A8F-66D98FFDF6A8}" dt="2026-01-12T21:07:08.071" v="47" actId="20577"/>
        <pc:sldMkLst>
          <pc:docMk/>
          <pc:sldMk cId="3316753273" sldId="257"/>
        </pc:sldMkLst>
        <pc:spChg chg="mod">
          <ac:chgData name="Brad Klassen" userId="7c2331b2-8e02-4b87-b46d-09b9c7788372" providerId="ADAL" clId="{666F1555-4C55-4D03-9A8F-66D98FFDF6A8}" dt="2026-01-12T21:07:00.019" v="44" actId="20577"/>
          <ac:spMkLst>
            <pc:docMk/>
            <pc:sldMk cId="3316753273" sldId="257"/>
            <ac:spMk id="4" creationId="{3B3DD4BF-1B1D-6D8C-46B4-1182445D3F73}"/>
          </ac:spMkLst>
        </pc:spChg>
        <pc:spChg chg="mod">
          <ac:chgData name="Brad Klassen" userId="7c2331b2-8e02-4b87-b46d-09b9c7788372" providerId="ADAL" clId="{666F1555-4C55-4D03-9A8F-66D98FFDF6A8}" dt="2026-01-12T21:07:08.071" v="47" actId="20577"/>
          <ac:spMkLst>
            <pc:docMk/>
            <pc:sldMk cId="3316753273" sldId="257"/>
            <ac:spMk id="6" creationId="{91829607-C50A-0CF9-D213-F77AE2835AC8}"/>
          </ac:spMkLst>
        </pc:spChg>
      </pc:sldChg>
      <pc:sldChg chg="modSp mod modAnim modNotesTx">
        <pc:chgData name="Brad Klassen" userId="7c2331b2-8e02-4b87-b46d-09b9c7788372" providerId="ADAL" clId="{666F1555-4C55-4D03-9A8F-66D98FFDF6A8}" dt="2026-01-14T23:43:03.420" v="13444" actId="20577"/>
        <pc:sldMkLst>
          <pc:docMk/>
          <pc:sldMk cId="516355207" sldId="275"/>
        </pc:sldMkLst>
        <pc:spChg chg="mod">
          <ac:chgData name="Brad Klassen" userId="7c2331b2-8e02-4b87-b46d-09b9c7788372" providerId="ADAL" clId="{666F1555-4C55-4D03-9A8F-66D98FFDF6A8}" dt="2026-01-14T23:43:03.420" v="13444" actId="20577"/>
          <ac:spMkLst>
            <pc:docMk/>
            <pc:sldMk cId="516355207" sldId="275"/>
            <ac:spMk id="5" creationId="{59997DCE-BA6B-4578-61D9-C8A0975AC46C}"/>
          </ac:spMkLst>
        </pc:spChg>
      </pc:sldChg>
      <pc:sldChg chg="del modNotesTx">
        <pc:chgData name="Brad Klassen" userId="7c2331b2-8e02-4b87-b46d-09b9c7788372" providerId="ADAL" clId="{666F1555-4C55-4D03-9A8F-66D98FFDF6A8}" dt="2026-01-15T19:44:34.490" v="13512" actId="47"/>
        <pc:sldMkLst>
          <pc:docMk/>
          <pc:sldMk cId="2383797972" sldId="283"/>
        </pc:sldMkLst>
      </pc:sldChg>
      <pc:sldChg chg="modSp add del mod setBg">
        <pc:chgData name="Brad Klassen" userId="7c2331b2-8e02-4b87-b46d-09b9c7788372" providerId="ADAL" clId="{666F1555-4C55-4D03-9A8F-66D98FFDF6A8}" dt="2026-01-15T19:44:31.287" v="13511" actId="47"/>
        <pc:sldMkLst>
          <pc:docMk/>
          <pc:sldMk cId="3554160430" sldId="315"/>
        </pc:sldMkLst>
      </pc:sldChg>
      <pc:sldChg chg="modSp add del mod setBg">
        <pc:chgData name="Brad Klassen" userId="7c2331b2-8e02-4b87-b46d-09b9c7788372" providerId="ADAL" clId="{666F1555-4C55-4D03-9A8F-66D98FFDF6A8}" dt="2026-01-15T19:44:27.444" v="13509" actId="47"/>
        <pc:sldMkLst>
          <pc:docMk/>
          <pc:sldMk cId="2321760897" sldId="738"/>
        </pc:sldMkLst>
      </pc:sldChg>
      <pc:sldChg chg="add del setBg">
        <pc:chgData name="Brad Klassen" userId="7c2331b2-8e02-4b87-b46d-09b9c7788372" providerId="ADAL" clId="{666F1555-4C55-4D03-9A8F-66D98FFDF6A8}" dt="2026-01-15T19:44:27.444" v="13509" actId="47"/>
        <pc:sldMkLst>
          <pc:docMk/>
          <pc:sldMk cId="1452714326" sldId="740"/>
        </pc:sldMkLst>
      </pc:sldChg>
      <pc:sldChg chg="modSp add del mod setBg">
        <pc:chgData name="Brad Klassen" userId="7c2331b2-8e02-4b87-b46d-09b9c7788372" providerId="ADAL" clId="{666F1555-4C55-4D03-9A8F-66D98FFDF6A8}" dt="2026-01-15T19:44:31.287" v="13511" actId="47"/>
        <pc:sldMkLst>
          <pc:docMk/>
          <pc:sldMk cId="165059909" sldId="742"/>
        </pc:sldMkLst>
      </pc:sldChg>
      <pc:sldChg chg="add del setBg">
        <pc:chgData name="Brad Klassen" userId="7c2331b2-8e02-4b87-b46d-09b9c7788372" providerId="ADAL" clId="{666F1555-4C55-4D03-9A8F-66D98FFDF6A8}" dt="2026-01-15T19:44:27.444" v="13509" actId="47"/>
        <pc:sldMkLst>
          <pc:docMk/>
          <pc:sldMk cId="636208225" sldId="749"/>
        </pc:sldMkLst>
      </pc:sldChg>
      <pc:sldChg chg="add del setBg">
        <pc:chgData name="Brad Klassen" userId="7c2331b2-8e02-4b87-b46d-09b9c7788372" providerId="ADAL" clId="{666F1555-4C55-4D03-9A8F-66D98FFDF6A8}" dt="2026-01-15T19:44:29.411" v="13510" actId="47"/>
        <pc:sldMkLst>
          <pc:docMk/>
          <pc:sldMk cId="1834905116" sldId="750"/>
        </pc:sldMkLst>
      </pc:sldChg>
      <pc:sldChg chg="add del setBg">
        <pc:chgData name="Brad Klassen" userId="7c2331b2-8e02-4b87-b46d-09b9c7788372" providerId="ADAL" clId="{666F1555-4C55-4D03-9A8F-66D98FFDF6A8}" dt="2026-01-15T19:44:29.411" v="13510" actId="47"/>
        <pc:sldMkLst>
          <pc:docMk/>
          <pc:sldMk cId="659848589" sldId="751"/>
        </pc:sldMkLst>
      </pc:sldChg>
      <pc:sldChg chg="add del setBg">
        <pc:chgData name="Brad Klassen" userId="7c2331b2-8e02-4b87-b46d-09b9c7788372" providerId="ADAL" clId="{666F1555-4C55-4D03-9A8F-66D98FFDF6A8}" dt="2026-01-15T19:44:29.411" v="13510" actId="47"/>
        <pc:sldMkLst>
          <pc:docMk/>
          <pc:sldMk cId="737717523" sldId="752"/>
        </pc:sldMkLst>
      </pc:sldChg>
      <pc:sldChg chg="del">
        <pc:chgData name="Brad Klassen" userId="7c2331b2-8e02-4b87-b46d-09b9c7788372" providerId="ADAL" clId="{666F1555-4C55-4D03-9A8F-66D98FFDF6A8}" dt="2026-01-14T01:22:08.912" v="1706" actId="47"/>
        <pc:sldMkLst>
          <pc:docMk/>
          <pc:sldMk cId="860260386" sldId="932"/>
        </pc:sldMkLst>
      </pc:sldChg>
      <pc:sldChg chg="del">
        <pc:chgData name="Brad Klassen" userId="7c2331b2-8e02-4b87-b46d-09b9c7788372" providerId="ADAL" clId="{666F1555-4C55-4D03-9A8F-66D98FFDF6A8}" dt="2026-01-14T01:22:11.639" v="1707" actId="47"/>
        <pc:sldMkLst>
          <pc:docMk/>
          <pc:sldMk cId="3978499803" sldId="959"/>
        </pc:sldMkLst>
      </pc:sldChg>
      <pc:sldChg chg="del">
        <pc:chgData name="Brad Klassen" userId="7c2331b2-8e02-4b87-b46d-09b9c7788372" providerId="ADAL" clId="{666F1555-4C55-4D03-9A8F-66D98FFDF6A8}" dt="2026-01-14T01:22:08.912" v="1706" actId="47"/>
        <pc:sldMkLst>
          <pc:docMk/>
          <pc:sldMk cId="1213735927" sldId="973"/>
        </pc:sldMkLst>
      </pc:sldChg>
      <pc:sldChg chg="del">
        <pc:chgData name="Brad Klassen" userId="7c2331b2-8e02-4b87-b46d-09b9c7788372" providerId="ADAL" clId="{666F1555-4C55-4D03-9A8F-66D98FFDF6A8}" dt="2026-01-15T19:44:27.444" v="13509" actId="47"/>
        <pc:sldMkLst>
          <pc:docMk/>
          <pc:sldMk cId="2038671540" sldId="1356"/>
        </pc:sldMkLst>
      </pc:sldChg>
      <pc:sldChg chg="del">
        <pc:chgData name="Brad Klassen" userId="7c2331b2-8e02-4b87-b46d-09b9c7788372" providerId="ADAL" clId="{666F1555-4C55-4D03-9A8F-66D98FFDF6A8}" dt="2026-01-15T19:44:27.444" v="13509" actId="47"/>
        <pc:sldMkLst>
          <pc:docMk/>
          <pc:sldMk cId="2293896981" sldId="1357"/>
        </pc:sldMkLst>
      </pc:sldChg>
      <pc:sldChg chg="modSp add del mod setBg">
        <pc:chgData name="Brad Klassen" userId="7c2331b2-8e02-4b87-b46d-09b9c7788372" providerId="ADAL" clId="{666F1555-4C55-4D03-9A8F-66D98FFDF6A8}" dt="2026-01-15T19:44:34.490" v="13512" actId="47"/>
        <pc:sldMkLst>
          <pc:docMk/>
          <pc:sldMk cId="4136603424" sldId="1378"/>
        </pc:sldMkLst>
        <pc:spChg chg="mod">
          <ac:chgData name="Brad Klassen" userId="7c2331b2-8e02-4b87-b46d-09b9c7788372" providerId="ADAL" clId="{666F1555-4C55-4D03-9A8F-66D98FFDF6A8}" dt="2026-01-12T21:06:24.698" v="10" actId="2711"/>
          <ac:spMkLst>
            <pc:docMk/>
            <pc:sldMk cId="4136603424" sldId="1378"/>
            <ac:spMk id="4" creationId="{342A9032-F172-4AD0-BADC-99FF210176AD}"/>
          </ac:spMkLst>
        </pc:spChg>
      </pc:sldChg>
      <pc:sldChg chg="modSp add del mod setBg">
        <pc:chgData name="Brad Klassen" userId="7c2331b2-8e02-4b87-b46d-09b9c7788372" providerId="ADAL" clId="{666F1555-4C55-4D03-9A8F-66D98FFDF6A8}" dt="2026-01-15T19:44:31.287" v="13511" actId="47"/>
        <pc:sldMkLst>
          <pc:docMk/>
          <pc:sldMk cId="3587879071" sldId="1381"/>
        </pc:sldMkLst>
      </pc:sldChg>
      <pc:sldChg chg="modSp add del mod setBg">
        <pc:chgData name="Brad Klassen" userId="7c2331b2-8e02-4b87-b46d-09b9c7788372" providerId="ADAL" clId="{666F1555-4C55-4D03-9A8F-66D98FFDF6A8}" dt="2026-01-15T19:44:31.287" v="13511" actId="47"/>
        <pc:sldMkLst>
          <pc:docMk/>
          <pc:sldMk cId="530351196" sldId="1382"/>
        </pc:sldMkLst>
      </pc:sldChg>
      <pc:sldChg chg="modSp add del mod setBg">
        <pc:chgData name="Brad Klassen" userId="7c2331b2-8e02-4b87-b46d-09b9c7788372" providerId="ADAL" clId="{666F1555-4C55-4D03-9A8F-66D98FFDF6A8}" dt="2026-01-15T19:44:34.490" v="13512" actId="47"/>
        <pc:sldMkLst>
          <pc:docMk/>
          <pc:sldMk cId="652090849" sldId="1383"/>
        </pc:sldMkLst>
        <pc:spChg chg="mod">
          <ac:chgData name="Brad Klassen" userId="7c2331b2-8e02-4b87-b46d-09b9c7788372" providerId="ADAL" clId="{666F1555-4C55-4D03-9A8F-66D98FFDF6A8}" dt="2026-01-12T21:06:32.596" v="11" actId="2711"/>
          <ac:spMkLst>
            <pc:docMk/>
            <pc:sldMk cId="652090849" sldId="1383"/>
            <ac:spMk id="4" creationId="{342A9032-F172-4AD0-BADC-99FF210176AD}"/>
          </ac:spMkLst>
        </pc:spChg>
      </pc:sldChg>
      <pc:sldChg chg="del">
        <pc:chgData name="Brad Klassen" userId="7c2331b2-8e02-4b87-b46d-09b9c7788372" providerId="ADAL" clId="{666F1555-4C55-4D03-9A8F-66D98FFDF6A8}" dt="2026-01-15T19:44:27.444" v="13509" actId="47"/>
        <pc:sldMkLst>
          <pc:docMk/>
          <pc:sldMk cId="444333650" sldId="1407"/>
        </pc:sldMkLst>
      </pc:sldChg>
      <pc:sldChg chg="addSp delSp modSp mod addAnim delAnim modAnim modNotesTx">
        <pc:chgData name="Brad Klassen" userId="7c2331b2-8e02-4b87-b46d-09b9c7788372" providerId="ADAL" clId="{666F1555-4C55-4D03-9A8F-66D98FFDF6A8}" dt="2026-01-14T01:16:03.103" v="1582" actId="6549"/>
        <pc:sldMkLst>
          <pc:docMk/>
          <pc:sldMk cId="2274820614" sldId="1437"/>
        </pc:sldMkLst>
        <pc:spChg chg="mod">
          <ac:chgData name="Brad Klassen" userId="7c2331b2-8e02-4b87-b46d-09b9c7788372" providerId="ADAL" clId="{666F1555-4C55-4D03-9A8F-66D98FFDF6A8}" dt="2026-01-13T00:02:35.142" v="469" actId="6549"/>
          <ac:spMkLst>
            <pc:docMk/>
            <pc:sldMk cId="2274820614" sldId="1437"/>
            <ac:spMk id="3" creationId="{C6A860A3-16A0-0BA2-6C6A-59B879E36130}"/>
          </ac:spMkLst>
        </pc:spChg>
        <pc:spChg chg="mod">
          <ac:chgData name="Brad Klassen" userId="7c2331b2-8e02-4b87-b46d-09b9c7788372" providerId="ADAL" clId="{666F1555-4C55-4D03-9A8F-66D98FFDF6A8}" dt="2026-01-13T06:09:32.315" v="513" actId="6549"/>
          <ac:spMkLst>
            <pc:docMk/>
            <pc:sldMk cId="2274820614" sldId="1437"/>
            <ac:spMk id="5" creationId="{90D35444-26F4-5334-5BFF-B46E7FE7794A}"/>
          </ac:spMkLst>
        </pc:spChg>
        <pc:cxnChg chg="add mod">
          <ac:chgData name="Brad Klassen" userId="7c2331b2-8e02-4b87-b46d-09b9c7788372" providerId="ADAL" clId="{666F1555-4C55-4D03-9A8F-66D98FFDF6A8}" dt="2026-01-13T06:18:42.208" v="526" actId="14100"/>
          <ac:cxnSpMkLst>
            <pc:docMk/>
            <pc:sldMk cId="2274820614" sldId="1437"/>
            <ac:cxnSpMk id="6" creationId="{707469D8-EA61-B85C-3B49-C70E17E4D271}"/>
          </ac:cxnSpMkLst>
        </pc:cxnChg>
        <pc:cxnChg chg="add mod">
          <ac:chgData name="Brad Klassen" userId="7c2331b2-8e02-4b87-b46d-09b9c7788372" providerId="ADAL" clId="{666F1555-4C55-4D03-9A8F-66D98FFDF6A8}" dt="2026-01-13T06:21:54.443" v="580" actId="1036"/>
          <ac:cxnSpMkLst>
            <pc:docMk/>
            <pc:sldMk cId="2274820614" sldId="1437"/>
            <ac:cxnSpMk id="8" creationId="{372DD450-9081-E79D-232A-6E2251E2D347}"/>
          </ac:cxnSpMkLst>
        </pc:cxnChg>
        <pc:cxnChg chg="add mod">
          <ac:chgData name="Brad Klassen" userId="7c2331b2-8e02-4b87-b46d-09b9c7788372" providerId="ADAL" clId="{666F1555-4C55-4D03-9A8F-66D98FFDF6A8}" dt="2026-01-13T06:19:10.522" v="533" actId="14100"/>
          <ac:cxnSpMkLst>
            <pc:docMk/>
            <pc:sldMk cId="2274820614" sldId="1437"/>
            <ac:cxnSpMk id="10" creationId="{BA95DCDF-84FC-6DDA-3AE2-09035205A175}"/>
          </ac:cxnSpMkLst>
        </pc:cxnChg>
        <pc:cxnChg chg="add mod">
          <ac:chgData name="Brad Klassen" userId="7c2331b2-8e02-4b87-b46d-09b9c7788372" providerId="ADAL" clId="{666F1555-4C55-4D03-9A8F-66D98FFDF6A8}" dt="2026-01-13T06:19:30.349" v="542" actId="1037"/>
          <ac:cxnSpMkLst>
            <pc:docMk/>
            <pc:sldMk cId="2274820614" sldId="1437"/>
            <ac:cxnSpMk id="12" creationId="{8853C089-FA3A-A5C9-8EC1-2FFED9C5246C}"/>
          </ac:cxnSpMkLst>
        </pc:cxnChg>
        <pc:cxnChg chg="add mod">
          <ac:chgData name="Brad Klassen" userId="7c2331b2-8e02-4b87-b46d-09b9c7788372" providerId="ADAL" clId="{666F1555-4C55-4D03-9A8F-66D98FFDF6A8}" dt="2026-01-13T06:19:52.952" v="549" actId="1037"/>
          <ac:cxnSpMkLst>
            <pc:docMk/>
            <pc:sldMk cId="2274820614" sldId="1437"/>
            <ac:cxnSpMk id="14" creationId="{D5C37AA0-EB22-DC67-03E0-4FDF18CAE5BB}"/>
          </ac:cxnSpMkLst>
        </pc:cxnChg>
        <pc:cxnChg chg="add mod">
          <ac:chgData name="Brad Klassen" userId="7c2331b2-8e02-4b87-b46d-09b9c7788372" providerId="ADAL" clId="{666F1555-4C55-4D03-9A8F-66D98FFDF6A8}" dt="2026-01-13T06:20:00.909" v="554" actId="1037"/>
          <ac:cxnSpMkLst>
            <pc:docMk/>
            <pc:sldMk cId="2274820614" sldId="1437"/>
            <ac:cxnSpMk id="16" creationId="{10971542-C231-10E3-7B2B-4DC103D1C5AE}"/>
          </ac:cxnSpMkLst>
        </pc:cxnChg>
        <pc:cxnChg chg="add mod">
          <ac:chgData name="Brad Klassen" userId="7c2331b2-8e02-4b87-b46d-09b9c7788372" providerId="ADAL" clId="{666F1555-4C55-4D03-9A8F-66D98FFDF6A8}" dt="2026-01-13T06:20:15.955" v="560" actId="1035"/>
          <ac:cxnSpMkLst>
            <pc:docMk/>
            <pc:sldMk cId="2274820614" sldId="1437"/>
            <ac:cxnSpMk id="17" creationId="{5B1C4F52-44D0-FB94-F4C1-41465332C992}"/>
          </ac:cxnSpMkLst>
        </pc:cxnChg>
        <pc:cxnChg chg="add mod">
          <ac:chgData name="Brad Klassen" userId="7c2331b2-8e02-4b87-b46d-09b9c7788372" providerId="ADAL" clId="{666F1555-4C55-4D03-9A8F-66D98FFDF6A8}" dt="2026-01-13T06:20:29.059" v="563" actId="1037"/>
          <ac:cxnSpMkLst>
            <pc:docMk/>
            <pc:sldMk cId="2274820614" sldId="1437"/>
            <ac:cxnSpMk id="18" creationId="{5B88B2FF-518B-8628-6595-436F15CCE98A}"/>
          </ac:cxnSpMkLst>
        </pc:cxnChg>
        <pc:cxnChg chg="add mod">
          <ac:chgData name="Brad Klassen" userId="7c2331b2-8e02-4b87-b46d-09b9c7788372" providerId="ADAL" clId="{666F1555-4C55-4D03-9A8F-66D98FFDF6A8}" dt="2026-01-13T06:21:08.620" v="572" actId="1038"/>
          <ac:cxnSpMkLst>
            <pc:docMk/>
            <pc:sldMk cId="2274820614" sldId="1437"/>
            <ac:cxnSpMk id="20" creationId="{E2798D27-AC8B-2DBF-2A92-8B6457291680}"/>
          </ac:cxnSpMkLst>
        </pc:cxnChg>
        <pc:cxnChg chg="add mod">
          <ac:chgData name="Brad Klassen" userId="7c2331b2-8e02-4b87-b46d-09b9c7788372" providerId="ADAL" clId="{666F1555-4C55-4D03-9A8F-66D98FFDF6A8}" dt="2026-01-13T06:21:41.990" v="577" actId="14100"/>
          <ac:cxnSpMkLst>
            <pc:docMk/>
            <pc:sldMk cId="2274820614" sldId="1437"/>
            <ac:cxnSpMk id="21" creationId="{357DE812-1002-703D-2049-E170441350C4}"/>
          </ac:cxnSpMkLst>
        </pc:cxnChg>
        <pc:cxnChg chg="add mod">
          <ac:chgData name="Brad Klassen" userId="7c2331b2-8e02-4b87-b46d-09b9c7788372" providerId="ADAL" clId="{666F1555-4C55-4D03-9A8F-66D98FFDF6A8}" dt="2026-01-13T06:24:08.185" v="607" actId="1037"/>
          <ac:cxnSpMkLst>
            <pc:docMk/>
            <pc:sldMk cId="2274820614" sldId="1437"/>
            <ac:cxnSpMk id="23" creationId="{BC71E78F-2DAD-F011-D2FE-8455F93D2BA7}"/>
          </ac:cxnSpMkLst>
        </pc:cxnChg>
        <pc:cxnChg chg="add mod">
          <ac:chgData name="Brad Klassen" userId="7c2331b2-8e02-4b87-b46d-09b9c7788372" providerId="ADAL" clId="{666F1555-4C55-4D03-9A8F-66D98FFDF6A8}" dt="2026-01-13T06:24:45.044" v="613" actId="1037"/>
          <ac:cxnSpMkLst>
            <pc:docMk/>
            <pc:sldMk cId="2274820614" sldId="1437"/>
            <ac:cxnSpMk id="25" creationId="{751AC6AA-7B40-615D-D97B-0CAD71748678}"/>
          </ac:cxnSpMkLst>
        </pc:cxnChg>
        <pc:cxnChg chg="add mod">
          <ac:chgData name="Brad Klassen" userId="7c2331b2-8e02-4b87-b46d-09b9c7788372" providerId="ADAL" clId="{666F1555-4C55-4D03-9A8F-66D98FFDF6A8}" dt="2026-01-13T06:24:53.085" v="618" actId="1038"/>
          <ac:cxnSpMkLst>
            <pc:docMk/>
            <pc:sldMk cId="2274820614" sldId="1437"/>
            <ac:cxnSpMk id="27" creationId="{6D63A00B-E5B5-84F4-2572-FE3380233F2D}"/>
          </ac:cxnSpMkLst>
        </pc:cxnChg>
        <pc:cxnChg chg="add mod">
          <ac:chgData name="Brad Klassen" userId="7c2331b2-8e02-4b87-b46d-09b9c7788372" providerId="ADAL" clId="{666F1555-4C55-4D03-9A8F-66D98FFDF6A8}" dt="2026-01-13T06:25:45.986" v="628" actId="1036"/>
          <ac:cxnSpMkLst>
            <pc:docMk/>
            <pc:sldMk cId="2274820614" sldId="1437"/>
            <ac:cxnSpMk id="28" creationId="{FAEB7E64-1EA6-F4C2-A60F-44E11FA60165}"/>
          </ac:cxnSpMkLst>
        </pc:cxnChg>
        <pc:cxnChg chg="add mod">
          <ac:chgData name="Brad Klassen" userId="7c2331b2-8e02-4b87-b46d-09b9c7788372" providerId="ADAL" clId="{666F1555-4C55-4D03-9A8F-66D98FFDF6A8}" dt="2026-01-13T06:26:03.783" v="636" actId="14100"/>
          <ac:cxnSpMkLst>
            <pc:docMk/>
            <pc:sldMk cId="2274820614" sldId="1437"/>
            <ac:cxnSpMk id="30" creationId="{A5CB3038-6AE1-BC4F-912D-6FA76B072031}"/>
          </ac:cxnSpMkLst>
        </pc:cxnChg>
      </pc:sldChg>
      <pc:sldChg chg="del">
        <pc:chgData name="Brad Klassen" userId="7c2331b2-8e02-4b87-b46d-09b9c7788372" providerId="ADAL" clId="{666F1555-4C55-4D03-9A8F-66D98FFDF6A8}" dt="2026-01-14T01:14:55.652" v="1561" actId="47"/>
        <pc:sldMkLst>
          <pc:docMk/>
          <pc:sldMk cId="3794523472" sldId="1495"/>
        </pc:sldMkLst>
      </pc:sldChg>
      <pc:sldChg chg="del">
        <pc:chgData name="Brad Klassen" userId="7c2331b2-8e02-4b87-b46d-09b9c7788372" providerId="ADAL" clId="{666F1555-4C55-4D03-9A8F-66D98FFDF6A8}" dt="2026-01-14T01:22:08.912" v="1706" actId="47"/>
        <pc:sldMkLst>
          <pc:docMk/>
          <pc:sldMk cId="1144092813" sldId="1524"/>
        </pc:sldMkLst>
      </pc:sldChg>
      <pc:sldChg chg="del">
        <pc:chgData name="Brad Klassen" userId="7c2331b2-8e02-4b87-b46d-09b9c7788372" providerId="ADAL" clId="{666F1555-4C55-4D03-9A8F-66D98FFDF6A8}" dt="2026-01-14T00:56:31.770" v="684" actId="47"/>
        <pc:sldMkLst>
          <pc:docMk/>
          <pc:sldMk cId="4119414631" sldId="1534"/>
        </pc:sldMkLst>
      </pc:sldChg>
      <pc:sldChg chg="addSp modSp mod ord addAnim delAnim modAnim modNotesTx">
        <pc:chgData name="Brad Klassen" userId="7c2331b2-8e02-4b87-b46d-09b9c7788372" providerId="ADAL" clId="{666F1555-4C55-4D03-9A8F-66D98FFDF6A8}" dt="2026-01-14T07:42:02.123" v="9160" actId="20577"/>
        <pc:sldMkLst>
          <pc:docMk/>
          <pc:sldMk cId="1758711418" sldId="1535"/>
        </pc:sldMkLst>
        <pc:spChg chg="mod">
          <ac:chgData name="Brad Klassen" userId="7c2331b2-8e02-4b87-b46d-09b9c7788372" providerId="ADAL" clId="{666F1555-4C55-4D03-9A8F-66D98FFDF6A8}" dt="2026-01-14T04:34:57.251" v="3419" actId="14100"/>
          <ac:spMkLst>
            <pc:docMk/>
            <pc:sldMk cId="1758711418" sldId="1535"/>
            <ac:spMk id="2" creationId="{0D13BB59-18FA-4511-EAB2-ED1B4A124A41}"/>
          </ac:spMkLst>
        </pc:spChg>
        <pc:spChg chg="mod">
          <ac:chgData name="Brad Klassen" userId="7c2331b2-8e02-4b87-b46d-09b9c7788372" providerId="ADAL" clId="{666F1555-4C55-4D03-9A8F-66D98FFDF6A8}" dt="2026-01-14T04:35:26.966" v="3428" actId="14100"/>
          <ac:spMkLst>
            <pc:docMk/>
            <pc:sldMk cId="1758711418" sldId="1535"/>
            <ac:spMk id="3" creationId="{108AE75A-C6C5-0E5F-92C6-6F8C3A6DD47E}"/>
          </ac:spMkLst>
        </pc:spChg>
        <pc:spChg chg="mod">
          <ac:chgData name="Brad Klassen" userId="7c2331b2-8e02-4b87-b46d-09b9c7788372" providerId="ADAL" clId="{666F1555-4C55-4D03-9A8F-66D98FFDF6A8}" dt="2026-01-14T01:15:45.916" v="1578" actId="20577"/>
          <ac:spMkLst>
            <pc:docMk/>
            <pc:sldMk cId="1758711418" sldId="1535"/>
            <ac:spMk id="4" creationId="{79853D8C-8BE9-302A-D23D-A340A90E8980}"/>
          </ac:spMkLst>
        </pc:spChg>
        <pc:spChg chg="mod">
          <ac:chgData name="Brad Klassen" userId="7c2331b2-8e02-4b87-b46d-09b9c7788372" providerId="ADAL" clId="{666F1555-4C55-4D03-9A8F-66D98FFDF6A8}" dt="2026-01-14T07:42:02.123" v="9160" actId="20577"/>
          <ac:spMkLst>
            <pc:docMk/>
            <pc:sldMk cId="1758711418" sldId="1535"/>
            <ac:spMk id="5" creationId="{FB851086-3E05-BC38-E1B7-78A4F1CB26F0}"/>
          </ac:spMkLst>
        </pc:spChg>
        <pc:spChg chg="mod">
          <ac:chgData name="Brad Klassen" userId="7c2331b2-8e02-4b87-b46d-09b9c7788372" providerId="ADAL" clId="{666F1555-4C55-4D03-9A8F-66D98FFDF6A8}" dt="2026-01-14T04:29:02.611" v="3030" actId="14100"/>
          <ac:spMkLst>
            <pc:docMk/>
            <pc:sldMk cId="1758711418" sldId="1535"/>
            <ac:spMk id="7" creationId="{4386812C-9B30-21B3-07CD-DC693287A9BB}"/>
          </ac:spMkLst>
        </pc:spChg>
        <pc:spChg chg="add mod">
          <ac:chgData name="Brad Klassen" userId="7c2331b2-8e02-4b87-b46d-09b9c7788372" providerId="ADAL" clId="{666F1555-4C55-4D03-9A8F-66D98FFDF6A8}" dt="2026-01-14T04:46:53.001" v="3993" actId="1035"/>
          <ac:spMkLst>
            <pc:docMk/>
            <pc:sldMk cId="1758711418" sldId="1535"/>
            <ac:spMk id="8" creationId="{EC2A8B47-8921-07E4-1153-406E5C8D7117}"/>
          </ac:spMkLst>
        </pc:spChg>
        <pc:spChg chg="add mod">
          <ac:chgData name="Brad Klassen" userId="7c2331b2-8e02-4b87-b46d-09b9c7788372" providerId="ADAL" clId="{666F1555-4C55-4D03-9A8F-66D98FFDF6A8}" dt="2026-01-14T04:46:48.333" v="3991" actId="14100"/>
          <ac:spMkLst>
            <pc:docMk/>
            <pc:sldMk cId="1758711418" sldId="1535"/>
            <ac:spMk id="9" creationId="{2500B7F2-107A-902B-36BB-7798C4C4093A}"/>
          </ac:spMkLst>
        </pc:spChg>
        <pc:spChg chg="add mod">
          <ac:chgData name="Brad Klassen" userId="7c2331b2-8e02-4b87-b46d-09b9c7788372" providerId="ADAL" clId="{666F1555-4C55-4D03-9A8F-66D98FFDF6A8}" dt="2026-01-14T04:47:34.068" v="3998" actId="14100"/>
          <ac:spMkLst>
            <pc:docMk/>
            <pc:sldMk cId="1758711418" sldId="1535"/>
            <ac:spMk id="10" creationId="{27DD4167-9B31-6EFD-7DD1-BDCB8BF10643}"/>
          </ac:spMkLst>
        </pc:spChg>
      </pc:sldChg>
      <pc:sldChg chg="del">
        <pc:chgData name="Brad Klassen" userId="7c2331b2-8e02-4b87-b46d-09b9c7788372" providerId="ADAL" clId="{666F1555-4C55-4D03-9A8F-66D98FFDF6A8}" dt="2026-01-14T01:22:08.912" v="1706" actId="47"/>
        <pc:sldMkLst>
          <pc:docMk/>
          <pc:sldMk cId="1168415960" sldId="1537"/>
        </pc:sldMkLst>
      </pc:sldChg>
      <pc:sldChg chg="del">
        <pc:chgData name="Brad Klassen" userId="7c2331b2-8e02-4b87-b46d-09b9c7788372" providerId="ADAL" clId="{666F1555-4C55-4D03-9A8F-66D98FFDF6A8}" dt="2026-01-14T01:22:08.912" v="1706" actId="47"/>
        <pc:sldMkLst>
          <pc:docMk/>
          <pc:sldMk cId="1160968304" sldId="1538"/>
        </pc:sldMkLst>
      </pc:sldChg>
      <pc:sldChg chg="del">
        <pc:chgData name="Brad Klassen" userId="7c2331b2-8e02-4b87-b46d-09b9c7788372" providerId="ADAL" clId="{666F1555-4C55-4D03-9A8F-66D98FFDF6A8}" dt="2026-01-14T01:22:08.912" v="1706" actId="47"/>
        <pc:sldMkLst>
          <pc:docMk/>
          <pc:sldMk cId="1599117770" sldId="1539"/>
        </pc:sldMkLst>
      </pc:sldChg>
      <pc:sldChg chg="del">
        <pc:chgData name="Brad Klassen" userId="7c2331b2-8e02-4b87-b46d-09b9c7788372" providerId="ADAL" clId="{666F1555-4C55-4D03-9A8F-66D98FFDF6A8}" dt="2026-01-14T01:22:08.912" v="1706" actId="47"/>
        <pc:sldMkLst>
          <pc:docMk/>
          <pc:sldMk cId="2994913816" sldId="1540"/>
        </pc:sldMkLst>
      </pc:sldChg>
      <pc:sldChg chg="del">
        <pc:chgData name="Brad Klassen" userId="7c2331b2-8e02-4b87-b46d-09b9c7788372" providerId="ADAL" clId="{666F1555-4C55-4D03-9A8F-66D98FFDF6A8}" dt="2026-01-14T01:22:16.135" v="1708" actId="47"/>
        <pc:sldMkLst>
          <pc:docMk/>
          <pc:sldMk cId="412321941" sldId="1541"/>
        </pc:sldMkLst>
      </pc:sldChg>
      <pc:sldChg chg="addSp delSp modSp del mod ord modAnim">
        <pc:chgData name="Brad Klassen" userId="7c2331b2-8e02-4b87-b46d-09b9c7788372" providerId="ADAL" clId="{666F1555-4C55-4D03-9A8F-66D98FFDF6A8}" dt="2026-01-15T19:44:34.490" v="13512" actId="47"/>
        <pc:sldMkLst>
          <pc:docMk/>
          <pc:sldMk cId="4116343350" sldId="1542"/>
        </pc:sldMkLst>
        <pc:spChg chg="add mod">
          <ac:chgData name="Brad Klassen" userId="7c2331b2-8e02-4b87-b46d-09b9c7788372" providerId="ADAL" clId="{666F1555-4C55-4D03-9A8F-66D98FFDF6A8}" dt="2026-01-12T21:13:34.307" v="375" actId="14100"/>
          <ac:spMkLst>
            <pc:docMk/>
            <pc:sldMk cId="4116343350" sldId="1542"/>
            <ac:spMk id="3" creationId="{AD0864AC-ABD7-9724-C0F2-DA77423FDEA1}"/>
          </ac:spMkLst>
        </pc:spChg>
        <pc:spChg chg="add mod">
          <ac:chgData name="Brad Klassen" userId="7c2331b2-8e02-4b87-b46d-09b9c7788372" providerId="ADAL" clId="{666F1555-4C55-4D03-9A8F-66D98FFDF6A8}" dt="2026-01-12T21:13:05.616" v="369" actId="14100"/>
          <ac:spMkLst>
            <pc:docMk/>
            <pc:sldMk cId="4116343350" sldId="1542"/>
            <ac:spMk id="4" creationId="{0689C3C6-D375-4034-3B86-E3C486FA5490}"/>
          </ac:spMkLst>
        </pc:spChg>
        <pc:spChg chg="add mod">
          <ac:chgData name="Brad Klassen" userId="7c2331b2-8e02-4b87-b46d-09b9c7788372" providerId="ADAL" clId="{666F1555-4C55-4D03-9A8F-66D98FFDF6A8}" dt="2026-01-12T21:13:45.735" v="377" actId="1076"/>
          <ac:spMkLst>
            <pc:docMk/>
            <pc:sldMk cId="4116343350" sldId="1542"/>
            <ac:spMk id="6" creationId="{2B40C198-06ED-3BF3-1E85-92B8EB8BBE79}"/>
          </ac:spMkLst>
        </pc:spChg>
        <pc:spChg chg="add mod">
          <ac:chgData name="Brad Klassen" userId="7c2331b2-8e02-4b87-b46d-09b9c7788372" providerId="ADAL" clId="{666F1555-4C55-4D03-9A8F-66D98FFDF6A8}" dt="2026-01-14T23:28:25.745" v="12862" actId="6549"/>
          <ac:spMkLst>
            <pc:docMk/>
            <pc:sldMk cId="4116343350" sldId="1542"/>
            <ac:spMk id="7" creationId="{0BE537EC-1AC2-26CF-6EFE-5DC455CB9489}"/>
          </ac:spMkLst>
        </pc:spChg>
        <pc:spChg chg="mod">
          <ac:chgData name="Brad Klassen" userId="7c2331b2-8e02-4b87-b46d-09b9c7788372" providerId="ADAL" clId="{666F1555-4C55-4D03-9A8F-66D98FFDF6A8}" dt="2026-01-12T21:12:46.132" v="363" actId="1076"/>
          <ac:spMkLst>
            <pc:docMk/>
            <pc:sldMk cId="4116343350" sldId="1542"/>
            <ac:spMk id="10" creationId="{B416D8A1-A9F5-B550-4CFE-3DDFE55192BF}"/>
          </ac:spMkLst>
        </pc:spChg>
        <pc:picChg chg="mod">
          <ac:chgData name="Brad Klassen" userId="7c2331b2-8e02-4b87-b46d-09b9c7788372" providerId="ADAL" clId="{666F1555-4C55-4D03-9A8F-66D98FFDF6A8}" dt="2026-01-12T21:09:24.121" v="88" actId="14100"/>
          <ac:picMkLst>
            <pc:docMk/>
            <pc:sldMk cId="4116343350" sldId="1542"/>
            <ac:picMk id="5" creationId="{0871D532-CF79-9082-5EA3-BD3753E0C56B}"/>
          </ac:picMkLst>
        </pc:picChg>
        <pc:picChg chg="add mod">
          <ac:chgData name="Brad Klassen" userId="7c2331b2-8e02-4b87-b46d-09b9c7788372" providerId="ADAL" clId="{666F1555-4C55-4D03-9A8F-66D98FFDF6A8}" dt="2026-01-14T04:17:25.231" v="2948" actId="1076"/>
          <ac:picMkLst>
            <pc:docMk/>
            <pc:sldMk cId="4116343350" sldId="1542"/>
            <ac:picMk id="1026" creationId="{33E80FC3-5E6A-43A2-B057-A376A1A0AE06}"/>
          </ac:picMkLst>
        </pc:picChg>
        <pc:picChg chg="add mod">
          <ac:chgData name="Brad Klassen" userId="7c2331b2-8e02-4b87-b46d-09b9c7788372" providerId="ADAL" clId="{666F1555-4C55-4D03-9A8F-66D98FFDF6A8}" dt="2026-01-14T04:17:19.165" v="2946" actId="1076"/>
          <ac:picMkLst>
            <pc:docMk/>
            <pc:sldMk cId="4116343350" sldId="1542"/>
            <ac:picMk id="1028" creationId="{D63BF521-72E9-BB55-CCF6-27C21EBE48D4}"/>
          </ac:picMkLst>
        </pc:picChg>
        <pc:picChg chg="add mod">
          <ac:chgData name="Brad Klassen" userId="7c2331b2-8e02-4b87-b46d-09b9c7788372" providerId="ADAL" clId="{666F1555-4C55-4D03-9A8F-66D98FFDF6A8}" dt="2026-01-14T04:17:38.922" v="2952" actId="1076"/>
          <ac:picMkLst>
            <pc:docMk/>
            <pc:sldMk cId="4116343350" sldId="1542"/>
            <ac:picMk id="1030" creationId="{1D2DCA11-2BAD-5F92-B238-B527051FD7D9}"/>
          </ac:picMkLst>
        </pc:picChg>
      </pc:sldChg>
      <pc:sldChg chg="modSp mod ord">
        <pc:chgData name="Brad Klassen" userId="7c2331b2-8e02-4b87-b46d-09b9c7788372" providerId="ADAL" clId="{666F1555-4C55-4D03-9A8F-66D98FFDF6A8}" dt="2026-01-14T05:57:15.017" v="6191" actId="1076"/>
        <pc:sldMkLst>
          <pc:docMk/>
          <pc:sldMk cId="392436142" sldId="1543"/>
        </pc:sldMkLst>
        <pc:spChg chg="mod">
          <ac:chgData name="Brad Klassen" userId="7c2331b2-8e02-4b87-b46d-09b9c7788372" providerId="ADAL" clId="{666F1555-4C55-4D03-9A8F-66D98FFDF6A8}" dt="2026-01-14T05:57:15.017" v="6191" actId="1076"/>
          <ac:spMkLst>
            <pc:docMk/>
            <pc:sldMk cId="392436142" sldId="1543"/>
            <ac:spMk id="5" creationId="{1873EE2A-F103-DEE7-7A58-7961568BDD2C}"/>
          </ac:spMkLst>
        </pc:spChg>
      </pc:sldChg>
      <pc:sldChg chg="addSp delSp modSp del mod ord">
        <pc:chgData name="Brad Klassen" userId="7c2331b2-8e02-4b87-b46d-09b9c7788372" providerId="ADAL" clId="{666F1555-4C55-4D03-9A8F-66D98FFDF6A8}" dt="2026-01-15T19:44:34.490" v="13512" actId="47"/>
        <pc:sldMkLst>
          <pc:docMk/>
          <pc:sldMk cId="382019600" sldId="1544"/>
        </pc:sldMkLst>
        <pc:spChg chg="add mod">
          <ac:chgData name="Brad Klassen" userId="7c2331b2-8e02-4b87-b46d-09b9c7788372" providerId="ADAL" clId="{666F1555-4C55-4D03-9A8F-66D98FFDF6A8}" dt="2026-01-14T23:27:17.636" v="12857" actId="1076"/>
          <ac:spMkLst>
            <pc:docMk/>
            <pc:sldMk cId="382019600" sldId="1544"/>
            <ac:spMk id="3" creationId="{FBE4223F-7853-B1D8-ED91-A2CAAF4C73C0}"/>
          </ac:spMkLst>
        </pc:spChg>
        <pc:spChg chg="add mod">
          <ac:chgData name="Brad Klassen" userId="7c2331b2-8e02-4b87-b46d-09b9c7788372" providerId="ADAL" clId="{666F1555-4C55-4D03-9A8F-66D98FFDF6A8}" dt="2026-01-14T23:27:21.342" v="12858" actId="1076"/>
          <ac:spMkLst>
            <pc:docMk/>
            <pc:sldMk cId="382019600" sldId="1544"/>
            <ac:spMk id="6" creationId="{32BC59FF-89C5-0D29-DF52-59C9BE8A5BFF}"/>
          </ac:spMkLst>
        </pc:spChg>
        <pc:picChg chg="mod">
          <ac:chgData name="Brad Klassen" userId="7c2331b2-8e02-4b87-b46d-09b9c7788372" providerId="ADAL" clId="{666F1555-4C55-4D03-9A8F-66D98FFDF6A8}" dt="2026-01-14T23:27:00.280" v="12850" actId="1076"/>
          <ac:picMkLst>
            <pc:docMk/>
            <pc:sldMk cId="382019600" sldId="1544"/>
            <ac:picMk id="5" creationId="{CB8522D0-DB96-28A0-C9A1-3A63F69D9631}"/>
          </ac:picMkLst>
        </pc:picChg>
        <pc:picChg chg="add mod">
          <ac:chgData name="Brad Klassen" userId="7c2331b2-8e02-4b87-b46d-09b9c7788372" providerId="ADAL" clId="{666F1555-4C55-4D03-9A8F-66D98FFDF6A8}" dt="2026-01-14T23:27:52.771" v="12861" actId="208"/>
          <ac:picMkLst>
            <pc:docMk/>
            <pc:sldMk cId="382019600" sldId="1544"/>
            <ac:picMk id="1026" creationId="{BE560070-A037-F28F-1122-498CB63A64EB}"/>
          </ac:picMkLst>
        </pc:picChg>
      </pc:sldChg>
      <pc:sldChg chg="del">
        <pc:chgData name="Brad Klassen" userId="7c2331b2-8e02-4b87-b46d-09b9c7788372" providerId="ADAL" clId="{666F1555-4C55-4D03-9A8F-66D98FFDF6A8}" dt="2026-01-14T01:21:46.990" v="1702" actId="47"/>
        <pc:sldMkLst>
          <pc:docMk/>
          <pc:sldMk cId="2741778245" sldId="1545"/>
        </pc:sldMkLst>
      </pc:sldChg>
      <pc:sldChg chg="del">
        <pc:chgData name="Brad Klassen" userId="7c2331b2-8e02-4b87-b46d-09b9c7788372" providerId="ADAL" clId="{666F1555-4C55-4D03-9A8F-66D98FFDF6A8}" dt="2026-01-14T01:21:57.154" v="1703" actId="47"/>
        <pc:sldMkLst>
          <pc:docMk/>
          <pc:sldMk cId="1146581498" sldId="1546"/>
        </pc:sldMkLst>
      </pc:sldChg>
      <pc:sldChg chg="addSp delSp modSp mod ord modNotesTx">
        <pc:chgData name="Brad Klassen" userId="7c2331b2-8e02-4b87-b46d-09b9c7788372" providerId="ADAL" clId="{666F1555-4C55-4D03-9A8F-66D98FFDF6A8}" dt="2026-01-14T05:02:36.969" v="4365" actId="20577"/>
        <pc:sldMkLst>
          <pc:docMk/>
          <pc:sldMk cId="1782932177" sldId="1547"/>
        </pc:sldMkLst>
        <pc:spChg chg="add del mod">
          <ac:chgData name="Brad Klassen" userId="7c2331b2-8e02-4b87-b46d-09b9c7788372" providerId="ADAL" clId="{666F1555-4C55-4D03-9A8F-66D98FFDF6A8}" dt="2026-01-14T04:51:48.560" v="4056" actId="478"/>
          <ac:spMkLst>
            <pc:docMk/>
            <pc:sldMk cId="1782932177" sldId="1547"/>
            <ac:spMk id="3" creationId="{18F17660-03B6-24F4-2B44-1C718AEE7171}"/>
          </ac:spMkLst>
        </pc:spChg>
        <pc:spChg chg="del">
          <ac:chgData name="Brad Klassen" userId="7c2331b2-8e02-4b87-b46d-09b9c7788372" providerId="ADAL" clId="{666F1555-4C55-4D03-9A8F-66D98FFDF6A8}" dt="2026-01-14T01:21:59.341" v="1704" actId="478"/>
          <ac:spMkLst>
            <pc:docMk/>
            <pc:sldMk cId="1782932177" sldId="1547"/>
            <ac:spMk id="5" creationId="{518AD73D-93A1-2092-3E4A-F60765DD5E82}"/>
          </ac:spMkLst>
        </pc:spChg>
        <pc:spChg chg="add mod">
          <ac:chgData name="Brad Klassen" userId="7c2331b2-8e02-4b87-b46d-09b9c7788372" providerId="ADAL" clId="{666F1555-4C55-4D03-9A8F-66D98FFDF6A8}" dt="2026-01-14T04:59:52.091" v="4136" actId="1076"/>
          <ac:spMkLst>
            <pc:docMk/>
            <pc:sldMk cId="1782932177" sldId="1547"/>
            <ac:spMk id="6" creationId="{57C1D2CD-494A-0574-B8B8-D4E4572CEF36}"/>
          </ac:spMkLst>
        </pc:spChg>
        <pc:spChg chg="add del">
          <ac:chgData name="Brad Klassen" userId="7c2331b2-8e02-4b87-b46d-09b9c7788372" providerId="ADAL" clId="{666F1555-4C55-4D03-9A8F-66D98FFDF6A8}" dt="2026-01-14T04:54:57.675" v="4126" actId="478"/>
          <ac:spMkLst>
            <pc:docMk/>
            <pc:sldMk cId="1782932177" sldId="1547"/>
            <ac:spMk id="7" creationId="{0851EC38-A018-C4B9-06FC-16FB3C3B6A51}"/>
          </ac:spMkLst>
        </pc:spChg>
        <pc:picChg chg="add mod modCrop">
          <ac:chgData name="Brad Klassen" userId="7c2331b2-8e02-4b87-b46d-09b9c7788372" providerId="ADAL" clId="{666F1555-4C55-4D03-9A8F-66D98FFDF6A8}" dt="2026-01-14T04:59:35.350" v="4132" actId="1076"/>
          <ac:picMkLst>
            <pc:docMk/>
            <pc:sldMk cId="1782932177" sldId="1547"/>
            <ac:picMk id="9" creationId="{633931AF-2E36-6F82-E462-D8F1E6009AF0}"/>
          </ac:picMkLst>
        </pc:picChg>
      </pc:sldChg>
      <pc:sldChg chg="del">
        <pc:chgData name="Brad Klassen" userId="7c2331b2-8e02-4b87-b46d-09b9c7788372" providerId="ADAL" clId="{666F1555-4C55-4D03-9A8F-66D98FFDF6A8}" dt="2026-01-14T01:22:08.912" v="1706" actId="47"/>
        <pc:sldMkLst>
          <pc:docMk/>
          <pc:sldMk cId="438445298" sldId="1549"/>
        </pc:sldMkLst>
      </pc:sldChg>
      <pc:sldChg chg="del">
        <pc:chgData name="Brad Klassen" userId="7c2331b2-8e02-4b87-b46d-09b9c7788372" providerId="ADAL" clId="{666F1555-4C55-4D03-9A8F-66D98FFDF6A8}" dt="2026-01-14T01:22:08.912" v="1706" actId="47"/>
        <pc:sldMkLst>
          <pc:docMk/>
          <pc:sldMk cId="480497425" sldId="1550"/>
        </pc:sldMkLst>
      </pc:sldChg>
      <pc:sldChg chg="del">
        <pc:chgData name="Brad Klassen" userId="7c2331b2-8e02-4b87-b46d-09b9c7788372" providerId="ADAL" clId="{666F1555-4C55-4D03-9A8F-66D98FFDF6A8}" dt="2026-01-14T01:22:08.912" v="1706" actId="47"/>
        <pc:sldMkLst>
          <pc:docMk/>
          <pc:sldMk cId="3765309162" sldId="1551"/>
        </pc:sldMkLst>
      </pc:sldChg>
      <pc:sldChg chg="del">
        <pc:chgData name="Brad Klassen" userId="7c2331b2-8e02-4b87-b46d-09b9c7788372" providerId="ADAL" clId="{666F1555-4C55-4D03-9A8F-66D98FFDF6A8}" dt="2026-01-14T01:22:08.912" v="1706" actId="47"/>
        <pc:sldMkLst>
          <pc:docMk/>
          <pc:sldMk cId="384786676" sldId="1552"/>
        </pc:sldMkLst>
      </pc:sldChg>
      <pc:sldChg chg="del">
        <pc:chgData name="Brad Klassen" userId="7c2331b2-8e02-4b87-b46d-09b9c7788372" providerId="ADAL" clId="{666F1555-4C55-4D03-9A8F-66D98FFDF6A8}" dt="2026-01-14T01:22:08.912" v="1706" actId="47"/>
        <pc:sldMkLst>
          <pc:docMk/>
          <pc:sldMk cId="3767565736" sldId="1553"/>
        </pc:sldMkLst>
      </pc:sldChg>
      <pc:sldChg chg="modSp add del mod setBg">
        <pc:chgData name="Brad Klassen" userId="7c2331b2-8e02-4b87-b46d-09b9c7788372" providerId="ADAL" clId="{666F1555-4C55-4D03-9A8F-66D98FFDF6A8}" dt="2026-01-15T19:44:29.411" v="13510" actId="47"/>
        <pc:sldMkLst>
          <pc:docMk/>
          <pc:sldMk cId="2054309360" sldId="1554"/>
        </pc:sldMkLst>
      </pc:sldChg>
      <pc:sldChg chg="modSp add del mod setBg">
        <pc:chgData name="Brad Klassen" userId="7c2331b2-8e02-4b87-b46d-09b9c7788372" providerId="ADAL" clId="{666F1555-4C55-4D03-9A8F-66D98FFDF6A8}" dt="2026-01-15T19:44:29.411" v="13510" actId="47"/>
        <pc:sldMkLst>
          <pc:docMk/>
          <pc:sldMk cId="2720720235" sldId="1555"/>
        </pc:sldMkLst>
      </pc:sldChg>
      <pc:sldChg chg="addSp delSp modSp add del mod ord setBg modNotesTx">
        <pc:chgData name="Brad Klassen" userId="7c2331b2-8e02-4b87-b46d-09b9c7788372" providerId="ADAL" clId="{666F1555-4C55-4D03-9A8F-66D98FFDF6A8}" dt="2026-01-14T01:01:28.314" v="911" actId="47"/>
        <pc:sldMkLst>
          <pc:docMk/>
          <pc:sldMk cId="3400349236" sldId="1556"/>
        </pc:sldMkLst>
        <pc:spChg chg="add del mod">
          <ac:chgData name="Brad Klassen" userId="7c2331b2-8e02-4b87-b46d-09b9c7788372" providerId="ADAL" clId="{666F1555-4C55-4D03-9A8F-66D98FFDF6A8}" dt="2026-01-14T00:47:10.862" v="651" actId="478"/>
          <ac:spMkLst>
            <pc:docMk/>
            <pc:sldMk cId="3400349236" sldId="1556"/>
            <ac:spMk id="2" creationId="{BD9AFEB8-CE11-74DF-B32C-7581DEB75CE9}"/>
          </ac:spMkLst>
        </pc:spChg>
        <pc:spChg chg="add mod">
          <ac:chgData name="Brad Klassen" userId="7c2331b2-8e02-4b87-b46d-09b9c7788372" providerId="ADAL" clId="{666F1555-4C55-4D03-9A8F-66D98FFDF6A8}" dt="2026-01-14T00:46:46.587" v="647"/>
          <ac:spMkLst>
            <pc:docMk/>
            <pc:sldMk cId="3400349236" sldId="1556"/>
            <ac:spMk id="3" creationId="{1D29EEC7-1F7D-45B0-8FF1-9A3E33737D5D}"/>
          </ac:spMkLst>
        </pc:spChg>
        <pc:spChg chg="add del mod">
          <ac:chgData name="Brad Klassen" userId="7c2331b2-8e02-4b87-b46d-09b9c7788372" providerId="ADAL" clId="{666F1555-4C55-4D03-9A8F-66D98FFDF6A8}" dt="2026-01-14T00:47:49.958" v="656" actId="478"/>
          <ac:spMkLst>
            <pc:docMk/>
            <pc:sldMk cId="3400349236" sldId="1556"/>
            <ac:spMk id="4" creationId="{1FCBD212-45E7-C603-F6A4-07263A2B6263}"/>
          </ac:spMkLst>
        </pc:spChg>
        <pc:spChg chg="add del mod ord">
          <ac:chgData name="Brad Klassen" userId="7c2331b2-8e02-4b87-b46d-09b9c7788372" providerId="ADAL" clId="{666F1555-4C55-4D03-9A8F-66D98FFDF6A8}" dt="2026-01-14T00:56:05.939" v="681" actId="478"/>
          <ac:spMkLst>
            <pc:docMk/>
            <pc:sldMk cId="3400349236" sldId="1556"/>
            <ac:spMk id="7" creationId="{371F6D26-51B1-9352-5665-1CFF9A95132D}"/>
          </ac:spMkLst>
        </pc:spChg>
        <pc:spChg chg="add del mod">
          <ac:chgData name="Brad Klassen" userId="7c2331b2-8e02-4b87-b46d-09b9c7788372" providerId="ADAL" clId="{666F1555-4C55-4D03-9A8F-66D98FFDF6A8}" dt="2026-01-14T00:56:04.139" v="680" actId="478"/>
          <ac:spMkLst>
            <pc:docMk/>
            <pc:sldMk cId="3400349236" sldId="1556"/>
            <ac:spMk id="8" creationId="{007508C9-4030-5365-AB70-F14364DF881A}"/>
          </ac:spMkLst>
        </pc:spChg>
        <pc:spChg chg="add del">
          <ac:chgData name="Brad Klassen" userId="7c2331b2-8e02-4b87-b46d-09b9c7788372" providerId="ADAL" clId="{666F1555-4C55-4D03-9A8F-66D98FFDF6A8}" dt="2026-01-14T00:54:24.931" v="671" actId="478"/>
          <ac:spMkLst>
            <pc:docMk/>
            <pc:sldMk cId="3400349236" sldId="1556"/>
            <ac:spMk id="9" creationId="{40387E9D-285F-8D38-39EF-6694975714C9}"/>
          </ac:spMkLst>
        </pc:spChg>
        <pc:spChg chg="add mod">
          <ac:chgData name="Brad Klassen" userId="7c2331b2-8e02-4b87-b46d-09b9c7788372" providerId="ADAL" clId="{666F1555-4C55-4D03-9A8F-66D98FFDF6A8}" dt="2026-01-14T00:58:23.127" v="866" actId="1036"/>
          <ac:spMkLst>
            <pc:docMk/>
            <pc:sldMk cId="3400349236" sldId="1556"/>
            <ac:spMk id="12" creationId="{1FA5013D-1CE4-FA08-A02E-7517744EF071}"/>
          </ac:spMkLst>
        </pc:spChg>
        <pc:spChg chg="add mod">
          <ac:chgData name="Brad Klassen" userId="7c2331b2-8e02-4b87-b46d-09b9c7788372" providerId="ADAL" clId="{666F1555-4C55-4D03-9A8F-66D98FFDF6A8}" dt="2026-01-14T00:58:28.129" v="876" actId="1036"/>
          <ac:spMkLst>
            <pc:docMk/>
            <pc:sldMk cId="3400349236" sldId="1556"/>
            <ac:spMk id="13" creationId="{13DCB537-ADF5-2946-75B7-AB40071193B5}"/>
          </ac:spMkLst>
        </pc:spChg>
        <pc:spChg chg="add">
          <ac:chgData name="Brad Klassen" userId="7c2331b2-8e02-4b87-b46d-09b9c7788372" providerId="ADAL" clId="{666F1555-4C55-4D03-9A8F-66D98FFDF6A8}" dt="2026-01-14T00:54:53.504" v="674" actId="26606"/>
          <ac:spMkLst>
            <pc:docMk/>
            <pc:sldMk cId="3400349236" sldId="1556"/>
            <ac:spMk id="16" creationId="{2172A0AC-3DCE-4672-BCAF-28FEF91F6020}"/>
          </ac:spMkLst>
        </pc:spChg>
        <pc:spChg chg="add">
          <ac:chgData name="Brad Klassen" userId="7c2331b2-8e02-4b87-b46d-09b9c7788372" providerId="ADAL" clId="{666F1555-4C55-4D03-9A8F-66D98FFDF6A8}" dt="2026-01-14T00:54:53.504" v="674" actId="26606"/>
          <ac:spMkLst>
            <pc:docMk/>
            <pc:sldMk cId="3400349236" sldId="1556"/>
            <ac:spMk id="18" creationId="{AE6F1C77-EDC9-4C5F-8C1C-62DD46BDA3C3}"/>
          </ac:spMkLst>
        </pc:spChg>
        <pc:picChg chg="del mod modCrop">
          <ac:chgData name="Brad Klassen" userId="7c2331b2-8e02-4b87-b46d-09b9c7788372" providerId="ADAL" clId="{666F1555-4C55-4D03-9A8F-66D98FFDF6A8}" dt="2026-01-14T00:47:22.435" v="652" actId="478"/>
          <ac:picMkLst>
            <pc:docMk/>
            <pc:sldMk cId="3400349236" sldId="1556"/>
            <ac:picMk id="5" creationId="{561C6BE1-9F41-D4B6-A294-6D60F25FF3B9}"/>
          </ac:picMkLst>
        </pc:picChg>
        <pc:picChg chg="add mod ord modCrop">
          <ac:chgData name="Brad Klassen" userId="7c2331b2-8e02-4b87-b46d-09b9c7788372" providerId="ADAL" clId="{666F1555-4C55-4D03-9A8F-66D98FFDF6A8}" dt="2026-01-14T00:55:40.815" v="679" actId="14100"/>
          <ac:picMkLst>
            <pc:docMk/>
            <pc:sldMk cId="3400349236" sldId="1556"/>
            <ac:picMk id="6" creationId="{6B01BD46-5999-E593-46CB-AFCF218DB972}"/>
          </ac:picMkLst>
        </pc:picChg>
        <pc:picChg chg="add mod">
          <ac:chgData name="Brad Klassen" userId="7c2331b2-8e02-4b87-b46d-09b9c7788372" providerId="ADAL" clId="{666F1555-4C55-4D03-9A8F-66D98FFDF6A8}" dt="2026-01-14T00:55:30.022" v="677" actId="1076"/>
          <ac:picMkLst>
            <pc:docMk/>
            <pc:sldMk cId="3400349236" sldId="1556"/>
            <ac:picMk id="11" creationId="{FEF4D179-8FBF-A031-4B2B-6FD30DBDF05D}"/>
          </ac:picMkLst>
        </pc:picChg>
        <pc:picChg chg="add del mod">
          <ac:chgData name="Brad Klassen" userId="7c2331b2-8e02-4b87-b46d-09b9c7788372" providerId="ADAL" clId="{666F1555-4C55-4D03-9A8F-66D98FFDF6A8}" dt="2026-01-14T00:46:42.880" v="646" actId="478"/>
          <ac:picMkLst>
            <pc:docMk/>
            <pc:sldMk cId="3400349236" sldId="1556"/>
            <ac:picMk id="1026" creationId="{C1AA20A0-6A9E-78FE-1B0F-17238E0ECD4E}"/>
          </ac:picMkLst>
        </pc:picChg>
        <pc:picChg chg="add del mod">
          <ac:chgData name="Brad Klassen" userId="7c2331b2-8e02-4b87-b46d-09b9c7788372" providerId="ADAL" clId="{666F1555-4C55-4D03-9A8F-66D98FFDF6A8}" dt="2026-01-14T00:54:18.626" v="669" actId="478"/>
          <ac:picMkLst>
            <pc:docMk/>
            <pc:sldMk cId="3400349236" sldId="1556"/>
            <ac:picMk id="1028" creationId="{7C408827-E6DB-8D81-3864-315790961A89}"/>
          </ac:picMkLst>
        </pc:picChg>
        <pc:picChg chg="add del">
          <ac:chgData name="Brad Klassen" userId="7c2331b2-8e02-4b87-b46d-09b9c7788372" providerId="ADAL" clId="{666F1555-4C55-4D03-9A8F-66D98FFDF6A8}" dt="2026-01-14T00:47:27.985" v="654" actId="478"/>
          <ac:picMkLst>
            <pc:docMk/>
            <pc:sldMk cId="3400349236" sldId="1556"/>
            <ac:picMk id="1030" creationId="{90C944A9-9477-2BAD-325D-39B303422D63}"/>
          </ac:picMkLst>
        </pc:picChg>
      </pc:sldChg>
      <pc:sldChg chg="addSp modSp add mod ord modAnim modNotesTx">
        <pc:chgData name="Brad Klassen" userId="7c2331b2-8e02-4b87-b46d-09b9c7788372" providerId="ADAL" clId="{666F1555-4C55-4D03-9A8F-66D98FFDF6A8}" dt="2026-01-15T00:36:04.807" v="13462" actId="20577"/>
        <pc:sldMkLst>
          <pc:docMk/>
          <pc:sldMk cId="3889417812" sldId="1557"/>
        </pc:sldMkLst>
        <pc:spChg chg="add mod">
          <ac:chgData name="Brad Klassen" userId="7c2331b2-8e02-4b87-b46d-09b9c7788372" providerId="ADAL" clId="{666F1555-4C55-4D03-9A8F-66D98FFDF6A8}" dt="2026-01-14T00:47:53.986" v="657"/>
          <ac:spMkLst>
            <pc:docMk/>
            <pc:sldMk cId="3889417812" sldId="1557"/>
            <ac:spMk id="2" creationId="{A92C3610-9645-7D1E-AB70-A4920488151C}"/>
          </ac:spMkLst>
        </pc:spChg>
        <pc:spChg chg="add mod">
          <ac:chgData name="Brad Klassen" userId="7c2331b2-8e02-4b87-b46d-09b9c7788372" providerId="ADAL" clId="{666F1555-4C55-4D03-9A8F-66D98FFDF6A8}" dt="2026-01-15T00:36:04.807" v="13462" actId="20577"/>
          <ac:spMkLst>
            <pc:docMk/>
            <pc:sldMk cId="3889417812" sldId="1557"/>
            <ac:spMk id="3" creationId="{721A51C3-8F3F-8D1C-7BE3-E4BF9CA01D24}"/>
          </ac:spMkLst>
        </pc:spChg>
        <pc:picChg chg="mod modCrop">
          <ac:chgData name="Brad Klassen" userId="7c2331b2-8e02-4b87-b46d-09b9c7788372" providerId="ADAL" clId="{666F1555-4C55-4D03-9A8F-66D98FFDF6A8}" dt="2026-01-14T04:11:42.170" v="2443" actId="14100"/>
          <ac:picMkLst>
            <pc:docMk/>
            <pc:sldMk cId="3889417812" sldId="1557"/>
            <ac:picMk id="5" creationId="{5B9CAA06-F9BF-B4AA-7494-531491D0F115}"/>
          </ac:picMkLst>
        </pc:picChg>
      </pc:sldChg>
      <pc:sldChg chg="addSp delSp modSp add mod modNotesTx">
        <pc:chgData name="Brad Klassen" userId="7c2331b2-8e02-4b87-b46d-09b9c7788372" providerId="ADAL" clId="{666F1555-4C55-4D03-9A8F-66D98FFDF6A8}" dt="2026-01-14T04:20:08.473" v="2981" actId="20577"/>
        <pc:sldMkLst>
          <pc:docMk/>
          <pc:sldMk cId="2290901053" sldId="1558"/>
        </pc:sldMkLst>
        <pc:spChg chg="mod">
          <ac:chgData name="Brad Klassen" userId="7c2331b2-8e02-4b87-b46d-09b9c7788372" providerId="ADAL" clId="{666F1555-4C55-4D03-9A8F-66D98FFDF6A8}" dt="2026-01-14T03:54:48.405" v="1750" actId="20577"/>
          <ac:spMkLst>
            <pc:docMk/>
            <pc:sldMk cId="2290901053" sldId="1558"/>
            <ac:spMk id="12" creationId="{0BE5108B-C279-78A3-BED7-0F85513303A6}"/>
          </ac:spMkLst>
        </pc:spChg>
        <pc:picChg chg="add mod ord">
          <ac:chgData name="Brad Klassen" userId="7c2331b2-8e02-4b87-b46d-09b9c7788372" providerId="ADAL" clId="{666F1555-4C55-4D03-9A8F-66D98FFDF6A8}" dt="2026-01-14T04:16:58.031" v="2941" actId="167"/>
          <ac:picMkLst>
            <pc:docMk/>
            <pc:sldMk cId="2290901053" sldId="1558"/>
            <ac:picMk id="2" creationId="{91D568BD-F29C-1F39-95AF-F1173F019B26}"/>
          </ac:picMkLst>
        </pc:picChg>
        <pc:picChg chg="add del mod">
          <ac:chgData name="Brad Klassen" userId="7c2331b2-8e02-4b87-b46d-09b9c7788372" providerId="ADAL" clId="{666F1555-4C55-4D03-9A8F-66D98FFDF6A8}" dt="2026-01-14T04:17:08.228" v="2944" actId="14100"/>
          <ac:picMkLst>
            <pc:docMk/>
            <pc:sldMk cId="2290901053" sldId="1558"/>
            <ac:picMk id="6" creationId="{8D09F2A7-B85D-E54F-6658-D9A7AB90AA9C}"/>
          </ac:picMkLst>
        </pc:picChg>
      </pc:sldChg>
      <pc:sldChg chg="modSp add mod modNotesTx">
        <pc:chgData name="Brad Klassen" userId="7c2331b2-8e02-4b87-b46d-09b9c7788372" providerId="ADAL" clId="{666F1555-4C55-4D03-9A8F-66D98FFDF6A8}" dt="2026-01-14T04:20:01.693" v="2979" actId="6549"/>
        <pc:sldMkLst>
          <pc:docMk/>
          <pc:sldMk cId="1072345531" sldId="1559"/>
        </pc:sldMkLst>
        <pc:spChg chg="mod">
          <ac:chgData name="Brad Klassen" userId="7c2331b2-8e02-4b87-b46d-09b9c7788372" providerId="ADAL" clId="{666F1555-4C55-4D03-9A8F-66D98FFDF6A8}" dt="2026-01-14T01:03:35.449" v="963" actId="20577"/>
          <ac:spMkLst>
            <pc:docMk/>
            <pc:sldMk cId="1072345531" sldId="1559"/>
            <ac:spMk id="12" creationId="{B373263B-03AB-5742-AC10-3E7961618839}"/>
          </ac:spMkLst>
        </pc:spChg>
        <pc:spChg chg="mod">
          <ac:chgData name="Brad Klassen" userId="7c2331b2-8e02-4b87-b46d-09b9c7788372" providerId="ADAL" clId="{666F1555-4C55-4D03-9A8F-66D98FFDF6A8}" dt="2026-01-14T01:04:27.634" v="1003" actId="14100"/>
          <ac:spMkLst>
            <pc:docMk/>
            <pc:sldMk cId="1072345531" sldId="1559"/>
            <ac:spMk id="13" creationId="{6DE24B99-5D20-2ED0-76BE-AC769C878453}"/>
          </ac:spMkLst>
        </pc:spChg>
      </pc:sldChg>
      <pc:sldChg chg="modSp add mod modNotesTx">
        <pc:chgData name="Brad Klassen" userId="7c2331b2-8e02-4b87-b46d-09b9c7788372" providerId="ADAL" clId="{666F1555-4C55-4D03-9A8F-66D98FFDF6A8}" dt="2026-01-14T04:19:56.394" v="2978" actId="6549"/>
        <pc:sldMkLst>
          <pc:docMk/>
          <pc:sldMk cId="764042625" sldId="1560"/>
        </pc:sldMkLst>
        <pc:spChg chg="mod">
          <ac:chgData name="Brad Klassen" userId="7c2331b2-8e02-4b87-b46d-09b9c7788372" providerId="ADAL" clId="{666F1555-4C55-4D03-9A8F-66D98FFDF6A8}" dt="2026-01-14T01:05:01.123" v="1050" actId="20577"/>
          <ac:spMkLst>
            <pc:docMk/>
            <pc:sldMk cId="764042625" sldId="1560"/>
            <ac:spMk id="12" creationId="{306C7F81-20AA-BD4F-07D5-38573C111788}"/>
          </ac:spMkLst>
        </pc:spChg>
        <pc:spChg chg="mod">
          <ac:chgData name="Brad Klassen" userId="7c2331b2-8e02-4b87-b46d-09b9c7788372" providerId="ADAL" clId="{666F1555-4C55-4D03-9A8F-66D98FFDF6A8}" dt="2026-01-14T01:08:28.888" v="1239" actId="14100"/>
          <ac:spMkLst>
            <pc:docMk/>
            <pc:sldMk cId="764042625" sldId="1560"/>
            <ac:spMk id="13" creationId="{0BC258C2-A3FE-2FA0-E9BE-F652C1E34081}"/>
          </ac:spMkLst>
        </pc:spChg>
      </pc:sldChg>
      <pc:sldChg chg="modSp add mod modNotesTx">
        <pc:chgData name="Brad Klassen" userId="7c2331b2-8e02-4b87-b46d-09b9c7788372" providerId="ADAL" clId="{666F1555-4C55-4D03-9A8F-66D98FFDF6A8}" dt="2026-01-14T04:19:50.235" v="2977" actId="6549"/>
        <pc:sldMkLst>
          <pc:docMk/>
          <pc:sldMk cId="678868809" sldId="1561"/>
        </pc:sldMkLst>
        <pc:spChg chg="mod">
          <ac:chgData name="Brad Klassen" userId="7c2331b2-8e02-4b87-b46d-09b9c7788372" providerId="ADAL" clId="{666F1555-4C55-4D03-9A8F-66D98FFDF6A8}" dt="2026-01-14T01:05:38.280" v="1111" actId="20577"/>
          <ac:spMkLst>
            <pc:docMk/>
            <pc:sldMk cId="678868809" sldId="1561"/>
            <ac:spMk id="12" creationId="{1954930D-8782-81BC-89C4-2E325F9E1681}"/>
          </ac:spMkLst>
        </pc:spChg>
        <pc:spChg chg="mod">
          <ac:chgData name="Brad Klassen" userId="7c2331b2-8e02-4b87-b46d-09b9c7788372" providerId="ADAL" clId="{666F1555-4C55-4D03-9A8F-66D98FFDF6A8}" dt="2026-01-14T01:09:03.135" v="1280" actId="20577"/>
          <ac:spMkLst>
            <pc:docMk/>
            <pc:sldMk cId="678868809" sldId="1561"/>
            <ac:spMk id="13" creationId="{6AD8BE07-4C3F-E8DF-1BBD-E893D924D83C}"/>
          </ac:spMkLst>
        </pc:spChg>
      </pc:sldChg>
      <pc:sldChg chg="modSp add mod modNotesTx">
        <pc:chgData name="Brad Klassen" userId="7c2331b2-8e02-4b87-b46d-09b9c7788372" providerId="ADAL" clId="{666F1555-4C55-4D03-9A8F-66D98FFDF6A8}" dt="2026-01-14T04:19:45.623" v="2976" actId="6549"/>
        <pc:sldMkLst>
          <pc:docMk/>
          <pc:sldMk cId="445025662" sldId="1562"/>
        </pc:sldMkLst>
        <pc:spChg chg="mod">
          <ac:chgData name="Brad Klassen" userId="7c2331b2-8e02-4b87-b46d-09b9c7788372" providerId="ADAL" clId="{666F1555-4C55-4D03-9A8F-66D98FFDF6A8}" dt="2026-01-14T03:56:31.966" v="2063" actId="20577"/>
          <ac:spMkLst>
            <pc:docMk/>
            <pc:sldMk cId="445025662" sldId="1562"/>
            <ac:spMk id="12" creationId="{D4BE10D4-8F42-15B5-A2CD-4B7BF1D17741}"/>
          </ac:spMkLst>
        </pc:spChg>
        <pc:spChg chg="mod">
          <ac:chgData name="Brad Klassen" userId="7c2331b2-8e02-4b87-b46d-09b9c7788372" providerId="ADAL" clId="{666F1555-4C55-4D03-9A8F-66D98FFDF6A8}" dt="2026-01-14T01:09:56.705" v="1382" actId="1037"/>
          <ac:spMkLst>
            <pc:docMk/>
            <pc:sldMk cId="445025662" sldId="1562"/>
            <ac:spMk id="13" creationId="{4321C374-8CF6-E391-A6AA-31421320F762}"/>
          </ac:spMkLst>
        </pc:spChg>
      </pc:sldChg>
      <pc:sldChg chg="modSp add mod modNotesTx">
        <pc:chgData name="Brad Klassen" userId="7c2331b2-8e02-4b87-b46d-09b9c7788372" providerId="ADAL" clId="{666F1555-4C55-4D03-9A8F-66D98FFDF6A8}" dt="2026-01-14T04:19:41.233" v="2975" actId="6549"/>
        <pc:sldMkLst>
          <pc:docMk/>
          <pc:sldMk cId="537880534" sldId="1563"/>
        </pc:sldMkLst>
        <pc:spChg chg="mod">
          <ac:chgData name="Brad Klassen" userId="7c2331b2-8e02-4b87-b46d-09b9c7788372" providerId="ADAL" clId="{666F1555-4C55-4D03-9A8F-66D98FFDF6A8}" dt="2026-01-14T01:10:39.815" v="1394" actId="20577"/>
          <ac:spMkLst>
            <pc:docMk/>
            <pc:sldMk cId="537880534" sldId="1563"/>
            <ac:spMk id="12" creationId="{10A23F1E-5E9D-5F98-097B-35A3571E2C06}"/>
          </ac:spMkLst>
        </pc:spChg>
        <pc:spChg chg="mod">
          <ac:chgData name="Brad Klassen" userId="7c2331b2-8e02-4b87-b46d-09b9c7788372" providerId="ADAL" clId="{666F1555-4C55-4D03-9A8F-66D98FFDF6A8}" dt="2026-01-14T01:11:34.739" v="1433" actId="20577"/>
          <ac:spMkLst>
            <pc:docMk/>
            <pc:sldMk cId="537880534" sldId="1563"/>
            <ac:spMk id="13" creationId="{48D5359B-9548-F0D5-2D21-79192A368725}"/>
          </ac:spMkLst>
        </pc:spChg>
      </pc:sldChg>
      <pc:sldChg chg="modSp add mod">
        <pc:chgData name="Brad Klassen" userId="7c2331b2-8e02-4b87-b46d-09b9c7788372" providerId="ADAL" clId="{666F1555-4C55-4D03-9A8F-66D98FFDF6A8}" dt="2026-01-14T03:57:19.857" v="2180" actId="20577"/>
        <pc:sldMkLst>
          <pc:docMk/>
          <pc:sldMk cId="3441982798" sldId="1564"/>
        </pc:sldMkLst>
        <pc:spChg chg="mod">
          <ac:chgData name="Brad Klassen" userId="7c2331b2-8e02-4b87-b46d-09b9c7788372" providerId="ADAL" clId="{666F1555-4C55-4D03-9A8F-66D98FFDF6A8}" dt="2026-01-14T03:57:19.857" v="2180" actId="20577"/>
          <ac:spMkLst>
            <pc:docMk/>
            <pc:sldMk cId="3441982798" sldId="1564"/>
            <ac:spMk id="12" creationId="{1964F1FA-0C82-9AB5-CFAD-5A53ADF448B0}"/>
          </ac:spMkLst>
        </pc:spChg>
        <pc:spChg chg="mod">
          <ac:chgData name="Brad Klassen" userId="7c2331b2-8e02-4b87-b46d-09b9c7788372" providerId="ADAL" clId="{666F1555-4C55-4D03-9A8F-66D98FFDF6A8}" dt="2026-01-14T01:14:06.877" v="1560" actId="20577"/>
          <ac:spMkLst>
            <pc:docMk/>
            <pc:sldMk cId="3441982798" sldId="1564"/>
            <ac:spMk id="13" creationId="{DCCF3F67-DB74-B368-0D31-2226A606B462}"/>
          </ac:spMkLst>
        </pc:spChg>
      </pc:sldChg>
      <pc:sldChg chg="add del">
        <pc:chgData name="Brad Klassen" userId="7c2331b2-8e02-4b87-b46d-09b9c7788372" providerId="ADAL" clId="{666F1555-4C55-4D03-9A8F-66D98FFDF6A8}" dt="2026-01-14T01:20:53.354" v="1689" actId="47"/>
        <pc:sldMkLst>
          <pc:docMk/>
          <pc:sldMk cId="1634233008" sldId="1565"/>
        </pc:sldMkLst>
      </pc:sldChg>
      <pc:sldChg chg="addSp delSp modSp add mod ord addAnim delAnim modAnim modNotesTx">
        <pc:chgData name="Brad Klassen" userId="7c2331b2-8e02-4b87-b46d-09b9c7788372" providerId="ADAL" clId="{666F1555-4C55-4D03-9A8F-66D98FFDF6A8}" dt="2026-01-15T01:16:45.906" v="13464" actId="20577"/>
        <pc:sldMkLst>
          <pc:docMk/>
          <pc:sldMk cId="2441087517" sldId="1566"/>
        </pc:sldMkLst>
        <pc:spChg chg="mod">
          <ac:chgData name="Brad Klassen" userId="7c2331b2-8e02-4b87-b46d-09b9c7788372" providerId="ADAL" clId="{666F1555-4C55-4D03-9A8F-66D98FFDF6A8}" dt="2026-01-14T05:11:29.675" v="4445" actId="1037"/>
          <ac:spMkLst>
            <pc:docMk/>
            <pc:sldMk cId="2441087517" sldId="1566"/>
            <ac:spMk id="2" creationId="{2EB6DF4E-72C1-1F61-27D3-70FA3387E1FB}"/>
          </ac:spMkLst>
        </pc:spChg>
        <pc:spChg chg="del mod">
          <ac:chgData name="Brad Klassen" userId="7c2331b2-8e02-4b87-b46d-09b9c7788372" providerId="ADAL" clId="{666F1555-4C55-4D03-9A8F-66D98FFDF6A8}" dt="2026-01-14T05:32:29.532" v="5486" actId="478"/>
          <ac:spMkLst>
            <pc:docMk/>
            <pc:sldMk cId="2441087517" sldId="1566"/>
            <ac:spMk id="3" creationId="{E293B540-3EBD-A1C1-154C-577BAF81FF08}"/>
          </ac:spMkLst>
        </pc:spChg>
        <pc:spChg chg="mod">
          <ac:chgData name="Brad Klassen" userId="7c2331b2-8e02-4b87-b46d-09b9c7788372" providerId="ADAL" clId="{666F1555-4C55-4D03-9A8F-66D98FFDF6A8}" dt="2026-01-14T01:16:50.162" v="1597" actId="20577"/>
          <ac:spMkLst>
            <pc:docMk/>
            <pc:sldMk cId="2441087517" sldId="1566"/>
            <ac:spMk id="4" creationId="{CF3D891D-72CA-CD22-14C1-75BF0DAB0F5A}"/>
          </ac:spMkLst>
        </pc:spChg>
        <pc:spChg chg="mod">
          <ac:chgData name="Brad Klassen" userId="7c2331b2-8e02-4b87-b46d-09b9c7788372" providerId="ADAL" clId="{666F1555-4C55-4D03-9A8F-66D98FFDF6A8}" dt="2026-01-15T01:16:45.906" v="13464" actId="20577"/>
          <ac:spMkLst>
            <pc:docMk/>
            <pc:sldMk cId="2441087517" sldId="1566"/>
            <ac:spMk id="5" creationId="{503D0BA9-470F-1C74-2ED6-EF9D9023CD4C}"/>
          </ac:spMkLst>
        </pc:spChg>
        <pc:spChg chg="mod">
          <ac:chgData name="Brad Klassen" userId="7c2331b2-8e02-4b87-b46d-09b9c7788372" providerId="ADAL" clId="{666F1555-4C55-4D03-9A8F-66D98FFDF6A8}" dt="2026-01-14T05:32:33.813" v="5488" actId="1036"/>
          <ac:spMkLst>
            <pc:docMk/>
            <pc:sldMk cId="2441087517" sldId="1566"/>
            <ac:spMk id="7" creationId="{0009C856-BA70-0DC3-E1C2-48AE100B9076}"/>
          </ac:spMkLst>
        </pc:spChg>
        <pc:spChg chg="add mod">
          <ac:chgData name="Brad Klassen" userId="7c2331b2-8e02-4b87-b46d-09b9c7788372" providerId="ADAL" clId="{666F1555-4C55-4D03-9A8F-66D98FFDF6A8}" dt="2026-01-14T05:44:16.597" v="5770" actId="1035"/>
          <ac:spMkLst>
            <pc:docMk/>
            <pc:sldMk cId="2441087517" sldId="1566"/>
            <ac:spMk id="8" creationId="{42DCE5DC-B347-8A87-C548-09C5DA19CF7A}"/>
          </ac:spMkLst>
        </pc:spChg>
      </pc:sldChg>
      <pc:sldChg chg="addSp delSp modSp add mod ord delAnim modAnim modNotesTx">
        <pc:chgData name="Brad Klassen" userId="7c2331b2-8e02-4b87-b46d-09b9c7788372" providerId="ADAL" clId="{666F1555-4C55-4D03-9A8F-66D98FFDF6A8}" dt="2026-01-15T19:45:04.338" v="13515" actId="20577"/>
        <pc:sldMkLst>
          <pc:docMk/>
          <pc:sldMk cId="232728875" sldId="1567"/>
        </pc:sldMkLst>
        <pc:spChg chg="mod">
          <ac:chgData name="Brad Klassen" userId="7c2331b2-8e02-4b87-b46d-09b9c7788372" providerId="ADAL" clId="{666F1555-4C55-4D03-9A8F-66D98FFDF6A8}" dt="2026-01-14T06:00:19.174" v="6367" actId="1038"/>
          <ac:spMkLst>
            <pc:docMk/>
            <pc:sldMk cId="232728875" sldId="1567"/>
            <ac:spMk id="2" creationId="{40AE394B-3E7E-492A-E9B2-59A8C8D75A4A}"/>
          </ac:spMkLst>
        </pc:spChg>
        <pc:spChg chg="mod">
          <ac:chgData name="Brad Klassen" userId="7c2331b2-8e02-4b87-b46d-09b9c7788372" providerId="ADAL" clId="{666F1555-4C55-4D03-9A8F-66D98FFDF6A8}" dt="2026-01-14T06:02:07.206" v="6506" actId="14100"/>
          <ac:spMkLst>
            <pc:docMk/>
            <pc:sldMk cId="232728875" sldId="1567"/>
            <ac:spMk id="3" creationId="{2599D7AC-61AC-D0A8-FEF9-7C12B69576B5}"/>
          </ac:spMkLst>
        </pc:spChg>
        <pc:spChg chg="mod">
          <ac:chgData name="Brad Klassen" userId="7c2331b2-8e02-4b87-b46d-09b9c7788372" providerId="ADAL" clId="{666F1555-4C55-4D03-9A8F-66D98FFDF6A8}" dt="2026-01-14T01:17:54.149" v="1611" actId="6549"/>
          <ac:spMkLst>
            <pc:docMk/>
            <pc:sldMk cId="232728875" sldId="1567"/>
            <ac:spMk id="4" creationId="{FA84EF03-BF5F-37C3-4663-209850EAA7DA}"/>
          </ac:spMkLst>
        </pc:spChg>
        <pc:spChg chg="mod">
          <ac:chgData name="Brad Klassen" userId="7c2331b2-8e02-4b87-b46d-09b9c7788372" providerId="ADAL" clId="{666F1555-4C55-4D03-9A8F-66D98FFDF6A8}" dt="2026-01-15T19:45:04.338" v="13515" actId="20577"/>
          <ac:spMkLst>
            <pc:docMk/>
            <pc:sldMk cId="232728875" sldId="1567"/>
            <ac:spMk id="5" creationId="{F563D3F4-245E-146C-6142-07A632117CEC}"/>
          </ac:spMkLst>
        </pc:spChg>
        <pc:spChg chg="mod">
          <ac:chgData name="Brad Klassen" userId="7c2331b2-8e02-4b87-b46d-09b9c7788372" providerId="ADAL" clId="{666F1555-4C55-4D03-9A8F-66D98FFDF6A8}" dt="2026-01-14T05:51:33.505" v="6042" actId="14100"/>
          <ac:spMkLst>
            <pc:docMk/>
            <pc:sldMk cId="232728875" sldId="1567"/>
            <ac:spMk id="7" creationId="{71093AC7-BA76-E34E-2259-D832C58EDB51}"/>
          </ac:spMkLst>
        </pc:spChg>
        <pc:spChg chg="add del mod">
          <ac:chgData name="Brad Klassen" userId="7c2331b2-8e02-4b87-b46d-09b9c7788372" providerId="ADAL" clId="{666F1555-4C55-4D03-9A8F-66D98FFDF6A8}" dt="2026-01-14T06:05:34.983" v="6658" actId="478"/>
          <ac:spMkLst>
            <pc:docMk/>
            <pc:sldMk cId="232728875" sldId="1567"/>
            <ac:spMk id="8" creationId="{0BFBA1BB-3E6A-380A-2441-CA30B0456F66}"/>
          </ac:spMkLst>
        </pc:spChg>
        <pc:spChg chg="add del mod">
          <ac:chgData name="Brad Klassen" userId="7c2331b2-8e02-4b87-b46d-09b9c7788372" providerId="ADAL" clId="{666F1555-4C55-4D03-9A8F-66D98FFDF6A8}" dt="2026-01-14T06:05:37.879" v="6660" actId="478"/>
          <ac:spMkLst>
            <pc:docMk/>
            <pc:sldMk cId="232728875" sldId="1567"/>
            <ac:spMk id="9" creationId="{3F310C21-1B49-2522-E704-7B01FDC409B3}"/>
          </ac:spMkLst>
        </pc:spChg>
        <pc:spChg chg="add del mod">
          <ac:chgData name="Brad Klassen" userId="7c2331b2-8e02-4b87-b46d-09b9c7788372" providerId="ADAL" clId="{666F1555-4C55-4D03-9A8F-66D98FFDF6A8}" dt="2026-01-14T06:05:36.551" v="6659" actId="478"/>
          <ac:spMkLst>
            <pc:docMk/>
            <pc:sldMk cId="232728875" sldId="1567"/>
            <ac:spMk id="10" creationId="{0E714810-D89C-1009-5D8B-48924DB013EB}"/>
          </ac:spMkLst>
        </pc:spChg>
        <pc:spChg chg="add mod">
          <ac:chgData name="Brad Klassen" userId="7c2331b2-8e02-4b87-b46d-09b9c7788372" providerId="ADAL" clId="{666F1555-4C55-4D03-9A8F-66D98FFDF6A8}" dt="2026-01-14T06:25:40.372" v="7137" actId="6549"/>
          <ac:spMkLst>
            <pc:docMk/>
            <pc:sldMk cId="232728875" sldId="1567"/>
            <ac:spMk id="12" creationId="{FA531028-7DAB-91BB-EC06-ACB4756BF988}"/>
          </ac:spMkLst>
        </pc:spChg>
        <pc:spChg chg="add mod">
          <ac:chgData name="Brad Klassen" userId="7c2331b2-8e02-4b87-b46d-09b9c7788372" providerId="ADAL" clId="{666F1555-4C55-4D03-9A8F-66D98FFDF6A8}" dt="2026-01-14T06:19:57.313" v="7046" actId="1076"/>
          <ac:spMkLst>
            <pc:docMk/>
            <pc:sldMk cId="232728875" sldId="1567"/>
            <ac:spMk id="13" creationId="{D1CBBA9D-0E82-2231-1215-6AE8DBEC3EF1}"/>
          </ac:spMkLst>
        </pc:spChg>
        <pc:spChg chg="add del">
          <ac:chgData name="Brad Klassen" userId="7c2331b2-8e02-4b87-b46d-09b9c7788372" providerId="ADAL" clId="{666F1555-4C55-4D03-9A8F-66D98FFDF6A8}" dt="2026-01-14T06:15:47.907" v="6896" actId="478"/>
          <ac:spMkLst>
            <pc:docMk/>
            <pc:sldMk cId="232728875" sldId="1567"/>
            <ac:spMk id="14" creationId="{E25B26A6-3D58-DBA9-1901-466948FCAEF9}"/>
          </ac:spMkLst>
        </pc:spChg>
        <pc:picChg chg="add del mod">
          <ac:chgData name="Brad Klassen" userId="7c2331b2-8e02-4b87-b46d-09b9c7788372" providerId="ADAL" clId="{666F1555-4C55-4D03-9A8F-66D98FFDF6A8}" dt="2026-01-14T06:10:31.124" v="6834" actId="478"/>
          <ac:picMkLst>
            <pc:docMk/>
            <pc:sldMk cId="232728875" sldId="1567"/>
            <ac:picMk id="2050" creationId="{66EFA5D9-31B0-1A0A-C330-BA4072FFDD68}"/>
          </ac:picMkLst>
        </pc:picChg>
        <pc:picChg chg="add del mod">
          <ac:chgData name="Brad Klassen" userId="7c2331b2-8e02-4b87-b46d-09b9c7788372" providerId="ADAL" clId="{666F1555-4C55-4D03-9A8F-66D98FFDF6A8}" dt="2026-01-14T06:11:17.508" v="6849" actId="478"/>
          <ac:picMkLst>
            <pc:docMk/>
            <pc:sldMk cId="232728875" sldId="1567"/>
            <ac:picMk id="2052" creationId="{5329B776-5C2E-1A59-D347-45E9A120E1DE}"/>
          </ac:picMkLst>
        </pc:picChg>
        <pc:picChg chg="add del mod">
          <ac:chgData name="Brad Klassen" userId="7c2331b2-8e02-4b87-b46d-09b9c7788372" providerId="ADAL" clId="{666F1555-4C55-4D03-9A8F-66D98FFDF6A8}" dt="2026-01-14T06:16:08.677" v="6900" actId="478"/>
          <ac:picMkLst>
            <pc:docMk/>
            <pc:sldMk cId="232728875" sldId="1567"/>
            <ac:picMk id="2056" creationId="{C72C1224-A0F4-D029-0A54-3DC45529A1D4}"/>
          </ac:picMkLst>
        </pc:picChg>
        <pc:picChg chg="add mod">
          <ac:chgData name="Brad Klassen" userId="7c2331b2-8e02-4b87-b46d-09b9c7788372" providerId="ADAL" clId="{666F1555-4C55-4D03-9A8F-66D98FFDF6A8}" dt="2026-01-14T06:20:00.209" v="7047" actId="1076"/>
          <ac:picMkLst>
            <pc:docMk/>
            <pc:sldMk cId="232728875" sldId="1567"/>
            <ac:picMk id="2058" creationId="{FB8AEFDE-026E-A507-8434-21F2704EE7BA}"/>
          </ac:picMkLst>
        </pc:picChg>
      </pc:sldChg>
      <pc:sldChg chg="delSp modSp add mod ord delAnim modAnim modNotesTx">
        <pc:chgData name="Brad Klassen" userId="7c2331b2-8e02-4b87-b46d-09b9c7788372" providerId="ADAL" clId="{666F1555-4C55-4D03-9A8F-66D98FFDF6A8}" dt="2026-01-15T01:36:56.066" v="13479" actId="20577"/>
        <pc:sldMkLst>
          <pc:docMk/>
          <pc:sldMk cId="2515319071" sldId="1568"/>
        </pc:sldMkLst>
        <pc:spChg chg="del mod">
          <ac:chgData name="Brad Klassen" userId="7c2331b2-8e02-4b87-b46d-09b9c7788372" providerId="ADAL" clId="{666F1555-4C55-4D03-9A8F-66D98FFDF6A8}" dt="2026-01-14T07:34:58.718" v="8766" actId="478"/>
          <ac:spMkLst>
            <pc:docMk/>
            <pc:sldMk cId="2515319071" sldId="1568"/>
            <ac:spMk id="2" creationId="{BE35E0CD-1899-6600-8F73-08EE459A418A}"/>
          </ac:spMkLst>
        </pc:spChg>
        <pc:spChg chg="mod">
          <ac:chgData name="Brad Klassen" userId="7c2331b2-8e02-4b87-b46d-09b9c7788372" providerId="ADAL" clId="{666F1555-4C55-4D03-9A8F-66D98FFDF6A8}" dt="2026-01-14T07:24:57.705" v="8345" actId="14100"/>
          <ac:spMkLst>
            <pc:docMk/>
            <pc:sldMk cId="2515319071" sldId="1568"/>
            <ac:spMk id="3" creationId="{CF4BBE94-8E66-F34D-442A-F15DBF655D3A}"/>
          </ac:spMkLst>
        </pc:spChg>
        <pc:spChg chg="mod">
          <ac:chgData name="Brad Klassen" userId="7c2331b2-8e02-4b87-b46d-09b9c7788372" providerId="ADAL" clId="{666F1555-4C55-4D03-9A8F-66D98FFDF6A8}" dt="2026-01-14T01:19:07.543" v="1656" actId="6549"/>
          <ac:spMkLst>
            <pc:docMk/>
            <pc:sldMk cId="2515319071" sldId="1568"/>
            <ac:spMk id="4" creationId="{4A334998-B143-7C2C-FC6A-5FA9031CFD57}"/>
          </ac:spMkLst>
        </pc:spChg>
        <pc:spChg chg="mod">
          <ac:chgData name="Brad Klassen" userId="7c2331b2-8e02-4b87-b46d-09b9c7788372" providerId="ADAL" clId="{666F1555-4C55-4D03-9A8F-66D98FFDF6A8}" dt="2026-01-15T01:36:56.066" v="13479" actId="20577"/>
          <ac:spMkLst>
            <pc:docMk/>
            <pc:sldMk cId="2515319071" sldId="1568"/>
            <ac:spMk id="5" creationId="{ECE44653-D7AE-EFA6-2D09-DA2CCEBCC8EB}"/>
          </ac:spMkLst>
        </pc:spChg>
        <pc:spChg chg="mod">
          <ac:chgData name="Brad Klassen" userId="7c2331b2-8e02-4b87-b46d-09b9c7788372" providerId="ADAL" clId="{666F1555-4C55-4D03-9A8F-66D98FFDF6A8}" dt="2026-01-14T07:19:36.035" v="7935" actId="14100"/>
          <ac:spMkLst>
            <pc:docMk/>
            <pc:sldMk cId="2515319071" sldId="1568"/>
            <ac:spMk id="7" creationId="{A76501DD-A861-18E4-D5FB-9B53B2E6F292}"/>
          </ac:spMkLst>
        </pc:spChg>
      </pc:sldChg>
      <pc:sldChg chg="addSp delSp modSp add mod ord addAnim delAnim modAnim modNotesTx">
        <pc:chgData name="Brad Klassen" userId="7c2331b2-8e02-4b87-b46d-09b9c7788372" providerId="ADAL" clId="{666F1555-4C55-4D03-9A8F-66D98FFDF6A8}" dt="2026-01-15T01:47:33.770" v="13490" actId="20577"/>
        <pc:sldMkLst>
          <pc:docMk/>
          <pc:sldMk cId="635517700" sldId="1569"/>
        </pc:sldMkLst>
        <pc:spChg chg="del">
          <ac:chgData name="Brad Klassen" userId="7c2331b2-8e02-4b87-b46d-09b9c7788372" providerId="ADAL" clId="{666F1555-4C55-4D03-9A8F-66D98FFDF6A8}" dt="2026-01-14T08:05:48.502" v="10212" actId="478"/>
          <ac:spMkLst>
            <pc:docMk/>
            <pc:sldMk cId="635517700" sldId="1569"/>
            <ac:spMk id="2" creationId="{38C27DF5-5FDC-C0AB-6BD1-F68BDC382842}"/>
          </ac:spMkLst>
        </pc:spChg>
        <pc:spChg chg="mod">
          <ac:chgData name="Brad Klassen" userId="7c2331b2-8e02-4b87-b46d-09b9c7788372" providerId="ADAL" clId="{666F1555-4C55-4D03-9A8F-66D98FFDF6A8}" dt="2026-01-14T08:05:45.588" v="10211" actId="14100"/>
          <ac:spMkLst>
            <pc:docMk/>
            <pc:sldMk cId="635517700" sldId="1569"/>
            <ac:spMk id="3" creationId="{FC46FD4D-4C09-0359-B516-F12F5667718F}"/>
          </ac:spMkLst>
        </pc:spChg>
        <pc:spChg chg="mod">
          <ac:chgData name="Brad Klassen" userId="7c2331b2-8e02-4b87-b46d-09b9c7788372" providerId="ADAL" clId="{666F1555-4C55-4D03-9A8F-66D98FFDF6A8}" dt="2026-01-15T01:44:56.614" v="13480" actId="122"/>
          <ac:spMkLst>
            <pc:docMk/>
            <pc:sldMk cId="635517700" sldId="1569"/>
            <ac:spMk id="4" creationId="{2BF3F113-E7EA-6FC3-6F51-6EA3FF9E3E9C}"/>
          </ac:spMkLst>
        </pc:spChg>
        <pc:spChg chg="mod">
          <ac:chgData name="Brad Klassen" userId="7c2331b2-8e02-4b87-b46d-09b9c7788372" providerId="ADAL" clId="{666F1555-4C55-4D03-9A8F-66D98FFDF6A8}" dt="2026-01-14T08:18:01.866" v="10911" actId="6549"/>
          <ac:spMkLst>
            <pc:docMk/>
            <pc:sldMk cId="635517700" sldId="1569"/>
            <ac:spMk id="5" creationId="{7D9138C7-739A-7108-6819-0FADBACACB13}"/>
          </ac:spMkLst>
        </pc:spChg>
        <pc:spChg chg="mod">
          <ac:chgData name="Brad Klassen" userId="7c2331b2-8e02-4b87-b46d-09b9c7788372" providerId="ADAL" clId="{666F1555-4C55-4D03-9A8F-66D98FFDF6A8}" dt="2026-01-14T08:05:55.815" v="10214" actId="14100"/>
          <ac:spMkLst>
            <pc:docMk/>
            <pc:sldMk cId="635517700" sldId="1569"/>
            <ac:spMk id="7" creationId="{86D8D54F-A710-6611-FAA7-F0E0D9C92B45}"/>
          </ac:spMkLst>
        </pc:spChg>
        <pc:spChg chg="add mod">
          <ac:chgData name="Brad Klassen" userId="7c2331b2-8e02-4b87-b46d-09b9c7788372" providerId="ADAL" clId="{666F1555-4C55-4D03-9A8F-66D98FFDF6A8}" dt="2026-01-15T01:47:33.770" v="13490" actId="20577"/>
          <ac:spMkLst>
            <pc:docMk/>
            <pc:sldMk cId="635517700" sldId="1569"/>
            <ac:spMk id="9" creationId="{77973D5E-4513-90FA-F7CC-FEE09E955B44}"/>
          </ac:spMkLst>
        </pc:spChg>
        <pc:picChg chg="add del mod">
          <ac:chgData name="Brad Klassen" userId="7c2331b2-8e02-4b87-b46d-09b9c7788372" providerId="ADAL" clId="{666F1555-4C55-4D03-9A8F-66D98FFDF6A8}" dt="2026-01-14T08:14:25.095" v="10893" actId="478"/>
          <ac:picMkLst>
            <pc:docMk/>
            <pc:sldMk cId="635517700" sldId="1569"/>
            <ac:picMk id="2050" creationId="{9F8A64D9-0190-058A-EE0E-2731DC88DED6}"/>
          </ac:picMkLst>
        </pc:picChg>
        <pc:picChg chg="add mod">
          <ac:chgData name="Brad Klassen" userId="7c2331b2-8e02-4b87-b46d-09b9c7788372" providerId="ADAL" clId="{666F1555-4C55-4D03-9A8F-66D98FFDF6A8}" dt="2026-01-14T08:15:55.067" v="10896" actId="1076"/>
          <ac:picMkLst>
            <pc:docMk/>
            <pc:sldMk cId="635517700" sldId="1569"/>
            <ac:picMk id="2052" creationId="{82ABD455-6FC8-A2AB-EB6C-EE73B539DC3B}"/>
          </ac:picMkLst>
        </pc:picChg>
        <pc:picChg chg="add mod">
          <ac:chgData name="Brad Klassen" userId="7c2331b2-8e02-4b87-b46d-09b9c7788372" providerId="ADAL" clId="{666F1555-4C55-4D03-9A8F-66D98FFDF6A8}" dt="2026-01-14T08:17:56.173" v="10910" actId="732"/>
          <ac:picMkLst>
            <pc:docMk/>
            <pc:sldMk cId="635517700" sldId="1569"/>
            <ac:picMk id="2054" creationId="{FE61F066-50C8-B109-6FFE-72BC9A40F027}"/>
          </ac:picMkLst>
        </pc:picChg>
      </pc:sldChg>
      <pc:sldChg chg="addSp delSp modSp add mod ord addAnim delAnim modAnim">
        <pc:chgData name="Brad Klassen" userId="7c2331b2-8e02-4b87-b46d-09b9c7788372" providerId="ADAL" clId="{666F1555-4C55-4D03-9A8F-66D98FFDF6A8}" dt="2026-01-14T08:41:30.416" v="11364" actId="20577"/>
        <pc:sldMkLst>
          <pc:docMk/>
          <pc:sldMk cId="1517191522" sldId="1570"/>
        </pc:sldMkLst>
        <pc:spChg chg="mod">
          <ac:chgData name="Brad Klassen" userId="7c2331b2-8e02-4b87-b46d-09b9c7788372" providerId="ADAL" clId="{666F1555-4C55-4D03-9A8F-66D98FFDF6A8}" dt="2026-01-14T08:31:22.610" v="10932" actId="1036"/>
          <ac:spMkLst>
            <pc:docMk/>
            <pc:sldMk cId="1517191522" sldId="1570"/>
            <ac:spMk id="2" creationId="{9B0523F8-2C82-426C-F64F-5B36FDF52D1F}"/>
          </ac:spMkLst>
        </pc:spChg>
        <pc:spChg chg="del mod">
          <ac:chgData name="Brad Klassen" userId="7c2331b2-8e02-4b87-b46d-09b9c7788372" providerId="ADAL" clId="{666F1555-4C55-4D03-9A8F-66D98FFDF6A8}" dt="2026-01-14T08:39:13.088" v="11308" actId="478"/>
          <ac:spMkLst>
            <pc:docMk/>
            <pc:sldMk cId="1517191522" sldId="1570"/>
            <ac:spMk id="3" creationId="{50D466C2-CB86-52E1-12E6-C4493EDAF12C}"/>
          </ac:spMkLst>
        </pc:spChg>
        <pc:spChg chg="mod">
          <ac:chgData name="Brad Klassen" userId="7c2331b2-8e02-4b87-b46d-09b9c7788372" providerId="ADAL" clId="{666F1555-4C55-4D03-9A8F-66D98FFDF6A8}" dt="2026-01-14T01:20:41.744" v="1685" actId="20577"/>
          <ac:spMkLst>
            <pc:docMk/>
            <pc:sldMk cId="1517191522" sldId="1570"/>
            <ac:spMk id="4" creationId="{70219DC9-8DAA-5C25-AD4D-85B3C683A00A}"/>
          </ac:spMkLst>
        </pc:spChg>
        <pc:spChg chg="mod">
          <ac:chgData name="Brad Klassen" userId="7c2331b2-8e02-4b87-b46d-09b9c7788372" providerId="ADAL" clId="{666F1555-4C55-4D03-9A8F-66D98FFDF6A8}" dt="2026-01-14T08:41:30.416" v="11364" actId="20577"/>
          <ac:spMkLst>
            <pc:docMk/>
            <pc:sldMk cId="1517191522" sldId="1570"/>
            <ac:spMk id="5" creationId="{7C2B7B5A-4C9F-BDB6-E403-33268E3ACAA9}"/>
          </ac:spMkLst>
        </pc:spChg>
        <pc:spChg chg="mod">
          <ac:chgData name="Brad Klassen" userId="7c2331b2-8e02-4b87-b46d-09b9c7788372" providerId="ADAL" clId="{666F1555-4C55-4D03-9A8F-66D98FFDF6A8}" dt="2026-01-14T08:31:31.427" v="10944" actId="14100"/>
          <ac:spMkLst>
            <pc:docMk/>
            <pc:sldMk cId="1517191522" sldId="1570"/>
            <ac:spMk id="7" creationId="{8E48A54F-4AC8-6E40-8558-EF8B47D417A2}"/>
          </ac:spMkLst>
        </pc:spChg>
        <pc:spChg chg="add mod">
          <ac:chgData name="Brad Klassen" userId="7c2331b2-8e02-4b87-b46d-09b9c7788372" providerId="ADAL" clId="{666F1555-4C55-4D03-9A8F-66D98FFDF6A8}" dt="2026-01-14T08:36:55.022" v="11255" actId="1035"/>
          <ac:spMkLst>
            <pc:docMk/>
            <pc:sldMk cId="1517191522" sldId="1570"/>
            <ac:spMk id="8" creationId="{D5634082-9A99-A819-A349-786ACB9F0F45}"/>
          </ac:spMkLst>
        </pc:spChg>
        <pc:spChg chg="add mod">
          <ac:chgData name="Brad Klassen" userId="7c2331b2-8e02-4b87-b46d-09b9c7788372" providerId="ADAL" clId="{666F1555-4C55-4D03-9A8F-66D98FFDF6A8}" dt="2026-01-14T08:37:27.286" v="11279" actId="1035"/>
          <ac:spMkLst>
            <pc:docMk/>
            <pc:sldMk cId="1517191522" sldId="1570"/>
            <ac:spMk id="10" creationId="{018F345A-4BA2-55CA-A455-E4225E592C7F}"/>
          </ac:spMkLst>
        </pc:spChg>
        <pc:spChg chg="add mod">
          <ac:chgData name="Brad Klassen" userId="7c2331b2-8e02-4b87-b46d-09b9c7788372" providerId="ADAL" clId="{666F1555-4C55-4D03-9A8F-66D98FFDF6A8}" dt="2026-01-14T08:38:30.321" v="11295" actId="1038"/>
          <ac:spMkLst>
            <pc:docMk/>
            <pc:sldMk cId="1517191522" sldId="1570"/>
            <ac:spMk id="11" creationId="{04F2D262-FF11-DB56-7E19-EA7AF0933144}"/>
          </ac:spMkLst>
        </pc:spChg>
        <pc:spChg chg="add mod">
          <ac:chgData name="Brad Klassen" userId="7c2331b2-8e02-4b87-b46d-09b9c7788372" providerId="ADAL" clId="{666F1555-4C55-4D03-9A8F-66D98FFDF6A8}" dt="2026-01-14T08:38:42.458" v="11304" actId="1038"/>
          <ac:spMkLst>
            <pc:docMk/>
            <pc:sldMk cId="1517191522" sldId="1570"/>
            <ac:spMk id="12" creationId="{1CF537DB-F70A-41BD-5C16-8F65A5D96CCA}"/>
          </ac:spMkLst>
        </pc:spChg>
      </pc:sldChg>
      <pc:sldChg chg="addSp delSp modSp add mod ord addAnim delAnim modAnim">
        <pc:chgData name="Brad Klassen" userId="7c2331b2-8e02-4b87-b46d-09b9c7788372" providerId="ADAL" clId="{666F1555-4C55-4D03-9A8F-66D98FFDF6A8}" dt="2026-01-14T09:05:59.276" v="12472" actId="313"/>
        <pc:sldMkLst>
          <pc:docMk/>
          <pc:sldMk cId="2140323872" sldId="1571"/>
        </pc:sldMkLst>
        <pc:spChg chg="add del mod">
          <ac:chgData name="Brad Klassen" userId="7c2331b2-8e02-4b87-b46d-09b9c7788372" providerId="ADAL" clId="{666F1555-4C55-4D03-9A8F-66D98FFDF6A8}" dt="2026-01-14T09:00:25.574" v="12274" actId="14100"/>
          <ac:spMkLst>
            <pc:docMk/>
            <pc:sldMk cId="2140323872" sldId="1571"/>
            <ac:spMk id="2" creationId="{8315B263-5C31-7611-15B1-14ECA626DA6D}"/>
          </ac:spMkLst>
        </pc:spChg>
        <pc:spChg chg="del">
          <ac:chgData name="Brad Klassen" userId="7c2331b2-8e02-4b87-b46d-09b9c7788372" providerId="ADAL" clId="{666F1555-4C55-4D03-9A8F-66D98FFDF6A8}" dt="2026-01-14T09:00:06.865" v="12270" actId="478"/>
          <ac:spMkLst>
            <pc:docMk/>
            <pc:sldMk cId="2140323872" sldId="1571"/>
            <ac:spMk id="3" creationId="{C14F2860-2A11-9C8B-6B60-584118E65F6F}"/>
          </ac:spMkLst>
        </pc:spChg>
        <pc:spChg chg="add del mod">
          <ac:chgData name="Brad Klassen" userId="7c2331b2-8e02-4b87-b46d-09b9c7788372" providerId="ADAL" clId="{666F1555-4C55-4D03-9A8F-66D98FFDF6A8}" dt="2026-01-14T09:00:04.925" v="12269" actId="478"/>
          <ac:spMkLst>
            <pc:docMk/>
            <pc:sldMk cId="2140323872" sldId="1571"/>
            <ac:spMk id="4" creationId="{728A1945-9642-3179-32F2-309FF27B810D}"/>
          </ac:spMkLst>
        </pc:spChg>
        <pc:spChg chg="mod">
          <ac:chgData name="Brad Klassen" userId="7c2331b2-8e02-4b87-b46d-09b9c7788372" providerId="ADAL" clId="{666F1555-4C55-4D03-9A8F-66D98FFDF6A8}" dt="2026-01-14T09:05:59.276" v="12472" actId="313"/>
          <ac:spMkLst>
            <pc:docMk/>
            <pc:sldMk cId="2140323872" sldId="1571"/>
            <ac:spMk id="5" creationId="{7763F041-6D05-17F5-527F-D26FC71D2F5D}"/>
          </ac:spMkLst>
        </pc:spChg>
        <pc:spChg chg="del">
          <ac:chgData name="Brad Klassen" userId="7c2331b2-8e02-4b87-b46d-09b9c7788372" providerId="ADAL" clId="{666F1555-4C55-4D03-9A8F-66D98FFDF6A8}" dt="2026-01-14T09:00:02.263" v="12267" actId="478"/>
          <ac:spMkLst>
            <pc:docMk/>
            <pc:sldMk cId="2140323872" sldId="1571"/>
            <ac:spMk id="7" creationId="{D9316E6A-112F-EC5F-F399-1DF1354CE182}"/>
          </ac:spMkLst>
        </pc:spChg>
      </pc:sldChg>
      <pc:sldChg chg="add del">
        <pc:chgData name="Brad Klassen" userId="7c2331b2-8e02-4b87-b46d-09b9c7788372" providerId="ADAL" clId="{666F1555-4C55-4D03-9A8F-66D98FFDF6A8}" dt="2026-01-14T23:29:05.923" v="12864" actId="47"/>
        <pc:sldMkLst>
          <pc:docMk/>
          <pc:sldMk cId="339835471" sldId="1572"/>
        </pc:sldMkLst>
      </pc:sldChg>
      <pc:sldChg chg="add del">
        <pc:chgData name="Brad Klassen" userId="7c2331b2-8e02-4b87-b46d-09b9c7788372" providerId="ADAL" clId="{666F1555-4C55-4D03-9A8F-66D98FFDF6A8}" dt="2026-01-14T23:29:04.664" v="12863" actId="47"/>
        <pc:sldMkLst>
          <pc:docMk/>
          <pc:sldMk cId="5730060" sldId="1573"/>
        </pc:sldMkLst>
      </pc:sldChg>
      <pc:sldChg chg="delSp modSp add mod delAnim modAnim modNotesTx">
        <pc:chgData name="Brad Klassen" userId="7c2331b2-8e02-4b87-b46d-09b9c7788372" providerId="ADAL" clId="{666F1555-4C55-4D03-9A8F-66D98FFDF6A8}" dt="2026-01-15T01:20:06.146" v="13475" actId="20577"/>
        <pc:sldMkLst>
          <pc:docMk/>
          <pc:sldMk cId="1512882005" sldId="1574"/>
        </pc:sldMkLst>
        <pc:spChg chg="del">
          <ac:chgData name="Brad Klassen" userId="7c2331b2-8e02-4b87-b46d-09b9c7788372" providerId="ADAL" clId="{666F1555-4C55-4D03-9A8F-66D98FFDF6A8}" dt="2026-01-14T05:35:09.192" v="5584" actId="478"/>
          <ac:spMkLst>
            <pc:docMk/>
            <pc:sldMk cId="1512882005" sldId="1574"/>
            <ac:spMk id="2" creationId="{C86CB8BA-1E3E-ED25-ADFA-420DDD474884}"/>
          </ac:spMkLst>
        </pc:spChg>
        <pc:spChg chg="mod">
          <ac:chgData name="Brad Klassen" userId="7c2331b2-8e02-4b87-b46d-09b9c7788372" providerId="ADAL" clId="{666F1555-4C55-4D03-9A8F-66D98FFDF6A8}" dt="2026-01-15T01:20:06.146" v="13475" actId="20577"/>
          <ac:spMkLst>
            <pc:docMk/>
            <pc:sldMk cId="1512882005" sldId="1574"/>
            <ac:spMk id="5" creationId="{5959D244-7159-F1A7-4546-264EF831E3E3}"/>
          </ac:spMkLst>
        </pc:spChg>
        <pc:spChg chg="del">
          <ac:chgData name="Brad Klassen" userId="7c2331b2-8e02-4b87-b46d-09b9c7788372" providerId="ADAL" clId="{666F1555-4C55-4D03-9A8F-66D98FFDF6A8}" dt="2026-01-14T05:35:07.613" v="5583" actId="478"/>
          <ac:spMkLst>
            <pc:docMk/>
            <pc:sldMk cId="1512882005" sldId="1574"/>
            <ac:spMk id="7" creationId="{5C5A6E9C-E4B2-6575-0E4B-890B40B755F6}"/>
          </ac:spMkLst>
        </pc:spChg>
      </pc:sldChg>
      <pc:sldChg chg="addSp delSp modSp add mod ord delAnim modAnim modNotesTx">
        <pc:chgData name="Brad Klassen" userId="7c2331b2-8e02-4b87-b46d-09b9c7788372" providerId="ADAL" clId="{666F1555-4C55-4D03-9A8F-66D98FFDF6A8}" dt="2026-01-14T06:54:05.199" v="7928" actId="20577"/>
        <pc:sldMkLst>
          <pc:docMk/>
          <pc:sldMk cId="3117890148" sldId="1575"/>
        </pc:sldMkLst>
        <pc:spChg chg="del">
          <ac:chgData name="Brad Klassen" userId="7c2331b2-8e02-4b87-b46d-09b9c7788372" providerId="ADAL" clId="{666F1555-4C55-4D03-9A8F-66D98FFDF6A8}" dt="2026-01-14T06:45:16.259" v="7295" actId="478"/>
          <ac:spMkLst>
            <pc:docMk/>
            <pc:sldMk cId="3117890148" sldId="1575"/>
            <ac:spMk id="2" creationId="{D4C871B6-E532-B934-0C12-E90934D2BD37}"/>
          </ac:spMkLst>
        </pc:spChg>
        <pc:spChg chg="mod">
          <ac:chgData name="Brad Klassen" userId="7c2331b2-8e02-4b87-b46d-09b9c7788372" providerId="ADAL" clId="{666F1555-4C55-4D03-9A8F-66D98FFDF6A8}" dt="2026-01-14T06:50:05.180" v="7539" actId="1038"/>
          <ac:spMkLst>
            <pc:docMk/>
            <pc:sldMk cId="3117890148" sldId="1575"/>
            <ac:spMk id="3" creationId="{B10BA80C-2D45-C47A-BF79-8B64CD09A9A2}"/>
          </ac:spMkLst>
        </pc:spChg>
        <pc:spChg chg="mod">
          <ac:chgData name="Brad Klassen" userId="7c2331b2-8e02-4b87-b46d-09b9c7788372" providerId="ADAL" clId="{666F1555-4C55-4D03-9A8F-66D98FFDF6A8}" dt="2026-01-14T06:54:05.199" v="7928" actId="20577"/>
          <ac:spMkLst>
            <pc:docMk/>
            <pc:sldMk cId="3117890148" sldId="1575"/>
            <ac:spMk id="5" creationId="{7F8951E7-4B8B-BA47-A0E7-3B04442B2AA9}"/>
          </ac:spMkLst>
        </pc:spChg>
        <pc:spChg chg="mod">
          <ac:chgData name="Brad Klassen" userId="7c2331b2-8e02-4b87-b46d-09b9c7788372" providerId="ADAL" clId="{666F1555-4C55-4D03-9A8F-66D98FFDF6A8}" dt="2026-01-14T06:44:48.291" v="7285" actId="1037"/>
          <ac:spMkLst>
            <pc:docMk/>
            <pc:sldMk cId="3117890148" sldId="1575"/>
            <ac:spMk id="7" creationId="{8B6AB3E2-E82B-82D6-A4C6-8E845DB46999}"/>
          </ac:spMkLst>
        </pc:spChg>
        <pc:spChg chg="del">
          <ac:chgData name="Brad Klassen" userId="7c2331b2-8e02-4b87-b46d-09b9c7788372" providerId="ADAL" clId="{666F1555-4C55-4D03-9A8F-66D98FFDF6A8}" dt="2026-01-14T06:44:34.082" v="7278" actId="478"/>
          <ac:spMkLst>
            <pc:docMk/>
            <pc:sldMk cId="3117890148" sldId="1575"/>
            <ac:spMk id="8" creationId="{CD471B3C-BED2-A9CE-A8C7-18BD38E3EE44}"/>
          </ac:spMkLst>
        </pc:spChg>
        <pc:spChg chg="del">
          <ac:chgData name="Brad Klassen" userId="7c2331b2-8e02-4b87-b46d-09b9c7788372" providerId="ADAL" clId="{666F1555-4C55-4D03-9A8F-66D98FFDF6A8}" dt="2026-01-14T06:44:31.158" v="7276" actId="478"/>
          <ac:spMkLst>
            <pc:docMk/>
            <pc:sldMk cId="3117890148" sldId="1575"/>
            <ac:spMk id="9" creationId="{FADDE243-0C26-A6C9-67BE-7C7AFE8D1B0C}"/>
          </ac:spMkLst>
        </pc:spChg>
        <pc:spChg chg="del">
          <ac:chgData name="Brad Klassen" userId="7c2331b2-8e02-4b87-b46d-09b9c7788372" providerId="ADAL" clId="{666F1555-4C55-4D03-9A8F-66D98FFDF6A8}" dt="2026-01-14T06:44:32.726" v="7277" actId="478"/>
          <ac:spMkLst>
            <pc:docMk/>
            <pc:sldMk cId="3117890148" sldId="1575"/>
            <ac:spMk id="10" creationId="{D5C6A23C-61F8-01AF-8BDC-E9C6E1B73C11}"/>
          </ac:spMkLst>
        </pc:spChg>
        <pc:spChg chg="add mod">
          <ac:chgData name="Brad Klassen" userId="7c2331b2-8e02-4b87-b46d-09b9c7788372" providerId="ADAL" clId="{666F1555-4C55-4D03-9A8F-66D98FFDF6A8}" dt="2026-01-14T06:45:23.195" v="7296" actId="14100"/>
          <ac:spMkLst>
            <pc:docMk/>
            <pc:sldMk cId="3117890148" sldId="1575"/>
            <ac:spMk id="11" creationId="{EC73FF44-76F7-5A08-D09F-26B359D37053}"/>
          </ac:spMkLst>
        </pc:spChg>
        <pc:spChg chg="add mod">
          <ac:chgData name="Brad Klassen" userId="7c2331b2-8e02-4b87-b46d-09b9c7788372" providerId="ADAL" clId="{666F1555-4C55-4D03-9A8F-66D98FFDF6A8}" dt="2026-01-14T06:50:25.586" v="7560" actId="1038"/>
          <ac:spMkLst>
            <pc:docMk/>
            <pc:sldMk cId="3117890148" sldId="1575"/>
            <ac:spMk id="12" creationId="{E0D85851-EAB6-3913-5FF0-E725360A4065}"/>
          </ac:spMkLst>
        </pc:spChg>
      </pc:sldChg>
      <pc:sldChg chg="modSp add mod modAnim">
        <pc:chgData name="Brad Klassen" userId="7c2331b2-8e02-4b87-b46d-09b9c7788372" providerId="ADAL" clId="{666F1555-4C55-4D03-9A8F-66D98FFDF6A8}" dt="2026-01-14T08:04:05.968" v="10173" actId="20577"/>
        <pc:sldMkLst>
          <pc:docMk/>
          <pc:sldMk cId="3789565243" sldId="1576"/>
        </pc:sldMkLst>
        <pc:spChg chg="mod">
          <ac:chgData name="Brad Klassen" userId="7c2331b2-8e02-4b87-b46d-09b9c7788372" providerId="ADAL" clId="{666F1555-4C55-4D03-9A8F-66D98FFDF6A8}" dt="2026-01-14T07:36:52.417" v="8838" actId="14100"/>
          <ac:spMkLst>
            <pc:docMk/>
            <pc:sldMk cId="3789565243" sldId="1576"/>
            <ac:spMk id="3" creationId="{31F3FF22-024D-1D89-A3A1-D9C90731B199}"/>
          </ac:spMkLst>
        </pc:spChg>
        <pc:spChg chg="mod">
          <ac:chgData name="Brad Klassen" userId="7c2331b2-8e02-4b87-b46d-09b9c7788372" providerId="ADAL" clId="{666F1555-4C55-4D03-9A8F-66D98FFDF6A8}" dt="2026-01-14T08:04:05.968" v="10173" actId="20577"/>
          <ac:spMkLst>
            <pc:docMk/>
            <pc:sldMk cId="3789565243" sldId="1576"/>
            <ac:spMk id="5" creationId="{63791761-D6CF-0C7B-637B-00C1E56A847F}"/>
          </ac:spMkLst>
        </pc:spChg>
        <pc:spChg chg="mod">
          <ac:chgData name="Brad Klassen" userId="7c2331b2-8e02-4b87-b46d-09b9c7788372" providerId="ADAL" clId="{666F1555-4C55-4D03-9A8F-66D98FFDF6A8}" dt="2026-01-14T07:35:54.232" v="8771" actId="14100"/>
          <ac:spMkLst>
            <pc:docMk/>
            <pc:sldMk cId="3789565243" sldId="1576"/>
            <ac:spMk id="7" creationId="{11898112-AFD5-7857-A66D-752ADAF03210}"/>
          </ac:spMkLst>
        </pc:spChg>
      </pc:sldChg>
      <pc:sldChg chg="addSp delSp modSp add mod modAnim modNotesTx">
        <pc:chgData name="Brad Klassen" userId="7c2331b2-8e02-4b87-b46d-09b9c7788372" providerId="ADAL" clId="{666F1555-4C55-4D03-9A8F-66D98FFDF6A8}" dt="2026-01-14T08:43:14.192" v="11376" actId="167"/>
        <pc:sldMkLst>
          <pc:docMk/>
          <pc:sldMk cId="3028898442" sldId="1577"/>
        </pc:sldMkLst>
        <pc:spChg chg="add mod">
          <ac:chgData name="Brad Klassen" userId="7c2331b2-8e02-4b87-b46d-09b9c7788372" providerId="ADAL" clId="{666F1555-4C55-4D03-9A8F-66D98FFDF6A8}" dt="2026-01-14T07:59:11.588" v="10010" actId="14100"/>
          <ac:spMkLst>
            <pc:docMk/>
            <pc:sldMk cId="3028898442" sldId="1577"/>
            <ac:spMk id="2" creationId="{197BCAF0-33AE-395C-E060-C4F029F9CCB5}"/>
          </ac:spMkLst>
        </pc:spChg>
        <pc:spChg chg="mod">
          <ac:chgData name="Brad Klassen" userId="7c2331b2-8e02-4b87-b46d-09b9c7788372" providerId="ADAL" clId="{666F1555-4C55-4D03-9A8F-66D98FFDF6A8}" dt="2026-01-14T07:49:14.698" v="9447" actId="1037"/>
          <ac:spMkLst>
            <pc:docMk/>
            <pc:sldMk cId="3028898442" sldId="1577"/>
            <ac:spMk id="3" creationId="{81A7AB0D-134B-E3FB-F96F-73595370F0F1}"/>
          </ac:spMkLst>
        </pc:spChg>
        <pc:spChg chg="mod">
          <ac:chgData name="Brad Klassen" userId="7c2331b2-8e02-4b87-b46d-09b9c7788372" providerId="ADAL" clId="{666F1555-4C55-4D03-9A8F-66D98FFDF6A8}" dt="2026-01-14T08:04:00.880" v="10165" actId="20577"/>
          <ac:spMkLst>
            <pc:docMk/>
            <pc:sldMk cId="3028898442" sldId="1577"/>
            <ac:spMk id="5" creationId="{2715BCCD-883A-CEEF-77EF-B6B50CA6D288}"/>
          </ac:spMkLst>
        </pc:spChg>
        <pc:spChg chg="mod">
          <ac:chgData name="Brad Klassen" userId="7c2331b2-8e02-4b87-b46d-09b9c7788372" providerId="ADAL" clId="{666F1555-4C55-4D03-9A8F-66D98FFDF6A8}" dt="2026-01-14T07:49:01.042" v="9441" actId="14100"/>
          <ac:spMkLst>
            <pc:docMk/>
            <pc:sldMk cId="3028898442" sldId="1577"/>
            <ac:spMk id="7" creationId="{7E4FE3FD-0172-A7E8-33B4-32D6420A3363}"/>
          </ac:spMkLst>
        </pc:spChg>
        <pc:picChg chg="del">
          <ac:chgData name="Brad Klassen" userId="7c2331b2-8e02-4b87-b46d-09b9c7788372" providerId="ADAL" clId="{666F1555-4C55-4D03-9A8F-66D98FFDF6A8}" dt="2026-01-14T08:43:06.806" v="11374" actId="478"/>
          <ac:picMkLst>
            <pc:docMk/>
            <pc:sldMk cId="3028898442" sldId="1577"/>
            <ac:picMk id="6" creationId="{DE961322-669D-AE57-171B-FC0451A09C76}"/>
          </ac:picMkLst>
        </pc:picChg>
        <pc:picChg chg="add mod ord">
          <ac:chgData name="Brad Klassen" userId="7c2331b2-8e02-4b87-b46d-09b9c7788372" providerId="ADAL" clId="{666F1555-4C55-4D03-9A8F-66D98FFDF6A8}" dt="2026-01-14T08:43:14.192" v="11376" actId="167"/>
          <ac:picMkLst>
            <pc:docMk/>
            <pc:sldMk cId="3028898442" sldId="1577"/>
            <ac:picMk id="8" creationId="{C642371B-D340-CC0C-666F-11B28E034916}"/>
          </ac:picMkLst>
        </pc:picChg>
      </pc:sldChg>
      <pc:sldChg chg="addSp delSp modSp add mod ord modNotesTx">
        <pc:chgData name="Brad Klassen" userId="7c2331b2-8e02-4b87-b46d-09b9c7788372" providerId="ADAL" clId="{666F1555-4C55-4D03-9A8F-66D98FFDF6A8}" dt="2026-01-14T08:04:27.856" v="10174" actId="6549"/>
        <pc:sldMkLst>
          <pc:docMk/>
          <pc:sldMk cId="2773206932" sldId="1578"/>
        </pc:sldMkLst>
        <pc:spChg chg="mod">
          <ac:chgData name="Brad Klassen" userId="7c2331b2-8e02-4b87-b46d-09b9c7788372" providerId="ADAL" clId="{666F1555-4C55-4D03-9A8F-66D98FFDF6A8}" dt="2026-01-14T07:55:44.638" v="9717" actId="1076"/>
          <ac:spMkLst>
            <pc:docMk/>
            <pc:sldMk cId="2773206932" sldId="1578"/>
            <ac:spMk id="6" creationId="{3115BBA4-0B3E-BDCD-FA3B-237CE9362530}"/>
          </ac:spMkLst>
        </pc:spChg>
        <pc:picChg chg="del">
          <ac:chgData name="Brad Klassen" userId="7c2331b2-8e02-4b87-b46d-09b9c7788372" providerId="ADAL" clId="{666F1555-4C55-4D03-9A8F-66D98FFDF6A8}" dt="2026-01-14T07:54:29.961" v="9693" actId="478"/>
          <ac:picMkLst>
            <pc:docMk/>
            <pc:sldMk cId="2773206932" sldId="1578"/>
            <ac:picMk id="9" creationId="{CBE4AF15-0F29-0151-9B48-763929B2ADFD}"/>
          </ac:picMkLst>
        </pc:picChg>
        <pc:picChg chg="add mod">
          <ac:chgData name="Brad Klassen" userId="7c2331b2-8e02-4b87-b46d-09b9c7788372" providerId="ADAL" clId="{666F1555-4C55-4D03-9A8F-66D98FFDF6A8}" dt="2026-01-14T07:55:34.799" v="9706" actId="1076"/>
          <ac:picMkLst>
            <pc:docMk/>
            <pc:sldMk cId="2773206932" sldId="1578"/>
            <ac:picMk id="1026" creationId="{422DAD97-5CDD-119C-30E3-9433C4107F9A}"/>
          </ac:picMkLst>
        </pc:picChg>
      </pc:sldChg>
      <pc:sldChg chg="addSp delSp modSp add mod delAnim modAnim modNotesTx">
        <pc:chgData name="Brad Klassen" userId="7c2331b2-8e02-4b87-b46d-09b9c7788372" providerId="ADAL" clId="{666F1555-4C55-4D03-9A8F-66D98FFDF6A8}" dt="2026-01-15T19:46:05.089" v="13518" actId="20577"/>
        <pc:sldMkLst>
          <pc:docMk/>
          <pc:sldMk cId="3047296301" sldId="1579"/>
        </pc:sldMkLst>
        <pc:spChg chg="mod">
          <ac:chgData name="Brad Klassen" userId="7c2331b2-8e02-4b87-b46d-09b9c7788372" providerId="ADAL" clId="{666F1555-4C55-4D03-9A8F-66D98FFDF6A8}" dt="2026-01-14T08:44:30.716" v="11421" actId="1038"/>
          <ac:spMkLst>
            <pc:docMk/>
            <pc:sldMk cId="3047296301" sldId="1579"/>
            <ac:spMk id="2" creationId="{858C17C2-4D33-475A-7D57-DD2A5E6714D8}"/>
          </ac:spMkLst>
        </pc:spChg>
        <pc:spChg chg="del mod">
          <ac:chgData name="Brad Klassen" userId="7c2331b2-8e02-4b87-b46d-09b9c7788372" providerId="ADAL" clId="{666F1555-4C55-4D03-9A8F-66D98FFDF6A8}" dt="2026-01-14T08:44:41.564" v="11439" actId="478"/>
          <ac:spMkLst>
            <pc:docMk/>
            <pc:sldMk cId="3047296301" sldId="1579"/>
            <ac:spMk id="3" creationId="{56C78265-DB8E-58D3-81C3-4A0228365EFB}"/>
          </ac:spMkLst>
        </pc:spChg>
        <pc:spChg chg="mod">
          <ac:chgData name="Brad Klassen" userId="7c2331b2-8e02-4b87-b46d-09b9c7788372" providerId="ADAL" clId="{666F1555-4C55-4D03-9A8F-66D98FFDF6A8}" dt="2026-01-15T19:46:05.089" v="13518" actId="20577"/>
          <ac:spMkLst>
            <pc:docMk/>
            <pc:sldMk cId="3047296301" sldId="1579"/>
            <ac:spMk id="5" creationId="{1D849290-9FC2-768D-93D2-8CC87C0F5EFE}"/>
          </ac:spMkLst>
        </pc:spChg>
        <pc:spChg chg="mod">
          <ac:chgData name="Brad Klassen" userId="7c2331b2-8e02-4b87-b46d-09b9c7788372" providerId="ADAL" clId="{666F1555-4C55-4D03-9A8F-66D98FFDF6A8}" dt="2026-01-14T08:46:38.850" v="11676" actId="14100"/>
          <ac:spMkLst>
            <pc:docMk/>
            <pc:sldMk cId="3047296301" sldId="1579"/>
            <ac:spMk id="7" creationId="{0F6BF6FC-8EF4-D7DA-D4D2-76EC1E528EBC}"/>
          </ac:spMkLst>
        </pc:spChg>
        <pc:picChg chg="del">
          <ac:chgData name="Brad Klassen" userId="7c2331b2-8e02-4b87-b46d-09b9c7788372" providerId="ADAL" clId="{666F1555-4C55-4D03-9A8F-66D98FFDF6A8}" dt="2026-01-14T08:58:46.778" v="12208" actId="478"/>
          <ac:picMkLst>
            <pc:docMk/>
            <pc:sldMk cId="3047296301" sldId="1579"/>
            <ac:picMk id="6" creationId="{AA44EE20-EE23-6A30-A821-AE3E40822E13}"/>
          </ac:picMkLst>
        </pc:picChg>
        <pc:picChg chg="add del mod modCrop">
          <ac:chgData name="Brad Klassen" userId="7c2331b2-8e02-4b87-b46d-09b9c7788372" providerId="ADAL" clId="{666F1555-4C55-4D03-9A8F-66D98FFDF6A8}" dt="2026-01-14T08:44:23.131" v="11417" actId="478"/>
          <ac:picMkLst>
            <pc:docMk/>
            <pc:sldMk cId="3047296301" sldId="1579"/>
            <ac:picMk id="8" creationId="{580DBF0C-705B-8939-4741-0D5BB7781919}"/>
          </ac:picMkLst>
        </pc:picChg>
        <pc:picChg chg="add del mod">
          <ac:chgData name="Brad Klassen" userId="7c2331b2-8e02-4b87-b46d-09b9c7788372" providerId="ADAL" clId="{666F1555-4C55-4D03-9A8F-66D98FFDF6A8}" dt="2026-01-14T08:44:15.984" v="11415" actId="478"/>
          <ac:picMkLst>
            <pc:docMk/>
            <pc:sldMk cId="3047296301" sldId="1579"/>
            <ac:picMk id="9" creationId="{8E9EF03A-B068-640A-D31F-61FA014ECDEA}"/>
          </ac:picMkLst>
        </pc:picChg>
        <pc:picChg chg="add mod ord">
          <ac:chgData name="Brad Klassen" userId="7c2331b2-8e02-4b87-b46d-09b9c7788372" providerId="ADAL" clId="{666F1555-4C55-4D03-9A8F-66D98FFDF6A8}" dt="2026-01-14T08:58:49.599" v="12210" actId="167"/>
          <ac:picMkLst>
            <pc:docMk/>
            <pc:sldMk cId="3047296301" sldId="1579"/>
            <ac:picMk id="10" creationId="{2CA205CF-F9BF-CFF7-68AC-D57E117848C5}"/>
          </ac:picMkLst>
        </pc:picChg>
      </pc:sldChg>
      <pc:sldChg chg="addSp delSp modSp add mod ord">
        <pc:chgData name="Brad Klassen" userId="7c2331b2-8e02-4b87-b46d-09b9c7788372" providerId="ADAL" clId="{666F1555-4C55-4D03-9A8F-66D98FFDF6A8}" dt="2026-01-14T08:59:02.983" v="12212" actId="14100"/>
        <pc:sldMkLst>
          <pc:docMk/>
          <pc:sldMk cId="2980332173" sldId="1580"/>
        </pc:sldMkLst>
        <pc:spChg chg="add mod">
          <ac:chgData name="Brad Klassen" userId="7c2331b2-8e02-4b87-b46d-09b9c7788372" providerId="ADAL" clId="{666F1555-4C55-4D03-9A8F-66D98FFDF6A8}" dt="2026-01-14T08:58:25.867" v="12198" actId="14100"/>
          <ac:spMkLst>
            <pc:docMk/>
            <pc:sldMk cId="2980332173" sldId="1580"/>
            <ac:spMk id="2" creationId="{765BA31B-F922-5088-56CF-5525DB08844F}"/>
          </ac:spMkLst>
        </pc:spChg>
        <pc:spChg chg="mod">
          <ac:chgData name="Brad Klassen" userId="7c2331b2-8e02-4b87-b46d-09b9c7788372" providerId="ADAL" clId="{666F1555-4C55-4D03-9A8F-66D98FFDF6A8}" dt="2026-01-14T08:58:30.069" v="12207" actId="1035"/>
          <ac:spMkLst>
            <pc:docMk/>
            <pc:sldMk cId="2980332173" sldId="1580"/>
            <ac:spMk id="6" creationId="{78C6A245-047D-FD0E-557A-9723387E92D4}"/>
          </ac:spMkLst>
        </pc:spChg>
        <pc:picChg chg="mod modCrop">
          <ac:chgData name="Brad Klassen" userId="7c2331b2-8e02-4b87-b46d-09b9c7788372" providerId="ADAL" clId="{666F1555-4C55-4D03-9A8F-66D98FFDF6A8}" dt="2026-01-14T08:59:02.983" v="12212" actId="14100"/>
          <ac:picMkLst>
            <pc:docMk/>
            <pc:sldMk cId="2980332173" sldId="1580"/>
            <ac:picMk id="4" creationId="{85AB2BE8-6030-AD6D-180B-CF4B9B598579}"/>
          </ac:picMkLst>
        </pc:picChg>
        <pc:picChg chg="del">
          <ac:chgData name="Brad Klassen" userId="7c2331b2-8e02-4b87-b46d-09b9c7788372" providerId="ADAL" clId="{666F1555-4C55-4D03-9A8F-66D98FFDF6A8}" dt="2026-01-14T08:55:04.878" v="12105" actId="478"/>
          <ac:picMkLst>
            <pc:docMk/>
            <pc:sldMk cId="2980332173" sldId="1580"/>
            <ac:picMk id="1026" creationId="{2E3A826E-943F-97D3-2559-1ABA9D8ED5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62151-EC3A-49AA-9829-9DD2195B9ADA}"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560D2-BAE0-4730-B22A-A11C509C91F6}" type="slidenum">
              <a:rPr lang="en-US" smtClean="0"/>
              <a:t>‹#›</a:t>
            </a:fld>
            <a:endParaRPr lang="en-US"/>
          </a:p>
        </p:txBody>
      </p:sp>
    </p:spTree>
    <p:extLst>
      <p:ext uri="{BB962C8B-B14F-4D97-AF65-F5344CB8AC3E}">
        <p14:creationId xmlns:p14="http://schemas.microsoft.com/office/powerpoint/2010/main" val="374726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Thou My Vision </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High King of heaven, </a:t>
            </a:r>
          </a:p>
          <a:p>
            <a:pPr marL="0" marR="0" algn="l">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My victory won,</a:t>
            </a:r>
          </a:p>
          <a:p>
            <a:pPr algn="l"/>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 I reach heaven’s joys, </a:t>
            </a:r>
          </a:p>
          <a:p>
            <a:pPr algn="l"/>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 bright </a:t>
            </a:r>
            <a:r>
              <a:rPr lang="en-US"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heav’n’s</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Sun!</a:t>
            </a:r>
          </a:p>
          <a:p>
            <a:pPr marL="0" marR="0" algn="l">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Heart of my own heart, </a:t>
            </a:r>
          </a:p>
          <a:p>
            <a:pPr marL="0" marR="0" algn="l">
              <a:lnSpc>
                <a:spcPct val="107000"/>
              </a:lnSpc>
              <a:spcBef>
                <a:spcPts val="0"/>
              </a:spcBef>
              <a:spcAft>
                <a:spcPts val="0"/>
              </a:spcAft>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hatever befall,</a:t>
            </a:r>
          </a:p>
          <a:p>
            <a:pPr marL="0" marR="0" algn="l">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Still be my Vision,</a:t>
            </a:r>
          </a:p>
          <a:p>
            <a:pPr marL="0" marR="0" algn="l">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 Ruler of all.</a:t>
            </a:r>
          </a:p>
          <a:p>
            <a:pPr algn="l"/>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2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Ancient of Days: </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 Though I may not see </a:t>
            </a:r>
          </a:p>
          <a:p>
            <a:pPr marL="0" marR="0" algn="l">
              <a:spcBef>
                <a:spcPts val="0"/>
              </a:spcBef>
              <a:spcAft>
                <a:spcPts val="0"/>
              </a:spcAft>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hat the future brings,</a:t>
            </a:r>
            <a:b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will watch and wait for the Savior King.</a:t>
            </a:r>
            <a:b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Then my joy complete, standing face to face,</a:t>
            </a:r>
            <a:b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presence of the Ancient of Days.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2560D2-BAE0-4730-B22A-A11C509C91F6}" type="slidenum">
              <a:rPr lang="en-US" smtClean="0"/>
              <a:t>1</a:t>
            </a:fld>
            <a:endParaRPr lang="en-US"/>
          </a:p>
        </p:txBody>
      </p:sp>
    </p:spTree>
    <p:extLst>
      <p:ext uri="{BB962C8B-B14F-4D97-AF65-F5344CB8AC3E}">
        <p14:creationId xmlns:p14="http://schemas.microsoft.com/office/powerpoint/2010/main" val="319457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F52C-EFD3-31E2-FC08-E1AE86DCD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97F62-A632-0E27-38CE-2B64671C3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77E3D-E8A3-F857-FB70-8469CC2499B1}"/>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indicates spiritual blindness (v. 6)</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8C7BD6F-0704-956D-B552-07BD0B233F3D}"/>
              </a:ext>
            </a:extLst>
          </p:cNvPr>
          <p:cNvSpPr>
            <a:spLocks noGrp="1"/>
          </p:cNvSpPr>
          <p:nvPr>
            <p:ph type="sldNum" sz="quarter" idx="5"/>
          </p:nvPr>
        </p:nvSpPr>
        <p:spPr/>
        <p:txBody>
          <a:bodyPr/>
          <a:lstStyle/>
          <a:p>
            <a:fld id="{0F2560D2-BAE0-4730-B22A-A11C509C91F6}" type="slidenum">
              <a:rPr lang="en-US" smtClean="0"/>
              <a:t>10</a:t>
            </a:fld>
            <a:endParaRPr lang="en-US"/>
          </a:p>
        </p:txBody>
      </p:sp>
    </p:spTree>
    <p:extLst>
      <p:ext uri="{BB962C8B-B14F-4D97-AF65-F5344CB8AC3E}">
        <p14:creationId xmlns:p14="http://schemas.microsoft.com/office/powerpoint/2010/main" val="173941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F1D14-31B2-0003-4004-5488ECD4D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3E3A8-5F26-A81D-CD8B-45095F7C0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C691B-23DE-3F93-73D7-7ADF6B45AB73}"/>
              </a:ext>
            </a:extLst>
          </p:cNvPr>
          <p:cNvSpPr>
            <a:spLocks noGrp="1"/>
          </p:cNvSpPr>
          <p:nvPr>
            <p:ph type="body" idx="1"/>
          </p:nvPr>
        </p:nvSpPr>
        <p:spPr/>
        <p:txBody>
          <a:bodyPr/>
          <a:lstStyle/>
          <a:p>
            <a:r>
              <a:rPr lang="en-US" b="1" dirty="0"/>
              <a:t>1 John 2:6 </a:t>
            </a:r>
            <a:r>
              <a:rPr lang="en-US" b="0" dirty="0"/>
              <a:t>– </a:t>
            </a:r>
            <a:r>
              <a:rPr lang="en-US" b="1" dirty="0"/>
              <a:t>“</a:t>
            </a:r>
            <a:r>
              <a:rPr lang="en-US" sz="1200" dirty="0"/>
              <a:t>the one who says he abides in Him ought himself to walk in the same manner as He walked.”</a:t>
            </a:r>
          </a:p>
          <a:p>
            <a:r>
              <a:rPr lang="en-US" sz="1200" b="1" dirty="0"/>
              <a:t>1 John 2:28 –</a:t>
            </a:r>
            <a:r>
              <a:rPr lang="en-US" sz="1200" dirty="0"/>
              <a:t> “Now, little children, abide in Him, so that when He appears, we may have confidence and not shrink away from Him in shame at His 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1" baseline="0" dirty="0"/>
              <a:t>1 John 2:1 – </a:t>
            </a:r>
            <a:r>
              <a:rPr lang="en-US" b="0" baseline="0" dirty="0"/>
              <a:t>“</a:t>
            </a:r>
            <a:r>
              <a:rPr lang="en-US" sz="1200" baseline="0" dirty="0"/>
              <a:t>My little children, I am writing these things to you so that you may not sin. And if anyone sins, we have </a:t>
            </a:r>
            <a:r>
              <a:rPr lang="en-US" sz="1200" baseline="0"/>
              <a:t>an Advocate </a:t>
            </a:r>
            <a:r>
              <a:rPr lang="en-US" sz="1200" baseline="0" dirty="0"/>
              <a:t>with the Father, Jesus Christ </a:t>
            </a:r>
            <a:r>
              <a:rPr lang="en-US" sz="1200" baseline="0"/>
              <a:t>the righteous.”</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4E888A93-1566-E3A4-AF62-C855677D3674}"/>
              </a:ext>
            </a:extLst>
          </p:cNvPr>
          <p:cNvSpPr>
            <a:spLocks noGrp="1"/>
          </p:cNvSpPr>
          <p:nvPr>
            <p:ph type="sldNum" sz="quarter" idx="5"/>
          </p:nvPr>
        </p:nvSpPr>
        <p:spPr/>
        <p:txBody>
          <a:bodyPr/>
          <a:lstStyle/>
          <a:p>
            <a:fld id="{0F2560D2-BAE0-4730-B22A-A11C509C91F6}" type="slidenum">
              <a:rPr lang="en-US" smtClean="0"/>
              <a:t>11</a:t>
            </a:fld>
            <a:endParaRPr lang="en-US"/>
          </a:p>
        </p:txBody>
      </p:sp>
    </p:spTree>
    <p:extLst>
      <p:ext uri="{BB962C8B-B14F-4D97-AF65-F5344CB8AC3E}">
        <p14:creationId xmlns:p14="http://schemas.microsoft.com/office/powerpoint/2010/main" val="129048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782D-BCB9-C25F-7602-8B44DFBFE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B3811-0760-0595-8289-22D1E6188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F2EF7-1664-7029-D5E6-0B551BD007B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John 15:4-10</a:t>
            </a:r>
            <a:endParaRPr lang="en-US" dirty="0"/>
          </a:p>
        </p:txBody>
      </p:sp>
      <p:sp>
        <p:nvSpPr>
          <p:cNvPr id="4" name="Slide Number Placeholder 3">
            <a:extLst>
              <a:ext uri="{FF2B5EF4-FFF2-40B4-BE49-F238E27FC236}">
                <a16:creationId xmlns:a16="http://schemas.microsoft.com/office/drawing/2014/main" id="{61FB3CC4-E5B5-8F5D-DD55-CDEAE28BAE8A}"/>
              </a:ext>
            </a:extLst>
          </p:cNvPr>
          <p:cNvSpPr>
            <a:spLocks noGrp="1"/>
          </p:cNvSpPr>
          <p:nvPr>
            <p:ph type="sldNum" sz="quarter" idx="5"/>
          </p:nvPr>
        </p:nvSpPr>
        <p:spPr/>
        <p:txBody>
          <a:bodyPr/>
          <a:lstStyle/>
          <a:p>
            <a:fld id="{0F2560D2-BAE0-4730-B22A-A11C509C91F6}" type="slidenum">
              <a:rPr lang="en-US" smtClean="0"/>
              <a:t>12</a:t>
            </a:fld>
            <a:endParaRPr lang="en-US"/>
          </a:p>
        </p:txBody>
      </p:sp>
    </p:spTree>
    <p:extLst>
      <p:ext uri="{BB962C8B-B14F-4D97-AF65-F5344CB8AC3E}">
        <p14:creationId xmlns:p14="http://schemas.microsoft.com/office/powerpoint/2010/main" val="8834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2326-408A-7776-4D0B-1FFF944A9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975B2-FD65-9282-01A8-D23387B94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1EFC6-1091-768A-6418-F4E2F4ABC491}"/>
              </a:ext>
            </a:extLst>
          </p:cNvPr>
          <p:cNvSpPr>
            <a:spLocks noGrp="1"/>
          </p:cNvSpPr>
          <p:nvPr>
            <p:ph type="body" idx="1"/>
          </p:nvPr>
        </p:nvSpPr>
        <p:spPr/>
        <p:txBody>
          <a:bodyPr/>
          <a:lstStyle/>
          <a:p>
            <a:r>
              <a:rPr lang="en-US" b="1" dirty="0"/>
              <a:t>1 John 1:1 – </a:t>
            </a:r>
            <a:r>
              <a:rPr lang="en-US" b="0" dirty="0"/>
              <a:t>“</a:t>
            </a:r>
            <a:r>
              <a:rPr lang="en-US" sz="1200" dirty="0"/>
              <a:t>What was from the beginning, what we have heard, what we have seen with our eyes, what we have looked at and touched with our hands, concerning the Word of Life”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8B6281D6-7D15-0690-826C-7F9DD1C4579A}"/>
              </a:ext>
            </a:extLst>
          </p:cNvPr>
          <p:cNvSpPr>
            <a:spLocks noGrp="1"/>
          </p:cNvSpPr>
          <p:nvPr>
            <p:ph type="sldNum" sz="quarter" idx="5"/>
          </p:nvPr>
        </p:nvSpPr>
        <p:spPr/>
        <p:txBody>
          <a:bodyPr/>
          <a:lstStyle/>
          <a:p>
            <a:fld id="{0F2560D2-BAE0-4730-B22A-A11C509C91F6}" type="slidenum">
              <a:rPr lang="en-US" smtClean="0"/>
              <a:t>13</a:t>
            </a:fld>
            <a:endParaRPr lang="en-US"/>
          </a:p>
        </p:txBody>
      </p:sp>
    </p:spTree>
    <p:extLst>
      <p:ext uri="{BB962C8B-B14F-4D97-AF65-F5344CB8AC3E}">
        <p14:creationId xmlns:p14="http://schemas.microsoft.com/office/powerpoint/2010/main" val="286782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A4D54-760D-6208-748D-D67BE0B41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430CB-E965-8338-AD4E-614EF5157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B1294-F28E-E588-E273-481E751F84A6}"/>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indicates spiritual blindness (v. 6)</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furthers diabolical deception (vv. 7–8a).</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D423B9E-0CC1-7D8A-ABED-E74C6FF5EE4A}"/>
              </a:ext>
            </a:extLst>
          </p:cNvPr>
          <p:cNvSpPr>
            <a:spLocks noGrp="1"/>
          </p:cNvSpPr>
          <p:nvPr>
            <p:ph type="sldNum" sz="quarter" idx="5"/>
          </p:nvPr>
        </p:nvSpPr>
        <p:spPr/>
        <p:txBody>
          <a:bodyPr/>
          <a:lstStyle/>
          <a:p>
            <a:fld id="{0F2560D2-BAE0-4730-B22A-A11C509C91F6}" type="slidenum">
              <a:rPr lang="en-US" smtClean="0"/>
              <a:t>14</a:t>
            </a:fld>
            <a:endParaRPr lang="en-US"/>
          </a:p>
        </p:txBody>
      </p:sp>
    </p:spTree>
    <p:extLst>
      <p:ext uri="{BB962C8B-B14F-4D97-AF65-F5344CB8AC3E}">
        <p14:creationId xmlns:p14="http://schemas.microsoft.com/office/powerpoint/2010/main" val="343152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5E29-679B-C486-6B16-96D38943E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A16A1-4695-FA3F-472E-84B9E80D0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54B0E-AF71-1DD7-145F-4177E400CB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“My little children”</a:t>
            </a:r>
            <a:r>
              <a:rPr lang="el-GR" sz="1200" kern="1200" dirty="0">
                <a:solidFill>
                  <a:schemeClr val="tx1"/>
                </a:solidFill>
                <a:effectLst/>
                <a:latin typeface="+mn-lt"/>
                <a:ea typeface="+mn-ea"/>
                <a:cs typeface="+mn-cs"/>
              </a:rPr>
              <a:t> (Τεκνία μου),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a:t>
            </a:r>
            <a:r>
              <a:rPr lang="el-GR" sz="1200" b="1" kern="1200" dirty="0">
                <a:solidFill>
                  <a:schemeClr val="tx1"/>
                </a:solidFill>
                <a:effectLst/>
                <a:latin typeface="+mn-lt"/>
                <a:ea typeface="+mn-ea"/>
                <a:cs typeface="+mn-cs"/>
              </a:rPr>
              <a:t>12 </a:t>
            </a:r>
            <a:r>
              <a:rPr lang="en-US" sz="1200" b="0" kern="1200" dirty="0">
                <a:solidFill>
                  <a:schemeClr val="tx1"/>
                </a:solidFill>
                <a:effectLst/>
                <a:latin typeface="+mn-lt"/>
                <a:ea typeface="+mn-ea"/>
                <a:cs typeface="+mn-cs"/>
              </a:rPr>
              <a:t>“little children” </a:t>
            </a:r>
            <a:r>
              <a:rPr lang="el-GR" sz="1200" kern="1200" dirty="0">
                <a:solidFill>
                  <a:schemeClr val="tx1"/>
                </a:solidFill>
                <a:effectLst/>
                <a:latin typeface="+mn-lt"/>
                <a:ea typeface="+mn-ea"/>
                <a:cs typeface="+mn-cs"/>
              </a:rPr>
              <a:t>(Παιδία),</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a:t>
            </a:r>
            <a:r>
              <a:rPr lang="el-GR" sz="1200" b="1" kern="1200" dirty="0">
                <a:solidFill>
                  <a:schemeClr val="tx1"/>
                </a:solidFill>
                <a:effectLst/>
                <a:latin typeface="+mn-lt"/>
                <a:ea typeface="+mn-ea"/>
                <a:cs typeface="+mn-cs"/>
              </a:rPr>
              <a:t>28</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“little children” </a:t>
            </a:r>
            <a:r>
              <a:rPr lang="el-GR" sz="1200" kern="1200" dirty="0">
                <a:solidFill>
                  <a:schemeClr val="tx1"/>
                </a:solidFill>
                <a:effectLst/>
                <a:latin typeface="+mn-lt"/>
                <a:ea typeface="+mn-ea"/>
                <a:cs typeface="+mn-cs"/>
              </a:rPr>
              <a:t>(τεκνία)</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*3:7 </a:t>
            </a:r>
            <a:r>
              <a:rPr lang="en-US" sz="1200" b="0" kern="1200" dirty="0">
                <a:solidFill>
                  <a:schemeClr val="tx1"/>
                </a:solidFill>
                <a:effectLst/>
                <a:latin typeface="+mn-lt"/>
                <a:ea typeface="+mn-ea"/>
                <a:cs typeface="+mn-cs"/>
              </a:rPr>
              <a:t>“little children” (</a:t>
            </a:r>
            <a:r>
              <a:rPr lang="el-GR" sz="1200" kern="1200" dirty="0">
                <a:solidFill>
                  <a:schemeClr val="tx1"/>
                </a:solidFill>
                <a:effectLst/>
                <a:latin typeface="+mn-lt"/>
                <a:ea typeface="+mn-ea"/>
                <a:cs typeface="+mn-cs"/>
              </a:rPr>
              <a:t>Παιδία</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i="0" kern="1200" dirty="0">
                <a:solidFill>
                  <a:schemeClr val="tx1"/>
                </a:solidFill>
                <a:effectLst/>
                <a:latin typeface="+mn-lt"/>
                <a:ea typeface="+mn-ea"/>
                <a:cs typeface="+mn-cs"/>
              </a:rPr>
              <a:t>2:19 regarding division –</a:t>
            </a:r>
            <a:r>
              <a:rPr lang="en-US" sz="1200" b="0" i="0" kern="1200" dirty="0">
                <a:solidFill>
                  <a:schemeClr val="tx1"/>
                </a:solidFill>
                <a:effectLst/>
                <a:latin typeface="+mn-lt"/>
                <a:ea typeface="+mn-ea"/>
                <a:cs typeface="+mn-cs"/>
              </a:rPr>
              <a:t> “</a:t>
            </a:r>
            <a:r>
              <a:rPr lang="en-US" sz="1200" i="0" dirty="0"/>
              <a:t>They went out from us, but they were not really of us; for if they had been of us, they would have remained with us; but they went out, so that it would be shown that they all are not of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2:26 regarding doctrine: </a:t>
            </a:r>
            <a:r>
              <a:rPr lang="en-US" sz="1200" kern="1200" dirty="0">
                <a:solidFill>
                  <a:schemeClr val="tx1"/>
                </a:solidFill>
                <a:effectLst/>
                <a:latin typeface="+mn-lt"/>
                <a:ea typeface="+mn-ea"/>
                <a:cs typeface="+mn-cs"/>
              </a:rPr>
              <a:t>“These things I have written to you concerning those who are trying to deceive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affirm it, encourage it, promote it, idealize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LGBTQ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0AFD2C4D-6431-E5BD-7437-8606192A9779}"/>
              </a:ext>
            </a:extLst>
          </p:cNvPr>
          <p:cNvSpPr>
            <a:spLocks noGrp="1"/>
          </p:cNvSpPr>
          <p:nvPr>
            <p:ph type="sldNum" sz="quarter" idx="5"/>
          </p:nvPr>
        </p:nvSpPr>
        <p:spPr/>
        <p:txBody>
          <a:bodyPr/>
          <a:lstStyle/>
          <a:p>
            <a:fld id="{0F2560D2-BAE0-4730-B22A-A11C509C91F6}" type="slidenum">
              <a:rPr lang="en-US" smtClean="0"/>
              <a:t>15</a:t>
            </a:fld>
            <a:endParaRPr lang="en-US"/>
          </a:p>
        </p:txBody>
      </p:sp>
    </p:spTree>
    <p:extLst>
      <p:ext uri="{BB962C8B-B14F-4D97-AF65-F5344CB8AC3E}">
        <p14:creationId xmlns:p14="http://schemas.microsoft.com/office/powerpoint/2010/main" val="162735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6B96-CEB5-3F04-A8AC-DEDF80B8A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E8B98-5B85-E281-D4F5-2C32F8D91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1648E-02B8-2017-31E4-5C15271923AA}"/>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2:29 – </a:t>
            </a:r>
            <a:r>
              <a:rPr lang="en-US" sz="1200" kern="1200" dirty="0">
                <a:solidFill>
                  <a:schemeClr val="tx1"/>
                </a:solidFill>
                <a:effectLst/>
                <a:latin typeface="+mn-lt"/>
                <a:ea typeface="+mn-ea"/>
                <a:cs typeface="+mn-cs"/>
              </a:rPr>
              <a:t>“If you know that He is righteous, you know that everyone also who practices righteousness is born of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47828E87-9E77-A366-0150-5EA85A87D822}"/>
              </a:ext>
            </a:extLst>
          </p:cNvPr>
          <p:cNvSpPr>
            <a:spLocks noGrp="1"/>
          </p:cNvSpPr>
          <p:nvPr>
            <p:ph type="sldNum" sz="quarter" idx="5"/>
          </p:nvPr>
        </p:nvSpPr>
        <p:spPr/>
        <p:txBody>
          <a:bodyPr/>
          <a:lstStyle/>
          <a:p>
            <a:fld id="{0F2560D2-BAE0-4730-B22A-A11C509C91F6}" type="slidenum">
              <a:rPr lang="en-US" smtClean="0"/>
              <a:t>16</a:t>
            </a:fld>
            <a:endParaRPr lang="en-US"/>
          </a:p>
        </p:txBody>
      </p:sp>
    </p:spTree>
    <p:extLst>
      <p:ext uri="{BB962C8B-B14F-4D97-AF65-F5344CB8AC3E}">
        <p14:creationId xmlns:p14="http://schemas.microsoft.com/office/powerpoint/2010/main" val="389237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B222-0B13-03E8-F23D-28A918FE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0D90B-677F-9A05-B31C-C08E751E5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F8259-96A5-3DBD-77B1-ACA5B02C0149}"/>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John 8:44 –</a:t>
            </a:r>
            <a:r>
              <a:rPr lang="en-US" sz="1200" kern="1200" dirty="0">
                <a:solidFill>
                  <a:schemeClr val="tx1"/>
                </a:solidFill>
                <a:effectLst/>
                <a:latin typeface="+mn-lt"/>
                <a:ea typeface="+mn-ea"/>
                <a:cs typeface="+mn-cs"/>
              </a:rPr>
              <a:t> “You are of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father the devil, and you want to do the desires of your father. He was a murderer from the beginning, and does not stand in the truth because there is no truth in him. Whenever he speaks a lie, he speaks from his own </a:t>
            </a:r>
            <a:r>
              <a:rPr lang="en-US" sz="1200" i="1" kern="1200" dirty="0">
                <a:solidFill>
                  <a:schemeClr val="tx1"/>
                </a:solidFill>
                <a:effectLst/>
                <a:latin typeface="+mn-lt"/>
                <a:ea typeface="+mn-ea"/>
                <a:cs typeface="+mn-cs"/>
              </a:rPr>
              <a:t>nature,</a:t>
            </a:r>
            <a:r>
              <a:rPr lang="en-US" sz="1200" kern="1200" dirty="0">
                <a:solidFill>
                  <a:schemeClr val="tx1"/>
                </a:solidFill>
                <a:effectLst/>
                <a:latin typeface="+mn-lt"/>
                <a:ea typeface="+mn-ea"/>
                <a:cs typeface="+mn-cs"/>
              </a:rPr>
              <a:t> for he is a liar and the father of lies.”</a:t>
            </a:r>
          </a:p>
          <a:p>
            <a:pPr lvl="0"/>
            <a:endParaRPr lang="en-US" sz="1200" kern="1200" dirty="0">
              <a:solidFill>
                <a:schemeClr val="tx1"/>
              </a:solidFill>
              <a:effectLst/>
              <a:latin typeface="+mn-lt"/>
              <a:ea typeface="+mn-ea"/>
              <a:cs typeface="+mn-cs"/>
            </a:endParaRPr>
          </a:p>
          <a:p>
            <a:r>
              <a:rPr lang="en-US" sz="1200" b="1" dirty="0"/>
              <a:t>2 Cor 4:4 – </a:t>
            </a:r>
            <a:r>
              <a:rPr lang="en-US" sz="1200" b="0" dirty="0"/>
              <a:t>“… </a:t>
            </a:r>
            <a:r>
              <a:rPr lang="en-US" sz="1200" dirty="0"/>
              <a:t>the god of this world has blinded the minds of the unbelieving so that they might not see the light of the gospel of the glory of Christ, who is the image of God.”</a:t>
            </a:r>
          </a:p>
          <a:p>
            <a:r>
              <a:rPr lang="en-US" sz="1200" b="1" dirty="0"/>
              <a:t>2 Cor 11:3 – </a:t>
            </a:r>
            <a:r>
              <a:rPr lang="en-US" sz="1200" b="0" dirty="0"/>
              <a:t>“</a:t>
            </a:r>
            <a:r>
              <a:rPr lang="en-US" sz="1200" dirty="0"/>
              <a:t>But I a</a:t>
            </a:r>
            <a:r>
              <a:rPr lang="en-US" sz="1200" i="0" dirty="0"/>
              <a:t>m afraid that, as the serpent deceived Eve by his craftiness, your minds will be led astray from the simplicity and purity of devotion to Christ.”</a:t>
            </a:r>
            <a:r>
              <a:rPr lang="en-US" sz="1200" i="1" dirty="0"/>
              <a:t> </a:t>
            </a:r>
          </a:p>
          <a:p>
            <a:r>
              <a:rPr lang="en-US" sz="1200" b="1" i="0" dirty="0"/>
              <a:t>2 Cor 11:14 – </a:t>
            </a:r>
            <a:r>
              <a:rPr lang="en-US" sz="1200" b="0" i="0" dirty="0"/>
              <a:t>“</a:t>
            </a:r>
            <a:r>
              <a:rPr lang="en-US" sz="1200" dirty="0"/>
              <a:t>No wonder, for even Satan disguises himself as an angel of light.”</a:t>
            </a:r>
          </a:p>
          <a:p>
            <a:endParaRPr lang="en-US" sz="1200" b="1" i="0" dirty="0"/>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677F959A-A968-757D-6ACF-A80958556C80}"/>
              </a:ext>
            </a:extLst>
          </p:cNvPr>
          <p:cNvSpPr>
            <a:spLocks noGrp="1"/>
          </p:cNvSpPr>
          <p:nvPr>
            <p:ph type="sldNum" sz="quarter" idx="5"/>
          </p:nvPr>
        </p:nvSpPr>
        <p:spPr/>
        <p:txBody>
          <a:bodyPr/>
          <a:lstStyle/>
          <a:p>
            <a:fld id="{0F2560D2-BAE0-4730-B22A-A11C509C91F6}" type="slidenum">
              <a:rPr lang="en-US" smtClean="0"/>
              <a:t>17</a:t>
            </a:fld>
            <a:endParaRPr lang="en-US"/>
          </a:p>
        </p:txBody>
      </p:sp>
    </p:spTree>
    <p:extLst>
      <p:ext uri="{BB962C8B-B14F-4D97-AF65-F5344CB8AC3E}">
        <p14:creationId xmlns:p14="http://schemas.microsoft.com/office/powerpoint/2010/main" val="99412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D4CF-564C-FFA0-2296-B492E76C5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86DA0-FAC8-ADA4-B916-16404708D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F9302-14C2-0F24-522E-97D18649C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D921C-87C8-925E-504F-7ED3521776C3}"/>
              </a:ext>
            </a:extLst>
          </p:cNvPr>
          <p:cNvSpPr>
            <a:spLocks noGrp="1"/>
          </p:cNvSpPr>
          <p:nvPr>
            <p:ph type="sldNum" sz="quarter" idx="5"/>
          </p:nvPr>
        </p:nvSpPr>
        <p:spPr/>
        <p:txBody>
          <a:bodyPr/>
          <a:lstStyle/>
          <a:p>
            <a:fld id="{0F2560D2-BAE0-4730-B22A-A11C509C91F6}" type="slidenum">
              <a:rPr lang="en-US" smtClean="0"/>
              <a:t>18</a:t>
            </a:fld>
            <a:endParaRPr lang="en-US"/>
          </a:p>
        </p:txBody>
      </p:sp>
    </p:spTree>
    <p:extLst>
      <p:ext uri="{BB962C8B-B14F-4D97-AF65-F5344CB8AC3E}">
        <p14:creationId xmlns:p14="http://schemas.microsoft.com/office/powerpoint/2010/main" val="23314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C1042-A046-F74B-2797-E4DBD7EE2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52B7-2FAC-4422-51FE-DEA16F22C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71B3A-4377-A02C-D38E-DAE535EFA39C}"/>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indicates spiritual blindness (v. 6)</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furthers diabolical deception (vv. 7–8a).</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challenges Christ’s mission (v. 8b).</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16897D8-7198-B3BA-5CDF-7249E2479647}"/>
              </a:ext>
            </a:extLst>
          </p:cNvPr>
          <p:cNvSpPr>
            <a:spLocks noGrp="1"/>
          </p:cNvSpPr>
          <p:nvPr>
            <p:ph type="sldNum" sz="quarter" idx="5"/>
          </p:nvPr>
        </p:nvSpPr>
        <p:spPr/>
        <p:txBody>
          <a:bodyPr/>
          <a:lstStyle/>
          <a:p>
            <a:fld id="{0F2560D2-BAE0-4730-B22A-A11C509C91F6}" type="slidenum">
              <a:rPr lang="en-US" smtClean="0"/>
              <a:t>19</a:t>
            </a:fld>
            <a:endParaRPr lang="en-US"/>
          </a:p>
        </p:txBody>
      </p:sp>
    </p:spTree>
    <p:extLst>
      <p:ext uri="{BB962C8B-B14F-4D97-AF65-F5344CB8AC3E}">
        <p14:creationId xmlns:p14="http://schemas.microsoft.com/office/powerpoint/2010/main" val="30487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40A5-43A8-E395-9AF6-B9E575704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5EA51-11CD-854E-2031-A70077302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0B1B1-0FDC-D9E2-CD2B-D7BE9AA62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51F735-F5F3-64F6-085B-128988BD4A4C}"/>
              </a:ext>
            </a:extLst>
          </p:cNvPr>
          <p:cNvSpPr>
            <a:spLocks noGrp="1"/>
          </p:cNvSpPr>
          <p:nvPr>
            <p:ph type="sldNum" sz="quarter" idx="5"/>
          </p:nvPr>
        </p:nvSpPr>
        <p:spPr/>
        <p:txBody>
          <a:bodyPr/>
          <a:lstStyle/>
          <a:p>
            <a:fld id="{0F2560D2-BAE0-4730-B22A-A11C509C91F6}" type="slidenum">
              <a:rPr lang="en-US" smtClean="0"/>
              <a:t>2</a:t>
            </a:fld>
            <a:endParaRPr lang="en-US"/>
          </a:p>
        </p:txBody>
      </p:sp>
    </p:spTree>
    <p:extLst>
      <p:ext uri="{BB962C8B-B14F-4D97-AF65-F5344CB8AC3E}">
        <p14:creationId xmlns:p14="http://schemas.microsoft.com/office/powerpoint/2010/main" val="3628666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AED5-4BA8-B850-F239-EFD76145A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0C213-93A1-72CC-174B-04C953F26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9AADE-0DCC-DE94-D1BB-98DA0C0C68E2}"/>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What are the works of the devil? Kruse (133 fn. 147) lists several</a:t>
            </a:r>
          </a:p>
          <a:p>
            <a:pPr lvl="1"/>
            <a:r>
              <a:rPr lang="en-US" sz="1200" kern="1200" dirty="0">
                <a:solidFill>
                  <a:schemeClr val="tx1"/>
                </a:solidFill>
                <a:effectLst/>
                <a:latin typeface="+mn-lt"/>
                <a:ea typeface="+mn-ea"/>
                <a:cs typeface="+mn-cs"/>
              </a:rPr>
              <a:t>Tempting people to sin (Gen 3:1-19; Matt 4:1-10; 1 Cor 7:5; 1 Tim 5:15; Rev 2:10)</a:t>
            </a:r>
          </a:p>
          <a:p>
            <a:pPr lvl="1"/>
            <a:r>
              <a:rPr lang="en-US" sz="1200" kern="1200" dirty="0">
                <a:solidFill>
                  <a:schemeClr val="tx1"/>
                </a:solidFill>
                <a:effectLst/>
                <a:latin typeface="+mn-lt"/>
                <a:ea typeface="+mn-ea"/>
                <a:cs typeface="+mn-cs"/>
              </a:rPr>
              <a:t>Inciting people to sin (Acts 5:3; John 8:44)</a:t>
            </a:r>
          </a:p>
          <a:p>
            <a:pPr lvl="1"/>
            <a:r>
              <a:rPr lang="en-US" sz="1200" kern="1200" dirty="0">
                <a:solidFill>
                  <a:schemeClr val="tx1"/>
                </a:solidFill>
                <a:effectLst/>
                <a:latin typeface="+mn-lt"/>
                <a:ea typeface="+mn-ea"/>
                <a:cs typeface="+mn-cs"/>
              </a:rPr>
              <a:t>Hindering the work of God (Matt 13:19; 1 Thess 2:18)</a:t>
            </a:r>
          </a:p>
          <a:p>
            <a:pPr lvl="1"/>
            <a:r>
              <a:rPr lang="en-US" sz="1200" kern="1200" dirty="0">
                <a:solidFill>
                  <a:schemeClr val="tx1"/>
                </a:solidFill>
                <a:effectLst/>
                <a:latin typeface="+mn-lt"/>
                <a:ea typeface="+mn-ea"/>
                <a:cs typeface="+mn-cs"/>
              </a:rPr>
              <a:t>Deceiving people (2 Cor 4:4; 11:14; Eph 6:11; 2 Thess 2:9)</a:t>
            </a:r>
          </a:p>
          <a:p>
            <a:pPr lvl="1"/>
            <a:r>
              <a:rPr lang="en-US" sz="1200" kern="1200" dirty="0">
                <a:solidFill>
                  <a:schemeClr val="tx1"/>
                </a:solidFill>
                <a:effectLst/>
                <a:latin typeface="+mn-lt"/>
                <a:ea typeface="+mn-ea"/>
                <a:cs typeface="+mn-cs"/>
              </a:rPr>
              <a:t>Oppressing and harming people (Acts 10:38; 1 Cor 5:5; 2 Cor 2:11; 12:7; Eph 6:16; 1 Tim 1:20</a:t>
            </a:r>
          </a:p>
          <a:p>
            <a:pPr lvl="1"/>
            <a:r>
              <a:rPr lang="en-US" sz="1200" kern="1200" dirty="0">
                <a:solidFill>
                  <a:schemeClr val="tx1"/>
                </a:solidFill>
                <a:effectLst/>
                <a:latin typeface="+mn-lt"/>
                <a:ea typeface="+mn-ea"/>
                <a:cs typeface="+mn-cs"/>
              </a:rPr>
              <a:t>Accusing people before God (Job 1:8-11; Rev 12:10)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challenges Christ’s mission (v. 8b).</a:t>
            </a:r>
            <a:endParaRPr lang="en-US" b="1" dirty="0"/>
          </a:p>
        </p:txBody>
      </p:sp>
      <p:sp>
        <p:nvSpPr>
          <p:cNvPr id="4" name="Slide Number Placeholder 3">
            <a:extLst>
              <a:ext uri="{FF2B5EF4-FFF2-40B4-BE49-F238E27FC236}">
                <a16:creationId xmlns:a16="http://schemas.microsoft.com/office/drawing/2014/main" id="{43CF06DA-B7E8-01C6-BE67-E6FABA4FB363}"/>
              </a:ext>
            </a:extLst>
          </p:cNvPr>
          <p:cNvSpPr>
            <a:spLocks noGrp="1"/>
          </p:cNvSpPr>
          <p:nvPr>
            <p:ph type="sldNum" sz="quarter" idx="5"/>
          </p:nvPr>
        </p:nvSpPr>
        <p:spPr/>
        <p:txBody>
          <a:bodyPr/>
          <a:lstStyle/>
          <a:p>
            <a:fld id="{0F2560D2-BAE0-4730-B22A-A11C509C91F6}" type="slidenum">
              <a:rPr lang="en-US" smtClean="0"/>
              <a:t>20</a:t>
            </a:fld>
            <a:endParaRPr lang="en-US"/>
          </a:p>
        </p:txBody>
      </p:sp>
    </p:spTree>
    <p:extLst>
      <p:ext uri="{BB962C8B-B14F-4D97-AF65-F5344CB8AC3E}">
        <p14:creationId xmlns:p14="http://schemas.microsoft.com/office/powerpoint/2010/main" val="209604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EA447-AFEE-A964-87B4-B526116D6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EA05A-7628-D55A-DEE5-DCE8D47E2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05B32-CB90-0EA3-82E0-846B488981CE}"/>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indicates spiritual blindness (v. 6)</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furthers diabolical deception (vv. 7–8a).</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challenges Christ’s mission (v. 8b).</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disproves spiritual rebirth (v. 9).</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A01DBC0-62E7-BDC2-AC39-D699AD047339}"/>
              </a:ext>
            </a:extLst>
          </p:cNvPr>
          <p:cNvSpPr>
            <a:spLocks noGrp="1"/>
          </p:cNvSpPr>
          <p:nvPr>
            <p:ph type="sldNum" sz="quarter" idx="5"/>
          </p:nvPr>
        </p:nvSpPr>
        <p:spPr/>
        <p:txBody>
          <a:bodyPr/>
          <a:lstStyle/>
          <a:p>
            <a:fld id="{0F2560D2-BAE0-4730-B22A-A11C509C91F6}" type="slidenum">
              <a:rPr lang="en-US" smtClean="0"/>
              <a:t>21</a:t>
            </a:fld>
            <a:endParaRPr lang="en-US"/>
          </a:p>
        </p:txBody>
      </p:sp>
    </p:spTree>
    <p:extLst>
      <p:ext uri="{BB962C8B-B14F-4D97-AF65-F5344CB8AC3E}">
        <p14:creationId xmlns:p14="http://schemas.microsoft.com/office/powerpoint/2010/main" val="319253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52EA8-D0D1-1792-604A-909B5BE7B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989E8-AA3B-885D-6629-EA598FD6C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6273E-3D07-6F9B-D976-1F65414365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DEEC4633-3701-06F2-91CF-C27F70A45C77}"/>
              </a:ext>
            </a:extLst>
          </p:cNvPr>
          <p:cNvSpPr>
            <a:spLocks noGrp="1"/>
          </p:cNvSpPr>
          <p:nvPr>
            <p:ph type="sldNum" sz="quarter" idx="5"/>
          </p:nvPr>
        </p:nvSpPr>
        <p:spPr/>
        <p:txBody>
          <a:bodyPr/>
          <a:lstStyle/>
          <a:p>
            <a:fld id="{0F2560D2-BAE0-4730-B22A-A11C509C91F6}" type="slidenum">
              <a:rPr lang="en-US" smtClean="0"/>
              <a:t>22</a:t>
            </a:fld>
            <a:endParaRPr lang="en-US"/>
          </a:p>
        </p:txBody>
      </p:sp>
    </p:spTree>
    <p:extLst>
      <p:ext uri="{BB962C8B-B14F-4D97-AF65-F5344CB8AC3E}">
        <p14:creationId xmlns:p14="http://schemas.microsoft.com/office/powerpoint/2010/main" val="663286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7345-FA5D-CE04-2943-2E347E119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4AB48-10BF-3277-884D-0B5986A21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38054-A0E2-1A09-A924-86D6AD257315}"/>
              </a:ext>
            </a:extLst>
          </p:cNvPr>
          <p:cNvSpPr>
            <a:spLocks noGrp="1"/>
          </p:cNvSpPr>
          <p:nvPr>
            <p:ph type="body" idx="1"/>
          </p:nvPr>
        </p:nvSpPr>
        <p:spPr/>
        <p:txBody>
          <a:bodyPr/>
          <a:lstStyle/>
          <a:p>
            <a:r>
              <a:rPr lang="en-US" b="1" dirty="0"/>
              <a:t>1 Pet 1:23 – </a:t>
            </a:r>
            <a:r>
              <a:rPr lang="en-US" b="1" i="0" dirty="0"/>
              <a:t>“</a:t>
            </a:r>
            <a:r>
              <a:rPr lang="en-US" sz="1200" i="0" dirty="0"/>
              <a:t>for you have been born again not of seed which is perishable but imperishable, that is, through the living and enduring word of God. </a:t>
            </a:r>
          </a:p>
          <a:p>
            <a:r>
              <a:rPr lang="en-US" sz="1200" b="1" i="0" dirty="0"/>
              <a:t>Luke 8:11-15 – “</a:t>
            </a:r>
            <a:r>
              <a:rPr lang="en-US" sz="1200" dirty="0"/>
              <a:t>Now the parable is this: the seed is the word of God. . . .”</a:t>
            </a:r>
          </a:p>
          <a:p>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John 2:27 – </a:t>
            </a:r>
            <a:r>
              <a:rPr lang="en-US" sz="1200" kern="1200" dirty="0">
                <a:solidFill>
                  <a:schemeClr val="tx1"/>
                </a:solidFill>
                <a:effectLst/>
                <a:latin typeface="+mn-lt"/>
                <a:ea typeface="+mn-ea"/>
                <a:cs typeface="+mn-cs"/>
              </a:rPr>
              <a:t>“As for you, the anointing which you received from Him abides in you, and you have no need for anyone to teach you; but as His anointing teaches you about all things, and is true and is not a lie, and just as it has taught you, you abide in Him.”</a:t>
            </a:r>
          </a:p>
          <a:p>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E5E0EDB7-6457-E302-9F5E-7BC2C16CF95F}"/>
              </a:ext>
            </a:extLst>
          </p:cNvPr>
          <p:cNvSpPr>
            <a:spLocks noGrp="1"/>
          </p:cNvSpPr>
          <p:nvPr>
            <p:ph type="sldNum" sz="quarter" idx="5"/>
          </p:nvPr>
        </p:nvSpPr>
        <p:spPr/>
        <p:txBody>
          <a:bodyPr/>
          <a:lstStyle/>
          <a:p>
            <a:fld id="{0F2560D2-BAE0-4730-B22A-A11C509C91F6}" type="slidenum">
              <a:rPr lang="en-US" smtClean="0"/>
              <a:t>23</a:t>
            </a:fld>
            <a:endParaRPr lang="en-US"/>
          </a:p>
        </p:txBody>
      </p:sp>
    </p:spTree>
    <p:extLst>
      <p:ext uri="{BB962C8B-B14F-4D97-AF65-F5344CB8AC3E}">
        <p14:creationId xmlns:p14="http://schemas.microsoft.com/office/powerpoint/2010/main" val="1152087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A816-CD63-BDDA-BF6E-25310435D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D83BA-1694-69B8-DAF6-D818CA7E6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0A039-D1C4-06BB-8027-7ED08B0641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605C4-0878-CC58-8A0D-5F77EA947094}"/>
              </a:ext>
            </a:extLst>
          </p:cNvPr>
          <p:cNvSpPr>
            <a:spLocks noGrp="1"/>
          </p:cNvSpPr>
          <p:nvPr>
            <p:ph type="sldNum" sz="quarter" idx="5"/>
          </p:nvPr>
        </p:nvSpPr>
        <p:spPr/>
        <p:txBody>
          <a:bodyPr/>
          <a:lstStyle/>
          <a:p>
            <a:fld id="{0F2560D2-BAE0-4730-B22A-A11C509C91F6}" type="slidenum">
              <a:rPr lang="en-US" smtClean="0"/>
              <a:t>24</a:t>
            </a:fld>
            <a:endParaRPr lang="en-US"/>
          </a:p>
        </p:txBody>
      </p:sp>
    </p:spTree>
    <p:extLst>
      <p:ext uri="{BB962C8B-B14F-4D97-AF65-F5344CB8AC3E}">
        <p14:creationId xmlns:p14="http://schemas.microsoft.com/office/powerpoint/2010/main" val="352083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B7EA-F837-FB6F-D7BC-FC5E18E85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2558B-0CD9-BBF5-2914-955E27289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5764A-549F-5086-4386-257F90FA4B67}"/>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indicates spiritual blindness (v. 6)</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furthers diabolical deception (vv. 7–8a).</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challenges Christ’s mission (v. 8b).</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disproves spiritual rebirth (v. 9).</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earns definitive condemnation (v. 10).</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7381F77-1489-F60D-6F48-23E9DB996D28}"/>
              </a:ext>
            </a:extLst>
          </p:cNvPr>
          <p:cNvSpPr>
            <a:spLocks noGrp="1"/>
          </p:cNvSpPr>
          <p:nvPr>
            <p:ph type="sldNum" sz="quarter" idx="5"/>
          </p:nvPr>
        </p:nvSpPr>
        <p:spPr/>
        <p:txBody>
          <a:bodyPr/>
          <a:lstStyle/>
          <a:p>
            <a:fld id="{0F2560D2-BAE0-4730-B22A-A11C509C91F6}" type="slidenum">
              <a:rPr lang="en-US" smtClean="0"/>
              <a:t>25</a:t>
            </a:fld>
            <a:endParaRPr lang="en-US"/>
          </a:p>
        </p:txBody>
      </p:sp>
    </p:spTree>
    <p:extLst>
      <p:ext uri="{BB962C8B-B14F-4D97-AF65-F5344CB8AC3E}">
        <p14:creationId xmlns:p14="http://schemas.microsoft.com/office/powerpoint/2010/main" val="392320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FE404-FB32-52B8-D6AE-41381D194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8DD35-2210-19FA-BA27-6CC66AEC6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2D27E-D1A1-DB52-1EC6-8D5D35D4A0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9ADF885A-BD02-0F9C-79CA-644AB332E3C7}"/>
              </a:ext>
            </a:extLst>
          </p:cNvPr>
          <p:cNvSpPr>
            <a:spLocks noGrp="1"/>
          </p:cNvSpPr>
          <p:nvPr>
            <p:ph type="sldNum" sz="quarter" idx="5"/>
          </p:nvPr>
        </p:nvSpPr>
        <p:spPr/>
        <p:txBody>
          <a:bodyPr/>
          <a:lstStyle/>
          <a:p>
            <a:fld id="{0F2560D2-BAE0-4730-B22A-A11C509C91F6}" type="slidenum">
              <a:rPr lang="en-US" smtClean="0"/>
              <a:t>26</a:t>
            </a:fld>
            <a:endParaRPr lang="en-US"/>
          </a:p>
        </p:txBody>
      </p:sp>
    </p:spTree>
    <p:extLst>
      <p:ext uri="{BB962C8B-B14F-4D97-AF65-F5344CB8AC3E}">
        <p14:creationId xmlns:p14="http://schemas.microsoft.com/office/powerpoint/2010/main" val="3186469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2F99D-8D30-1449-2B00-0645A0A7E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A2F2A-C84C-461E-762A-A2E1D0346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CE3D6-AB5B-4BEB-DA51-D0C5FC116052}"/>
              </a:ext>
            </a:extLst>
          </p:cNvPr>
          <p:cNvSpPr>
            <a:spLocks noGrp="1"/>
          </p:cNvSpPr>
          <p:nvPr>
            <p:ph type="body" idx="1"/>
          </p:nvPr>
        </p:nvSpPr>
        <p:spPr/>
        <p:txBody>
          <a:bodyPr/>
          <a:lstStyle/>
          <a:p>
            <a:pPr marL="0" lvl="0" indent="0">
              <a:buFont typeface="Wingdings" panose="05000000000000000000" pitchFamily="2" charset="2"/>
              <a:buNone/>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Practice of Sin</a:t>
            </a:r>
          </a:p>
          <a:p>
            <a:pPr marL="457200" lvl="0" indent="-457200">
              <a:buFont typeface="Wingdings" panose="05000000000000000000" pitchFamily="2" charset="2"/>
              <a:buChar char="ü"/>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manifests internal rebellion (v. 4). </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opposes Christ’s atonement (v. 5).</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indicates spiritual blindness (v. 6)</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furthers diabolical deception (vv. 7–8a).</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Christ’s mission (v. 8b).</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disproves spiritual rebirth (v. 9).</a:t>
            </a:r>
          </a:p>
          <a:p>
            <a:pPr marL="457200" lvl="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earns definitive condemnation (v. 10).</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6B7D72F-7E11-F8F3-3BA5-7EA85FE058E7}"/>
              </a:ext>
            </a:extLst>
          </p:cNvPr>
          <p:cNvSpPr>
            <a:spLocks noGrp="1"/>
          </p:cNvSpPr>
          <p:nvPr>
            <p:ph type="sldNum" sz="quarter" idx="5"/>
          </p:nvPr>
        </p:nvSpPr>
        <p:spPr/>
        <p:txBody>
          <a:bodyPr/>
          <a:lstStyle/>
          <a:p>
            <a:fld id="{0F2560D2-BAE0-4730-B22A-A11C509C91F6}" type="slidenum">
              <a:rPr lang="en-US" smtClean="0"/>
              <a:t>27</a:t>
            </a:fld>
            <a:endParaRPr lang="en-US"/>
          </a:p>
        </p:txBody>
      </p:sp>
    </p:spTree>
    <p:extLst>
      <p:ext uri="{BB962C8B-B14F-4D97-AF65-F5344CB8AC3E}">
        <p14:creationId xmlns:p14="http://schemas.microsoft.com/office/powerpoint/2010/main" val="40811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4D2B-FBD7-1D5B-0830-07536E55F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B59F2-B4AF-A28C-3D12-F0283C34E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16AEC-DCEA-BED5-A304-8D3E57751375}"/>
              </a:ext>
            </a:extLst>
          </p:cNvPr>
          <p:cNvSpPr>
            <a:spLocks noGrp="1"/>
          </p:cNvSpPr>
          <p:nvPr>
            <p:ph type="body" idx="1"/>
          </p:nvPr>
        </p:nvSpPr>
        <p:spPr/>
        <p:txBody>
          <a:bodyPr/>
          <a:lstStyle/>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E14573E-C4E9-A027-6FA9-38C2BC11E363}"/>
              </a:ext>
            </a:extLst>
          </p:cNvPr>
          <p:cNvSpPr>
            <a:spLocks noGrp="1"/>
          </p:cNvSpPr>
          <p:nvPr>
            <p:ph type="sldNum" sz="quarter" idx="5"/>
          </p:nvPr>
        </p:nvSpPr>
        <p:spPr/>
        <p:txBody>
          <a:bodyPr/>
          <a:lstStyle/>
          <a:p>
            <a:fld id="{0F2560D2-BAE0-4730-B22A-A11C509C91F6}" type="slidenum">
              <a:rPr lang="en-US" smtClean="0"/>
              <a:t>3</a:t>
            </a:fld>
            <a:endParaRPr lang="en-US"/>
          </a:p>
        </p:txBody>
      </p:sp>
    </p:spTree>
    <p:extLst>
      <p:ext uri="{BB962C8B-B14F-4D97-AF65-F5344CB8AC3E}">
        <p14:creationId xmlns:p14="http://schemas.microsoft.com/office/powerpoint/2010/main" val="329914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A51D-0967-8854-614B-31BB71F29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2DB42-62DE-694D-4B24-BB80DC5F2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BFA78-2B33-7422-687F-047D75EFE70F}"/>
              </a:ext>
            </a:extLst>
          </p:cNvPr>
          <p:cNvSpPr>
            <a:spLocks noGrp="1"/>
          </p:cNvSpPr>
          <p:nvPr>
            <p:ph type="body" idx="1"/>
          </p:nvPr>
        </p:nvSpPr>
        <p:spPr/>
        <p:txBody>
          <a:bodyPr/>
          <a:lstStyle/>
          <a:p>
            <a:pPr marL="285750" lvl="0" indent="-285750">
              <a:buFont typeface="Wingdings" panose="05000000000000000000" pitchFamily="2" charset="2"/>
              <a:buChar char="ü"/>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3DEC8F8-9403-C51C-C130-AFF3DFDACD1F}"/>
              </a:ext>
            </a:extLst>
          </p:cNvPr>
          <p:cNvSpPr>
            <a:spLocks noGrp="1"/>
          </p:cNvSpPr>
          <p:nvPr>
            <p:ph type="sldNum" sz="quarter" idx="5"/>
          </p:nvPr>
        </p:nvSpPr>
        <p:spPr/>
        <p:txBody>
          <a:bodyPr/>
          <a:lstStyle/>
          <a:p>
            <a:fld id="{0F2560D2-BAE0-4730-B22A-A11C509C91F6}" type="slidenum">
              <a:rPr lang="en-US" smtClean="0"/>
              <a:t>4</a:t>
            </a:fld>
            <a:endParaRPr lang="en-US"/>
          </a:p>
        </p:txBody>
      </p:sp>
    </p:spTree>
    <p:extLst>
      <p:ext uri="{BB962C8B-B14F-4D97-AF65-F5344CB8AC3E}">
        <p14:creationId xmlns:p14="http://schemas.microsoft.com/office/powerpoint/2010/main" val="420860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92AA8-C1A0-5496-0952-6B70842F8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C4B10-3779-E597-A364-5EDDE9DA7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40B7-D643-AEE5-23ED-C6108928CDA7}"/>
              </a:ext>
            </a:extLst>
          </p:cNvPr>
          <p:cNvSpPr>
            <a:spLocks noGrp="1"/>
          </p:cNvSpPr>
          <p:nvPr>
            <p:ph type="body" idx="1"/>
          </p:nvPr>
        </p:nvSpPr>
        <p:spPr/>
        <p:txBody>
          <a:bodyPr/>
          <a:lstStyle/>
          <a:p>
            <a:r>
              <a:rPr lang="en-US" sz="1200" b="1" dirty="0"/>
              <a:t>2:19 – </a:t>
            </a:r>
            <a:r>
              <a:rPr lang="en-US" sz="1200" b="0" dirty="0"/>
              <a:t>“</a:t>
            </a:r>
            <a:r>
              <a:rPr lang="en-US" sz="1200" i="0" dirty="0"/>
              <a:t>They went out from us, but they were not really of us; for if they had been of us, they would have remained with us; but they went out, so that it would be shown that they all are not of us.”</a:t>
            </a:r>
          </a:p>
          <a:p>
            <a:r>
              <a:rPr lang="en-US" sz="1200" b="1" i="0" dirty="0"/>
              <a:t>2:26 – </a:t>
            </a:r>
            <a:r>
              <a:rPr lang="en-US" sz="1200" b="0" i="0" dirty="0"/>
              <a:t>“</a:t>
            </a:r>
            <a:r>
              <a:rPr lang="en-US" sz="1200" dirty="0"/>
              <a:t>These things I have written to you concerning those who are trying to deceive you.”</a:t>
            </a:r>
          </a:p>
          <a:p>
            <a:pPr rtl="0"/>
            <a:r>
              <a:rPr lang="en-US" sz="1200" b="1" dirty="0"/>
              <a:t>3:7-8 – </a:t>
            </a:r>
            <a:r>
              <a:rPr lang="en-US" sz="1200" b="0" dirty="0"/>
              <a:t>“</a:t>
            </a:r>
            <a:r>
              <a:rPr lang="en-US" sz="1200" dirty="0"/>
              <a:t>Little children, make sure no one deceives you . . .” </a:t>
            </a:r>
          </a:p>
          <a:p>
            <a:pPr rtl="0"/>
            <a:endParaRPr lang="en-US" sz="1200" dirty="0"/>
          </a:p>
          <a:p>
            <a:pPr rtl="0"/>
            <a:r>
              <a:rPr lang="en-US" sz="1200" b="0" i="0" kern="1200" dirty="0">
                <a:solidFill>
                  <a:schemeClr val="tx1"/>
                </a:solidFill>
                <a:effectLst/>
                <a:latin typeface="+mn-lt"/>
                <a:ea typeface="+mn-ea"/>
                <a:cs typeface="+mn-cs"/>
              </a:rPr>
              <a:t>“lawless” = “an utter disregard for God and His laws”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NOTE THE SYMMETRY – a big equals sign</a:t>
            </a:r>
            <a:endParaRPr lang="en-US" sz="1200" dirty="0"/>
          </a:p>
          <a:p>
            <a:endParaRPr lang="en-US" sz="1200" b="1" dirty="0"/>
          </a:p>
          <a:p>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668B7DF8-F53F-F933-93BB-C157420C47E5}"/>
              </a:ext>
            </a:extLst>
          </p:cNvPr>
          <p:cNvSpPr>
            <a:spLocks noGrp="1"/>
          </p:cNvSpPr>
          <p:nvPr>
            <p:ph type="sldNum" sz="quarter" idx="5"/>
          </p:nvPr>
        </p:nvSpPr>
        <p:spPr/>
        <p:txBody>
          <a:bodyPr/>
          <a:lstStyle/>
          <a:p>
            <a:fld id="{0F2560D2-BAE0-4730-B22A-A11C509C91F6}" type="slidenum">
              <a:rPr lang="en-US" smtClean="0"/>
              <a:t>5</a:t>
            </a:fld>
            <a:endParaRPr lang="en-US"/>
          </a:p>
        </p:txBody>
      </p:sp>
    </p:spTree>
    <p:extLst>
      <p:ext uri="{BB962C8B-B14F-4D97-AF65-F5344CB8AC3E}">
        <p14:creationId xmlns:p14="http://schemas.microsoft.com/office/powerpoint/2010/main" val="14263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4706-1088-FF17-0BC1-7FC080D8E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067A6-FB15-3A83-0013-C554A5000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5EB33-9ABE-C72F-F981-CBAB471EF70A}"/>
              </a:ext>
            </a:extLst>
          </p:cNvPr>
          <p:cNvSpPr>
            <a:spLocks noGrp="1"/>
          </p:cNvSpPr>
          <p:nvPr>
            <p:ph type="body" idx="1"/>
          </p:nvPr>
        </p:nvSpPr>
        <p:spPr/>
        <p:txBody>
          <a:bodyPr/>
          <a:lstStyle/>
          <a:p>
            <a:r>
              <a:rPr lang="en-US" sz="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The practice of sin manifests internal rebellion. </a:t>
            </a:r>
          </a:p>
          <a:p>
            <a:r>
              <a:rPr lang="en-US" sz="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A rebellion against God’s law—whether revealed through creation or Scripture.</a:t>
            </a:r>
          </a:p>
          <a:p>
            <a:r>
              <a:rPr lang="en-US" sz="12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A man chooses what pleases him, which for the unsaved man is always at odds with the ways of God.</a:t>
            </a:r>
          </a:p>
          <a:p>
            <a:endParaRPr lang="en-US" dirty="0"/>
          </a:p>
        </p:txBody>
      </p:sp>
      <p:sp>
        <p:nvSpPr>
          <p:cNvPr id="4" name="Slide Number Placeholder 3">
            <a:extLst>
              <a:ext uri="{FF2B5EF4-FFF2-40B4-BE49-F238E27FC236}">
                <a16:creationId xmlns:a16="http://schemas.microsoft.com/office/drawing/2014/main" id="{36D07C0D-1D6F-B4EF-2D90-AD34A13D326E}"/>
              </a:ext>
            </a:extLst>
          </p:cNvPr>
          <p:cNvSpPr>
            <a:spLocks noGrp="1"/>
          </p:cNvSpPr>
          <p:nvPr>
            <p:ph type="sldNum" sz="quarter" idx="5"/>
          </p:nvPr>
        </p:nvSpPr>
        <p:spPr/>
        <p:txBody>
          <a:bodyPr/>
          <a:lstStyle/>
          <a:p>
            <a:fld id="{0F2560D2-BAE0-4730-B22A-A11C509C91F6}" type="slidenum">
              <a:rPr lang="en-US" smtClean="0"/>
              <a:t>6</a:t>
            </a:fld>
            <a:endParaRPr lang="en-US"/>
          </a:p>
        </p:txBody>
      </p:sp>
    </p:spTree>
    <p:extLst>
      <p:ext uri="{BB962C8B-B14F-4D97-AF65-F5344CB8AC3E}">
        <p14:creationId xmlns:p14="http://schemas.microsoft.com/office/powerpoint/2010/main" val="324472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515E-7C32-0690-6A60-4F0921A59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A952F-1A72-5B35-4CC1-36DFD097A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A88E0-AB37-70AA-9000-D69B305E57C8}"/>
              </a:ext>
            </a:extLst>
          </p:cNvPr>
          <p:cNvSpPr>
            <a:spLocks noGrp="1"/>
          </p:cNvSpPr>
          <p:nvPr>
            <p:ph type="body" idx="1"/>
          </p:nvPr>
        </p:nvSpPr>
        <p:spPr/>
        <p:txBody>
          <a:bodyPr/>
          <a:lstStyle/>
          <a:p>
            <a:pPr marL="285750" lvl="0" indent="-285750">
              <a:buFont typeface="Wingdings" panose="05000000000000000000" pitchFamily="2" charset="2"/>
              <a:buChar char="ü"/>
            </a:pPr>
            <a:r>
              <a:rPr lang="en-U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practice of sin manifests internal rebellion (v. 4). </a:t>
            </a:r>
          </a:p>
          <a:p>
            <a:pPr marL="285750" lvl="0" indent="-285750">
              <a:buFont typeface="Wingdings" panose="05000000000000000000" pitchFamily="2" charset="2"/>
              <a:buChar char="ü"/>
            </a:pP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The practice of sin opposes Christ’s atonement (v. 5).</a:t>
            </a:r>
          </a:p>
          <a:p>
            <a:endParaRPr lang="en-US" sz="1200" b="0" i="0" u="none" strike="noStrike" kern="1200" baseline="300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7A6C9FF-E621-5717-63B3-647222A3841F}"/>
              </a:ext>
            </a:extLst>
          </p:cNvPr>
          <p:cNvSpPr>
            <a:spLocks noGrp="1"/>
          </p:cNvSpPr>
          <p:nvPr>
            <p:ph type="sldNum" sz="quarter" idx="5"/>
          </p:nvPr>
        </p:nvSpPr>
        <p:spPr/>
        <p:txBody>
          <a:bodyPr/>
          <a:lstStyle/>
          <a:p>
            <a:fld id="{0F2560D2-BAE0-4730-B22A-A11C509C91F6}" type="slidenum">
              <a:rPr lang="en-US" smtClean="0"/>
              <a:t>7</a:t>
            </a:fld>
            <a:endParaRPr lang="en-US"/>
          </a:p>
        </p:txBody>
      </p:sp>
    </p:spTree>
    <p:extLst>
      <p:ext uri="{BB962C8B-B14F-4D97-AF65-F5344CB8AC3E}">
        <p14:creationId xmlns:p14="http://schemas.microsoft.com/office/powerpoint/2010/main" val="20737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7BF4-B844-B6BD-AB14-4B82AECEB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CDF6D-DCF5-D63E-0216-B9C59A1CA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4EB1F-1E23-F9C4-AF58-19EAFFF79412}"/>
              </a:ext>
            </a:extLst>
          </p:cNvPr>
          <p:cNvSpPr>
            <a:spLocks noGrp="1"/>
          </p:cNvSpPr>
          <p:nvPr>
            <p:ph type="body" idx="1"/>
          </p:nvPr>
        </p:nvSpPr>
        <p:spPr/>
        <p:txBody>
          <a:bodyPr/>
          <a:lstStyle/>
          <a:p>
            <a:r>
              <a:rPr lang="en-US" b="1" dirty="0"/>
              <a:t>1 John 1:2 –</a:t>
            </a:r>
            <a:r>
              <a:rPr lang="en-US" b="0" dirty="0"/>
              <a:t> “</a:t>
            </a:r>
            <a:r>
              <a:rPr lang="en-US" sz="1200" dirty="0"/>
              <a:t>and the life was manifested, and we have seen and testify and proclaim to you the eternal life, which was with the Father and was manifested to us.”</a:t>
            </a:r>
          </a:p>
          <a:p>
            <a:r>
              <a:rPr lang="en-US" sz="1200" b="1" dirty="0"/>
              <a:t>1 John 3:8 – </a:t>
            </a:r>
            <a:r>
              <a:rPr lang="en-US" sz="1200" b="0" dirty="0"/>
              <a:t>“</a:t>
            </a:r>
            <a:r>
              <a:rPr lang="en-US" sz="1200" dirty="0"/>
              <a:t>The Son of God appeared for this purpose, to destroy the works of the devil.”</a:t>
            </a:r>
          </a:p>
          <a:p>
            <a:endParaRPr lang="en-US" sz="1200" b="1" dirty="0"/>
          </a:p>
          <a:p>
            <a:r>
              <a:rPr lang="en-US" sz="1200" b="1" dirty="0"/>
              <a:t>2:28 – </a:t>
            </a:r>
            <a:r>
              <a:rPr lang="en-US" sz="1200" b="0" dirty="0"/>
              <a:t>“</a:t>
            </a:r>
            <a:r>
              <a:rPr lang="en-US" sz="1200" dirty="0"/>
              <a:t>Now, little children, abide in Him, so that when He appears, we may have confidence and not shrink away from Him in shame at His coming.”</a:t>
            </a:r>
          </a:p>
          <a:p>
            <a:r>
              <a:rPr lang="en-US" sz="1200" b="1" dirty="0"/>
              <a:t>3:3 – </a:t>
            </a:r>
            <a:r>
              <a:rPr lang="en-US" sz="1200" b="0" dirty="0"/>
              <a:t>“</a:t>
            </a:r>
            <a:r>
              <a:rPr lang="en-US" sz="1200" dirty="0"/>
              <a:t>Beloved, now we are children of God, and it has not appeared as yet what we will be. We know that when He appears, we will be like Him, because we will see Him just as He is.”</a:t>
            </a:r>
            <a:endParaRPr lang="en-US" sz="1200" b="1" dirty="0"/>
          </a:p>
          <a:p>
            <a:endParaRPr lang="en-US" sz="1200" b="1" dirty="0"/>
          </a:p>
          <a:p>
            <a:pPr lvl="0"/>
            <a:r>
              <a:rPr lang="en-US" sz="1200" b="1" kern="1200" dirty="0">
                <a:solidFill>
                  <a:schemeClr val="tx1"/>
                </a:solidFill>
                <a:effectLst/>
                <a:latin typeface="+mn-lt"/>
                <a:ea typeface="+mn-ea"/>
                <a:cs typeface="+mn-cs"/>
              </a:rPr>
              <a:t>John 1:29 – </a:t>
            </a:r>
            <a:r>
              <a:rPr lang="en-US" sz="1200" kern="1200" dirty="0">
                <a:solidFill>
                  <a:schemeClr val="tx1"/>
                </a:solidFill>
                <a:effectLst/>
                <a:latin typeface="+mn-lt"/>
                <a:ea typeface="+mn-ea"/>
                <a:cs typeface="+mn-cs"/>
              </a:rPr>
              <a:t>“The next day he saw Jesus coming to him and said, ‘Behold, the Lamb of God who takes away the sin of the world!’”</a:t>
            </a:r>
          </a:p>
          <a:p>
            <a:pPr lvl="0"/>
            <a:r>
              <a:rPr lang="en-US" sz="1200" b="1" kern="1200" dirty="0">
                <a:solidFill>
                  <a:schemeClr val="tx1"/>
                </a:solidFill>
                <a:effectLst/>
                <a:latin typeface="+mn-lt"/>
                <a:ea typeface="+mn-ea"/>
                <a:cs typeface="+mn-cs"/>
              </a:rPr>
              <a:t>1 John 2:2 – </a:t>
            </a:r>
            <a:r>
              <a:rPr lang="en-US" sz="1200" kern="1200" dirty="0">
                <a:solidFill>
                  <a:schemeClr val="tx1"/>
                </a:solidFill>
                <a:effectLst/>
                <a:latin typeface="+mn-lt"/>
                <a:ea typeface="+mn-ea"/>
                <a:cs typeface="+mn-cs"/>
              </a:rPr>
              <a:t>“and He Himself is the propitiation for our sins; and not for ours only, but also for </a:t>
            </a:r>
            <a:r>
              <a:rPr lang="en-US" sz="1200" i="1" kern="1200" dirty="0">
                <a:solidFill>
                  <a:schemeClr val="tx1"/>
                </a:solidFill>
                <a:effectLst/>
                <a:latin typeface="+mn-lt"/>
                <a:ea typeface="+mn-ea"/>
                <a:cs typeface="+mn-cs"/>
              </a:rPr>
              <a:t>those of</a:t>
            </a:r>
            <a:r>
              <a:rPr lang="en-US" sz="1200" kern="1200" dirty="0">
                <a:solidFill>
                  <a:schemeClr val="tx1"/>
                </a:solidFill>
                <a:effectLst/>
                <a:latin typeface="+mn-lt"/>
                <a:ea typeface="+mn-ea"/>
                <a:cs typeface="+mn-cs"/>
              </a:rPr>
              <a:t> the whole world.”</a:t>
            </a:r>
          </a:p>
          <a:p>
            <a:pPr lvl="0"/>
            <a:r>
              <a:rPr lang="en-US" sz="1200" b="1" kern="1200" dirty="0">
                <a:solidFill>
                  <a:schemeClr val="tx1"/>
                </a:solidFill>
                <a:effectLst/>
                <a:latin typeface="+mn-lt"/>
                <a:ea typeface="+mn-ea"/>
                <a:cs typeface="+mn-cs"/>
              </a:rPr>
              <a:t>1 John 4:9-10 – </a:t>
            </a:r>
            <a:r>
              <a:rPr lang="en-US" sz="1200" kern="1200" dirty="0">
                <a:solidFill>
                  <a:schemeClr val="tx1"/>
                </a:solidFill>
                <a:effectLst/>
                <a:latin typeface="+mn-lt"/>
                <a:ea typeface="+mn-ea"/>
                <a:cs typeface="+mn-cs"/>
              </a:rPr>
              <a:t>“By this the love of God was manifested in us, that God has sent His only begotten Son into the world so that we might live through Him. In this is love, not that we loved God, but that He loved us and sent His Son </a:t>
            </a:r>
            <a:r>
              <a:rPr lang="en-US" sz="1200" i="1" kern="1200" dirty="0">
                <a:solidFill>
                  <a:schemeClr val="tx1"/>
                </a:solidFill>
                <a:effectLst/>
                <a:latin typeface="+mn-lt"/>
                <a:ea typeface="+mn-ea"/>
                <a:cs typeface="+mn-cs"/>
              </a:rPr>
              <a:t>to be</a:t>
            </a:r>
            <a:r>
              <a:rPr lang="en-US" sz="1200" kern="1200" dirty="0">
                <a:solidFill>
                  <a:schemeClr val="tx1"/>
                </a:solidFill>
                <a:effectLst/>
                <a:latin typeface="+mn-lt"/>
                <a:ea typeface="+mn-ea"/>
                <a:cs typeface="+mn-cs"/>
              </a:rPr>
              <a:t> the propitiation for our sins.”</a:t>
            </a:r>
          </a:p>
          <a:p>
            <a:endParaRPr lang="en-US" sz="1200" b="1" dirty="0"/>
          </a:p>
          <a:p>
            <a:pPr lvl="0"/>
            <a:r>
              <a:rPr lang="en-US" sz="1200" b="1" kern="1200" dirty="0">
                <a:solidFill>
                  <a:schemeClr val="tx1"/>
                </a:solidFill>
                <a:effectLst/>
                <a:latin typeface="+mn-lt"/>
                <a:ea typeface="+mn-ea"/>
                <a:cs typeface="+mn-cs"/>
              </a:rPr>
              <a:t>Isaiah 53:5 –</a:t>
            </a:r>
            <a:r>
              <a:rPr lang="en-US" sz="1200" kern="1200" dirty="0">
                <a:solidFill>
                  <a:schemeClr val="tx1"/>
                </a:solidFill>
                <a:effectLst/>
                <a:latin typeface="+mn-lt"/>
                <a:ea typeface="+mn-ea"/>
                <a:cs typeface="+mn-cs"/>
              </a:rPr>
              <a:t> “But He was pierced through for our transgressions, He was crushed for our iniquities; the chastening for our well-being</a:t>
            </a:r>
            <a:r>
              <a:rPr lang="en-US" sz="1200" i="1" kern="1200" dirty="0">
                <a:solidFill>
                  <a:schemeClr val="tx1"/>
                </a:solidFill>
                <a:effectLst/>
                <a:latin typeface="+mn-lt"/>
                <a:ea typeface="+mn-ea"/>
                <a:cs typeface="+mn-cs"/>
              </a:rPr>
              <a:t> fell</a:t>
            </a:r>
            <a:r>
              <a:rPr lang="en-US" sz="1200" kern="1200" dirty="0">
                <a:solidFill>
                  <a:schemeClr val="tx1"/>
                </a:solidFill>
                <a:effectLst/>
                <a:latin typeface="+mn-lt"/>
                <a:ea typeface="+mn-ea"/>
                <a:cs typeface="+mn-cs"/>
              </a:rPr>
              <a:t> upon Him, and by His scourging we are healed.”</a:t>
            </a:r>
          </a:p>
          <a:p>
            <a:pPr lvl="0"/>
            <a:r>
              <a:rPr lang="en-US" sz="1200" b="1" kern="1200" dirty="0">
                <a:solidFill>
                  <a:schemeClr val="tx1"/>
                </a:solidFill>
                <a:effectLst/>
                <a:latin typeface="+mn-lt"/>
                <a:ea typeface="+mn-ea"/>
                <a:cs typeface="+mn-cs"/>
              </a:rPr>
              <a:t>Isaiah 53:11a –</a:t>
            </a:r>
            <a:r>
              <a:rPr lang="en-US" sz="1200" kern="1200" dirty="0">
                <a:solidFill>
                  <a:schemeClr val="tx1"/>
                </a:solidFill>
                <a:effectLst/>
                <a:latin typeface="+mn-lt"/>
                <a:ea typeface="+mn-ea"/>
                <a:cs typeface="+mn-cs"/>
              </a:rPr>
              <a:t> “As a result of the anguish of His [the Suffering Servant’s] soul, He [the LORD] will see </a:t>
            </a:r>
            <a:r>
              <a:rPr lang="en-US" sz="1200" i="1" kern="1200" dirty="0">
                <a:solidFill>
                  <a:schemeClr val="tx1"/>
                </a:solidFill>
                <a:effectLst/>
                <a:latin typeface="+mn-lt"/>
                <a:ea typeface="+mn-ea"/>
                <a:cs typeface="+mn-cs"/>
              </a:rPr>
              <a:t>it and</a:t>
            </a:r>
            <a:r>
              <a:rPr lang="en-US" sz="1200" kern="1200" dirty="0">
                <a:solidFill>
                  <a:schemeClr val="tx1"/>
                </a:solidFill>
                <a:effectLst/>
                <a:latin typeface="+mn-lt"/>
                <a:ea typeface="+mn-ea"/>
                <a:cs typeface="+mn-cs"/>
              </a:rPr>
              <a:t> be satisfied.”</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br>
            <a:endParaRPr lang="en-US" b="0" dirty="0"/>
          </a:p>
        </p:txBody>
      </p:sp>
      <p:sp>
        <p:nvSpPr>
          <p:cNvPr id="4" name="Slide Number Placeholder 3">
            <a:extLst>
              <a:ext uri="{FF2B5EF4-FFF2-40B4-BE49-F238E27FC236}">
                <a16:creationId xmlns:a16="http://schemas.microsoft.com/office/drawing/2014/main" id="{E88CADFD-8FC7-B6D8-891D-AEBCB72A28A4}"/>
              </a:ext>
            </a:extLst>
          </p:cNvPr>
          <p:cNvSpPr>
            <a:spLocks noGrp="1"/>
          </p:cNvSpPr>
          <p:nvPr>
            <p:ph type="sldNum" sz="quarter" idx="5"/>
          </p:nvPr>
        </p:nvSpPr>
        <p:spPr/>
        <p:txBody>
          <a:bodyPr/>
          <a:lstStyle/>
          <a:p>
            <a:fld id="{0F2560D2-BAE0-4730-B22A-A11C509C91F6}" type="slidenum">
              <a:rPr lang="en-US" smtClean="0"/>
              <a:t>8</a:t>
            </a:fld>
            <a:endParaRPr lang="en-US"/>
          </a:p>
        </p:txBody>
      </p:sp>
    </p:spTree>
    <p:extLst>
      <p:ext uri="{BB962C8B-B14F-4D97-AF65-F5344CB8AC3E}">
        <p14:creationId xmlns:p14="http://schemas.microsoft.com/office/powerpoint/2010/main" val="191685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5D63-1534-57EA-A4B9-98644640A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7FE62-DF30-7DA9-E980-634C5F251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5D624-F4C7-084F-70A4-C963E367C281}"/>
              </a:ext>
            </a:extLst>
          </p:cNvPr>
          <p:cNvSpPr>
            <a:spLocks noGrp="1"/>
          </p:cNvSpPr>
          <p:nvPr>
            <p:ph type="body" idx="1"/>
          </p:nvPr>
        </p:nvSpPr>
        <p:spPr/>
        <p:txBody>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opposes Christ’s atonement (v. 5).</a:t>
            </a:r>
            <a:endParaRPr lang="en-US" b="0" dirty="0"/>
          </a:p>
        </p:txBody>
      </p:sp>
      <p:sp>
        <p:nvSpPr>
          <p:cNvPr id="4" name="Slide Number Placeholder 3">
            <a:extLst>
              <a:ext uri="{FF2B5EF4-FFF2-40B4-BE49-F238E27FC236}">
                <a16:creationId xmlns:a16="http://schemas.microsoft.com/office/drawing/2014/main" id="{244B270C-4447-1420-F44E-6964620C371E}"/>
              </a:ext>
            </a:extLst>
          </p:cNvPr>
          <p:cNvSpPr>
            <a:spLocks noGrp="1"/>
          </p:cNvSpPr>
          <p:nvPr>
            <p:ph type="sldNum" sz="quarter" idx="5"/>
          </p:nvPr>
        </p:nvSpPr>
        <p:spPr/>
        <p:txBody>
          <a:bodyPr/>
          <a:lstStyle/>
          <a:p>
            <a:fld id="{0F2560D2-BAE0-4730-B22A-A11C509C91F6}" type="slidenum">
              <a:rPr lang="en-US" smtClean="0"/>
              <a:t>9</a:t>
            </a:fld>
            <a:endParaRPr lang="en-US"/>
          </a:p>
        </p:txBody>
      </p:sp>
    </p:spTree>
    <p:extLst>
      <p:ext uri="{BB962C8B-B14F-4D97-AF65-F5344CB8AC3E}">
        <p14:creationId xmlns:p14="http://schemas.microsoft.com/office/powerpoint/2010/main" val="348366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9D90-5700-3BCD-9DE2-F6543916B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4B59D-00AF-6D60-82DF-0C5A3AE47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104F4A-4606-2646-5B5D-645FCA592954}"/>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CC2C7F11-69F1-8225-F019-DADB2E2F0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27DF2-4E67-BDD1-7A96-E6C32C0D3E39}"/>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270742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F25D-0DE2-DE66-E5D7-61D11EDEEF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ABA09-3F41-E980-2635-FE1E9FA2E7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B16B3-9E95-FB36-9C89-5065D0B3B6FB}"/>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34014117-E415-F810-3606-A35531C77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D63E7-E7CB-83CF-842D-DA397BEFFEA9}"/>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98409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59AFD-3702-E659-E4C4-6D4C3A765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99D495-6E68-9FE9-F9F3-CE15EA588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B9B2B-4DEA-B924-0EFF-C709FFC7D8B7}"/>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E2ED9327-44EB-37B6-921C-12946E4E8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65331-0646-6489-64D5-BACFEBD06801}"/>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179238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7BE7-85F9-C8BE-2BB9-2ED43F458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D3CE1-72C3-0631-CE3C-7B9E3954B6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8B156-EBCA-1098-E90C-7B7C44691B3E}"/>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F7CCBE0D-7C0B-1925-7526-65FB17C50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4E63B-2479-C09C-BAA7-983AED99AE31}"/>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169146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33CB-F108-CBF1-6376-1AB0AE4684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B95271-1B9C-C64C-AE4E-411B6BF513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E514B-81CB-FED2-94F8-6C088EE874B2}"/>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4A7EAEA1-175D-7EDF-5795-88044178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96FA3-E2D3-2D21-ED9F-24054645BBD5}"/>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230786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8654-31E0-9370-B0FC-446B7217E3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D9B01-AF81-1068-5287-7818F65A9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1CD107-D9C2-1782-8044-FEC45F62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5E6BD-79FC-14D2-E46F-AA1932BD1D85}"/>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6" name="Footer Placeholder 5">
            <a:extLst>
              <a:ext uri="{FF2B5EF4-FFF2-40B4-BE49-F238E27FC236}">
                <a16:creationId xmlns:a16="http://schemas.microsoft.com/office/drawing/2014/main" id="{4D7AE0F1-A4C0-AAEF-BA8C-FC7DC42C5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04770-5FC1-D136-A8AB-49757555F5C4}"/>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5842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D377-F228-DA18-D320-84523FADC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A1E9AC-A9B5-FF1A-9F28-33EFB3EE2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F794C-85D6-7602-5042-13F0F07C8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888DD2-87F3-DF53-ADAD-21A30519A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342BF-F476-29F7-655A-840DBDE82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97E41-D907-6016-B5B1-F9A5CC2C9903}"/>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8" name="Footer Placeholder 7">
            <a:extLst>
              <a:ext uri="{FF2B5EF4-FFF2-40B4-BE49-F238E27FC236}">
                <a16:creationId xmlns:a16="http://schemas.microsoft.com/office/drawing/2014/main" id="{46065190-087C-D4F0-4242-D966018295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20C006-FB4E-8EE7-F54E-E823F0E1FDB5}"/>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167179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27AA-E433-1189-0319-F8EB6169C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EDFC1-21C6-EDF8-9909-9CF25A1F58CE}"/>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4" name="Footer Placeholder 3">
            <a:extLst>
              <a:ext uri="{FF2B5EF4-FFF2-40B4-BE49-F238E27FC236}">
                <a16:creationId xmlns:a16="http://schemas.microsoft.com/office/drawing/2014/main" id="{409F20DB-5FDC-70E1-611B-76B55B13B8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2F8F9F-198B-504F-26E1-6AE723C6621E}"/>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272059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43DB7-7CEE-9DCA-6114-CF18A5A59D88}"/>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3" name="Footer Placeholder 2">
            <a:extLst>
              <a:ext uri="{FF2B5EF4-FFF2-40B4-BE49-F238E27FC236}">
                <a16:creationId xmlns:a16="http://schemas.microsoft.com/office/drawing/2014/main" id="{71C0A51A-B08A-75B1-5736-701D962EAB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B62E4-3458-E7AE-E380-9A4C3DC1A9EF}"/>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150099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9615-5DB9-587C-750C-FFDC0931A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70515-F436-3943-562A-FEFEEA9D0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2B971-1977-2B75-1FA6-9E609C773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1E3EB-5AB5-40C4-429C-56746514F80F}"/>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6" name="Footer Placeholder 5">
            <a:extLst>
              <a:ext uri="{FF2B5EF4-FFF2-40B4-BE49-F238E27FC236}">
                <a16:creationId xmlns:a16="http://schemas.microsoft.com/office/drawing/2014/main" id="{A065F408-CB74-EBAA-1D73-A3AA51EF2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5CA92-1C64-63D4-33B8-DB2860C97958}"/>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404731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26CC-01B7-D2B6-C405-6D58A1DD6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CAEF53-5B21-AB82-3D64-E338CA4F5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3F2C26-B3CB-4BFA-5849-2730BE24C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8EEA5-9714-485A-5B78-4D28442384BF}"/>
              </a:ext>
            </a:extLst>
          </p:cNvPr>
          <p:cNvSpPr>
            <a:spLocks noGrp="1"/>
          </p:cNvSpPr>
          <p:nvPr>
            <p:ph type="dt" sz="half" idx="10"/>
          </p:nvPr>
        </p:nvSpPr>
        <p:spPr/>
        <p:txBody>
          <a:bodyPr/>
          <a:lstStyle/>
          <a:p>
            <a:fld id="{0945DF4B-4145-4334-9824-545DB59DA9B4}" type="datetimeFigureOut">
              <a:rPr lang="en-US" smtClean="0"/>
              <a:t>1/15/2026</a:t>
            </a:fld>
            <a:endParaRPr lang="en-US"/>
          </a:p>
        </p:txBody>
      </p:sp>
      <p:sp>
        <p:nvSpPr>
          <p:cNvPr id="6" name="Footer Placeholder 5">
            <a:extLst>
              <a:ext uri="{FF2B5EF4-FFF2-40B4-BE49-F238E27FC236}">
                <a16:creationId xmlns:a16="http://schemas.microsoft.com/office/drawing/2014/main" id="{2C577CD8-FF38-5614-95C7-F7CEAA6F8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ECAC6-F79B-D066-A417-9EE9A9A0E705}"/>
              </a:ext>
            </a:extLst>
          </p:cNvPr>
          <p:cNvSpPr>
            <a:spLocks noGrp="1"/>
          </p:cNvSpPr>
          <p:nvPr>
            <p:ph type="sldNum" sz="quarter" idx="12"/>
          </p:nvPr>
        </p:nvSpPr>
        <p:spPr/>
        <p:txBody>
          <a:bodyPr/>
          <a:lstStyle/>
          <a:p>
            <a:fld id="{033CC5F6-8F3B-47AF-BEAB-1491486C1978}" type="slidenum">
              <a:rPr lang="en-US" smtClean="0"/>
              <a:t>‹#›</a:t>
            </a:fld>
            <a:endParaRPr lang="en-US"/>
          </a:p>
        </p:txBody>
      </p:sp>
    </p:spTree>
    <p:extLst>
      <p:ext uri="{BB962C8B-B14F-4D97-AF65-F5344CB8AC3E}">
        <p14:creationId xmlns:p14="http://schemas.microsoft.com/office/powerpoint/2010/main" val="87166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E1990-96ED-4AAD-6909-F7B79A456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F70856-8F5D-213A-85C2-515666A3D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25BC1-339F-B14A-A61B-83A3F30DD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45DF4B-4145-4334-9824-545DB59DA9B4}" type="datetimeFigureOut">
              <a:rPr lang="en-US" smtClean="0"/>
              <a:t>1/15/2026</a:t>
            </a:fld>
            <a:endParaRPr lang="en-US"/>
          </a:p>
        </p:txBody>
      </p:sp>
      <p:sp>
        <p:nvSpPr>
          <p:cNvPr id="5" name="Footer Placeholder 4">
            <a:extLst>
              <a:ext uri="{FF2B5EF4-FFF2-40B4-BE49-F238E27FC236}">
                <a16:creationId xmlns:a16="http://schemas.microsoft.com/office/drawing/2014/main" id="{A5EA50A9-C92F-67BE-8EEB-491CF56D5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9AF21B-245F-F3AF-D0F7-CBFCF296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3CC5F6-8F3B-47AF-BEAB-1491486C1978}" type="slidenum">
              <a:rPr lang="en-US" smtClean="0"/>
              <a:t>‹#›</a:t>
            </a:fld>
            <a:endParaRPr lang="en-US"/>
          </a:p>
        </p:txBody>
      </p:sp>
    </p:spTree>
    <p:extLst>
      <p:ext uri="{BB962C8B-B14F-4D97-AF65-F5344CB8AC3E}">
        <p14:creationId xmlns:p14="http://schemas.microsoft.com/office/powerpoint/2010/main" val="1318403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63DF-9DE5-706F-B74F-AA1B4B579455}"/>
            </a:ext>
          </a:extLst>
        </p:cNvPr>
        <p:cNvGrpSpPr/>
        <p:nvPr/>
      </p:nvGrpSpPr>
      <p:grpSpPr>
        <a:xfrm>
          <a:off x="0" y="0"/>
          <a:ext cx="0" cy="0"/>
          <a:chOff x="0" y="0"/>
          <a:chExt cx="0" cy="0"/>
        </a:xfrm>
      </p:grpSpPr>
      <p:pic>
        <p:nvPicPr>
          <p:cNvPr id="3" name="Picture 2" descr="A black text on a dark background&#10;&#10;AI-generated content may be incorrect.">
            <a:extLst>
              <a:ext uri="{FF2B5EF4-FFF2-40B4-BE49-F238E27FC236}">
                <a16:creationId xmlns:a16="http://schemas.microsoft.com/office/drawing/2014/main" id="{D79417E1-ABFB-9D60-4AF2-42BEFE98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3DD4BF-1B1D-6D8C-46B4-1182445D3F73}"/>
              </a:ext>
            </a:extLst>
          </p:cNvPr>
          <p:cNvSpPr txBox="1"/>
          <p:nvPr/>
        </p:nvSpPr>
        <p:spPr>
          <a:xfrm>
            <a:off x="6096000" y="1456283"/>
            <a:ext cx="5443959" cy="3508653"/>
          </a:xfrm>
          <a:prstGeom prst="rect">
            <a:avLst/>
          </a:prstGeom>
          <a:noFill/>
        </p:spPr>
        <p:txBody>
          <a:bodyPr wrap="square">
            <a:spAutoFit/>
          </a:bodyPr>
          <a:lstStyle/>
          <a:p>
            <a:pPr algn="ctr"/>
            <a:r>
              <a:rPr lang="en-US" sz="44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“Assurance and </a:t>
            </a:r>
          </a:p>
          <a:p>
            <a:pPr algn="ctr"/>
            <a:r>
              <a:rPr lang="en-US" sz="44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the Practice</a:t>
            </a:r>
          </a:p>
          <a:p>
            <a:pPr algn="ctr"/>
            <a:r>
              <a:rPr lang="en-US" sz="44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of Righteousness”</a:t>
            </a:r>
            <a:endParaRPr lang="en-US" sz="4400" b="1"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algn="ctr"/>
            <a:endParaRPr lang="en-US" sz="5000" b="1"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algn="ctr"/>
            <a:r>
              <a:rPr lang="en-US" sz="4000" b="1" dirty="0">
                <a:solidFill>
                  <a:srgbClr val="FFCC66"/>
                </a:solidFill>
                <a:latin typeface="Franklin Gothic Book" panose="020B0503020102020204" pitchFamily="34" charset="0"/>
                <a:ea typeface="Calibri" panose="020F0502020204030204" pitchFamily="34" charset="0"/>
                <a:cs typeface="Calibri" panose="020F0502020204030204" pitchFamily="34" charset="0"/>
              </a:rPr>
              <a:t>1 John 3:4–10</a:t>
            </a:r>
          </a:p>
        </p:txBody>
      </p:sp>
      <p:sp>
        <p:nvSpPr>
          <p:cNvPr id="6" name="TextBox 5">
            <a:extLst>
              <a:ext uri="{FF2B5EF4-FFF2-40B4-BE49-F238E27FC236}">
                <a16:creationId xmlns:a16="http://schemas.microsoft.com/office/drawing/2014/main" id="{91829607-C50A-0CF9-D213-F77AE2835AC8}"/>
              </a:ext>
            </a:extLst>
          </p:cNvPr>
          <p:cNvSpPr txBox="1"/>
          <p:nvPr/>
        </p:nvSpPr>
        <p:spPr>
          <a:xfrm>
            <a:off x="0" y="6018167"/>
            <a:ext cx="12192000" cy="369332"/>
          </a:xfrm>
          <a:prstGeom prst="rect">
            <a:avLst/>
          </a:prstGeom>
          <a:noFill/>
        </p:spPr>
        <p:txBody>
          <a:bodyPr wrap="square">
            <a:spAutoFit/>
          </a:bodyPr>
          <a:lstStyle/>
          <a:p>
            <a:pPr algn="ct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January</a:t>
            </a:r>
            <a:r>
              <a:rPr lang="en-US" sz="18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14, 2026   │  Men of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the Word │ Grace Community Church</a:t>
            </a:r>
            <a:endParaRPr lang="en-US" dirty="0"/>
          </a:p>
        </p:txBody>
      </p:sp>
    </p:spTree>
    <p:extLst>
      <p:ext uri="{BB962C8B-B14F-4D97-AF65-F5344CB8AC3E}">
        <p14:creationId xmlns:p14="http://schemas.microsoft.com/office/powerpoint/2010/main" val="33167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AA4D2-BC42-5620-19B4-FB7150296DE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C38CE0F-1B46-FDCE-5090-3B89E6B6A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D68F9-D56F-0BDA-463D-BD7E77270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5E699C17-7C73-E2F4-8EB3-25B1463E9980}"/>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8A73F6B1-88D2-66AA-C764-1F1F0D89D210}"/>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306C7F81-20AA-BD4F-07D5-38573C111788}"/>
              </a:ext>
            </a:extLst>
          </p:cNvPr>
          <p:cNvSpPr txBox="1"/>
          <p:nvPr/>
        </p:nvSpPr>
        <p:spPr>
          <a:xfrm>
            <a:off x="520176" y="822859"/>
            <a:ext cx="6158210"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3"/>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indicates spiritual blindness. </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3:6</a:t>
            </a:r>
          </a:p>
        </p:txBody>
      </p:sp>
      <p:sp>
        <p:nvSpPr>
          <p:cNvPr id="13" name="TextBox 12">
            <a:extLst>
              <a:ext uri="{FF2B5EF4-FFF2-40B4-BE49-F238E27FC236}">
                <a16:creationId xmlns:a16="http://schemas.microsoft.com/office/drawing/2014/main" id="{0BC258C2-A3FE-2FA0-E9BE-F652C1E34081}"/>
              </a:ext>
            </a:extLst>
          </p:cNvPr>
          <p:cNvSpPr txBox="1"/>
          <p:nvPr/>
        </p:nvSpPr>
        <p:spPr>
          <a:xfrm>
            <a:off x="699234" y="4551632"/>
            <a:ext cx="5396766" cy="1569660"/>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No one who sins has seen Him or knows Him</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76404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3570D-9101-498F-C929-C5C5AF3609A1}"/>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09B55772-FEED-0F35-DF0D-852B1EEC55BC}"/>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FA84EF03-BF5F-37C3-4663-209850EAA7DA}"/>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abides in Him sins;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sins has seen Him or knows Him” (3:6).</a:t>
            </a:r>
          </a:p>
        </p:txBody>
      </p:sp>
      <p:sp>
        <p:nvSpPr>
          <p:cNvPr id="5" name="Rectangle 4">
            <a:extLst>
              <a:ext uri="{FF2B5EF4-FFF2-40B4-BE49-F238E27FC236}">
                <a16:creationId xmlns:a16="http://schemas.microsoft.com/office/drawing/2014/main" id="{F563D3F4-245E-146C-6142-07A632117CEC}"/>
              </a:ext>
            </a:extLst>
          </p:cNvPr>
          <p:cNvSpPr/>
          <p:nvPr/>
        </p:nvSpPr>
        <p:spPr>
          <a:xfrm>
            <a:off x="644897" y="1586239"/>
            <a:ext cx="11062689" cy="2985433"/>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states another a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universal</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truth</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like in v. 4, this one is two-fold; the first half refers to all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believers</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“Who abides in Him”</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that is, “in Christ”; the verb describes a relationship of continual and intentional dependency and communion (see 2:6, 28); this is true discipleship, which inevitably produces conformity to Christ’s example.</a:t>
            </a:r>
          </a:p>
        </p:txBody>
      </p:sp>
      <p:sp>
        <p:nvSpPr>
          <p:cNvPr id="2" name="Rectangle: Rounded Corners 1">
            <a:extLst>
              <a:ext uri="{FF2B5EF4-FFF2-40B4-BE49-F238E27FC236}">
                <a16:creationId xmlns:a16="http://schemas.microsoft.com/office/drawing/2014/main" id="{40AE394B-3E7E-492A-E9B2-59A8C8D75A4A}"/>
              </a:ext>
            </a:extLst>
          </p:cNvPr>
          <p:cNvSpPr/>
          <p:nvPr/>
        </p:nvSpPr>
        <p:spPr>
          <a:xfrm>
            <a:off x="7535737" y="459197"/>
            <a:ext cx="660480"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599D7AC-61AC-D0A8-FEF9-7C12B69576B5}"/>
              </a:ext>
            </a:extLst>
          </p:cNvPr>
          <p:cNvSpPr/>
          <p:nvPr/>
        </p:nvSpPr>
        <p:spPr>
          <a:xfrm>
            <a:off x="4718957" y="459197"/>
            <a:ext cx="2828206"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1093AC7-BA76-E34E-2259-D832C58EDB51}"/>
              </a:ext>
            </a:extLst>
          </p:cNvPr>
          <p:cNvSpPr/>
          <p:nvPr/>
        </p:nvSpPr>
        <p:spPr>
          <a:xfrm>
            <a:off x="3532023" y="442868"/>
            <a:ext cx="1186934"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531028-7DAB-91BB-EC06-ACB4756BF988}"/>
              </a:ext>
            </a:extLst>
          </p:cNvPr>
          <p:cNvSpPr txBox="1"/>
          <p:nvPr/>
        </p:nvSpPr>
        <p:spPr>
          <a:xfrm>
            <a:off x="644896" y="4790322"/>
            <a:ext cx="8429655" cy="1815882"/>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“Sins”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not the commission of any sin (remember 1 John 1:8–10; 2:1–2), but the practice of sin—the habitual pursuit and enjoyment of sin arising out of an inherent desire to rebel.</a:t>
            </a:r>
          </a:p>
        </p:txBody>
      </p:sp>
      <p:sp>
        <p:nvSpPr>
          <p:cNvPr id="13" name="Oval 12">
            <a:extLst>
              <a:ext uri="{FF2B5EF4-FFF2-40B4-BE49-F238E27FC236}">
                <a16:creationId xmlns:a16="http://schemas.microsoft.com/office/drawing/2014/main" id="{D1CBBA9D-0E82-2231-1215-6AE8DBEC3EF1}"/>
              </a:ext>
            </a:extLst>
          </p:cNvPr>
          <p:cNvSpPr/>
          <p:nvPr/>
        </p:nvSpPr>
        <p:spPr>
          <a:xfrm>
            <a:off x="9380175" y="4398577"/>
            <a:ext cx="2148461" cy="204871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small" dirty="0">
                <a:latin typeface="Calibri" panose="020F0502020204030204" pitchFamily="34" charset="0"/>
                <a:ea typeface="Calibri" panose="020F0502020204030204" pitchFamily="34" charset="0"/>
                <a:cs typeface="Calibri" panose="020F0502020204030204" pitchFamily="34" charset="0"/>
              </a:rPr>
              <a:t>Sinless </a:t>
            </a:r>
          </a:p>
          <a:p>
            <a:pPr algn="ctr"/>
            <a:r>
              <a:rPr lang="en-US" sz="2400" b="1" cap="small" dirty="0">
                <a:latin typeface="Calibri" panose="020F0502020204030204" pitchFamily="34" charset="0"/>
                <a:ea typeface="Calibri" panose="020F0502020204030204" pitchFamily="34" charset="0"/>
                <a:cs typeface="Calibri" panose="020F0502020204030204" pitchFamily="34" charset="0"/>
              </a:rPr>
              <a:t>Perfection</a:t>
            </a:r>
          </a:p>
        </p:txBody>
      </p:sp>
      <p:pic>
        <p:nvPicPr>
          <p:cNvPr id="2058" name="Picture 10" descr="Cross Mark Free Clipart HD Transparent HQ PNG Download | FreePNGimg">
            <a:extLst>
              <a:ext uri="{FF2B5EF4-FFF2-40B4-BE49-F238E27FC236}">
                <a16:creationId xmlns:a16="http://schemas.microsoft.com/office/drawing/2014/main" id="{FB8AEFDE-026E-A507-8434-21F2704EE7B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5000" l="10000" r="90000">
                        <a14:foregroundMark x1="16000" y1="7500" x2="16000" y2="7500"/>
                        <a14:foregroundMark x1="85500" y1="6000" x2="85500" y2="6000"/>
                        <a14:foregroundMark x1="18000" y1="95000" x2="18000" y2="95000"/>
                      </a14:backgroundRemoval>
                    </a14:imgEffect>
                  </a14:imgLayer>
                </a14:imgProps>
              </a:ext>
              <a:ext uri="{28A0092B-C50C-407E-A947-70E740481C1C}">
                <a14:useLocalDpi xmlns:a14="http://schemas.microsoft.com/office/drawing/2010/main" val="0"/>
              </a:ext>
            </a:extLst>
          </a:blip>
          <a:srcRect/>
          <a:stretch>
            <a:fillRect/>
          </a:stretch>
        </p:blipFill>
        <p:spPr bwMode="auto">
          <a:xfrm>
            <a:off x="9877815" y="4846346"/>
            <a:ext cx="1153180" cy="115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8"/>
                                        </p:tgtEl>
                                        <p:attrNameLst>
                                          <p:attrName>style.visibility</p:attrName>
                                        </p:attrNameLst>
                                      </p:cBhvr>
                                      <p:to>
                                        <p:strVal val="visible"/>
                                      </p:to>
                                    </p:set>
                                    <p:animEffect transition="in" filter="fade">
                                      <p:cBhvr>
                                        <p:cTn id="36"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70CE-201F-00BD-0541-142D7E5CEB7F}"/>
            </a:ext>
          </a:extLst>
        </p:cNvPr>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E2857006-114C-794F-E686-F09EB9985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6"/>
            <a:ext cx="12192000" cy="6858000"/>
          </a:xfrm>
          <a:prstGeom prst="rect">
            <a:avLst/>
          </a:prstGeom>
        </p:spPr>
      </p:pic>
      <p:sp>
        <p:nvSpPr>
          <p:cNvPr id="5" name="TextBox 4">
            <a:extLst>
              <a:ext uri="{FF2B5EF4-FFF2-40B4-BE49-F238E27FC236}">
                <a16:creationId xmlns:a16="http://schemas.microsoft.com/office/drawing/2014/main" id="{1873EE2A-F103-DEE7-7A58-7961568BDD2C}"/>
              </a:ext>
            </a:extLst>
          </p:cNvPr>
          <p:cNvSpPr txBox="1"/>
          <p:nvPr/>
        </p:nvSpPr>
        <p:spPr>
          <a:xfrm>
            <a:off x="429478" y="1024440"/>
            <a:ext cx="6806219" cy="4832092"/>
          </a:xfrm>
          <a:prstGeom prst="rect">
            <a:avLst/>
          </a:prstGeom>
          <a:noFill/>
        </p:spPr>
        <p:txBody>
          <a:bodyPr wrap="square">
            <a:spAutoFit/>
          </a:bodyPr>
          <a:lstStyle/>
          <a:p>
            <a:pPr algn="ct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 I am the vine, you are the branches; he who abides in Me and I in him, he bears much fruit, for apart from Me you can do nothing. . . . My Father is glorified by this, that you bear much fruit, and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so</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prove to be My disciples. . . . If you keep My commandments, you will abide in My love; just as I have kept My Father’s commandments and abide in His love.”</a:t>
            </a:r>
          </a:p>
          <a:p>
            <a:pPr algn="ct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—John 15:4–10 </a:t>
            </a:r>
          </a:p>
        </p:txBody>
      </p:sp>
      <p:pic>
        <p:nvPicPr>
          <p:cNvPr id="2050" name="Picture 2" descr="372 Gnarled Vine Stock Photos - Free &amp; Royalty-Free Stock Photos from  Dreamstime">
            <a:extLst>
              <a:ext uri="{FF2B5EF4-FFF2-40B4-BE49-F238E27FC236}">
                <a16:creationId xmlns:a16="http://schemas.microsoft.com/office/drawing/2014/main" id="{F3E9F887-7698-C9AB-2433-27D43FD49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174" y="89"/>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3621-1F76-6965-7C44-120DBFA8C6DD}"/>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49888FBF-BBD6-8E6C-05CD-D13EF62E2212}"/>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B6BE5735-E3ED-F28D-6AB7-394AEEC83F5B}"/>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abides in Him sins;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sins has seen Him or knows Him” (3:6).</a:t>
            </a:r>
          </a:p>
        </p:txBody>
      </p:sp>
      <p:sp>
        <p:nvSpPr>
          <p:cNvPr id="5" name="Rectangle 4">
            <a:extLst>
              <a:ext uri="{FF2B5EF4-FFF2-40B4-BE49-F238E27FC236}">
                <a16:creationId xmlns:a16="http://schemas.microsoft.com/office/drawing/2014/main" id="{7F8951E7-4B8B-BA47-A0E7-3B04442B2AA9}"/>
              </a:ext>
            </a:extLst>
          </p:cNvPr>
          <p:cNvSpPr/>
          <p:nvPr/>
        </p:nvSpPr>
        <p:spPr>
          <a:xfrm>
            <a:off x="644897" y="1586239"/>
            <a:ext cx="11062689" cy="5201424"/>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now states the other half of his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universal</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truth; he here refers to all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unbelievers</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“Who sins”</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the practice of sin—its habitual pursuit and enjoyment.</a:t>
            </a:r>
          </a:p>
          <a:p>
            <a:pPr marL="45720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“Has seen Him”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not physical sight (like the apostles had; see 1:1), but spiritual sight—having “seen” Christ for who He is as Savior and Lord.</a:t>
            </a: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“Or knows Him”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not cursory knowledge, but a personal, relationship knowledge—having “come to know” Christ as Savior and Lord.</a:t>
            </a: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asserts that there is a direct correlation between the authenticity of one’s knowledge of Christ and one’s practice of sin. </a:t>
            </a:r>
          </a:p>
        </p:txBody>
      </p:sp>
      <p:sp>
        <p:nvSpPr>
          <p:cNvPr id="3" name="Rectangle: Rounded Corners 2">
            <a:extLst>
              <a:ext uri="{FF2B5EF4-FFF2-40B4-BE49-F238E27FC236}">
                <a16:creationId xmlns:a16="http://schemas.microsoft.com/office/drawing/2014/main" id="{B10BA80C-2D45-C47A-BF79-8B64CD09A9A2}"/>
              </a:ext>
            </a:extLst>
          </p:cNvPr>
          <p:cNvSpPr/>
          <p:nvPr/>
        </p:nvSpPr>
        <p:spPr>
          <a:xfrm>
            <a:off x="4528769" y="885479"/>
            <a:ext cx="1999353"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B6AB3E2-E82B-82D6-A4C6-8E845DB46999}"/>
              </a:ext>
            </a:extLst>
          </p:cNvPr>
          <p:cNvSpPr/>
          <p:nvPr/>
        </p:nvSpPr>
        <p:spPr>
          <a:xfrm>
            <a:off x="2036722" y="897141"/>
            <a:ext cx="1108078"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C73FF44-76F7-5A08-D09F-26B359D37053}"/>
              </a:ext>
            </a:extLst>
          </p:cNvPr>
          <p:cNvSpPr/>
          <p:nvPr/>
        </p:nvSpPr>
        <p:spPr>
          <a:xfrm>
            <a:off x="3144800" y="902885"/>
            <a:ext cx="1372395"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0D85851-EAB6-3913-5FF0-E725360A4065}"/>
              </a:ext>
            </a:extLst>
          </p:cNvPr>
          <p:cNvSpPr/>
          <p:nvPr/>
        </p:nvSpPr>
        <p:spPr>
          <a:xfrm>
            <a:off x="6551271" y="885479"/>
            <a:ext cx="2134787"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9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2BAD6-5A5F-0805-9F96-CC2F6FF7457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672D5D-8FDF-0C7B-7709-F11009191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F364C0-5815-AD31-776F-4067F25CA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592992B4-9505-79E9-9F6E-860CC807E41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2CB1254E-244D-03DA-CA95-AB90041FDB16}"/>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1954930D-8782-81BC-89C4-2E325F9E1681}"/>
              </a:ext>
            </a:extLst>
          </p:cNvPr>
          <p:cNvSpPr txBox="1"/>
          <p:nvPr/>
        </p:nvSpPr>
        <p:spPr>
          <a:xfrm>
            <a:off x="520175" y="822859"/>
            <a:ext cx="6419467"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4"/>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furthers diabolical deception. </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3:7–8a</a:t>
            </a:r>
          </a:p>
        </p:txBody>
      </p:sp>
      <p:sp>
        <p:nvSpPr>
          <p:cNvPr id="13" name="TextBox 12">
            <a:extLst>
              <a:ext uri="{FF2B5EF4-FFF2-40B4-BE49-F238E27FC236}">
                <a16:creationId xmlns:a16="http://schemas.microsoft.com/office/drawing/2014/main" id="{6AD8BE07-4C3F-E8DF-1BBD-E893D924D83C}"/>
              </a:ext>
            </a:extLst>
          </p:cNvPr>
          <p:cNvSpPr txBox="1"/>
          <p:nvPr/>
        </p:nvSpPr>
        <p:spPr>
          <a:xfrm>
            <a:off x="699234" y="4551632"/>
            <a:ext cx="5266600" cy="1569660"/>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The one who practices sin is of the devil</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67886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D649-75EB-6417-6B65-82A3DB3E7ED2}"/>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CFED8D7F-5A47-63E5-98BB-1EE847099B35}"/>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4A334998-B143-7C2C-FC6A-5FA9031CFD57}"/>
              </a:ext>
            </a:extLst>
          </p:cNvPr>
          <p:cNvSpPr txBox="1"/>
          <p:nvPr/>
        </p:nvSpPr>
        <p:spPr>
          <a:xfrm>
            <a:off x="853075" y="410704"/>
            <a:ext cx="10002227" cy="1815882"/>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Little children, make sure no one deceives you;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one who practices righteousness is righteous,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just as He is righteous; the one who practices sin is of the devil;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the devil has sinned from the beginning” (3:7–8a).</a:t>
            </a:r>
          </a:p>
        </p:txBody>
      </p:sp>
      <p:sp>
        <p:nvSpPr>
          <p:cNvPr id="5" name="Rectangle 4">
            <a:extLst>
              <a:ext uri="{FF2B5EF4-FFF2-40B4-BE49-F238E27FC236}">
                <a16:creationId xmlns:a16="http://schemas.microsoft.com/office/drawing/2014/main" id="{ECE44653-D7AE-EFA6-2D09-DA2CCEBCC8EB}"/>
              </a:ext>
            </a:extLst>
          </p:cNvPr>
          <p:cNvSpPr/>
          <p:nvPr/>
        </p:nvSpPr>
        <p:spPr>
          <a:xfrm>
            <a:off x="644897" y="2402675"/>
            <a:ext cx="11207579" cy="4278094"/>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“Little children”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addresses his readers with an address that communicates both pastoral care and confidence (see 2:1, 12, 28); he warns them of danger but expresses assurance in their salvation.</a:t>
            </a: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deceives you”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threat to John’s audience was not only to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spiritual unity</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(e.g., 2:19) and to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doctrine</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(e.g., 2:26); it was also to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morality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(3:7–8a).</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F. F. Bruce: “The false teachers with their sophistry were capable not merely of condoning sin, but of making it seem virtuous.”</a:t>
            </a:r>
          </a:p>
        </p:txBody>
      </p:sp>
      <p:sp>
        <p:nvSpPr>
          <p:cNvPr id="3" name="Rectangle: Rounded Corners 2">
            <a:extLst>
              <a:ext uri="{FF2B5EF4-FFF2-40B4-BE49-F238E27FC236}">
                <a16:creationId xmlns:a16="http://schemas.microsoft.com/office/drawing/2014/main" id="{CF4BBE94-8E66-F34D-442A-F15DBF655D3A}"/>
              </a:ext>
            </a:extLst>
          </p:cNvPr>
          <p:cNvSpPr/>
          <p:nvPr/>
        </p:nvSpPr>
        <p:spPr>
          <a:xfrm>
            <a:off x="6248685" y="449502"/>
            <a:ext cx="3107585"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6501DD-A861-18E4-D5FB-9B53B2E6F292}"/>
              </a:ext>
            </a:extLst>
          </p:cNvPr>
          <p:cNvSpPr/>
          <p:nvPr/>
        </p:nvSpPr>
        <p:spPr>
          <a:xfrm>
            <a:off x="2405352" y="449502"/>
            <a:ext cx="2101678"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3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CD973-7BAF-83B8-C3BB-F1FC53B0E165}"/>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019A612D-8E68-0AF2-EB42-F65CFA406344}"/>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CA6FA923-3D47-C9CF-C1D8-FBF607578718}"/>
              </a:ext>
            </a:extLst>
          </p:cNvPr>
          <p:cNvSpPr txBox="1"/>
          <p:nvPr/>
        </p:nvSpPr>
        <p:spPr>
          <a:xfrm>
            <a:off x="853075" y="410704"/>
            <a:ext cx="10002227" cy="1815882"/>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Little children, make sure no one deceives you;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one who practices righteousness is righteous,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just as He is righteous; the one who practices sin is of the devil;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the devil has sinned from the beginning” (3:7–8a).</a:t>
            </a:r>
          </a:p>
        </p:txBody>
      </p:sp>
      <p:sp>
        <p:nvSpPr>
          <p:cNvPr id="5" name="Rectangle 4">
            <a:extLst>
              <a:ext uri="{FF2B5EF4-FFF2-40B4-BE49-F238E27FC236}">
                <a16:creationId xmlns:a16="http://schemas.microsoft.com/office/drawing/2014/main" id="{63791761-D6CF-0C7B-637B-00C1E56A847F}"/>
              </a:ext>
            </a:extLst>
          </p:cNvPr>
          <p:cNvSpPr/>
          <p:nvPr/>
        </p:nvSpPr>
        <p:spPr>
          <a:xfrm>
            <a:off x="644897" y="2402675"/>
            <a:ext cx="11207579" cy="4031873"/>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one who practices righteousness . . .”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habitual, behavioral pattern—a way of life; external acts reveal an internal quality.</a:t>
            </a: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“Just as He is righteous”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display of real righteousness can only be explained by being rooted in the One who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is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righteous.</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1 John 2:29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“If you know that He is righteous, you know that everyone also who practices righteousness is born of Him.”</a:t>
            </a:r>
          </a:p>
          <a:p>
            <a:pPr marL="457200" lvl="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Righteous Redeemer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righteous character  righteous practice.</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31F3FF22-024D-1D89-A3A1-D9C90731B199}"/>
              </a:ext>
            </a:extLst>
          </p:cNvPr>
          <p:cNvSpPr/>
          <p:nvPr/>
        </p:nvSpPr>
        <p:spPr>
          <a:xfrm>
            <a:off x="1158542" y="1296315"/>
            <a:ext cx="3309286"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1898112-AFD5-7857-A66D-752ADAF03210}"/>
              </a:ext>
            </a:extLst>
          </p:cNvPr>
          <p:cNvSpPr/>
          <p:nvPr/>
        </p:nvSpPr>
        <p:spPr>
          <a:xfrm>
            <a:off x="2139134" y="874125"/>
            <a:ext cx="7340531"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5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41FA-CFB1-92F6-408A-AE597A1D52FB}"/>
            </a:ext>
          </a:extLst>
        </p:cNvPr>
        <p:cNvGrpSpPr/>
        <p:nvPr/>
      </p:nvGrpSpPr>
      <p:grpSpPr>
        <a:xfrm>
          <a:off x="0" y="0"/>
          <a:ext cx="0" cy="0"/>
          <a:chOff x="0" y="0"/>
          <a:chExt cx="0" cy="0"/>
        </a:xfrm>
      </p:grpSpPr>
      <p:pic>
        <p:nvPicPr>
          <p:cNvPr id="8" name="Picture 7" descr="A black background with white text&#10;&#10;AI-generated content may be incorrect.">
            <a:extLst>
              <a:ext uri="{FF2B5EF4-FFF2-40B4-BE49-F238E27FC236}">
                <a16:creationId xmlns:a16="http://schemas.microsoft.com/office/drawing/2014/main" id="{C642371B-D340-CC0C-666F-11B28E034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6"/>
            <a:ext cx="12192000" cy="6858000"/>
          </a:xfrm>
          <a:prstGeom prst="rect">
            <a:avLst/>
          </a:prstGeom>
        </p:spPr>
      </p:pic>
      <p:sp>
        <p:nvSpPr>
          <p:cNvPr id="4" name="TextBox 3">
            <a:extLst>
              <a:ext uri="{FF2B5EF4-FFF2-40B4-BE49-F238E27FC236}">
                <a16:creationId xmlns:a16="http://schemas.microsoft.com/office/drawing/2014/main" id="{702D8A4D-5A52-7896-449E-A5990E4AA299}"/>
              </a:ext>
            </a:extLst>
          </p:cNvPr>
          <p:cNvSpPr txBox="1"/>
          <p:nvPr/>
        </p:nvSpPr>
        <p:spPr>
          <a:xfrm>
            <a:off x="853075" y="410704"/>
            <a:ext cx="10002227" cy="1815882"/>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Little children, make sure no one deceives you;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one who practices righteousness is righteous,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just as He is righteous; the one who practices sin is of the devil;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the devil has sinned from the beginning” (3:7–8a).</a:t>
            </a:r>
          </a:p>
        </p:txBody>
      </p:sp>
      <p:sp>
        <p:nvSpPr>
          <p:cNvPr id="5" name="Rectangle 4">
            <a:extLst>
              <a:ext uri="{FF2B5EF4-FFF2-40B4-BE49-F238E27FC236}">
                <a16:creationId xmlns:a16="http://schemas.microsoft.com/office/drawing/2014/main" id="{2715BCCD-883A-CEEF-77EF-B6B50CA6D288}"/>
              </a:ext>
            </a:extLst>
          </p:cNvPr>
          <p:cNvSpPr/>
          <p:nvPr/>
        </p:nvSpPr>
        <p:spPr>
          <a:xfrm>
            <a:off x="644897" y="2402675"/>
            <a:ext cx="11207579" cy="4031873"/>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one who practices sin”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habitual, behavioral pattern.</a:t>
            </a:r>
          </a:p>
          <a:p>
            <a:pPr marL="457200" indent="-457200">
              <a:buFont typeface="Arial" panose="020B0604020202020204" pitchFamily="34" charset="0"/>
              <a:buChar char="•"/>
            </a:pP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“Is of the devil”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identifies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source</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800" dirty="0">
                <a:solidFill>
                  <a:schemeClr val="bg1"/>
                </a:solidFill>
                <a:latin typeface="Calibri" panose="020F0502020204030204" pitchFamily="34" charset="0"/>
                <a:ea typeface="Calibri" panose="020F0502020204030204" pitchFamily="34" charset="0"/>
                <a:cs typeface="Calibri" panose="020F0502020204030204" pitchFamily="34" charset="0"/>
              </a:rPr>
              <a:t>ὁ διάβολος</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ho diabolos</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“the devil, the adversary”—the title from which we get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diabolical</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“For the devil has sinned from the beginning</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John identifies the devil as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the serpent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of Genesis 3—the agent who caused the fall of Adam and Eve (see also John 8:44; 2 Cor 4:4; 11:3, 14).</a:t>
            </a:r>
          </a:p>
          <a:p>
            <a:pPr marL="457200" lvl="0" indent="-457200">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Sinful Source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sinful character  sinful practice.</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1A7AB0D-134B-E3FB-F96F-73595370F0F1}"/>
              </a:ext>
            </a:extLst>
          </p:cNvPr>
          <p:cNvSpPr/>
          <p:nvPr/>
        </p:nvSpPr>
        <p:spPr>
          <a:xfrm>
            <a:off x="1818299" y="1729260"/>
            <a:ext cx="6492324"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E4FE3FD-0172-A7E8-33B4-32D6420A3363}"/>
              </a:ext>
            </a:extLst>
          </p:cNvPr>
          <p:cNvSpPr/>
          <p:nvPr/>
        </p:nvSpPr>
        <p:spPr>
          <a:xfrm>
            <a:off x="4535096" y="1296315"/>
            <a:ext cx="3844976"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197BCAF0-33AE-395C-E060-C4F029F9CCB5}"/>
              </a:ext>
            </a:extLst>
          </p:cNvPr>
          <p:cNvSpPr/>
          <p:nvPr/>
        </p:nvSpPr>
        <p:spPr>
          <a:xfrm>
            <a:off x="8380072" y="1284740"/>
            <a:ext cx="2120096"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89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BBCB-92DE-65BA-B3BD-9078C539C386}"/>
            </a:ext>
          </a:extLst>
        </p:cNvPr>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469FAEF0-A339-7D78-2B33-249A8018E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6"/>
            <a:ext cx="12192000" cy="6858000"/>
          </a:xfrm>
          <a:prstGeom prst="rect">
            <a:avLst/>
          </a:prstGeom>
        </p:spPr>
      </p:pic>
      <p:sp>
        <p:nvSpPr>
          <p:cNvPr id="6" name="TextBox 5">
            <a:extLst>
              <a:ext uri="{FF2B5EF4-FFF2-40B4-BE49-F238E27FC236}">
                <a16:creationId xmlns:a16="http://schemas.microsoft.com/office/drawing/2014/main" id="{3115BBA4-0B3E-BDCD-FA3B-237CE9362530}"/>
              </a:ext>
            </a:extLst>
          </p:cNvPr>
          <p:cNvSpPr txBox="1"/>
          <p:nvPr/>
        </p:nvSpPr>
        <p:spPr>
          <a:xfrm>
            <a:off x="3518705" y="1338595"/>
            <a:ext cx="7905508" cy="2554545"/>
          </a:xfrm>
          <a:prstGeom prst="rect">
            <a:avLst/>
          </a:prstGeom>
          <a:noFill/>
        </p:spPr>
        <p:txBody>
          <a:bodyPr wrap="square">
            <a:spAutoFit/>
          </a:bodyPr>
          <a:lstStyle/>
          <a:p>
            <a:pPr algn="ct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“For the devil made no man, begat no man, created no man; but whoso imitates the devil, that person, as if begotten of him, becomes a child of the devil; by imitating him, not literally by begin begotten of him.”</a:t>
            </a:r>
          </a:p>
          <a:p>
            <a:pPr algn="ct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—Augustine</a:t>
            </a:r>
          </a:p>
        </p:txBody>
      </p:sp>
      <p:pic>
        <p:nvPicPr>
          <p:cNvPr id="1026" name="Picture 2" descr="Augustine of Hippo - Christianity Today">
            <a:extLst>
              <a:ext uri="{FF2B5EF4-FFF2-40B4-BE49-F238E27FC236}">
                <a16:creationId xmlns:a16="http://schemas.microsoft.com/office/drawing/2014/main" id="{422DAD97-5CDD-119C-30E3-9433C4107F9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210" b="98519" l="1389" r="50556">
                        <a14:foregroundMark x1="7917" y1="40000" x2="2361" y2="46173"/>
                        <a14:foregroundMark x1="2361" y1="46173" x2="3056" y2="83457"/>
                        <a14:foregroundMark x1="3056" y1="83457" x2="7639" y2="95309"/>
                        <a14:foregroundMark x1="7639" y1="95309" x2="28056" y2="94815"/>
                        <a14:foregroundMark x1="28056" y1="94815" x2="43889" y2="97531"/>
                        <a14:foregroundMark x1="47500" y1="85185" x2="50694" y2="94815"/>
                        <a14:foregroundMark x1="50694" y1="94815" x2="50972" y2="98519"/>
                        <a14:foregroundMark x1="1389" y1="65926" x2="2083" y2="43210"/>
                        <a14:foregroundMark x1="19167" y1="11111" x2="29722" y2="6420"/>
                        <a14:foregroundMark x1="29722" y1="4938" x2="26667" y2="4198"/>
                        <a14:foregroundMark x1="29583" y1="4198" x2="23611" y2="5926"/>
                        <a14:foregroundMark x1="24167" y1="4938" x2="30417" y2="3210"/>
                        <a14:foregroundMark x1="30417" y1="3210" x2="31667" y2="3951"/>
                      </a14:backgroundRemoval>
                    </a14:imgEffect>
                  </a14:imgLayer>
                </a14:imgProps>
              </a:ext>
              <a:ext uri="{28A0092B-C50C-407E-A947-70E740481C1C}">
                <a14:useLocalDpi xmlns:a14="http://schemas.microsoft.com/office/drawing/2010/main" val="0"/>
              </a:ext>
            </a:extLst>
          </a:blip>
          <a:srcRect r="47074"/>
          <a:stretch>
            <a:fillRect/>
          </a:stretch>
        </p:blipFill>
        <p:spPr bwMode="auto">
          <a:xfrm>
            <a:off x="0" y="2367147"/>
            <a:ext cx="4214624" cy="44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83C080-D017-E5F2-7CA9-62D01A692F8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00CB95A-6E5F-E47A-E58D-A70F73D45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6C55A2-1B97-C89F-21EA-4A710B927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55C139D6-49F0-7A33-2899-FF450E3CA8A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F0F6ACF0-E676-7FA6-C2D5-C571F49362C6}"/>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D4BE10D4-8F42-15B5-A2CD-4B7BF1D17741}"/>
              </a:ext>
            </a:extLst>
          </p:cNvPr>
          <p:cNvSpPr txBox="1"/>
          <p:nvPr/>
        </p:nvSpPr>
        <p:spPr>
          <a:xfrm>
            <a:off x="520175" y="822859"/>
            <a:ext cx="6419467"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5"/>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challenges Christ’s mission. </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8b</a:t>
            </a:r>
            <a:endPar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321C374-8CF6-E391-A6AA-31421320F762}"/>
              </a:ext>
            </a:extLst>
          </p:cNvPr>
          <p:cNvSpPr txBox="1"/>
          <p:nvPr/>
        </p:nvSpPr>
        <p:spPr>
          <a:xfrm>
            <a:off x="617588" y="4274046"/>
            <a:ext cx="5526933" cy="2308324"/>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The Son of God </a:t>
            </a:r>
            <a:r>
              <a:rPr lang="en-US" sz="4800" dirty="0">
                <a:solidFill>
                  <a:schemeClr val="bg1"/>
                </a:solidFill>
                <a:latin typeface="Blackadder ITC" panose="04020505051007020D02" pitchFamily="82" charset="0"/>
                <a:ea typeface="Aptos" panose="020B0004020202020204" pitchFamily="34" charset="0"/>
              </a:rPr>
              <a:t>appeared . . . to destroy the works of the devil</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4450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17DC-2FC4-FF2E-EB6F-1214ED729E64}"/>
            </a:ext>
          </a:extLst>
        </p:cNvPr>
        <p:cNvGrpSpPr/>
        <p:nvPr/>
      </p:nvGrpSpPr>
      <p:grpSpPr>
        <a:xfrm>
          <a:off x="0" y="0"/>
          <a:ext cx="0" cy="0"/>
          <a:chOff x="0" y="0"/>
          <a:chExt cx="0" cy="0"/>
        </a:xfrm>
      </p:grpSpPr>
      <p:pic>
        <p:nvPicPr>
          <p:cNvPr id="2" name="Picture 1" descr="A black background with white text&#10;&#10;AI-generated content may be incorrect.">
            <a:extLst>
              <a:ext uri="{FF2B5EF4-FFF2-40B4-BE49-F238E27FC236}">
                <a16:creationId xmlns:a16="http://schemas.microsoft.com/office/drawing/2014/main" id="{0E8669C9-CE49-F5EF-3724-83C9146FE326}"/>
              </a:ext>
            </a:extLst>
          </p:cNvPr>
          <p:cNvPicPr>
            <a:picLocks noChangeAspect="1"/>
          </p:cNvPicPr>
          <p:nvPr/>
        </p:nvPicPr>
        <p:blipFill>
          <a:blip r:embed="rId3">
            <a:extLst>
              <a:ext uri="{28A0092B-C50C-407E-A947-70E740481C1C}">
                <a14:useLocalDpi xmlns:a14="http://schemas.microsoft.com/office/drawing/2010/main" val="0"/>
              </a:ext>
            </a:extLst>
          </a:blip>
          <a:srcRect b="11562"/>
          <a:stretch>
            <a:fillRect/>
          </a:stretch>
        </p:blipFill>
        <p:spPr>
          <a:xfrm>
            <a:off x="0" y="-11486"/>
            <a:ext cx="12192000" cy="6869486"/>
          </a:xfrm>
          <a:prstGeom prst="rect">
            <a:avLst/>
          </a:prstGeom>
        </p:spPr>
      </p:pic>
      <p:sp>
        <p:nvSpPr>
          <p:cNvPr id="5" name="TextBox 4">
            <a:extLst>
              <a:ext uri="{FF2B5EF4-FFF2-40B4-BE49-F238E27FC236}">
                <a16:creationId xmlns:a16="http://schemas.microsoft.com/office/drawing/2014/main" id="{90D35444-26F4-5334-5BFF-B46E7FE7794A}"/>
              </a:ext>
            </a:extLst>
          </p:cNvPr>
          <p:cNvSpPr txBox="1"/>
          <p:nvPr/>
        </p:nvSpPr>
        <p:spPr>
          <a:xfrm>
            <a:off x="435976" y="1521402"/>
            <a:ext cx="11320043" cy="4832092"/>
          </a:xfrm>
          <a:prstGeom prst="rect">
            <a:avLst/>
          </a:prstGeom>
          <a:noFill/>
        </p:spPr>
        <p:txBody>
          <a:bodyPr wrap="square">
            <a:spAutoFit/>
          </a:bodyPr>
          <a:lstStyle/>
          <a:p>
            <a:pPr algn="ct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Everyone who practices sin also practices lawlessness; and sin is lawlessness. You know that He appeared in order to take away sins; and in Him there is no sin. No one who abides in Him sins; no one who sins has seen Him or knows Him. Little children, make sure no one deceives you; the one who practices righteousness is righteous, just as He is righteous; the one who practices sin is of the devil; for the devil has sinned from the beginning. The Son of God appeared for this purpose, to destroy the works of the devil. No one who is born of God practices sin, because His seed abides in him; and he cannot sin, because he is born of God. By this the children of God and the children of the devil are obvious: anyone who does not practice righteousness is not of God, nor the one who does not love his brother.”</a:t>
            </a:r>
            <a:endPar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6A860A3-16A0-0BA2-6C6A-59B879E36130}"/>
              </a:ext>
            </a:extLst>
          </p:cNvPr>
          <p:cNvSpPr txBox="1"/>
          <p:nvPr/>
        </p:nvSpPr>
        <p:spPr>
          <a:xfrm>
            <a:off x="-1" y="578317"/>
            <a:ext cx="12191999" cy="584775"/>
          </a:xfrm>
          <a:prstGeom prst="rect">
            <a:avLst/>
          </a:prstGeom>
          <a:noFill/>
        </p:spPr>
        <p:txBody>
          <a:bodyPr wrap="square" rtlCol="0">
            <a:spAutoFit/>
          </a:bodyPr>
          <a:lstStyle/>
          <a:p>
            <a:pPr algn="ctr"/>
            <a:r>
              <a:rPr lang="en-US" sz="3200" b="1" dirty="0">
                <a:solidFill>
                  <a:srgbClr val="FFC000"/>
                </a:solidFill>
                <a:latin typeface="Calibri" panose="020F0502020204030204" pitchFamily="34" charset="0"/>
                <a:ea typeface="Calibri" panose="020F0502020204030204" pitchFamily="34" charset="0"/>
                <a:cs typeface="Calibri" panose="020F0502020204030204" pitchFamily="34" charset="0"/>
              </a:rPr>
              <a:t>“Assurance and the Practice </a:t>
            </a:r>
            <a:r>
              <a:rPr lang="en-US" sz="3200" b="1">
                <a:solidFill>
                  <a:srgbClr val="FFC000"/>
                </a:solidFill>
                <a:latin typeface="Calibri" panose="020F0502020204030204" pitchFamily="34" charset="0"/>
                <a:ea typeface="Calibri" panose="020F0502020204030204" pitchFamily="34" charset="0"/>
                <a:cs typeface="Calibri" panose="020F0502020204030204" pitchFamily="34" charset="0"/>
              </a:rPr>
              <a:t>of Righteousness” </a:t>
            </a:r>
            <a:r>
              <a:rPr lang="en-US" sz="3200" b="1" dirty="0">
                <a:solidFill>
                  <a:srgbClr val="FFC000"/>
                </a:solidFill>
                <a:latin typeface="Calibri" panose="020F0502020204030204" pitchFamily="34" charset="0"/>
                <a:ea typeface="Calibri" panose="020F0502020204030204" pitchFamily="34" charset="0"/>
                <a:cs typeface="Calibri" panose="020F0502020204030204" pitchFamily="34" charset="0"/>
              </a:rPr>
              <a:t>– 1 John 3:4–10</a:t>
            </a:r>
          </a:p>
        </p:txBody>
      </p:sp>
      <p:cxnSp>
        <p:nvCxnSpPr>
          <p:cNvPr id="6" name="Straight Connector 5">
            <a:extLst>
              <a:ext uri="{FF2B5EF4-FFF2-40B4-BE49-F238E27FC236}">
                <a16:creationId xmlns:a16="http://schemas.microsoft.com/office/drawing/2014/main" id="{707469D8-EA61-B85C-3B49-C70E17E4D271}"/>
              </a:ext>
            </a:extLst>
          </p:cNvPr>
          <p:cNvCxnSpPr>
            <a:cxnSpLocks/>
          </p:cNvCxnSpPr>
          <p:nvPr/>
        </p:nvCxnSpPr>
        <p:spPr>
          <a:xfrm>
            <a:off x="3669175" y="1932972"/>
            <a:ext cx="1817225"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72DD450-9081-E79D-232A-6E2251E2D347}"/>
              </a:ext>
            </a:extLst>
          </p:cNvPr>
          <p:cNvCxnSpPr>
            <a:cxnSpLocks/>
          </p:cNvCxnSpPr>
          <p:nvPr/>
        </p:nvCxnSpPr>
        <p:spPr>
          <a:xfrm>
            <a:off x="10069975" y="1944547"/>
            <a:ext cx="407043"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A95DCDF-84FC-6DDA-3AE2-09035205A175}"/>
              </a:ext>
            </a:extLst>
          </p:cNvPr>
          <p:cNvCxnSpPr>
            <a:cxnSpLocks/>
          </p:cNvCxnSpPr>
          <p:nvPr/>
        </p:nvCxnSpPr>
        <p:spPr>
          <a:xfrm>
            <a:off x="9826906" y="2363164"/>
            <a:ext cx="569088"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853C089-FA3A-A5C9-8EC1-2FFED9C5246C}"/>
              </a:ext>
            </a:extLst>
          </p:cNvPr>
          <p:cNvCxnSpPr>
            <a:cxnSpLocks/>
          </p:cNvCxnSpPr>
          <p:nvPr/>
        </p:nvCxnSpPr>
        <p:spPr>
          <a:xfrm>
            <a:off x="3176962" y="2791428"/>
            <a:ext cx="430771"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5C37AA0-EB22-DC67-03E0-4FDF18CAE5BB}"/>
              </a:ext>
            </a:extLst>
          </p:cNvPr>
          <p:cNvCxnSpPr>
            <a:cxnSpLocks/>
          </p:cNvCxnSpPr>
          <p:nvPr/>
        </p:nvCxnSpPr>
        <p:spPr>
          <a:xfrm>
            <a:off x="7622991" y="2793357"/>
            <a:ext cx="613265"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0971542-C231-10E3-7B2B-4DC103D1C5AE}"/>
              </a:ext>
            </a:extLst>
          </p:cNvPr>
          <p:cNvCxnSpPr>
            <a:cxnSpLocks/>
          </p:cNvCxnSpPr>
          <p:nvPr/>
        </p:nvCxnSpPr>
        <p:spPr>
          <a:xfrm>
            <a:off x="10115406" y="2791428"/>
            <a:ext cx="613265"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B1C4F52-44D0-FB94-F4C1-41465332C992}"/>
              </a:ext>
            </a:extLst>
          </p:cNvPr>
          <p:cNvCxnSpPr>
            <a:cxnSpLocks/>
          </p:cNvCxnSpPr>
          <p:nvPr/>
        </p:nvCxnSpPr>
        <p:spPr>
          <a:xfrm>
            <a:off x="4492907" y="4932743"/>
            <a:ext cx="1817225"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88B2FF-518B-8628-6595-436F15CCE98A}"/>
              </a:ext>
            </a:extLst>
          </p:cNvPr>
          <p:cNvCxnSpPr>
            <a:cxnSpLocks/>
          </p:cNvCxnSpPr>
          <p:nvPr/>
        </p:nvCxnSpPr>
        <p:spPr>
          <a:xfrm>
            <a:off x="2096947" y="5349433"/>
            <a:ext cx="407043"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2798D27-AC8B-2DBF-2A92-8B6457291680}"/>
              </a:ext>
            </a:extLst>
          </p:cNvPr>
          <p:cNvCxnSpPr>
            <a:cxnSpLocks/>
          </p:cNvCxnSpPr>
          <p:nvPr/>
        </p:nvCxnSpPr>
        <p:spPr>
          <a:xfrm>
            <a:off x="1280932" y="4078146"/>
            <a:ext cx="1817225"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57DE812-1002-703D-2049-E170441350C4}"/>
              </a:ext>
            </a:extLst>
          </p:cNvPr>
          <p:cNvCxnSpPr>
            <a:cxnSpLocks/>
          </p:cNvCxnSpPr>
          <p:nvPr/>
        </p:nvCxnSpPr>
        <p:spPr>
          <a:xfrm>
            <a:off x="7130005" y="4082003"/>
            <a:ext cx="1520142"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C71E78F-2DAD-F011-D2FE-8455F93D2BA7}"/>
              </a:ext>
            </a:extLst>
          </p:cNvPr>
          <p:cNvCxnSpPr>
            <a:cxnSpLocks/>
          </p:cNvCxnSpPr>
          <p:nvPr/>
        </p:nvCxnSpPr>
        <p:spPr>
          <a:xfrm>
            <a:off x="1898247" y="3647954"/>
            <a:ext cx="3370162" cy="0"/>
          </a:xfrm>
          <a:prstGeom prst="line">
            <a:avLst/>
          </a:prstGeom>
          <a:ln w="63500" cmpd="dbl">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51AC6AA-7B40-615D-D97B-0CAD71748678}"/>
              </a:ext>
            </a:extLst>
          </p:cNvPr>
          <p:cNvCxnSpPr>
            <a:cxnSpLocks/>
          </p:cNvCxnSpPr>
          <p:nvPr/>
        </p:nvCxnSpPr>
        <p:spPr>
          <a:xfrm>
            <a:off x="8947231" y="3663386"/>
            <a:ext cx="1399572" cy="0"/>
          </a:xfrm>
          <a:prstGeom prst="line">
            <a:avLst/>
          </a:prstGeom>
          <a:ln w="63500" cmpd="dbl">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D63A00B-E5B5-84F4-2572-FE3380233F2D}"/>
              </a:ext>
            </a:extLst>
          </p:cNvPr>
          <p:cNvCxnSpPr>
            <a:cxnSpLocks/>
          </p:cNvCxnSpPr>
          <p:nvPr/>
        </p:nvCxnSpPr>
        <p:spPr>
          <a:xfrm>
            <a:off x="5621921" y="3659526"/>
            <a:ext cx="1399572" cy="0"/>
          </a:xfrm>
          <a:prstGeom prst="line">
            <a:avLst/>
          </a:prstGeom>
          <a:ln w="63500" cmpd="dbl">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EB7E64-1EA6-F4C2-A60F-44E11FA60165}"/>
              </a:ext>
            </a:extLst>
          </p:cNvPr>
          <p:cNvCxnSpPr>
            <a:cxnSpLocks/>
          </p:cNvCxnSpPr>
          <p:nvPr/>
        </p:nvCxnSpPr>
        <p:spPr>
          <a:xfrm>
            <a:off x="9457481" y="5806632"/>
            <a:ext cx="1236465" cy="0"/>
          </a:xfrm>
          <a:prstGeom prst="line">
            <a:avLst/>
          </a:prstGeom>
          <a:ln w="63500" cmpd="dbl">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5CB3038-6AE1-BC4F-912D-6FA76B072031}"/>
              </a:ext>
            </a:extLst>
          </p:cNvPr>
          <p:cNvCxnSpPr>
            <a:cxnSpLocks/>
          </p:cNvCxnSpPr>
          <p:nvPr/>
        </p:nvCxnSpPr>
        <p:spPr>
          <a:xfrm>
            <a:off x="860482" y="6231453"/>
            <a:ext cx="2056338" cy="0"/>
          </a:xfrm>
          <a:prstGeom prst="line">
            <a:avLst/>
          </a:prstGeom>
          <a:ln w="63500" cmpd="dbl">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82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9BF5-CDB6-E9BD-6506-DC745BE596A7}"/>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4C00911B-FAAB-D930-19D9-36DC37B76A13}"/>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2BF3F113-E7EA-6FC3-6F51-6EA3FF9E3E9C}"/>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Son of God appeared for this purpose,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 destroy the works of the devil” (3:8b).</a:t>
            </a:r>
          </a:p>
        </p:txBody>
      </p:sp>
      <p:sp>
        <p:nvSpPr>
          <p:cNvPr id="5" name="Rectangle 4">
            <a:extLst>
              <a:ext uri="{FF2B5EF4-FFF2-40B4-BE49-F238E27FC236}">
                <a16:creationId xmlns:a16="http://schemas.microsoft.com/office/drawing/2014/main" id="{7D9138C7-739A-7108-6819-0FADBACACB13}"/>
              </a:ext>
            </a:extLst>
          </p:cNvPr>
          <p:cNvSpPr/>
          <p:nvPr/>
        </p:nvSpPr>
        <p:spPr>
          <a:xfrm>
            <a:off x="644897" y="1634191"/>
            <a:ext cx="11207579" cy="3785652"/>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“The Son of God appeared”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refers again to the first advent of Christ (see 3:5), using the title “Son of God” for the first time in the letter. </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 destroy the works of the devil”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expresses a second purpose of the Son’s incarnation.</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371600" lvl="2" indent="-457200">
              <a:buFont typeface="Wingdings" panose="05000000000000000000" pitchFamily="2" charset="2"/>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One of His purposes was to atone for the sin of His people and free them from sin’s enslavement.</a:t>
            </a:r>
          </a:p>
          <a:p>
            <a:pPr marL="1371600" lvl="2" indent="-457200">
              <a:buFont typeface="Wingdings" panose="05000000000000000000" pitchFamily="2" charset="2"/>
              <a:buChar char="§"/>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FC46FD4D-4C09-0359-B516-F12F5667718F}"/>
              </a:ext>
            </a:extLst>
          </p:cNvPr>
          <p:cNvSpPr/>
          <p:nvPr/>
        </p:nvSpPr>
        <p:spPr>
          <a:xfrm>
            <a:off x="2779371" y="893074"/>
            <a:ext cx="4964092"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6D8D54F-A710-6611-FAA7-F0E0D9C92B45}"/>
              </a:ext>
            </a:extLst>
          </p:cNvPr>
          <p:cNvSpPr/>
          <p:nvPr/>
        </p:nvSpPr>
        <p:spPr>
          <a:xfrm>
            <a:off x="2779371" y="453794"/>
            <a:ext cx="3806624"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2,000+ Wrecking Ball Stock Photos, Pictures &amp; Royalty-Free Images - iStock  | Demolition ball, Wrecking ball wall, Demolition">
            <a:extLst>
              <a:ext uri="{FF2B5EF4-FFF2-40B4-BE49-F238E27FC236}">
                <a16:creationId xmlns:a16="http://schemas.microsoft.com/office/drawing/2014/main" id="{FE61F066-50C8-B109-6FFE-72BC9A40F02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71" b="89706" l="9981" r="89635">
                        <a14:foregroundMark x1="76008" y1="5882" x2="76008" y2="5882"/>
                        <a14:foregroundMark x1="78311" y1="1471" x2="78311" y2="1471"/>
                        <a14:backgroundMark x1="50864" y1="53922" x2="50864" y2="53922"/>
                        <a14:backgroundMark x1="49136" y1="52288" x2="49136" y2="52288"/>
                      </a14:backgroundRemoval>
                    </a14:imgEffect>
                  </a14:imgLayer>
                </a14:imgProps>
              </a:ext>
              <a:ext uri="{28A0092B-C50C-407E-A947-70E740481C1C}">
                <a14:useLocalDpi xmlns:a14="http://schemas.microsoft.com/office/drawing/2010/main" val="0"/>
              </a:ext>
            </a:extLst>
          </a:blip>
          <a:srcRect l="14858" r="21291" b="20274"/>
          <a:stretch>
            <a:fillRect/>
          </a:stretch>
        </p:blipFill>
        <p:spPr bwMode="auto">
          <a:xfrm>
            <a:off x="9777010" y="2739567"/>
            <a:ext cx="2414990" cy="3542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7973D5E-4513-90FA-F7CC-FEE09E955B44}"/>
              </a:ext>
            </a:extLst>
          </p:cNvPr>
          <p:cNvSpPr txBox="1"/>
          <p:nvPr/>
        </p:nvSpPr>
        <p:spPr>
          <a:xfrm>
            <a:off x="644897" y="5223809"/>
            <a:ext cx="8915792" cy="1384995"/>
          </a:xfrm>
          <a:prstGeom prst="rect">
            <a:avLst/>
          </a:prstGeom>
          <a:noFill/>
        </p:spPr>
        <p:txBody>
          <a:bodyPr wrap="square">
            <a:spAutoFit/>
          </a:bodyPr>
          <a:lstStyle/>
          <a:p>
            <a:pPr marL="1371600" lvl="2" indent="-457200">
              <a:buFont typeface="Wingdings" panose="05000000000000000000" pitchFamily="2" charset="2"/>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 second purpose was to obliterate the devil’s influence over His people (temptation, hindering, deceiving, oppressing, accusing).</a:t>
            </a:r>
          </a:p>
        </p:txBody>
      </p:sp>
    </p:spTree>
    <p:extLst>
      <p:ext uri="{BB962C8B-B14F-4D97-AF65-F5344CB8AC3E}">
        <p14:creationId xmlns:p14="http://schemas.microsoft.com/office/powerpoint/2010/main" val="63551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4FEC9-1A93-D865-F2C4-D5E30633DEE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71C14D0-A0A8-FEF6-4D79-C9C57EA2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395458-AB87-DAC7-EC67-9D52C7C9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A8D33865-2128-1DBD-2132-4109E3ECA9B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7F6F31A5-C3AF-ABA4-6BE9-6C7659CDB189}"/>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10A23F1E-5E9D-5F98-097B-35A3571E2C06}"/>
              </a:ext>
            </a:extLst>
          </p:cNvPr>
          <p:cNvSpPr txBox="1"/>
          <p:nvPr/>
        </p:nvSpPr>
        <p:spPr>
          <a:xfrm>
            <a:off x="520175" y="822859"/>
            <a:ext cx="6550096"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6"/>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disproves spiritual rebirth.</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3:9</a:t>
            </a:r>
          </a:p>
        </p:txBody>
      </p:sp>
      <p:sp>
        <p:nvSpPr>
          <p:cNvPr id="13" name="TextBox 12">
            <a:extLst>
              <a:ext uri="{FF2B5EF4-FFF2-40B4-BE49-F238E27FC236}">
                <a16:creationId xmlns:a16="http://schemas.microsoft.com/office/drawing/2014/main" id="{48D5359B-9548-F0D5-2D21-79192A368725}"/>
              </a:ext>
            </a:extLst>
          </p:cNvPr>
          <p:cNvSpPr txBox="1"/>
          <p:nvPr/>
        </p:nvSpPr>
        <p:spPr>
          <a:xfrm>
            <a:off x="699234" y="4551632"/>
            <a:ext cx="5266600" cy="1569660"/>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No one who is born of God practices sin</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53788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5FE3-D954-16FA-DA9E-E70F161B1819}"/>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30135334-F85E-5C96-F2C1-4FA8A82EB225}"/>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70219DC9-8DAA-5C25-AD4D-85B3C683A00A}"/>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is born of God practices sin, because His seed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abides in him; and he cannot sin, because he is born of God” (3:9).</a:t>
            </a:r>
          </a:p>
        </p:txBody>
      </p:sp>
      <p:sp>
        <p:nvSpPr>
          <p:cNvPr id="5" name="Rectangle 4">
            <a:extLst>
              <a:ext uri="{FF2B5EF4-FFF2-40B4-BE49-F238E27FC236}">
                <a16:creationId xmlns:a16="http://schemas.microsoft.com/office/drawing/2014/main" id="{7C2B7B5A-4C9F-BDB6-E403-33268E3ACAA9}"/>
              </a:ext>
            </a:extLst>
          </p:cNvPr>
          <p:cNvSpPr/>
          <p:nvPr/>
        </p:nvSpPr>
        <p:spPr>
          <a:xfrm>
            <a:off x="644897" y="1692064"/>
            <a:ext cx="11207579" cy="5262979"/>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introduces another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universal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truth (see 3:5, 6), this time using the literary style of a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chiasm.</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 No one who is born of God </a:t>
            </a: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B. practices sin,</a:t>
            </a: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C. because His seed abides in him; </a:t>
            </a: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B</a:t>
            </a:r>
            <a:r>
              <a:rPr lang="en-US" sz="28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and he cannot sin, </a:t>
            </a:r>
          </a:p>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A</a:t>
            </a:r>
            <a:r>
              <a:rPr lang="en-US" sz="28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because he is born of God</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“Born of God”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spiritual birth/regeneration (see 1 John 2:29; 4:7; 5:1, 4, 18; also John 1:12–13; 3:3–8).</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9B0523F8-2C82-426C-F64F-5B36FDF52D1F}"/>
              </a:ext>
            </a:extLst>
          </p:cNvPr>
          <p:cNvSpPr/>
          <p:nvPr/>
        </p:nvSpPr>
        <p:spPr>
          <a:xfrm>
            <a:off x="3842793" y="459691"/>
            <a:ext cx="1794075"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E48A54F-4AC8-6E40-8558-EF8B47D417A2}"/>
              </a:ext>
            </a:extLst>
          </p:cNvPr>
          <p:cNvSpPr/>
          <p:nvPr/>
        </p:nvSpPr>
        <p:spPr>
          <a:xfrm>
            <a:off x="1604012" y="459691"/>
            <a:ext cx="1162337"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D5634082-9A99-A819-A349-786ACB9F0F45}"/>
              </a:ext>
            </a:extLst>
          </p:cNvPr>
          <p:cNvSpPr/>
          <p:nvPr/>
        </p:nvSpPr>
        <p:spPr>
          <a:xfrm>
            <a:off x="9417933" y="3815199"/>
            <a:ext cx="555584" cy="601883"/>
          </a:xfrm>
          <a:prstGeom prst="leftArrow">
            <a:avLst/>
          </a:prstGeom>
          <a:solidFill>
            <a:srgbClr val="00B0F0"/>
          </a:solidFill>
          <a:ln>
            <a:solidFill>
              <a:srgbClr val="00B0F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18F345A-4BA2-55CA-A455-E4225E592C7F}"/>
              </a:ext>
            </a:extLst>
          </p:cNvPr>
          <p:cNvSpPr txBox="1"/>
          <p:nvPr/>
        </p:nvSpPr>
        <p:spPr>
          <a:xfrm>
            <a:off x="10011137" y="3858208"/>
            <a:ext cx="2011101" cy="523220"/>
          </a:xfrm>
          <a:prstGeom prst="rect">
            <a:avLst/>
          </a:prstGeom>
          <a:noFill/>
        </p:spPr>
        <p:txBody>
          <a:bodyPr wrap="square">
            <a:spAutoFit/>
          </a:bodyPr>
          <a:lstStyle/>
          <a:p>
            <a:r>
              <a:rPr lang="en-US" sz="2800" i="1" dirty="0">
                <a:solidFill>
                  <a:srgbClr val="00B0F0"/>
                </a:solidFill>
                <a:latin typeface="Calibri" panose="020F0502020204030204" pitchFamily="34" charset="0"/>
                <a:ea typeface="Calibri" panose="020F0502020204030204" pitchFamily="34" charset="0"/>
                <a:cs typeface="Calibri" panose="020F0502020204030204" pitchFamily="34" charset="0"/>
              </a:rPr>
              <a:t>Emphasis</a:t>
            </a:r>
            <a:endParaRPr lang="en-US" sz="2800" i="1" dirty="0">
              <a:solidFill>
                <a:srgbClr val="00B0F0"/>
              </a:solidFill>
            </a:endParaRPr>
          </a:p>
        </p:txBody>
      </p:sp>
      <p:sp>
        <p:nvSpPr>
          <p:cNvPr id="11" name="Arc 10">
            <a:extLst>
              <a:ext uri="{FF2B5EF4-FFF2-40B4-BE49-F238E27FC236}">
                <a16:creationId xmlns:a16="http://schemas.microsoft.com/office/drawing/2014/main" id="{04F2D262-FF11-DB56-7E19-EA7AF0933144}"/>
              </a:ext>
            </a:extLst>
          </p:cNvPr>
          <p:cNvSpPr/>
          <p:nvPr/>
        </p:nvSpPr>
        <p:spPr>
          <a:xfrm rot="16200000">
            <a:off x="1616886" y="3758202"/>
            <a:ext cx="1681902" cy="686479"/>
          </a:xfrm>
          <a:prstGeom prst="arc">
            <a:avLst>
              <a:gd name="adj1" fmla="val 10817301"/>
              <a:gd name="adj2" fmla="val 0"/>
            </a:avLst>
          </a:prstGeom>
          <a:ln w="38100">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1CF537DB-F70A-41BD-5C16-8F65A5D96CCA}"/>
              </a:ext>
            </a:extLst>
          </p:cNvPr>
          <p:cNvSpPr/>
          <p:nvPr/>
        </p:nvSpPr>
        <p:spPr>
          <a:xfrm rot="16200000">
            <a:off x="2931726" y="3813037"/>
            <a:ext cx="892890" cy="555586"/>
          </a:xfrm>
          <a:prstGeom prst="arc">
            <a:avLst>
              <a:gd name="adj1" fmla="val 10817301"/>
              <a:gd name="adj2" fmla="val 0"/>
            </a:avLst>
          </a:prstGeom>
          <a:ln w="38100">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719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fade">
                                      <p:cBhvr>
                                        <p:cTn id="50" dur="500"/>
                                        <p:tgtEl>
                                          <p:spTgt spid="5">
                                            <p:txEl>
                                              <p:pRg st="8" end="8"/>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30EC3-9F67-4E97-57A9-7DD2341EE49C}"/>
            </a:ext>
          </a:extLst>
        </p:cNvPr>
        <p:cNvGrpSpPr/>
        <p:nvPr/>
      </p:nvGrpSpPr>
      <p:grpSpPr>
        <a:xfrm>
          <a:off x="0" y="0"/>
          <a:ext cx="0" cy="0"/>
          <a:chOff x="0" y="0"/>
          <a:chExt cx="0" cy="0"/>
        </a:xfrm>
      </p:grpSpPr>
      <p:pic>
        <p:nvPicPr>
          <p:cNvPr id="10" name="Picture 9" descr="A black background with white text&#10;&#10;AI-generated content may be incorrect.">
            <a:extLst>
              <a:ext uri="{FF2B5EF4-FFF2-40B4-BE49-F238E27FC236}">
                <a16:creationId xmlns:a16="http://schemas.microsoft.com/office/drawing/2014/main" id="{2CA205CF-F9BF-CFF7-68AC-D57E11784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6"/>
            <a:ext cx="12192000" cy="6858000"/>
          </a:xfrm>
          <a:prstGeom prst="rect">
            <a:avLst/>
          </a:prstGeom>
        </p:spPr>
      </p:pic>
      <p:sp>
        <p:nvSpPr>
          <p:cNvPr id="4" name="TextBox 3">
            <a:extLst>
              <a:ext uri="{FF2B5EF4-FFF2-40B4-BE49-F238E27FC236}">
                <a16:creationId xmlns:a16="http://schemas.microsoft.com/office/drawing/2014/main" id="{2C968119-45A1-B97E-FC75-EDBB6C916E2B}"/>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No one who is born of God practices sin, because His seed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abides in him; and he cannot sin, because he is born of God” (3:9).</a:t>
            </a:r>
          </a:p>
        </p:txBody>
      </p:sp>
      <p:sp>
        <p:nvSpPr>
          <p:cNvPr id="5" name="Rectangle 4">
            <a:extLst>
              <a:ext uri="{FF2B5EF4-FFF2-40B4-BE49-F238E27FC236}">
                <a16:creationId xmlns:a16="http://schemas.microsoft.com/office/drawing/2014/main" id="{1D849290-9FC2-768D-93D2-8CC87C0F5EFE}"/>
              </a:ext>
            </a:extLst>
          </p:cNvPr>
          <p:cNvSpPr/>
          <p:nvPr/>
        </p:nvSpPr>
        <p:spPr>
          <a:xfrm>
            <a:off x="644897" y="1692064"/>
            <a:ext cx="11207579" cy="4832092"/>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“Abides in him”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believers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are exhorted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to “abide in Christ” (2:28) and described as “abiding in Christ” (3:6); but here, John describes something as “abiding” in the believer.</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“His seed”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could be a reference to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the word of God</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(see Luke 8:11–15; 1 Pet 1:23) but is best understood as a reference to the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Holy Spirit</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(see 1 John 2:27; John 3:5–8).</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Holy Spirit is not only the Agent of our new birth, but the abiding Teacher and Restrainer.</a:t>
            </a: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58C17C2-4D33-475A-7D57-DD2A5E6714D8}"/>
              </a:ext>
            </a:extLst>
          </p:cNvPr>
          <p:cNvSpPr/>
          <p:nvPr/>
        </p:nvSpPr>
        <p:spPr>
          <a:xfrm>
            <a:off x="887800" y="887757"/>
            <a:ext cx="2133190"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6BF6FC-8EF4-D7DA-D4D2-76EC1E528EBC}"/>
              </a:ext>
            </a:extLst>
          </p:cNvPr>
          <p:cNvSpPr/>
          <p:nvPr/>
        </p:nvSpPr>
        <p:spPr>
          <a:xfrm>
            <a:off x="8924081" y="443237"/>
            <a:ext cx="1342663"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2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627B-B90B-D1C0-E464-27BE9BF47ADA}"/>
            </a:ext>
          </a:extLst>
        </p:cNvPr>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85AB2BE8-6030-AD6D-180B-CF4B9B598579}"/>
              </a:ext>
            </a:extLst>
          </p:cNvPr>
          <p:cNvPicPr>
            <a:picLocks noChangeAspect="1"/>
          </p:cNvPicPr>
          <p:nvPr/>
        </p:nvPicPr>
        <p:blipFill>
          <a:blip r:embed="rId3">
            <a:extLst>
              <a:ext uri="{28A0092B-C50C-407E-A947-70E740481C1C}">
                <a14:useLocalDpi xmlns:a14="http://schemas.microsoft.com/office/drawing/2010/main" val="0"/>
              </a:ext>
            </a:extLst>
          </a:blip>
          <a:srcRect b="12235"/>
          <a:stretch>
            <a:fillRect/>
          </a:stretch>
        </p:blipFill>
        <p:spPr>
          <a:xfrm>
            <a:off x="0" y="11486"/>
            <a:ext cx="12192000" cy="6846514"/>
          </a:xfrm>
          <a:prstGeom prst="rect">
            <a:avLst/>
          </a:prstGeom>
        </p:spPr>
      </p:pic>
      <p:sp>
        <p:nvSpPr>
          <p:cNvPr id="6" name="TextBox 5">
            <a:extLst>
              <a:ext uri="{FF2B5EF4-FFF2-40B4-BE49-F238E27FC236}">
                <a16:creationId xmlns:a16="http://schemas.microsoft.com/office/drawing/2014/main" id="{78C6A245-047D-FD0E-557A-9723387E92D4}"/>
              </a:ext>
            </a:extLst>
          </p:cNvPr>
          <p:cNvSpPr txBox="1"/>
          <p:nvPr/>
        </p:nvSpPr>
        <p:spPr>
          <a:xfrm>
            <a:off x="960698" y="620964"/>
            <a:ext cx="10185722" cy="4832092"/>
          </a:xfrm>
          <a:prstGeom prst="rect">
            <a:avLst/>
          </a:prstGeom>
          <a:noFill/>
        </p:spPr>
        <p:txBody>
          <a:bodyPr wrap="square">
            <a:spAutoFit/>
          </a:bodyPr>
          <a:lstStyle/>
          <a:p>
            <a:pPr algn="ct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new birth involves a radical change in human nature; for those who have not experienced it, sin is natural, whereas for those who have experienced it, sin is unnatural—so unnatural, indeed, that its practice constitutes a powerful refutation of any claim to possess the divine life. John’s antitheses are clear-cut. While they are to be understood in the context of his letter and of the situation which it presupposes, any attempt to weaken them out of regard for human infirmity, or to make them less sharp and uncompromising than they are, is to misinterpret them.”</a:t>
            </a:r>
          </a:p>
          <a:p>
            <a:pPr algn="ct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—F. F. Bruce, </a:t>
            </a: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Epistles of John</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92</a:t>
            </a:r>
          </a:p>
        </p:txBody>
      </p:sp>
      <p:sp>
        <p:nvSpPr>
          <p:cNvPr id="2" name="TextBox 1">
            <a:extLst>
              <a:ext uri="{FF2B5EF4-FFF2-40B4-BE49-F238E27FC236}">
                <a16:creationId xmlns:a16="http://schemas.microsoft.com/office/drawing/2014/main" id="{765BA31B-F922-5088-56CF-5525DB08844F}"/>
              </a:ext>
            </a:extLst>
          </p:cNvPr>
          <p:cNvSpPr txBox="1"/>
          <p:nvPr/>
        </p:nvSpPr>
        <p:spPr>
          <a:xfrm>
            <a:off x="0" y="5598846"/>
            <a:ext cx="12192000" cy="830997"/>
          </a:xfrm>
          <a:prstGeom prst="rect">
            <a:avLst/>
          </a:prstGeom>
          <a:noFill/>
        </p:spPr>
        <p:txBody>
          <a:bodyPr wrap="square" rtlCol="0">
            <a:spAutoFit/>
          </a:bodyPr>
          <a:lstStyle/>
          <a:p>
            <a:pPr algn="ctr"/>
            <a:r>
              <a:rPr lang="en-US" sz="4800" dirty="0">
                <a:solidFill>
                  <a:schemeClr val="bg1">
                    <a:lumMod val="50000"/>
                  </a:schemeClr>
                </a:solidFill>
                <a:effectLst>
                  <a:outerShdw blurRad="60007" dir="2000400" sy="-30000" kx="-800400" algn="bl" rotWithShape="0">
                    <a:prstClr val="black">
                      <a:alpha val="20000"/>
                    </a:prstClr>
                  </a:outerShdw>
                  <a:reflection blurRad="6350" stA="60000" endA="900" endPos="60000" dist="60007" dir="5400000" sy="-100000" algn="bl" rotWithShape="0"/>
                </a:effectLst>
                <a:latin typeface="Stencil" panose="040409050D0802020404" pitchFamily="82" charset="0"/>
              </a:rPr>
              <a:t>Radical Change</a:t>
            </a:r>
          </a:p>
        </p:txBody>
      </p:sp>
    </p:spTree>
    <p:extLst>
      <p:ext uri="{BB962C8B-B14F-4D97-AF65-F5344CB8AC3E}">
        <p14:creationId xmlns:p14="http://schemas.microsoft.com/office/powerpoint/2010/main" val="29803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6ABB83-6AC4-DCF0-2F0C-D3FBA6DC849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B86A7AB-4A40-3359-7B8C-26DEC0B94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75A088-2280-6006-3B54-E5422FAE3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6555A1F9-CA9E-C398-4528-6703CD3DBD78}"/>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1D29AD0C-F5F4-AE9A-2DC8-4A2C0C458CB0}"/>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1964F1FA-0C82-9AB5-CFAD-5A53ADF448B0}"/>
              </a:ext>
            </a:extLst>
          </p:cNvPr>
          <p:cNvSpPr txBox="1"/>
          <p:nvPr/>
        </p:nvSpPr>
        <p:spPr>
          <a:xfrm>
            <a:off x="520175" y="822859"/>
            <a:ext cx="6550096"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7"/>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earns definitive condemnation.</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3:10</a:t>
            </a:r>
          </a:p>
        </p:txBody>
      </p:sp>
      <p:sp>
        <p:nvSpPr>
          <p:cNvPr id="13" name="TextBox 12">
            <a:extLst>
              <a:ext uri="{FF2B5EF4-FFF2-40B4-BE49-F238E27FC236}">
                <a16:creationId xmlns:a16="http://schemas.microsoft.com/office/drawing/2014/main" id="{DCCF3F67-DB74-B368-0D31-2226A606B462}"/>
              </a:ext>
            </a:extLst>
          </p:cNvPr>
          <p:cNvSpPr txBox="1"/>
          <p:nvPr/>
        </p:nvSpPr>
        <p:spPr>
          <a:xfrm>
            <a:off x="699234" y="4551632"/>
            <a:ext cx="5266600" cy="1569660"/>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By this . . . the children of the devil are obvious</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34419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42D0-D682-98A9-88B6-FCF83FE74B2E}"/>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7FE89AB1-173D-8F77-3704-29BBFD8D68E7}"/>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728A1945-9642-3179-32F2-309FF27B810D}"/>
              </a:ext>
            </a:extLst>
          </p:cNvPr>
          <p:cNvSpPr txBox="1"/>
          <p:nvPr/>
        </p:nvSpPr>
        <p:spPr>
          <a:xfrm>
            <a:off x="853075" y="410704"/>
            <a:ext cx="10002227" cy="1384995"/>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By this the children of God and the children of the devil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are obvious: anyone who does not practice righteousness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is not of God, nor the one who does not love his brother” (3:10).</a:t>
            </a:r>
          </a:p>
        </p:txBody>
      </p:sp>
      <p:sp>
        <p:nvSpPr>
          <p:cNvPr id="5" name="Rectangle 4">
            <a:extLst>
              <a:ext uri="{FF2B5EF4-FFF2-40B4-BE49-F238E27FC236}">
                <a16:creationId xmlns:a16="http://schemas.microsoft.com/office/drawing/2014/main" id="{7763F041-6D05-17F5-527F-D26FC71D2F5D}"/>
              </a:ext>
            </a:extLst>
          </p:cNvPr>
          <p:cNvSpPr/>
          <p:nvPr/>
        </p:nvSpPr>
        <p:spPr>
          <a:xfrm>
            <a:off x="644897" y="2108753"/>
            <a:ext cx="11207579"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summarizes the section, especially vv. 7–9.</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“By this the children . . . are obvious”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contends that one’s spiritual identity will be revealed through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practice.</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Matthew 7:20 </a:t>
            </a:r>
            <a:r>
              <a:rPr lang="en-US" sz="2800"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“So then, you will know them by their fruits.”</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Martin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Luther: “We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are not made righteous by doing righteous deeds; but when we have been made righteous we do righteous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deeds.”</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315B263-5C31-7611-15B1-14ECA626DA6D}"/>
              </a:ext>
            </a:extLst>
          </p:cNvPr>
          <p:cNvSpPr/>
          <p:nvPr/>
        </p:nvSpPr>
        <p:spPr>
          <a:xfrm>
            <a:off x="1554682" y="880941"/>
            <a:ext cx="1859850"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3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068D-3DAC-2363-DA3C-6EBE6EA5A351}"/>
            </a:ext>
          </a:extLst>
        </p:cNvPr>
        <p:cNvGrpSpPr/>
        <p:nvPr/>
      </p:nvGrpSpPr>
      <p:grpSpPr>
        <a:xfrm>
          <a:off x="0" y="0"/>
          <a:ext cx="0" cy="0"/>
          <a:chOff x="0" y="0"/>
          <a:chExt cx="0" cy="0"/>
        </a:xfrm>
      </p:grpSpPr>
      <p:pic>
        <p:nvPicPr>
          <p:cNvPr id="7" name="Picture 6" descr="A black text on a dark background&#10;&#10;AI-generated content may be incorrect.">
            <a:extLst>
              <a:ext uri="{FF2B5EF4-FFF2-40B4-BE49-F238E27FC236}">
                <a16:creationId xmlns:a16="http://schemas.microsoft.com/office/drawing/2014/main" id="{D61FEB7C-46DD-44F8-F5E9-FB8EC8A07DD1}"/>
              </a:ext>
            </a:extLst>
          </p:cNvPr>
          <p:cNvPicPr>
            <a:picLocks noChangeAspect="1"/>
          </p:cNvPicPr>
          <p:nvPr/>
        </p:nvPicPr>
        <p:blipFill>
          <a:blip r:embed="rId3">
            <a:extLst>
              <a:ext uri="{28A0092B-C50C-407E-A947-70E740481C1C}">
                <a14:useLocalDpi xmlns:a14="http://schemas.microsoft.com/office/drawing/2010/main" val="0"/>
              </a:ext>
            </a:extLst>
          </a:blip>
          <a:srcRect l="94094" r="-1"/>
          <a:stretch>
            <a:fillRect/>
          </a:stretch>
        </p:blipFill>
        <p:spPr>
          <a:xfrm>
            <a:off x="11414760" y="0"/>
            <a:ext cx="720090" cy="6858000"/>
          </a:xfrm>
          <a:prstGeom prst="rect">
            <a:avLst/>
          </a:prstGeom>
        </p:spPr>
      </p:pic>
      <p:pic>
        <p:nvPicPr>
          <p:cNvPr id="4" name="Picture 3" descr="A black text on a dark background&#10;&#10;AI-generated content may be incorrect.">
            <a:extLst>
              <a:ext uri="{FF2B5EF4-FFF2-40B4-BE49-F238E27FC236}">
                <a16:creationId xmlns:a16="http://schemas.microsoft.com/office/drawing/2014/main" id="{840D6EBC-8442-5EE7-8A7A-8031A5CC5687}"/>
              </a:ext>
            </a:extLst>
          </p:cNvPr>
          <p:cNvPicPr>
            <a:picLocks noChangeAspect="1"/>
          </p:cNvPicPr>
          <p:nvPr/>
        </p:nvPicPr>
        <p:blipFill>
          <a:blip r:embed="rId3">
            <a:extLst>
              <a:ext uri="{28A0092B-C50C-407E-A947-70E740481C1C}">
                <a14:useLocalDpi xmlns:a14="http://schemas.microsoft.com/office/drawing/2010/main" val="0"/>
              </a:ext>
            </a:extLst>
          </a:blip>
          <a:srcRect l="6375"/>
          <a:stretch>
            <a:fillRect/>
          </a:stretch>
        </p:blipFill>
        <p:spPr>
          <a:xfrm>
            <a:off x="0" y="0"/>
            <a:ext cx="11414760" cy="6858000"/>
          </a:xfrm>
          <a:prstGeom prst="rect">
            <a:avLst/>
          </a:prstGeom>
        </p:spPr>
      </p:pic>
      <p:sp>
        <p:nvSpPr>
          <p:cNvPr id="5" name="Rectangle 4">
            <a:extLst>
              <a:ext uri="{FF2B5EF4-FFF2-40B4-BE49-F238E27FC236}">
                <a16:creationId xmlns:a16="http://schemas.microsoft.com/office/drawing/2014/main" id="{59997DCE-BA6B-4578-61D9-C8A0975AC46C}"/>
              </a:ext>
            </a:extLst>
          </p:cNvPr>
          <p:cNvSpPr/>
          <p:nvPr/>
        </p:nvSpPr>
        <p:spPr>
          <a:xfrm>
            <a:off x="5368012" y="548421"/>
            <a:ext cx="6406793" cy="5940088"/>
          </a:xfrm>
          <a:prstGeom prst="rect">
            <a:avLst/>
          </a:prstGeom>
        </p:spPr>
        <p:txBody>
          <a:bodyPr wrap="square">
            <a:spAutoFit/>
          </a:bodyPr>
          <a:lstStyle/>
          <a:p>
            <a:pPr marL="457200" marR="0" lvl="0" indent="-457200">
              <a:spcBef>
                <a:spcPts val="0"/>
              </a:spcBef>
              <a:spcAft>
                <a:spcPts val="0"/>
              </a:spcAft>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Acknowledge that you don’t hate sin enough.</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spcBef>
                <a:spcPts val="0"/>
              </a:spcBef>
              <a:spcAft>
                <a:spcPts val="0"/>
              </a:spcAft>
              <a:buFont typeface="Wingdings" panose="05000000000000000000" pitchFamily="2" charset="2"/>
              <a:buChar char="ü"/>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Recognize that you’ll never grasp the grace of God for you.</a:t>
            </a:r>
          </a:p>
          <a:p>
            <a:pPr marL="457200" marR="0" lvl="0" indent="-457200">
              <a:spcBef>
                <a:spcPts val="0"/>
              </a:spcBef>
              <a:spcAft>
                <a:spcPts val="0"/>
              </a:spcAft>
              <a:buFont typeface="Wingdings" panose="05000000000000000000" pitchFamily="2" charset="2"/>
              <a:buChar char="ü"/>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spcBef>
                <a:spcPts val="0"/>
              </a:spcBef>
              <a:spcAft>
                <a:spcPts val="0"/>
              </a:spcAft>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Draw encouragement from your loathing of these seven observations. </a:t>
            </a:r>
          </a:p>
          <a:p>
            <a:pPr marL="457200" marR="0" lvl="0" indent="-457200">
              <a:spcBef>
                <a:spcPts val="0"/>
              </a:spcBef>
              <a:spcAft>
                <a:spcPts val="0"/>
              </a:spcAft>
              <a:buFont typeface="Wingdings" panose="05000000000000000000" pitchFamily="2" charset="2"/>
              <a:buChar char="ü"/>
            </a:pP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spcBef>
                <a:spcPts val="0"/>
              </a:spcBef>
              <a:spcAft>
                <a:spcPts val="0"/>
              </a:spcAft>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Be more determined than ever to draw upon God’s resources to resist sin.</a:t>
            </a:r>
          </a:p>
          <a:p>
            <a:pPr marL="457200" marR="0" lvl="0" indent="-457200">
              <a:spcBef>
                <a:spcPts val="0"/>
              </a:spcBef>
              <a:spcAft>
                <a:spcPts val="0"/>
              </a:spcAft>
              <a:buFont typeface="Wingdings" panose="05000000000000000000" pitchFamily="2" charset="2"/>
              <a:buChar char="ü"/>
            </a:pP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spcBef>
                <a:spcPts val="0"/>
              </a:spcBef>
              <a:spcAft>
                <a:spcPts val="0"/>
              </a:spcAft>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Be warned if these seven observations express the state of your heart.</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63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6C8E-CC91-8299-B231-8F59FD3C5DCF}"/>
            </a:ext>
          </a:extLst>
        </p:cNvPr>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5B9CAA06-F9BF-B4AA-7494-531491D0F115}"/>
              </a:ext>
            </a:extLst>
          </p:cNvPr>
          <p:cNvPicPr>
            <a:picLocks noChangeAspect="1"/>
          </p:cNvPicPr>
          <p:nvPr/>
        </p:nvPicPr>
        <p:blipFill>
          <a:blip r:embed="rId3">
            <a:extLst>
              <a:ext uri="{28A0092B-C50C-407E-A947-70E740481C1C}">
                <a14:useLocalDpi xmlns:a14="http://schemas.microsoft.com/office/drawing/2010/main" val="0"/>
              </a:ext>
            </a:extLst>
          </a:blip>
          <a:srcRect b="12069"/>
          <a:stretch>
            <a:fillRect/>
          </a:stretch>
        </p:blipFill>
        <p:spPr>
          <a:xfrm>
            <a:off x="0" y="-11486"/>
            <a:ext cx="12192000" cy="6869486"/>
          </a:xfrm>
          <a:prstGeom prst="rect">
            <a:avLst/>
          </a:prstGeom>
        </p:spPr>
      </p:pic>
      <p:sp>
        <p:nvSpPr>
          <p:cNvPr id="3" name="TextBox 2">
            <a:extLst>
              <a:ext uri="{FF2B5EF4-FFF2-40B4-BE49-F238E27FC236}">
                <a16:creationId xmlns:a16="http://schemas.microsoft.com/office/drawing/2014/main" id="{721A51C3-8F3F-8D1C-7BE3-E4BF9CA01D24}"/>
              </a:ext>
            </a:extLst>
          </p:cNvPr>
          <p:cNvSpPr txBox="1"/>
          <p:nvPr/>
        </p:nvSpPr>
        <p:spPr>
          <a:xfrm>
            <a:off x="825573" y="126089"/>
            <a:ext cx="10864857" cy="6524863"/>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1 John 3:4–10, John compares “the practice of sin” with “the practice of righteousness,” proving sin’s utter incompatibility with the Christian life.</a:t>
            </a:r>
          </a:p>
          <a:p>
            <a:pPr marL="457200" indent="-4572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 examination of this comparison yields seven observations:</a:t>
            </a:r>
          </a:p>
          <a:p>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371600" lvl="2" indent="-457200">
              <a:buFont typeface="Wingdings" panose="05000000000000000000" pitchFamily="2" charset="2"/>
              <a:buChar char="ü"/>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practice of sin manifests internal rebellion (v. 4). </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opposes Christ’s atonement (v. 5).</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indicates spiritual blindness (v. 6)</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furthers diabolical deception (vv. 7–8a).</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challenges Christ’s mission (v. 8b).</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disproves spiritual rebirth (v. 9).</a:t>
            </a:r>
          </a:p>
          <a:p>
            <a:pPr marL="1371600" lvl="2" indent="-457200">
              <a:buFont typeface="Wingdings" panose="05000000000000000000" pitchFamily="2" charset="2"/>
              <a:buChar char="ü"/>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practice of sin earns definitive condemnation (v. 10).</a:t>
            </a:r>
          </a:p>
          <a:p>
            <a:pPr marL="285750" indent="-285750">
              <a:buFont typeface="Wingdings" panose="05000000000000000000" pitchFamily="2" charset="2"/>
              <a:buChar char="ü"/>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Understanding of these observations produces for the believer a stronger assurance of salvation and a greater commitment to purity.</a:t>
            </a:r>
          </a:p>
        </p:txBody>
      </p:sp>
    </p:spTree>
    <p:extLst>
      <p:ext uri="{BB962C8B-B14F-4D97-AF65-F5344CB8AC3E}">
        <p14:creationId xmlns:p14="http://schemas.microsoft.com/office/powerpoint/2010/main" val="38894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3FD582-9904-2FF3-4DF0-7B002B011E6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187789-2180-4799-C27B-E26F01425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76A456-D969-EF0D-8FA3-BD9A9BE87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8D09F2A7-B85D-E54F-6658-D9A7AB90AA9C}"/>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2397A8E7-BA4C-3400-0551-D87F051EF18A}"/>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0BE5108B-C279-78A3-BED7-0F85513303A6}"/>
              </a:ext>
            </a:extLst>
          </p:cNvPr>
          <p:cNvSpPr txBox="1"/>
          <p:nvPr/>
        </p:nvSpPr>
        <p:spPr>
          <a:xfrm>
            <a:off x="520176" y="822859"/>
            <a:ext cx="5873581" cy="3079671"/>
          </a:xfrm>
          <a:prstGeom prst="rect">
            <a:avLst/>
          </a:prstGeom>
        </p:spPr>
        <p:txBody>
          <a:bodyPr vert="horz" lIns="91440" tIns="45720" rIns="91440" bIns="45720" rtlCol="0" anchor="b">
            <a:noAutofit/>
          </a:bodyPr>
          <a:lstStyle/>
          <a:p>
            <a:pPr marL="857250" indent="-857250">
              <a:lnSpc>
                <a:spcPct val="90000"/>
              </a:lnSpc>
              <a:spcBef>
                <a:spcPct val="0"/>
              </a:spcBef>
              <a:spcAft>
                <a:spcPts val="600"/>
              </a:spcAft>
              <a:buAutoNum type="romanUcPeriod"/>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manifests internal rebellion. </a:t>
            </a:r>
            <a:endPar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3:4</a:t>
            </a:r>
          </a:p>
        </p:txBody>
      </p:sp>
      <p:sp>
        <p:nvSpPr>
          <p:cNvPr id="13" name="TextBox 12">
            <a:extLst>
              <a:ext uri="{FF2B5EF4-FFF2-40B4-BE49-F238E27FC236}">
                <a16:creationId xmlns:a16="http://schemas.microsoft.com/office/drawing/2014/main" id="{32DCB213-CB0B-6E16-F29B-3F0C74AC32CC}"/>
              </a:ext>
            </a:extLst>
          </p:cNvPr>
          <p:cNvSpPr txBox="1"/>
          <p:nvPr/>
        </p:nvSpPr>
        <p:spPr>
          <a:xfrm>
            <a:off x="682906" y="4716818"/>
            <a:ext cx="5186547" cy="830997"/>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Sin is lawlessness</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22909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7DB9-72F0-B781-2186-7B8CCDBCDB51}"/>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F205CB8B-A7D8-12C8-E224-9540EB19A076}"/>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79853D8C-8BE9-302A-D23D-A340A90E8980}"/>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Everyone who practices sin also practices lawlessness;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sin is lawlessness” (3:4).</a:t>
            </a:r>
          </a:p>
        </p:txBody>
      </p:sp>
      <p:sp>
        <p:nvSpPr>
          <p:cNvPr id="5" name="Rectangle 4">
            <a:extLst>
              <a:ext uri="{FF2B5EF4-FFF2-40B4-BE49-F238E27FC236}">
                <a16:creationId xmlns:a16="http://schemas.microsoft.com/office/drawing/2014/main" id="{FB851086-3E05-BC38-E1B7-78A4F1CB26F0}"/>
              </a:ext>
            </a:extLst>
          </p:cNvPr>
          <p:cNvSpPr/>
          <p:nvPr/>
        </p:nvSpPr>
        <p:spPr>
          <a:xfrm>
            <a:off x="644897" y="1553578"/>
            <a:ext cx="11207579" cy="5324535"/>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“Everyone”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begins with a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universal</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truth; although he is dealing with a specific threat (e.g., 2:18–19, 26; 3:7–8</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his assertion is not limited to any specific group. </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“Practices”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habitual, behavioral pattern—a way of life.</a:t>
            </a:r>
          </a:p>
          <a:p>
            <a:pPr marL="457200" indent="-4572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“Sin”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“missing the target”; the general word for moral failure; not a passive “mistake” but an active, deliberate deviation from what is right.</a:t>
            </a:r>
          </a:p>
          <a:p>
            <a:pPr marL="457200" indent="-457200">
              <a:buFont typeface="Arial" panose="020B0604020202020204" pitchFamily="34" charset="0"/>
              <a:buChar cha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“Lawlessness”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deliberate rebellion against authority; “the assertion of the individual will against and in defiance of the law of God, the refusal to live in accordance with the revealed standards of right and wrong” (Drummond and Morris, “The Epistles of John,” 1155).</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0D13BB59-18FA-4511-EAB2-ED1B4A124A41}"/>
              </a:ext>
            </a:extLst>
          </p:cNvPr>
          <p:cNvSpPr/>
          <p:nvPr/>
        </p:nvSpPr>
        <p:spPr>
          <a:xfrm>
            <a:off x="4084871" y="449251"/>
            <a:ext cx="1376129"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08AE75A-C6C5-0E5F-92C6-6F8C3A6DD47E}"/>
              </a:ext>
            </a:extLst>
          </p:cNvPr>
          <p:cNvSpPr/>
          <p:nvPr/>
        </p:nvSpPr>
        <p:spPr>
          <a:xfrm>
            <a:off x="8041815" y="443237"/>
            <a:ext cx="1869628"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86812C-9B30-21B3-07CD-DC693287A9BB}"/>
              </a:ext>
            </a:extLst>
          </p:cNvPr>
          <p:cNvSpPr/>
          <p:nvPr/>
        </p:nvSpPr>
        <p:spPr>
          <a:xfrm>
            <a:off x="1884766" y="432923"/>
            <a:ext cx="1466940"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C2A8B47-8921-07E4-1153-406E5C8D7117}"/>
              </a:ext>
            </a:extLst>
          </p:cNvPr>
          <p:cNvSpPr/>
          <p:nvPr/>
        </p:nvSpPr>
        <p:spPr>
          <a:xfrm>
            <a:off x="6665686" y="442430"/>
            <a:ext cx="1376129"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500B7F2-107A-902B-36BB-7798C4C4093A}"/>
              </a:ext>
            </a:extLst>
          </p:cNvPr>
          <p:cNvSpPr/>
          <p:nvPr/>
        </p:nvSpPr>
        <p:spPr>
          <a:xfrm>
            <a:off x="4367067" y="885766"/>
            <a:ext cx="2647191"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7DD4167-9B31-6EFD-7DD1-BDCB8BF10643}"/>
              </a:ext>
            </a:extLst>
          </p:cNvPr>
          <p:cNvSpPr/>
          <p:nvPr/>
        </p:nvSpPr>
        <p:spPr>
          <a:xfrm>
            <a:off x="5450011" y="432923"/>
            <a:ext cx="522526"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7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AFE4-DD5B-B830-5DD7-F3B89376BE98}"/>
            </a:ext>
          </a:extLst>
        </p:cNvPr>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74FA78FA-4A6B-BEE3-AE9A-038043A55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6"/>
            <a:ext cx="12192000" cy="6858000"/>
          </a:xfrm>
          <a:prstGeom prst="rect">
            <a:avLst/>
          </a:prstGeom>
        </p:spPr>
      </p:pic>
      <p:sp>
        <p:nvSpPr>
          <p:cNvPr id="6" name="TextBox 5">
            <a:extLst>
              <a:ext uri="{FF2B5EF4-FFF2-40B4-BE49-F238E27FC236}">
                <a16:creationId xmlns:a16="http://schemas.microsoft.com/office/drawing/2014/main" id="{57C1D2CD-494A-0574-B8B8-D4E4572CEF36}"/>
              </a:ext>
            </a:extLst>
          </p:cNvPr>
          <p:cNvSpPr txBox="1"/>
          <p:nvPr/>
        </p:nvSpPr>
        <p:spPr>
          <a:xfrm>
            <a:off x="3483981" y="1477491"/>
            <a:ext cx="7650865" cy="2554545"/>
          </a:xfrm>
          <a:prstGeom prst="rect">
            <a:avLst/>
          </a:prstGeom>
          <a:noFill/>
        </p:spPr>
        <p:txBody>
          <a:bodyPr wrap="square">
            <a:spAutoFit/>
          </a:bodyPr>
          <a:lstStyle/>
          <a:p>
            <a:pPr algn="ct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“Every sin, no matter how seemingly insignificant, is an act of rebellion against the sovereign God who reigns and rules over us and as such is an act of treason against the cosmic King.”</a:t>
            </a:r>
          </a:p>
          <a:p>
            <a:pPr algn="ct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—R. C. Sproul, “Cosmic Treason,” </a:t>
            </a: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Table Talk</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24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6</a:t>
            </a:r>
          </a:p>
        </p:txBody>
      </p:sp>
      <p:pic>
        <p:nvPicPr>
          <p:cNvPr id="9" name="Picture 8">
            <a:extLst>
              <a:ext uri="{FF2B5EF4-FFF2-40B4-BE49-F238E27FC236}">
                <a16:creationId xmlns:a16="http://schemas.microsoft.com/office/drawing/2014/main" id="{633931AF-2E36-6F82-E462-D8F1E6009AF0}"/>
              </a:ext>
            </a:extLst>
          </p:cNvPr>
          <p:cNvPicPr>
            <a:picLocks noChangeAspect="1"/>
          </p:cNvPicPr>
          <p:nvPr/>
        </p:nvPicPr>
        <p:blipFill>
          <a:blip r:embed="rId4">
            <a:extLst>
              <a:ext uri="{28A0092B-C50C-407E-A947-70E740481C1C}">
                <a14:useLocalDpi xmlns:a14="http://schemas.microsoft.com/office/drawing/2010/main" val="0"/>
              </a:ext>
            </a:extLst>
          </a:blip>
          <a:srcRect l="18183" r="13289"/>
          <a:stretch>
            <a:fillRect/>
          </a:stretch>
        </p:blipFill>
        <p:spPr>
          <a:xfrm>
            <a:off x="208345" y="2511706"/>
            <a:ext cx="2986268" cy="4357780"/>
          </a:xfrm>
          <a:prstGeom prst="rect">
            <a:avLst/>
          </a:prstGeom>
        </p:spPr>
      </p:pic>
    </p:spTree>
    <p:extLst>
      <p:ext uri="{BB962C8B-B14F-4D97-AF65-F5344CB8AC3E}">
        <p14:creationId xmlns:p14="http://schemas.microsoft.com/office/powerpoint/2010/main" val="17829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7ED1E2-FE40-A3D8-B0EE-8378A1DFB63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EAADBC-1B7B-0851-9D27-C259AC929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DA5DCB-3D6D-1267-7EB5-BE5B57F99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AI-generated content may be incorrect.">
            <a:extLst>
              <a:ext uri="{FF2B5EF4-FFF2-40B4-BE49-F238E27FC236}">
                <a16:creationId xmlns:a16="http://schemas.microsoft.com/office/drawing/2014/main" id="{6055CDD2-A9BA-2CE7-2526-338911D05002}"/>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21711" r="8979" b="12105"/>
          <a:stretch>
            <a:fillRect/>
          </a:stretch>
        </p:blipFill>
        <p:spPr>
          <a:xfrm>
            <a:off x="20" y="10"/>
            <a:ext cx="8450297" cy="6761737"/>
          </a:xfrm>
          <a:prstGeom prst="rect">
            <a:avLst/>
          </a:prstGeom>
        </p:spPr>
      </p:pic>
      <p:pic>
        <p:nvPicPr>
          <p:cNvPr id="11" name="Picture 10">
            <a:extLst>
              <a:ext uri="{FF2B5EF4-FFF2-40B4-BE49-F238E27FC236}">
                <a16:creationId xmlns:a16="http://schemas.microsoft.com/office/drawing/2014/main" id="{581D5BB0-35B7-3157-4B60-8B92099D93B3}"/>
              </a:ext>
            </a:extLst>
          </p:cNvPr>
          <p:cNvPicPr>
            <a:picLocks noChangeAspect="1"/>
          </p:cNvPicPr>
          <p:nvPr/>
        </p:nvPicPr>
        <p:blipFill>
          <a:blip r:embed="rId4">
            <a:extLst>
              <a:ext uri="{28A0092B-C50C-407E-A947-70E740481C1C}">
                <a14:useLocalDpi xmlns:a14="http://schemas.microsoft.com/office/drawing/2010/main" val="0"/>
              </a:ext>
            </a:extLst>
          </a:blip>
          <a:srcRect l="10680" r="28023"/>
          <a:stretch>
            <a:fillRect/>
          </a:stretch>
        </p:blipFill>
        <p:spPr>
          <a:xfrm>
            <a:off x="622616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extBox 11">
            <a:extLst>
              <a:ext uri="{FF2B5EF4-FFF2-40B4-BE49-F238E27FC236}">
                <a16:creationId xmlns:a16="http://schemas.microsoft.com/office/drawing/2014/main" id="{B373263B-03AB-5742-AC10-3E7961618839}"/>
              </a:ext>
            </a:extLst>
          </p:cNvPr>
          <p:cNvSpPr txBox="1"/>
          <p:nvPr/>
        </p:nvSpPr>
        <p:spPr>
          <a:xfrm>
            <a:off x="520176" y="822859"/>
            <a:ext cx="6158210" cy="3079671"/>
          </a:xfrm>
          <a:prstGeom prst="rect">
            <a:avLst/>
          </a:prstGeom>
        </p:spPr>
        <p:txBody>
          <a:bodyPr vert="horz" lIns="91440" tIns="45720" rIns="91440" bIns="45720" rtlCol="0" anchor="b">
            <a:noAutofit/>
          </a:bodyPr>
          <a:lstStyle/>
          <a:p>
            <a:pPr marL="1028700" indent="-1028700">
              <a:lnSpc>
                <a:spcPct val="90000"/>
              </a:lnSpc>
              <a:spcBef>
                <a:spcPct val="0"/>
              </a:spcBef>
              <a:spcAft>
                <a:spcPts val="600"/>
              </a:spcAft>
              <a:buAutoNum type="romanUcPeriod" startAt="2"/>
            </a:pPr>
            <a:r>
              <a:rPr lang="en-US" sz="4800" b="1" kern="1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The </a:t>
            </a:r>
            <a:r>
              <a:rPr lang="en-US" sz="4800" b="1" dirty="0">
                <a:solidFill>
                  <a:srgbClr val="FFC000"/>
                </a:solidFill>
                <a:latin typeface="Calibri" panose="020F0502020204030204" pitchFamily="34" charset="0"/>
                <a:ea typeface="Calibri" panose="020F0502020204030204" pitchFamily="34" charset="0"/>
                <a:cs typeface="Calibri" panose="020F0502020204030204" pitchFamily="34" charset="0"/>
              </a:rPr>
              <a:t>practice of sin opposes Christ’s atonement. </a:t>
            </a:r>
          </a:p>
          <a:p>
            <a:pPr marL="1028700" indent="-1028700">
              <a:lnSpc>
                <a:spcPct val="90000"/>
              </a:lnSpc>
              <a:spcBef>
                <a:spcPct val="0"/>
              </a:spcBef>
              <a:spcAft>
                <a:spcPts val="600"/>
              </a:spcAft>
              <a:buAutoNum type="romanUcPeriod"/>
            </a:pPr>
            <a:endParaRPr lang="en-US" sz="1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ct val="0"/>
              </a:spcBef>
              <a:spcAft>
                <a:spcPts val="600"/>
              </a:spcAft>
            </a:pPr>
            <a:r>
              <a:rPr lang="en-US" sz="40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1 John 3:5</a:t>
            </a:r>
          </a:p>
        </p:txBody>
      </p:sp>
      <p:sp>
        <p:nvSpPr>
          <p:cNvPr id="13" name="TextBox 12">
            <a:extLst>
              <a:ext uri="{FF2B5EF4-FFF2-40B4-BE49-F238E27FC236}">
                <a16:creationId xmlns:a16="http://schemas.microsoft.com/office/drawing/2014/main" id="{6DE24B99-5D20-2ED0-76BE-AC769C878453}"/>
              </a:ext>
            </a:extLst>
          </p:cNvPr>
          <p:cNvSpPr txBox="1"/>
          <p:nvPr/>
        </p:nvSpPr>
        <p:spPr>
          <a:xfrm>
            <a:off x="699234" y="4551632"/>
            <a:ext cx="5266600" cy="1569660"/>
          </a:xfrm>
          <a:prstGeom prst="rect">
            <a:avLst/>
          </a:prstGeom>
          <a:noFill/>
        </p:spPr>
        <p:txBody>
          <a:bodyPr wrap="square">
            <a:spAutoFit/>
          </a:bodyPr>
          <a:lstStyle/>
          <a:p>
            <a:pPr algn="ctr"/>
            <a:r>
              <a:rPr lang="en-US" sz="4800" dirty="0">
                <a:solidFill>
                  <a:schemeClr val="bg1"/>
                </a:solidFill>
                <a:effectLst/>
                <a:latin typeface="Blackadder ITC" panose="04020505051007020D02" pitchFamily="82" charset="0"/>
                <a:ea typeface="Aptos" panose="020B0004020202020204" pitchFamily="34" charset="0"/>
              </a:rPr>
              <a:t>“ </a:t>
            </a:r>
            <a:r>
              <a:rPr lang="en-US" sz="4800" dirty="0">
                <a:solidFill>
                  <a:schemeClr val="bg1"/>
                </a:solidFill>
                <a:latin typeface="Blackadder ITC" panose="04020505051007020D02" pitchFamily="82" charset="0"/>
                <a:ea typeface="Aptos" panose="020B0004020202020204" pitchFamily="34" charset="0"/>
              </a:rPr>
              <a:t>He appeared in order to take away sin</a:t>
            </a:r>
            <a:r>
              <a:rPr lang="en-US" sz="4800" dirty="0">
                <a:solidFill>
                  <a:schemeClr val="bg1"/>
                </a:solidFill>
                <a:latin typeface="Blackadder ITC" panose="04020505051007020D02" pitchFamily="82" charset="0"/>
              </a:rPr>
              <a:t>.</a:t>
            </a:r>
            <a:r>
              <a:rPr lang="en-US" sz="4800" dirty="0">
                <a:solidFill>
                  <a:schemeClr val="bg1"/>
                </a:solidFill>
                <a:effectLst/>
                <a:latin typeface="Blackadder ITC" panose="04020505051007020D02" pitchFamily="82" charset="0"/>
                <a:ea typeface="Aptos" panose="020B0004020202020204" pitchFamily="34" charset="0"/>
              </a:rPr>
              <a:t>”</a:t>
            </a:r>
            <a:endParaRPr lang="en-US" sz="4800" dirty="0">
              <a:solidFill>
                <a:schemeClr val="bg1"/>
              </a:solidFill>
              <a:latin typeface="Blackadder ITC" panose="04020505051007020D02" pitchFamily="82" charset="0"/>
            </a:endParaRPr>
          </a:p>
        </p:txBody>
      </p:sp>
    </p:spTree>
    <p:extLst>
      <p:ext uri="{BB962C8B-B14F-4D97-AF65-F5344CB8AC3E}">
        <p14:creationId xmlns:p14="http://schemas.microsoft.com/office/powerpoint/2010/main" val="10723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A07D-F714-5C91-E6BA-5CD72AA0B820}"/>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F3AD0ADE-A8F4-74DB-0A0A-A8A9F8FD2FAE}"/>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CF3D891D-72CA-CD22-14C1-75BF0DAB0F5A}"/>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You know that He appeared in order to take away sins;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in Him there is no sin” (3:5).</a:t>
            </a:r>
          </a:p>
        </p:txBody>
      </p:sp>
      <p:sp>
        <p:nvSpPr>
          <p:cNvPr id="5" name="Rectangle 4">
            <a:extLst>
              <a:ext uri="{FF2B5EF4-FFF2-40B4-BE49-F238E27FC236}">
                <a16:creationId xmlns:a16="http://schemas.microsoft.com/office/drawing/2014/main" id="{503D0BA9-470F-1C74-2ED6-EF9D9023CD4C}"/>
              </a:ext>
            </a:extLst>
          </p:cNvPr>
          <p:cNvSpPr/>
          <p:nvPr/>
        </p:nvSpPr>
        <p:spPr>
          <a:xfrm>
            <a:off x="644897" y="1582604"/>
            <a:ext cx="11207579" cy="5293757"/>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“He appeared”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John uses the verb to describe the advents of Christ—either the first, as here (see also 1:2; 3:8), or the second (see 2:28; 3:2).</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“To take away sins”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 purpose of the entire first advent of Christ concisely stated.</a:t>
            </a:r>
          </a:p>
          <a:p>
            <a:pPr marL="457200" indent="-4572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200400" lvl="6" indent="-457200">
              <a:buFont typeface="Wingdings" panose="05000000000000000000" pitchFamily="2" charset="2"/>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Christ came specifically to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atone for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each of the individual “sins”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plural</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of His people; see John 1:29; 1 John 2:2; 4:9–10.</a:t>
            </a:r>
          </a:p>
          <a:p>
            <a:pPr marL="3200400" lvl="6" indent="-457200">
              <a:buFont typeface="Wingdings" panose="05000000000000000000" pitchFamily="2" charset="2"/>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200400" lvl="6" indent="-457200">
              <a:buFont typeface="Wingdings" panose="05000000000000000000" pitchFamily="2" charset="2"/>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But His purpose in His suffering on the cross was also “to take away sins” by freeing His people from sin’s enslavement.</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EB6DF4E-72C1-1F61-27D3-70FA3387E1FB}"/>
              </a:ext>
            </a:extLst>
          </p:cNvPr>
          <p:cNvSpPr/>
          <p:nvPr/>
        </p:nvSpPr>
        <p:spPr>
          <a:xfrm>
            <a:off x="7302499" y="443362"/>
            <a:ext cx="2612571"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09C856-BA70-0DC3-E1C2-48AE100B9076}"/>
              </a:ext>
            </a:extLst>
          </p:cNvPr>
          <p:cNvSpPr/>
          <p:nvPr/>
        </p:nvSpPr>
        <p:spPr>
          <a:xfrm>
            <a:off x="4087191" y="462412"/>
            <a:ext cx="1938959"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2DCE5DC-B347-8A87-C548-09C5DA19CF7A}"/>
              </a:ext>
            </a:extLst>
          </p:cNvPr>
          <p:cNvSpPr/>
          <p:nvPr/>
        </p:nvSpPr>
        <p:spPr>
          <a:xfrm>
            <a:off x="305372" y="4074334"/>
            <a:ext cx="2971228" cy="2326466"/>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cap="small" dirty="0">
                <a:latin typeface="Calibri" panose="020F0502020204030204" pitchFamily="34" charset="0"/>
                <a:ea typeface="Calibri" panose="020F0502020204030204" pitchFamily="34" charset="0"/>
                <a:cs typeface="Calibri" panose="020F0502020204030204" pitchFamily="34" charset="0"/>
              </a:rPr>
              <a:t>Propitiate</a:t>
            </a:r>
            <a:r>
              <a:rPr lang="en-US" sz="2800" b="1" dirty="0">
                <a:latin typeface="Calibri" panose="020F0502020204030204" pitchFamily="34" charset="0"/>
                <a:ea typeface="Calibri" panose="020F0502020204030204" pitchFamily="34" charset="0"/>
                <a:cs typeface="Calibri" panose="020F0502020204030204" pitchFamily="34" charset="0"/>
              </a:rPr>
              <a:t>:</a:t>
            </a:r>
          </a:p>
          <a:p>
            <a:pPr algn="ctr"/>
            <a:r>
              <a:rPr lang="en-US" sz="2400" b="1" dirty="0">
                <a:latin typeface="Calibri" panose="020F0502020204030204" pitchFamily="34" charset="0"/>
                <a:ea typeface="Calibri" panose="020F0502020204030204" pitchFamily="34" charset="0"/>
                <a:cs typeface="Calibri" panose="020F0502020204030204" pitchFamily="34" charset="0"/>
              </a:rPr>
              <a:t>“to satisfy the necessary wrath of God against sin”</a:t>
            </a:r>
          </a:p>
          <a:p>
            <a:pPr algn="ct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108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6212-5940-0138-E787-328C9F79EAB4}"/>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C5025CB6-3FAB-74B2-4202-768203CABD3D}"/>
              </a:ext>
            </a:extLst>
          </p:cNvPr>
          <p:cNvPicPr>
            <a:picLocks noChangeAspect="1"/>
          </p:cNvPicPr>
          <p:nvPr/>
        </p:nvPicPr>
        <p:blipFill>
          <a:blip r:embed="rId3">
            <a:extLst>
              <a:ext uri="{28A0092B-C50C-407E-A947-70E740481C1C}">
                <a14:useLocalDpi xmlns:a14="http://schemas.microsoft.com/office/drawing/2010/main" val="0"/>
              </a:ext>
            </a:extLst>
          </a:blip>
          <a:srcRect b="11684"/>
          <a:stretch>
            <a:fillRect/>
          </a:stretch>
        </p:blipFill>
        <p:spPr>
          <a:xfrm>
            <a:off x="0" y="-11486"/>
            <a:ext cx="12192000" cy="6869486"/>
          </a:xfrm>
          <a:prstGeom prst="rect">
            <a:avLst/>
          </a:prstGeom>
        </p:spPr>
      </p:pic>
      <p:sp>
        <p:nvSpPr>
          <p:cNvPr id="4" name="TextBox 3">
            <a:extLst>
              <a:ext uri="{FF2B5EF4-FFF2-40B4-BE49-F238E27FC236}">
                <a16:creationId xmlns:a16="http://schemas.microsoft.com/office/drawing/2014/main" id="{4455C14D-5886-D6A8-21C0-E8BFB71220B3}"/>
              </a:ext>
            </a:extLst>
          </p:cNvPr>
          <p:cNvSpPr txBox="1"/>
          <p:nvPr/>
        </p:nvSpPr>
        <p:spPr>
          <a:xfrm>
            <a:off x="853075" y="410704"/>
            <a:ext cx="10002227" cy="954107"/>
          </a:xfrm>
          <a:prstGeom prst="rect">
            <a:avLst/>
          </a:prstGeom>
          <a:noFill/>
        </p:spPr>
        <p:txBody>
          <a:bodyPr wrap="square">
            <a:spAutoFit/>
          </a:bodyPr>
          <a:lstStyle/>
          <a:p>
            <a:pPr algn="ct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You know that He appeared in order to take away sins; </a:t>
            </a:r>
          </a:p>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and in Him there is no sin” (3:5).</a:t>
            </a:r>
          </a:p>
        </p:txBody>
      </p:sp>
      <p:sp>
        <p:nvSpPr>
          <p:cNvPr id="5" name="Rectangle 4">
            <a:extLst>
              <a:ext uri="{FF2B5EF4-FFF2-40B4-BE49-F238E27FC236}">
                <a16:creationId xmlns:a16="http://schemas.microsoft.com/office/drawing/2014/main" id="{5959D244-7159-F1A7-4546-264EF831E3E3}"/>
              </a:ext>
            </a:extLst>
          </p:cNvPr>
          <p:cNvSpPr/>
          <p:nvPr/>
        </p:nvSpPr>
        <p:spPr>
          <a:xfrm>
            <a:off x="644897" y="1665154"/>
            <a:ext cx="11207579" cy="4955203"/>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 Him there is no sin” –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Jesus accomplished this purpose without any personal compromise with any single sin.</a:t>
            </a:r>
          </a:p>
          <a:p>
            <a:pPr marL="457200" indent="-457200">
              <a:buFont typeface="Arial" panose="020B0604020202020204" pitchFamily="34" charset="0"/>
              <a:buChar cha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371600" lvl="2" indent="-457200">
              <a:buFont typeface="Wingdings" panose="05000000000000000000" pitchFamily="2" charset="2"/>
              <a:buChar char="§"/>
            </a:pPr>
            <a:r>
              <a:rPr lang="en-U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2 Corinthians 5:21 –</a:t>
            </a:r>
            <a:r>
              <a:rPr lang="en-US" sz="2800"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“He made Him who knew no sin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to be</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sin on our behalf, so that we might become the righteousness of God in Him.” </a:t>
            </a:r>
          </a:p>
          <a:p>
            <a:pPr marL="1371600" lvl="2" indent="-457200">
              <a:buFont typeface="Wingdings" panose="05000000000000000000" pitchFamily="2" charset="2"/>
              <a:buChar char="§"/>
            </a:pPr>
            <a:r>
              <a:rPr lang="en-U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1 Peter 1:18–19 –</a:t>
            </a:r>
            <a:r>
              <a:rPr lang="en-US" sz="2800"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 . you were not redeemed with perishable things like silver or gold from your futile way of life inherited from your forefathers, but with precious blood, as of a lamb unblemished and spotless, </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the blood</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 of Christ.”</a:t>
            </a:r>
          </a:p>
          <a:p>
            <a:pPr marL="1371600" lvl="2" indent="-457200">
              <a:buFont typeface="Wingdings" panose="05000000000000000000" pitchFamily="2" charset="2"/>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Therefore, the practice of sin is—in a sense—an “attempted annulment.”</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46B8286E-4850-A487-870A-C87629970F90}"/>
              </a:ext>
            </a:extLst>
          </p:cNvPr>
          <p:cNvSpPr/>
          <p:nvPr/>
        </p:nvSpPr>
        <p:spPr>
          <a:xfrm>
            <a:off x="4068142" y="895828"/>
            <a:ext cx="3234358" cy="4445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11564</TotalTime>
  <Words>4343</Words>
  <Application>Microsoft Office PowerPoint</Application>
  <PresentationFormat>Widescreen</PresentationFormat>
  <Paragraphs>322</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Blackadder ITC</vt:lpstr>
      <vt:lpstr>Calibri</vt:lpstr>
      <vt:lpstr>Franklin Gothic Book</vt:lpstr>
      <vt:lpstr>Stencil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Klassen</dc:creator>
  <cp:lastModifiedBy>Brad Klassen</cp:lastModifiedBy>
  <cp:revision>11</cp:revision>
  <dcterms:created xsi:type="dcterms:W3CDTF">2025-09-02T20:14:28Z</dcterms:created>
  <dcterms:modified xsi:type="dcterms:W3CDTF">2026-01-15T19:46:13Z</dcterms:modified>
</cp:coreProperties>
</file>