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7"/>
    <p:restoredTop sz="94737"/>
  </p:normalViewPr>
  <p:slideViewPr>
    <p:cSldViewPr snapToGrid="0">
      <p:cViewPr varScale="1">
        <p:scale>
          <a:sx n="112" d="100"/>
          <a:sy n="112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CA162-4415-9D4B-9BBE-F1AFB0207BB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AD1A4-E760-8B4D-8656-BE210C864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5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AD1A4-E760-8B4D-8656-BE210C864D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17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fld id="{06FB25D6-D209-0E45-979B-6CA8A0B6AA3B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AD1A4-E760-8B4D-8656-BE210C864D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22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3C2E-EC11-C2FD-2F93-409B29676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C24C2-34C3-C002-7D42-BBC672009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33D82-AECE-90F0-F65A-93690E48A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62D-FCB6-3D40-AEB9-DD49D7C104CB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FB460-0FA0-12AD-25E2-84538BD40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9BABA-E310-F0CD-0A26-AF5D6B75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2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AA2D-BD5D-736B-AF41-079AD7E79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2EDF-F4A5-E0B9-2E52-C12E9AAA4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B21CE-D9FC-8D5B-87F7-969107A1C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FE56B-C9CF-C941-AD66-90ABFA3A5BE4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7F085-1AF0-193F-0A61-94557DF30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84D86-6177-428A-3D15-1CD649AF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27C3-CCC4-F3C3-CEF4-CB380F583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44C21-873E-EE19-DAC3-78452E31E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681B1-4CE7-EC64-ED98-812A9862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A50E8-2EDA-D64A-9BE3-372648B57B7D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C6B24-423D-A9B6-3D0A-15D5B124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1B4FF-86D9-63EC-B393-AA45FE5FB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E2C04-28F2-83E3-BDB5-E56BA61C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17338-4880-847F-93F3-ED3501B265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316BC-AFFA-DD6F-2DBF-C960E6D27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4A3A8-CC06-152B-E9B3-CEB7179FD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CC3A9-E110-C645-97F7-22226809B6CE}" type="datetime1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8569E-1CCE-1E1E-8B61-6FF619608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C4073-3A5F-7C19-0405-3BDC8367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0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235BD-C031-0863-C520-1CA16E8A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EB417-555D-77BE-D3B2-6D7E15F43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F4E47-4B91-9FD8-D58A-4850E65F5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768FE-5C45-BFEF-C41D-653D057EE4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1E5C79-2699-C57B-CD9A-257B172C8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A4CD56-A6B1-31F5-313F-076B2E60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8410-D57C-4941-9540-2C352EBB1F21}" type="datetime1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F0357A-B377-6FDC-DC90-5B788E609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A7EE9F-1B2B-3C6C-D047-A4FD805BF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9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847A-DCC9-F2A3-6261-ACE7289B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5BC103-C05A-E5FE-3238-0A5C0A338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877D7-8B52-FE45-8056-438119E96B36}" type="datetime1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B200B7-7FB8-AF8F-5BA6-E80E8121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2A5BE-7937-1648-CE33-6896725E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EAD726-F2F0-4354-4BB5-8C47B5A05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F76-ACFF-414E-BFA0-D286A51B77E6}" type="datetime1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31034-2018-3593-2B15-3121F2A67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46020-7C4C-6B6C-F755-9DD9211A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6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8B9C-C8FD-C039-A6CD-B6E714661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4164C-6F7B-BB35-1611-9EDFF0518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8D6EF-F0FB-033D-A6B4-97C819F9D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7E011-2C3D-FEF9-8C5A-140BBA005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6533-CA9C-2F4A-9138-171AFAB6241D}" type="datetime1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05DC7-6866-EEAE-501B-ED9326BB0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FB2A82-2EBE-5BE3-526C-E7D77697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FC08F-7E91-D16C-BB82-89F4F034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44B29E-5A8C-E20B-5C08-940744ABE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0F33E-81E0-C117-9DFC-389648372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733AF-705F-63E7-569D-45BE55470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2555-094C-0C48-9945-AB75865D2F65}" type="datetime1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C5353-5164-9666-1206-DCD5FD5F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55ECB-0C85-0241-ACFA-0C3516F58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5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69E42-0E01-37FC-7FE6-AAC58DEE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72367-B73B-F14C-D658-46A3753B6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BAA1D-4C07-1B4B-C838-9EBD85A1A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038C-5710-6C43-B8E2-585C16CBE953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9AF78-3959-3425-DF07-C34EFA78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556A0-6B5D-B011-001A-5FD47C42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10DA9-BA35-DB9B-1CCC-4E388E543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A90B2-0EFF-1B04-15E8-3BD96AE89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3ADD7-9322-82AB-A646-17ECDE5DC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1A8CD-8169-EC4A-8597-248B0E55F5A3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D6AFD-59EC-3E72-731A-CE3058918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D2B69-6DA4-BAD0-E970-7303A502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2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FCD3FB"/>
            </a:gs>
            <a:gs pos="64000">
              <a:schemeClr val="accent1">
                <a:lumMod val="45000"/>
                <a:lumOff val="55000"/>
              </a:schemeClr>
            </a:gs>
            <a:gs pos="76000">
              <a:schemeClr val="accent1">
                <a:lumMod val="45000"/>
                <a:lumOff val="55000"/>
              </a:schemeClr>
            </a:gs>
            <a:gs pos="94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BEC13D-10A0-9265-A349-716F14C2B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B3BA4-0D49-BCC6-7DD9-C426E1F80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404F3-4DEE-E999-7E61-861F057F52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4F618-491E-E645-88A2-A1E5140B22ED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6586E-F7D1-0E95-1F90-A1FB415BE8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A2159-99DC-ACF6-5012-5C375D24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0ECFB-3282-1244-AF37-1C4C6B408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5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8D934F-A5CC-0A7F-D9B7-5275D5F0B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416" y="1588770"/>
            <a:ext cx="5624384" cy="351227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B39B67-A643-8A1D-3ACD-70DB7D3C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2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D5095-D2FF-1B68-A33D-CC1F242BE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710" y="2529522"/>
            <a:ext cx="7688580" cy="2179638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200" b="1" dirty="0"/>
              <a:t>The Scent of Love  		2 Cor. 2:1-4</a:t>
            </a:r>
            <a:endParaRPr lang="en-US" sz="3200" dirty="0"/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200" b="1" dirty="0"/>
              <a:t>The Scent of Forgiveness   	2 Cor. 2:5-11</a:t>
            </a:r>
            <a:endParaRPr lang="en-US" sz="3200" dirty="0"/>
          </a:p>
          <a:p>
            <a:pPr marL="0" lv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200" b="1" dirty="0"/>
              <a:t>The Scent of Christ  		2 Cor. 2:12-17</a:t>
            </a:r>
            <a:endParaRPr lang="en-US" sz="3200" dirty="0"/>
          </a:p>
          <a:p>
            <a:pPr algn="ctr">
              <a:spcBef>
                <a:spcPts val="0"/>
              </a:spcBef>
              <a:spcAft>
                <a:spcPts val="1200"/>
              </a:spcAft>
            </a:pPr>
            <a:endParaRPr lang="en-US" sz="66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003F8-0B6B-6D74-024D-EB7C54E4290A}"/>
              </a:ext>
            </a:extLst>
          </p:cNvPr>
          <p:cNvSpPr txBox="1"/>
          <p:nvPr/>
        </p:nvSpPr>
        <p:spPr>
          <a:xfrm>
            <a:off x="0" y="62865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2 Corinthians 2</a:t>
            </a:r>
            <a:endParaRPr lang="en-US" sz="4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AB2687-886D-2F78-6248-8312ECB2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2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BC3B8-AA13-0CFF-F975-26A7EC7F0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D9A04-1AE2-9A8C-8673-797770A43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14345"/>
            <a:ext cx="12192000" cy="6546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 </a:t>
            </a:r>
            <a:r>
              <a:rPr lang="en-US" sz="3200" b="1" dirty="0"/>
              <a:t>The scent of love is often accompanied by a stream of tears</a:t>
            </a:r>
          </a:p>
          <a:p>
            <a:pPr algn="ctr"/>
            <a:endParaRPr lang="en-US" sz="60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47BD2-9857-C1A0-614A-EDEACA56F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6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9DF36-1E8E-0F9A-2FE4-A42213F2A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5705"/>
            <a:ext cx="10515600" cy="219773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 </a:t>
            </a:r>
            <a:r>
              <a:rPr lang="en-US" sz="3200" b="1" dirty="0"/>
              <a:t>True discipline is an evidence of true love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2400" b="1" i="1" dirty="0"/>
              <a:t>Hebrews 12:5 “…For those whom the Lord loves He disciplines…”</a:t>
            </a:r>
            <a:endParaRPr lang="en-US" sz="2400" i="1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B8CA6D-5296-5FCD-FC7A-35FCA986A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8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EA6FB-FB75-BD48-167F-336778737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6641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 </a:t>
            </a:r>
          </a:p>
          <a:p>
            <a:pPr marL="0" indent="0" algn="ctr">
              <a:buNone/>
            </a:pPr>
            <a:r>
              <a:rPr lang="en-US" sz="3200" b="1" dirty="0"/>
              <a:t>Forgiveness is the scent of Christ 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400" b="1" i="1" dirty="0"/>
              <a:t>Ephesians 5:2 “and walk in love, just as Christ also loved us and gave Himself up for us, an offering and a sacrifice to God as a fragrant aroma.”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446DD-5003-4E13-E3AC-DF549E3A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4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32DBE-704C-98C2-C09D-D627D45F0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210" y="2877185"/>
            <a:ext cx="10515600" cy="6089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If we desire to smell like Jesus, we must forgive like Jesus</a:t>
            </a:r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DAA34-FF5C-EE1C-DF7A-C7CEF749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5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4FEEC-E080-3351-6C0D-5E48C264E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4522"/>
            <a:ext cx="10515600" cy="52895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b="1" dirty="0"/>
              <a:t>The scent of Christ comes from living in the presence of Christ</a:t>
            </a:r>
            <a:endParaRPr lang="en-US" sz="3200" dirty="0"/>
          </a:p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F44F3-3C8A-65A6-2DAA-C700C8595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0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5402-1991-F501-B9A7-B8E92353A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770" y="1711325"/>
            <a:ext cx="10538460" cy="435133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Misquoting or misusing scripture		  	Matthew 4:6+, Psalm 91:11-12</a:t>
            </a:r>
          </a:p>
          <a:p>
            <a:pPr lvl="0"/>
            <a:r>
              <a:rPr lang="en-US" dirty="0"/>
              <a:t>Sending A thorn in the flesh                                     	2 Corinthians 12:7</a:t>
            </a:r>
          </a:p>
          <a:p>
            <a:pPr lvl="0"/>
            <a:r>
              <a:rPr lang="en-US" dirty="0"/>
              <a:t>Plucking away the seed of the Word                         	Mark 4:15</a:t>
            </a:r>
          </a:p>
          <a:p>
            <a:pPr lvl="0"/>
            <a:r>
              <a:rPr lang="en-US" dirty="0"/>
              <a:t>Tempting by impure thoughts                                    	1 Corinthians 7:5</a:t>
            </a:r>
          </a:p>
          <a:p>
            <a:pPr lvl="0"/>
            <a:r>
              <a:rPr lang="en-US" dirty="0"/>
              <a:t>Tempting by pride   				  	1 Timothy 3:6</a:t>
            </a:r>
          </a:p>
          <a:p>
            <a:pPr lvl="0"/>
            <a:r>
              <a:rPr lang="en-US" dirty="0"/>
              <a:t>Hindering us through circumstances 	            	1 Thessalonians 2:18</a:t>
            </a:r>
          </a:p>
          <a:p>
            <a:pPr lvl="0"/>
            <a:r>
              <a:rPr lang="en-US" dirty="0"/>
              <a:t>Seducing us by pleasure 				1 Timothy 5:11,15</a:t>
            </a:r>
          </a:p>
          <a:p>
            <a:pPr lvl="0"/>
            <a:r>
              <a:rPr lang="en-US" dirty="0"/>
              <a:t>Sifting through a crisis 				Luke 22:31</a:t>
            </a:r>
          </a:p>
          <a:p>
            <a:pPr lvl="0"/>
            <a:r>
              <a:rPr lang="en-US" dirty="0"/>
              <a:t>Tempting us to lie because of greed                	Acts 5:3</a:t>
            </a:r>
          </a:p>
          <a:p>
            <a:pPr lvl="0"/>
            <a:r>
              <a:rPr lang="en-US" dirty="0"/>
              <a:t>Accusing the brethren	                                      	Revelation 12:10</a:t>
            </a:r>
          </a:p>
          <a:p>
            <a:pPr lvl="0"/>
            <a:r>
              <a:rPr lang="en-US" dirty="0"/>
              <a:t>Deceiving with lies		                                        	John 8:44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B0702-6885-286C-A98E-45D249BCE47E}"/>
              </a:ext>
            </a:extLst>
          </p:cNvPr>
          <p:cNvSpPr txBox="1"/>
          <p:nvPr/>
        </p:nvSpPr>
        <p:spPr>
          <a:xfrm>
            <a:off x="0" y="62865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Some of Satan’s Schemes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FE2C8-D59E-6663-81FE-AAAFBC77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0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4D21E-EAF6-0235-31C0-AB9410C59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2952"/>
            <a:ext cx="10515600" cy="2792095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“The devil is clever, deceiving us all,</a:t>
            </a:r>
            <a:br>
              <a:rPr lang="en-US" i="1" dirty="0"/>
            </a:br>
            <a:r>
              <a:rPr lang="en-US" i="1" dirty="0"/>
              <a:t>He cunningly causes the strongest to fall;</a:t>
            </a:r>
            <a:br>
              <a:rPr lang="en-US" i="1" dirty="0"/>
            </a:br>
            <a:r>
              <a:rPr lang="en-US" i="1" dirty="0"/>
              <a:t>But we his sly methods are sure to discern</a:t>
            </a:r>
            <a:br>
              <a:rPr lang="en-US" i="1" dirty="0"/>
            </a:br>
            <a:r>
              <a:rPr lang="en-US" i="1" dirty="0"/>
              <a:t>By making God’s warnings our daily concern.” </a:t>
            </a:r>
          </a:p>
          <a:p>
            <a:pPr marL="0" indent="0" algn="ctr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sz="2400" i="1" dirty="0"/>
              <a:t>D. De Haan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7D175-B93D-7D92-6A2D-4C2421435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2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E92C2-882C-4175-67F6-4FAC4D0C3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48635"/>
            <a:ext cx="10515600" cy="540385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/>
              <a:t>God will turn every tragedy and tear into triumph</a:t>
            </a:r>
            <a:endParaRPr lang="en-US" sz="3200" dirty="0"/>
          </a:p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C7197-81E3-BCF0-F6A7-12CB9628C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6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F0E2-A48B-858A-E3F8-8DA96E2F2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030" y="2998629"/>
            <a:ext cx="9425940" cy="8607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The fragrance of Christ will either draw people to life in Him, or repel people to death without Him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CD93C-83C4-17B7-7BDC-2E05B6BB0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6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B64D-22A0-81D1-DA65-0A4534121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4517"/>
            <a:ext cx="10515600" cy="6089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For we are the fragrance of Christ </a:t>
            </a:r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3902E-FA24-E11C-6EEA-DA410CF88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0ECFB-3282-1244-AF37-1C4C6B408B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9CE795A2589A4485EA82EAD0E899BC" ma:contentTypeVersion="19" ma:contentTypeDescription="Create a new document." ma:contentTypeScope="" ma:versionID="b9d87d2a0d1a5a4fdef2717a3e1c8842">
  <xsd:schema xmlns:xsd="http://www.w3.org/2001/XMLSchema" xmlns:xs="http://www.w3.org/2001/XMLSchema" xmlns:p="http://schemas.microsoft.com/office/2006/metadata/properties" xmlns:ns2="dc4b4bf0-4563-438f-8606-2d13d67370ed" xmlns:ns3="45119cf1-5af3-4952-8b87-d6e1827e9ed5" targetNamespace="http://schemas.microsoft.com/office/2006/metadata/properties" ma:root="true" ma:fieldsID="3fdf97f516cbdda1ad36854b604a2426" ns2:_="" ns3:_="">
    <xsd:import namespace="dc4b4bf0-4563-438f-8606-2d13d67370ed"/>
    <xsd:import namespace="45119cf1-5af3-4952-8b87-d6e1827e9e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2:MediaServiceDateTaken" minOccurs="0"/>
                <xsd:element ref="ns3:SharedWithDetails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b4bf0-4563-438f-8606-2d13d67370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42a5592-c5da-40e9-96d7-e0467bfabe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19cf1-5af3-4952-8b87-d6e1827e9e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427d2cc-fdc4-42b5-84fe-0052bd0bfe56}" ma:internalName="TaxCatchAll" ma:showField="CatchAllData" ma:web="45119cf1-5af3-4952-8b87-d6e1827e9e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4b4bf0-4563-438f-8606-2d13d67370ed">
      <Terms xmlns="http://schemas.microsoft.com/office/infopath/2007/PartnerControls"/>
    </lcf76f155ced4ddcb4097134ff3c332f>
    <TaxCatchAll xmlns="45119cf1-5af3-4952-8b87-d6e1827e9ed5" xsi:nil="true"/>
  </documentManagement>
</p:properties>
</file>

<file path=customXml/itemProps1.xml><?xml version="1.0" encoding="utf-8"?>
<ds:datastoreItem xmlns:ds="http://schemas.openxmlformats.org/officeDocument/2006/customXml" ds:itemID="{5585E2CB-0115-4916-9A91-545C8C266408}"/>
</file>

<file path=customXml/itemProps2.xml><?xml version="1.0" encoding="utf-8"?>
<ds:datastoreItem xmlns:ds="http://schemas.openxmlformats.org/officeDocument/2006/customXml" ds:itemID="{945BC710-7295-4F06-9324-72D619F5733D}"/>
</file>

<file path=customXml/itemProps3.xml><?xml version="1.0" encoding="utf-8"?>
<ds:datastoreItem xmlns:ds="http://schemas.openxmlformats.org/officeDocument/2006/customXml" ds:itemID="{98A01CA3-1A97-4E86-9C00-B20AFA9EC6F6}"/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339</Words>
  <Application>Microsoft Macintosh PowerPoint</Application>
  <PresentationFormat>Widescreen</PresentationFormat>
  <Paragraphs>48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Bradley</dc:creator>
  <cp:lastModifiedBy>Lauren Brown</cp:lastModifiedBy>
  <cp:revision>15</cp:revision>
  <dcterms:created xsi:type="dcterms:W3CDTF">2026-09-18T22:06:15Z</dcterms:created>
  <dcterms:modified xsi:type="dcterms:W3CDTF">2026-09-21T20:34:50Z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0x010100C19CE795A2589A4485EA82EAD0E899BC</vt:lpwstr>
  </property>
</Properties>
</file>